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948" y="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3029901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3029901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e0f05192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e0f05192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e0f05192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e0f05192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dbe2cd7c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dbe2cd7c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d302990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d302990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d3029901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d3029901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dbe2cd7c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dbe2cd7c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e0f05192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e0f05192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631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dbe2cd7c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dbe2cd7c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d3029901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d3029901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60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be2cd7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be2cd7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e0f0519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e0f0519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e0f05192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e0f05192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dbe2cd7c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dbe2cd7c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dbe2cd7c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dbe2cd7c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e0f05192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e0f05192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e0f05192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e0f05192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dbe2cd7c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dbe2cd7c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FS1030 - Group 3 - EMR Database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Superuser login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Superuser patient / care provider CRUD operation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Care provider registration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Care provider login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Patient profile lookup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Patient detail entry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Patient revision history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Abstract Code - Care provider login</a:t>
            </a:r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1"/>
          </p:nvPr>
        </p:nvSpPr>
        <p:spPr>
          <a:xfrm>
            <a:off x="311700" y="390475"/>
            <a:ext cx="8520600" cy="45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/>
              <a:t>Task decomposition flow</a:t>
            </a:r>
            <a:endParaRPr b="1" u="sng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Lookup the database to verify whether username exists (based on </a:t>
            </a:r>
            <a:r>
              <a:rPr lang="fr" b="1"/>
              <a:t>username</a:t>
            </a:r>
            <a:r>
              <a:rPr lang="fr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Requires </a:t>
            </a:r>
            <a:r>
              <a:rPr lang="fr" b="1"/>
              <a:t>username </a:t>
            </a:r>
            <a:r>
              <a:rPr lang="fr"/>
              <a:t>/ </a:t>
            </a:r>
            <a:r>
              <a:rPr lang="fr" b="1"/>
              <a:t>password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Confirm that user has been found in the database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Same frequency (1 search at a time)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Consistency is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No Mother Task Needed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Abstract Code - Care provider login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body" idx="1"/>
          </p:nvPr>
        </p:nvSpPr>
        <p:spPr>
          <a:xfrm>
            <a:off x="311700" y="390475"/>
            <a:ext cx="8520600" cy="45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/>
              <a:t>Abstract Code</a:t>
            </a:r>
            <a:endParaRPr b="1" u="sng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User enters </a:t>
            </a:r>
            <a:r>
              <a:rPr lang="fr" b="1"/>
              <a:t>username </a:t>
            </a:r>
            <a:r>
              <a:rPr lang="fr"/>
              <a:t>/ </a:t>
            </a:r>
            <a:r>
              <a:rPr lang="fr" b="1"/>
              <a:t>password </a:t>
            </a:r>
            <a:r>
              <a:rPr lang="fr"/>
              <a:t>input fields.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IF input field NOT empty AND do not contain any invalid characters THEN: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When </a:t>
            </a:r>
            <a:r>
              <a:rPr lang="fr" sz="1800" b="1"/>
              <a:t>LOGIN </a:t>
            </a:r>
            <a:r>
              <a:rPr lang="fr" sz="1800"/>
              <a:t>button is clicked: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fr" sz="1800"/>
              <a:t>IF </a:t>
            </a:r>
            <a:r>
              <a:rPr lang="fr" sz="1800" b="1"/>
              <a:t>username </a:t>
            </a:r>
            <a:r>
              <a:rPr lang="fr" sz="1800"/>
              <a:t>/ hashed </a:t>
            </a:r>
            <a:r>
              <a:rPr lang="fr" sz="1800" b="1"/>
              <a:t>password </a:t>
            </a:r>
            <a:r>
              <a:rPr lang="fr" sz="1800"/>
              <a:t>found then:</a:t>
            </a:r>
            <a:endParaRPr sz="1800"/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Redirect to </a:t>
            </a:r>
            <a:r>
              <a:rPr lang="fr" sz="1800" b="1"/>
              <a:t>home </a:t>
            </a:r>
            <a:r>
              <a:rPr lang="fr" sz="1800"/>
              <a:t>page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fr" sz="1800"/>
              <a:t>ELSE </a:t>
            </a:r>
            <a:endParaRPr sz="1800"/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Go back to login form with error message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Go to </a:t>
            </a:r>
            <a:r>
              <a:rPr lang="fr" sz="1800" b="1"/>
              <a:t>home </a:t>
            </a:r>
            <a:r>
              <a:rPr lang="fr" sz="1800"/>
              <a:t>page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ELSE field values are invalid, display </a:t>
            </a:r>
            <a:r>
              <a:rPr lang="fr" b="1"/>
              <a:t>login </a:t>
            </a:r>
            <a:r>
              <a:rPr lang="fr"/>
              <a:t>form with error message</a:t>
            </a:r>
            <a:endParaRPr sz="1800"/>
          </a:p>
          <a:p>
            <a:pPr marL="13716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u="sng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>
            <a:spLocks noGrp="1"/>
          </p:cNvSpPr>
          <p:nvPr>
            <p:ph type="body" idx="1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AutoNum type="arabicPeriod" startAt="5"/>
            </a:pPr>
            <a:r>
              <a:rPr lang="fr" sz="2400" b="1"/>
              <a:t>Patient profile lookup</a:t>
            </a:r>
            <a:endParaRPr sz="24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Abstract Code - Patient profile lookup</a:t>
            </a:r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body" idx="1"/>
          </p:nvPr>
        </p:nvSpPr>
        <p:spPr>
          <a:xfrm>
            <a:off x="311700" y="390475"/>
            <a:ext cx="8520600" cy="45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/>
              <a:t>Task decomposition flow</a:t>
            </a:r>
            <a:endParaRPr b="1" u="sng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Lookup the database to verify whether patient exists (based on HealthCardNr)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Requires HealthCardNr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Confirm that user has been found in the database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Same frequency (1 search at a time)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Consistency is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No Mother Task Needed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>
            <a:spLocks noGrp="1"/>
          </p:cNvSpPr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Abstract Code - Patient profile lookup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body" idx="1"/>
          </p:nvPr>
        </p:nvSpPr>
        <p:spPr>
          <a:xfrm>
            <a:off x="311700" y="390475"/>
            <a:ext cx="8520600" cy="45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/>
              <a:t>Abstract Code</a:t>
            </a:r>
            <a:endParaRPr b="1" u="sng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User enters HealthCardNr input field.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IF input field NOT empty AND do not contain any invalid characters THEN: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When SEARCH button is clicked: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fr" sz="1800"/>
              <a:t>IF HealthCardNr is found then:</a:t>
            </a:r>
            <a:endParaRPr sz="1800"/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Redirect to patient profile page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fr" sz="1800"/>
              <a:t>ELSE </a:t>
            </a:r>
            <a:endParaRPr sz="1800"/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Go back to search form with error message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Go to profile page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ELSE field values are invalid, display search form with error message</a:t>
            </a:r>
            <a:endParaRPr sz="1800"/>
          </a:p>
          <a:p>
            <a:pPr marL="13716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u="sng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>
            <a:spLocks noGrp="1"/>
          </p:cNvSpPr>
          <p:nvPr>
            <p:ph type="body" idx="1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AutoNum type="arabicPeriod" startAt="6"/>
            </a:pPr>
            <a:r>
              <a:rPr lang="fr" sz="2400" b="1" dirty="0"/>
              <a:t>Patient detail entry</a:t>
            </a:r>
            <a:endParaRPr sz="2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fr" dirty="0"/>
              <a:t>Abstract Code - </a:t>
            </a:r>
            <a:r>
              <a:rPr lang="en-CA" b="1" dirty="0"/>
              <a:t>Patient detail entry</a:t>
            </a:r>
            <a:br>
              <a:rPr lang="en-CA" b="1" dirty="0"/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311700" y="390475"/>
            <a:ext cx="8520600" cy="45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 u="sng" dirty="0"/>
              <a:t>Abstract Code</a:t>
            </a:r>
            <a:endParaRPr sz="1600" b="1" u="sng" dirty="0"/>
          </a:p>
          <a:p>
            <a:pPr>
              <a:spcBef>
                <a:spcPts val="1600"/>
              </a:spcBef>
            </a:pPr>
            <a:r>
              <a:rPr lang="fr" sz="1600" dirty="0"/>
              <a:t>User enters </a:t>
            </a:r>
            <a:r>
              <a:rPr lang="en-CA" sz="1600" b="1" dirty="0"/>
              <a:t>first name, last name, health card number, date of birth, gender, email, address, phone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 sz="1600" dirty="0"/>
              <a:t>input fields. 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600" dirty="0"/>
              <a:t>IF input field NOT empty AND do not contain any invalid characters THEN:</a:t>
            </a:r>
            <a:endParaRPr sz="16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600" dirty="0"/>
              <a:t>When </a:t>
            </a:r>
            <a:r>
              <a:rPr lang="en-CA" sz="1600" b="1" dirty="0"/>
              <a:t>Save</a:t>
            </a:r>
            <a:r>
              <a:rPr lang="fr" sz="1600" b="1" dirty="0"/>
              <a:t> </a:t>
            </a:r>
            <a:r>
              <a:rPr lang="fr" sz="1600" dirty="0"/>
              <a:t>button is clicked:</a:t>
            </a:r>
            <a:endParaRPr sz="1600" dirty="0"/>
          </a:p>
          <a:p>
            <a:pPr lvl="2" indent="-342900">
              <a:spcBef>
                <a:spcPts val="0"/>
              </a:spcBef>
              <a:buSzPts val="1800"/>
            </a:pPr>
            <a:r>
              <a:rPr lang="en-CA" sz="1600" dirty="0"/>
              <a:t>add</a:t>
            </a:r>
            <a:r>
              <a:rPr lang="fr" sz="1600" dirty="0"/>
              <a:t> </a:t>
            </a:r>
            <a:r>
              <a:rPr lang="en-CA" sz="1600" b="1" dirty="0"/>
              <a:t>first name, last name, health card number, date of birth, gender, email, address, phone </a:t>
            </a:r>
            <a:r>
              <a:rPr lang="fr" sz="1600" dirty="0"/>
              <a:t>to database then:</a:t>
            </a:r>
            <a:endParaRPr sz="1600" dirty="0"/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600" dirty="0"/>
              <a:t>Redirect to </a:t>
            </a:r>
            <a:r>
              <a:rPr lang="fr" sz="1600" b="1" dirty="0"/>
              <a:t>home </a:t>
            </a:r>
            <a:r>
              <a:rPr lang="fr" sz="1600" dirty="0"/>
              <a:t>page</a:t>
            </a:r>
            <a:endParaRPr sz="1600"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fr" sz="1600" dirty="0"/>
              <a:t>ELSE </a:t>
            </a:r>
            <a:endParaRPr sz="1600" dirty="0"/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600" dirty="0"/>
              <a:t>Go back to register form with error message</a:t>
            </a:r>
            <a:endParaRPr sz="16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600" dirty="0"/>
              <a:t>Go to </a:t>
            </a:r>
            <a:r>
              <a:rPr lang="fr" sz="1600" b="1" dirty="0"/>
              <a:t>register </a:t>
            </a:r>
            <a:r>
              <a:rPr lang="fr" sz="1600" dirty="0"/>
              <a:t>page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600" dirty="0"/>
              <a:t>ELSE field values are invalid, display </a:t>
            </a:r>
            <a:r>
              <a:rPr lang="en-CA" sz="1600" b="1" dirty="0" err="1"/>
              <a:t>ptient</a:t>
            </a:r>
            <a:r>
              <a:rPr lang="en-CA" sz="1600" b="1" dirty="0"/>
              <a:t> detail entry</a:t>
            </a:r>
            <a:r>
              <a:rPr lang="fr" sz="1600" b="1" dirty="0"/>
              <a:t> </a:t>
            </a:r>
            <a:r>
              <a:rPr lang="fr" sz="1600" dirty="0"/>
              <a:t>form with error message</a:t>
            </a:r>
            <a:endParaRPr sz="1600" dirty="0"/>
          </a:p>
          <a:p>
            <a:pPr marL="13716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b="1" u="sng"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567094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body" idx="1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AutoNum type="arabicPeriod" startAt="7"/>
            </a:pPr>
            <a:r>
              <a:rPr lang="fr" sz="2400" b="1" dirty="0"/>
              <a:t>Patient revision history</a:t>
            </a:r>
            <a:endParaRPr sz="24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>
            <a:spLocks noGrp="1"/>
          </p:cNvSpPr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fr" dirty="0"/>
              <a:t>Abstract Code - Patient </a:t>
            </a:r>
            <a:r>
              <a:rPr lang="en-CA" b="1" dirty="0"/>
              <a:t>Patient revision history</a:t>
            </a:r>
            <a:br>
              <a:rPr lang="en-CA" b="1" dirty="0"/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26"/>
          <p:cNvSpPr txBox="1">
            <a:spLocks noGrp="1"/>
          </p:cNvSpPr>
          <p:nvPr>
            <p:ph type="body" idx="1"/>
          </p:nvPr>
        </p:nvSpPr>
        <p:spPr>
          <a:xfrm>
            <a:off x="311700" y="390475"/>
            <a:ext cx="8520600" cy="45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 dirty="0"/>
              <a:t>Abstract Code</a:t>
            </a:r>
            <a:endParaRPr b="1" u="sng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 dirty="0"/>
              <a:t>User </a:t>
            </a:r>
            <a:r>
              <a:rPr lang="en-CA" dirty="0"/>
              <a:t>click on patient revision history</a:t>
            </a:r>
            <a:r>
              <a:rPr lang="fr" dirty="0"/>
              <a:t>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dirty="0"/>
              <a:t>Fetch all history data from database based on patient’s health card number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dirty="0"/>
              <a:t>Paginate and fetch first 10 entries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CA" dirty="0"/>
              <a:t>User can change entries to display</a:t>
            </a:r>
          </a:p>
          <a:p>
            <a:r>
              <a:rPr lang="en-CA" dirty="0"/>
              <a:t>If user click on next, do </a:t>
            </a:r>
            <a:r>
              <a:rPr lang="en-CA" dirty="0" err="1"/>
              <a:t>db</a:t>
            </a:r>
            <a:r>
              <a:rPr lang="en-CA" dirty="0"/>
              <a:t> fetch for the </a:t>
            </a:r>
            <a:r>
              <a:rPr lang="en-CA"/>
              <a:t>next entries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u="sng"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38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fr" sz="2400" b="1"/>
              <a:t>Superuser login</a:t>
            </a:r>
            <a:endParaRPr sz="2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Abstract Code - Superuser login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390475"/>
            <a:ext cx="8520600" cy="45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/>
              <a:t>Task decomposition flow</a:t>
            </a:r>
            <a:endParaRPr b="1" u="sng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Lookup the database to verify whether username exists (based on </a:t>
            </a:r>
            <a:r>
              <a:rPr lang="fr" b="1"/>
              <a:t>username</a:t>
            </a:r>
            <a:r>
              <a:rPr lang="fr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Requires </a:t>
            </a:r>
            <a:r>
              <a:rPr lang="fr" b="1"/>
              <a:t>username </a:t>
            </a:r>
            <a:r>
              <a:rPr lang="fr"/>
              <a:t>/ </a:t>
            </a:r>
            <a:r>
              <a:rPr lang="fr" b="1"/>
              <a:t>password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Confirm that user has been found in the database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Same frequency (1 search at a time)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Consistency is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No Mother Task Needed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Abstract Code - Superuser login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390475"/>
            <a:ext cx="8520600" cy="45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/>
              <a:t>Abstract Code</a:t>
            </a:r>
            <a:endParaRPr b="1" u="sng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User enters </a:t>
            </a:r>
            <a:r>
              <a:rPr lang="fr" b="1"/>
              <a:t>username </a:t>
            </a:r>
            <a:r>
              <a:rPr lang="fr"/>
              <a:t>/ </a:t>
            </a:r>
            <a:r>
              <a:rPr lang="fr" b="1"/>
              <a:t>password </a:t>
            </a:r>
            <a:r>
              <a:rPr lang="fr"/>
              <a:t>input fields.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IF input field NOT empty AND do not contain any invalid characters THEN: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When </a:t>
            </a:r>
            <a:r>
              <a:rPr lang="fr" sz="1800" b="1"/>
              <a:t>LOGIN </a:t>
            </a:r>
            <a:r>
              <a:rPr lang="fr" sz="1800"/>
              <a:t>button is clicked: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fr" sz="1800"/>
              <a:t>IF </a:t>
            </a:r>
            <a:r>
              <a:rPr lang="fr" sz="1800" b="1"/>
              <a:t>username </a:t>
            </a:r>
            <a:r>
              <a:rPr lang="fr" sz="1800"/>
              <a:t>/ hashed </a:t>
            </a:r>
            <a:r>
              <a:rPr lang="fr" sz="1800" b="1"/>
              <a:t>password </a:t>
            </a:r>
            <a:r>
              <a:rPr lang="fr" sz="1800"/>
              <a:t>found in database then:</a:t>
            </a:r>
            <a:endParaRPr sz="1800"/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Redirect to </a:t>
            </a:r>
            <a:r>
              <a:rPr lang="fr" sz="1800" b="1"/>
              <a:t>home </a:t>
            </a:r>
            <a:r>
              <a:rPr lang="fr" sz="1800"/>
              <a:t>page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fr" sz="1800"/>
              <a:t>ELSE </a:t>
            </a:r>
            <a:endParaRPr sz="1800"/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Go back to login form with error message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Go to </a:t>
            </a:r>
            <a:r>
              <a:rPr lang="fr" sz="1800" b="1"/>
              <a:t>home </a:t>
            </a:r>
            <a:r>
              <a:rPr lang="fr" sz="1800"/>
              <a:t>page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ELSE field values are invalid, display </a:t>
            </a:r>
            <a:r>
              <a:rPr lang="fr" b="1"/>
              <a:t>login </a:t>
            </a:r>
            <a:r>
              <a:rPr lang="fr"/>
              <a:t>form with error message</a:t>
            </a:r>
            <a:endParaRPr sz="1800"/>
          </a:p>
          <a:p>
            <a:pPr marL="13716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u="sng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fr" sz="2400" b="1"/>
              <a:t>Superuser patient / care provider CRUD operation</a:t>
            </a:r>
            <a:endParaRPr sz="2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fr" sz="2400" b="1"/>
              <a:t>Care provider registration</a:t>
            </a:r>
            <a:endParaRPr sz="2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Abstract Code - Care provider registration</a:t>
            </a:r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311700" y="390475"/>
            <a:ext cx="8520600" cy="45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/>
              <a:t>Task decomposition flow</a:t>
            </a:r>
            <a:endParaRPr b="1" u="sng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Lookup the database to verify whether </a:t>
            </a:r>
            <a:r>
              <a:rPr lang="fr" b="1"/>
              <a:t>username </a:t>
            </a:r>
            <a:r>
              <a:rPr lang="fr"/>
              <a:t>(care provider) exists (based on </a:t>
            </a:r>
            <a:r>
              <a:rPr lang="fr" b="1"/>
              <a:t>username</a:t>
            </a:r>
            <a:r>
              <a:rPr lang="fr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Requires </a:t>
            </a:r>
            <a:r>
              <a:rPr lang="fr" b="1"/>
              <a:t>username </a:t>
            </a:r>
            <a:r>
              <a:rPr lang="fr"/>
              <a:t>/ </a:t>
            </a:r>
            <a:r>
              <a:rPr lang="fr" b="1"/>
              <a:t>password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Confirm that user has been registered in the database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Same frequency (1 search at a time)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Consistency is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No Mother Task Needed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Abstract Code - Care provider registration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311700" y="390475"/>
            <a:ext cx="8520600" cy="45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/>
              <a:t>Abstract Code</a:t>
            </a:r>
            <a:endParaRPr b="1" u="sng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User enters </a:t>
            </a:r>
            <a:r>
              <a:rPr lang="fr" b="1"/>
              <a:t>username </a:t>
            </a:r>
            <a:r>
              <a:rPr lang="fr"/>
              <a:t>/ </a:t>
            </a:r>
            <a:r>
              <a:rPr lang="fr" b="1"/>
              <a:t>password </a:t>
            </a:r>
            <a:r>
              <a:rPr lang="fr"/>
              <a:t>input fields.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IF input field NOT empty AND do not contain any invalid characters THEN: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When </a:t>
            </a:r>
            <a:r>
              <a:rPr lang="fr" sz="1800" b="1"/>
              <a:t>REGISTER </a:t>
            </a:r>
            <a:r>
              <a:rPr lang="fr" sz="1800"/>
              <a:t>button is clicked: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fr" sz="1800"/>
              <a:t>IF </a:t>
            </a:r>
            <a:r>
              <a:rPr lang="fr" sz="1800" b="1"/>
              <a:t>username </a:t>
            </a:r>
            <a:r>
              <a:rPr lang="fr" sz="1800"/>
              <a:t>/ hashed </a:t>
            </a:r>
            <a:r>
              <a:rPr lang="fr" sz="1800" b="1"/>
              <a:t>password </a:t>
            </a:r>
            <a:r>
              <a:rPr lang="fr" sz="1800"/>
              <a:t>added to database then:</a:t>
            </a:r>
            <a:endParaRPr sz="1800"/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Redirect to </a:t>
            </a:r>
            <a:r>
              <a:rPr lang="fr" sz="1800" b="1"/>
              <a:t>login </a:t>
            </a:r>
            <a:r>
              <a:rPr lang="fr" sz="1800"/>
              <a:t>page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fr" sz="1800"/>
              <a:t>ELSE </a:t>
            </a:r>
            <a:endParaRPr sz="1800"/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Go back to register form with error message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Go to </a:t>
            </a:r>
            <a:r>
              <a:rPr lang="fr" sz="1800" b="1"/>
              <a:t>register </a:t>
            </a:r>
            <a:r>
              <a:rPr lang="fr" sz="1800"/>
              <a:t>page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ELSE field values are invalid, display </a:t>
            </a:r>
            <a:r>
              <a:rPr lang="fr" b="1"/>
              <a:t>register </a:t>
            </a:r>
            <a:r>
              <a:rPr lang="fr"/>
              <a:t>form with error message</a:t>
            </a:r>
            <a:endParaRPr sz="1800"/>
          </a:p>
          <a:p>
            <a:pPr marL="13716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u="sng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body" idx="1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fr" sz="2400" b="1"/>
              <a:t>Care provider login</a:t>
            </a:r>
            <a:endParaRPr sz="2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716</Words>
  <Application>Microsoft Office PowerPoint</Application>
  <PresentationFormat>On-screen Show (16:9)</PresentationFormat>
  <Paragraphs>117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FS1030 - Group 3 - EMR Database</vt:lpstr>
      <vt:lpstr>PowerPoint Presentation</vt:lpstr>
      <vt:lpstr>Abstract Code - Superuser login</vt:lpstr>
      <vt:lpstr>Abstract Code - Superuser login </vt:lpstr>
      <vt:lpstr>PowerPoint Presentation</vt:lpstr>
      <vt:lpstr>PowerPoint Presentation</vt:lpstr>
      <vt:lpstr>Abstract Code - Care provider registration</vt:lpstr>
      <vt:lpstr>Abstract Code - Care provider registration </vt:lpstr>
      <vt:lpstr>PowerPoint Presentation</vt:lpstr>
      <vt:lpstr>Abstract Code - Care provider login</vt:lpstr>
      <vt:lpstr>Abstract Code - Care provider login </vt:lpstr>
      <vt:lpstr>PowerPoint Presentation</vt:lpstr>
      <vt:lpstr>Abstract Code - Patient profile lookup</vt:lpstr>
      <vt:lpstr>Abstract Code - Patient profile lookup </vt:lpstr>
      <vt:lpstr>PowerPoint Presentation</vt:lpstr>
      <vt:lpstr>Abstract Code - Patient detail entry  </vt:lpstr>
      <vt:lpstr>PowerPoint Presentation</vt:lpstr>
      <vt:lpstr>Abstract Code - Patient Patient revision history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FS1030 - Group 3 - EMR Database</dc:title>
  <cp:lastModifiedBy>Daniel Gonzalez</cp:lastModifiedBy>
  <cp:revision>4</cp:revision>
  <dcterms:modified xsi:type="dcterms:W3CDTF">2019-08-11T00:44:55Z</dcterms:modified>
</cp:coreProperties>
</file>