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6858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07F6E6-DE07-4C16-9A6D-88CA940356C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02E6D0-9042-40D8-A4A6-7928F76BCBF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68499A-0287-461D-BD16-77E60982A42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BC3C2C-65A9-4FBD-9914-DB41B7A5D85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7E2EBD-F314-42E1-8BC7-5E1F55A746F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DCEEA8-0105-4990-BB3A-16FAA9B14CB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2720" y="5285160"/>
            <a:ext cx="617184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5053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427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42720" y="268812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42720" y="268812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42720" y="366120"/>
            <a:ext cx="61718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427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5053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42720" y="5285160"/>
            <a:ext cx="617184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42720" y="5285160"/>
            <a:ext cx="617184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5053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427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42720" y="268812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42720" y="268812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2720" y="366120"/>
            <a:ext cx="61718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27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603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05320" y="52851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05320" y="2133360"/>
            <a:ext cx="301176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42720" y="5285160"/>
            <a:ext cx="6171840" cy="287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080" y="2840400"/>
            <a:ext cx="5829120" cy="1959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028520" y="5181480"/>
            <a:ext cx="4800240" cy="23360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2720" y="8475120"/>
            <a:ext cx="1600200" cy="48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10/6/15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2880" y="8475120"/>
            <a:ext cx="2171520" cy="4863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4720" y="8475120"/>
            <a:ext cx="160020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C410E9-DCE1-48C1-BEEA-A2BFDA93418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42720" y="2139120"/>
            <a:ext cx="6171840" cy="5303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427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67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67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67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67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67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66120"/>
            <a:ext cx="6171840" cy="1523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133360"/>
            <a:ext cx="6171840" cy="6033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strike="noStrike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342720" y="8475120"/>
            <a:ext cx="1600200" cy="48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10/6/15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2342880" y="8475120"/>
            <a:ext cx="2171520" cy="4863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914720" y="8475120"/>
            <a:ext cx="160020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7570D1-9262-493F-AAE0-8BB1D047D8AA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14080" y="2840400"/>
            <a:ext cx="5829120" cy="1959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Prácticas de Ficheros</a:t>
            </a:r>
            <a:r>
              <a:rPr lang="es-ES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s-ES" sz="4400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lang="es-ES" sz="4400" strike="noStrike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28520" y="5181480"/>
            <a:ext cx="4800240" cy="233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Sebastián Leonte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42720" y="36612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Practica 1.1 – Borrado Recursivo</a:t>
            </a:r>
            <a:endParaRPr/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188640" y="1926360"/>
            <a:ext cx="6669360" cy="4330080"/>
          </a:xfrm>
          <a:prstGeom prst="rect">
            <a:avLst/>
          </a:prstGeom>
          <a:ln>
            <a:noFill/>
          </a:ln>
        </p:spPr>
      </p:pic>
      <p:pic>
        <p:nvPicPr>
          <p:cNvPr id="88" name="Picture 4" descr=""/>
          <p:cNvPicPr/>
          <p:nvPr/>
        </p:nvPicPr>
        <p:blipFill>
          <a:blip r:embed="rId2"/>
          <a:stretch/>
        </p:blipFill>
        <p:spPr>
          <a:xfrm>
            <a:off x="204120" y="6300000"/>
            <a:ext cx="5871960" cy="24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42720" y="36612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Ficheros de texto. Alfabeto.txt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6766560" cy="32385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82880" y="5120640"/>
            <a:ext cx="237960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19600" y="-9144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Acceso directo a un fichero</a:t>
            </a: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0" y="1371600"/>
            <a:ext cx="6704280" cy="548460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282600" y="6856200"/>
            <a:ext cx="4281120" cy="228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5760" y="84960"/>
            <a:ext cx="6171840" cy="11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"/>
              </a:rPr>
              <a:t>Volcados de Fichero de objetos.</a:t>
            </a:r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-61920" y="1324080"/>
            <a:ext cx="7102800" cy="4619520"/>
          </a:xfrm>
          <a:prstGeom prst="rect">
            <a:avLst/>
          </a:prstGeom>
          <a:ln>
            <a:noFill/>
          </a:ln>
        </p:spPr>
      </p:pic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202680" y="5792040"/>
            <a:ext cx="6198120" cy="33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LibreOffice/4.4.5.2$Linux_X86_64 LibreOffice_project/40m0$Build-2</Application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2015-10-05T08:07:01Z</dcterms:created>
  <dc:creator>2dama_12</dc:creator>
  <dc:language>en-US</dc:language>
  <dcterms:modified xsi:type="dcterms:W3CDTF">2015-10-06T22:24:25Z</dcterms:modified>
  <cp:revision>12</cp:revision>
  <dc:title>Entrega presentación de las prácticas de ficheros.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