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67" r:id="rId3"/>
    <p:sldId id="256" r:id="rId4"/>
    <p:sldId id="257" r:id="rId5"/>
    <p:sldId id="258" r:id="rId6"/>
    <p:sldId id="259" r:id="rId7"/>
    <p:sldId id="260" r:id="rId8"/>
    <p:sldId id="262" r:id="rId9"/>
    <p:sldId id="263" r:id="rId10"/>
    <p:sldId id="264" r:id="rId11"/>
    <p:sldId id="261"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F73DD4D-474A-EC68-6A6E-8C37F9CCA718}"/>
              </a:ext>
            </a:extLst>
          </p:cNvPr>
          <p:cNvSpPr>
            <a:spLocks noGrp="1"/>
          </p:cNvSpPr>
          <p:nvPr>
            <p:ph idx="1"/>
          </p:nvPr>
        </p:nvSpPr>
        <p:spPr>
          <a:xfrm>
            <a:off x="334508" y="2164091"/>
            <a:ext cx="8886332" cy="1264909"/>
          </a:xfrm>
        </p:spPr>
        <p:txBody>
          <a:bodyPr>
            <a:normAutofit/>
          </a:bodyPr>
          <a:lstStyle/>
          <a:p>
            <a:pPr marL="0" indent="0">
              <a:buNone/>
            </a:pPr>
            <a:r>
              <a:rPr lang="en-US" sz="2800" b="1" dirty="0">
                <a:solidFill>
                  <a:schemeClr val="tx1"/>
                </a:solidFill>
              </a:rPr>
              <a:t>            MONEY MATTER : A PERSONAL FINANCE </a:t>
            </a:r>
          </a:p>
          <a:p>
            <a:pPr marL="0" indent="0">
              <a:buNone/>
            </a:pPr>
            <a:r>
              <a:rPr lang="en-US" sz="2800" b="1" dirty="0">
                <a:solidFill>
                  <a:schemeClr val="tx1"/>
                </a:solidFill>
              </a:rPr>
              <a:t>                  MANAGEMENT APP PROJECT </a:t>
            </a:r>
          </a:p>
        </p:txBody>
      </p:sp>
      <p:sp>
        <p:nvSpPr>
          <p:cNvPr id="2" name="TextBox 1">
            <a:extLst>
              <a:ext uri="{FF2B5EF4-FFF2-40B4-BE49-F238E27FC236}">
                <a16:creationId xmlns:a16="http://schemas.microsoft.com/office/drawing/2014/main" xmlns="" id="{7A213DF6-2EE8-7E98-1E6B-6AAFCF86CBF4}"/>
              </a:ext>
            </a:extLst>
          </p:cNvPr>
          <p:cNvSpPr txBox="1"/>
          <p:nvPr/>
        </p:nvSpPr>
        <p:spPr>
          <a:xfrm>
            <a:off x="5319716" y="4489837"/>
            <a:ext cx="3901124" cy="1754326"/>
          </a:xfrm>
          <a:prstGeom prst="rect">
            <a:avLst/>
          </a:prstGeom>
          <a:noFill/>
        </p:spPr>
        <p:txBody>
          <a:bodyPr wrap="square" rtlCol="0">
            <a:spAutoFit/>
          </a:bodyPr>
          <a:lstStyle/>
          <a:p>
            <a:pPr algn="l"/>
            <a:r>
              <a:rPr lang="en-US" dirty="0"/>
              <a:t>Submitted by :- </a:t>
            </a:r>
          </a:p>
          <a:p>
            <a:pPr algn="l"/>
            <a:r>
              <a:rPr lang="en-US" dirty="0"/>
              <a:t> </a:t>
            </a:r>
          </a:p>
          <a:p>
            <a:pPr algn="l"/>
            <a:r>
              <a:rPr lang="en-US" b="1" dirty="0" smtClean="0"/>
              <a:t>SARAN.R</a:t>
            </a:r>
            <a:r>
              <a:rPr lang="en-US" b="1" dirty="0" smtClean="0"/>
              <a:t>          </a:t>
            </a:r>
            <a:r>
              <a:rPr lang="en-US" b="1" dirty="0"/>
              <a:t>( </a:t>
            </a:r>
            <a:r>
              <a:rPr lang="en-US" b="1" dirty="0" smtClean="0"/>
              <a:t>812022205043)</a:t>
            </a:r>
            <a:endParaRPr lang="en-US" b="1" dirty="0"/>
          </a:p>
          <a:p>
            <a:pPr algn="l"/>
            <a:r>
              <a:rPr lang="en-US" b="1" dirty="0" smtClean="0"/>
              <a:t>SIVABALAN.V</a:t>
            </a:r>
            <a:r>
              <a:rPr lang="en-US" b="1" dirty="0" smtClean="0"/>
              <a:t>   </a:t>
            </a:r>
            <a:r>
              <a:rPr lang="en-US" b="1" dirty="0"/>
              <a:t>( </a:t>
            </a:r>
            <a:r>
              <a:rPr lang="en-US" b="1" dirty="0" smtClean="0"/>
              <a:t>812022205048)</a:t>
            </a:r>
            <a:endParaRPr lang="en-US" b="1" dirty="0"/>
          </a:p>
          <a:p>
            <a:pPr algn="l"/>
            <a:r>
              <a:rPr lang="en-US" b="1" dirty="0" smtClean="0"/>
              <a:t>YUVARAJ.M</a:t>
            </a:r>
            <a:r>
              <a:rPr lang="en-US" b="1" dirty="0" smtClean="0"/>
              <a:t>     </a:t>
            </a:r>
            <a:r>
              <a:rPr lang="en-US" b="1" dirty="0"/>
              <a:t>( </a:t>
            </a:r>
            <a:r>
              <a:rPr lang="en-US" b="1" dirty="0" smtClean="0"/>
              <a:t>812022205060)</a:t>
            </a:r>
            <a:endParaRPr lang="en-US" b="1" dirty="0"/>
          </a:p>
          <a:p>
            <a:pPr algn="l"/>
            <a:r>
              <a:rPr lang="en-US" b="1" dirty="0" smtClean="0"/>
              <a:t>AKASH.J</a:t>
            </a:r>
            <a:r>
              <a:rPr lang="en-US" b="1" dirty="0" smtClean="0"/>
              <a:t>          </a:t>
            </a:r>
            <a:r>
              <a:rPr lang="en-US" b="1" dirty="0"/>
              <a:t>( </a:t>
            </a:r>
            <a:r>
              <a:rPr lang="en-US" b="1" dirty="0" smtClean="0"/>
              <a:t>812022205301)</a:t>
            </a:r>
            <a:endParaRPr lang="en-US" b="1" dirty="0"/>
          </a:p>
        </p:txBody>
      </p:sp>
    </p:spTree>
    <p:extLst>
      <p:ext uri="{BB962C8B-B14F-4D97-AF65-F5344CB8AC3E}">
        <p14:creationId xmlns:p14="http://schemas.microsoft.com/office/powerpoint/2010/main" val="1657960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C98732C-236B-B024-3578-DC2CE457AA7A}"/>
              </a:ext>
            </a:extLst>
          </p:cNvPr>
          <p:cNvSpPr txBox="1"/>
          <p:nvPr/>
        </p:nvSpPr>
        <p:spPr>
          <a:xfrm>
            <a:off x="2159411" y="0"/>
            <a:ext cx="6099940" cy="7020833"/>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Row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TextButton</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onClick</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context.startActivity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Intent(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Context,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RegisterActivity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class.java</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Text(color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Color.White,text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“Sign up”)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TextButton</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onClick</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Spacer(modifier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Modifier.width</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(60.dp))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Text(color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Color.White,text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“Forget password?”)</a:t>
            </a:r>
            <a:endParaRPr lang="en-US" dirty="0"/>
          </a:p>
        </p:txBody>
      </p:sp>
    </p:spTree>
    <p:extLst>
      <p:ext uri="{BB962C8B-B14F-4D97-AF65-F5344CB8AC3E}">
        <p14:creationId xmlns:p14="http://schemas.microsoft.com/office/powerpoint/2010/main" val="294000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EA6A750-9A5A-9BD9-5F46-5D814C1A155B}"/>
              </a:ext>
            </a:extLst>
          </p:cNvPr>
          <p:cNvSpPr txBox="1"/>
          <p:nvPr/>
        </p:nvSpPr>
        <p:spPr>
          <a:xfrm>
            <a:off x="2561345" y="36204"/>
            <a:ext cx="6099940" cy="2912016"/>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Private fun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startMainPage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(context: Context)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Val intent = Intent(context,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MainActivity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class.java</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ContextCompat.startActivity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(context, intent, null)</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dirty="0"/>
          </a:p>
        </p:txBody>
      </p:sp>
    </p:spTree>
    <p:extLst>
      <p:ext uri="{BB962C8B-B14F-4D97-AF65-F5344CB8AC3E}">
        <p14:creationId xmlns:p14="http://schemas.microsoft.com/office/powerpoint/2010/main" val="162121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8F9063-DE3A-C335-2639-5FCB6466A8A1}"/>
              </a:ext>
            </a:extLst>
          </p:cNvPr>
          <p:cNvSpPr>
            <a:spLocks noGrp="1"/>
          </p:cNvSpPr>
          <p:nvPr>
            <p:ph type="title"/>
          </p:nvPr>
        </p:nvSpPr>
        <p:spPr>
          <a:xfrm>
            <a:off x="677334" y="609600"/>
            <a:ext cx="2325350" cy="856277"/>
          </a:xfrm>
        </p:spPr>
        <p:txBody>
          <a:bodyPr/>
          <a:lstStyle/>
          <a:p>
            <a:r>
              <a:rPr lang="en-US" dirty="0"/>
              <a:t>OUTPUT </a:t>
            </a:r>
          </a:p>
        </p:txBody>
      </p:sp>
      <p:pic>
        <p:nvPicPr>
          <p:cNvPr id="9" name="Picture 8">
            <a:extLst>
              <a:ext uri="{FF2B5EF4-FFF2-40B4-BE49-F238E27FC236}">
                <a16:creationId xmlns:a16="http://schemas.microsoft.com/office/drawing/2014/main" xmlns="" id="{A6A115C8-EDE6-E181-0786-C81A381E575F}"/>
              </a:ext>
            </a:extLst>
          </p:cNvPr>
          <p:cNvPicPr>
            <a:picLocks noChangeAspect="1"/>
          </p:cNvPicPr>
          <p:nvPr/>
        </p:nvPicPr>
        <p:blipFill>
          <a:blip r:embed="rId2"/>
          <a:stretch>
            <a:fillRect/>
          </a:stretch>
        </p:blipFill>
        <p:spPr>
          <a:xfrm>
            <a:off x="885306" y="1679180"/>
            <a:ext cx="8128000" cy="4569220"/>
          </a:xfrm>
          <a:prstGeom prst="rect">
            <a:avLst/>
          </a:prstGeom>
        </p:spPr>
      </p:pic>
    </p:spTree>
    <p:extLst>
      <p:ext uri="{BB962C8B-B14F-4D97-AF65-F5344CB8AC3E}">
        <p14:creationId xmlns:p14="http://schemas.microsoft.com/office/powerpoint/2010/main" val="1283939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3148741-9433-9741-BA93-F7E0EDDC179C}"/>
              </a:ext>
            </a:extLst>
          </p:cNvPr>
          <p:cNvPicPr>
            <a:picLocks noChangeAspect="1"/>
          </p:cNvPicPr>
          <p:nvPr/>
        </p:nvPicPr>
        <p:blipFill>
          <a:blip r:embed="rId2"/>
          <a:stretch>
            <a:fillRect/>
          </a:stretch>
        </p:blipFill>
        <p:spPr>
          <a:xfrm>
            <a:off x="151350" y="899178"/>
            <a:ext cx="4884647" cy="2638283"/>
          </a:xfrm>
          <a:prstGeom prst="rect">
            <a:avLst/>
          </a:prstGeom>
        </p:spPr>
      </p:pic>
      <p:pic>
        <p:nvPicPr>
          <p:cNvPr id="6" name="Picture 5">
            <a:extLst>
              <a:ext uri="{FF2B5EF4-FFF2-40B4-BE49-F238E27FC236}">
                <a16:creationId xmlns:a16="http://schemas.microsoft.com/office/drawing/2014/main" xmlns="" id="{0B03F35A-4485-EFA1-6A7D-F1A2FEE5BC61}"/>
              </a:ext>
            </a:extLst>
          </p:cNvPr>
          <p:cNvPicPr>
            <a:picLocks noChangeAspect="1"/>
          </p:cNvPicPr>
          <p:nvPr/>
        </p:nvPicPr>
        <p:blipFill>
          <a:blip r:embed="rId3"/>
          <a:stretch>
            <a:fillRect/>
          </a:stretch>
        </p:blipFill>
        <p:spPr>
          <a:xfrm>
            <a:off x="5855182" y="828127"/>
            <a:ext cx="3082385" cy="5418667"/>
          </a:xfrm>
          <a:prstGeom prst="rect">
            <a:avLst/>
          </a:prstGeom>
        </p:spPr>
      </p:pic>
    </p:spTree>
    <p:extLst>
      <p:ext uri="{BB962C8B-B14F-4D97-AF65-F5344CB8AC3E}">
        <p14:creationId xmlns:p14="http://schemas.microsoft.com/office/powerpoint/2010/main" val="1065721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0D2FE2-F099-BEF8-49E2-CDD6CA9D188A}"/>
              </a:ext>
            </a:extLst>
          </p:cNvPr>
          <p:cNvSpPr>
            <a:spLocks noGrp="1"/>
          </p:cNvSpPr>
          <p:nvPr>
            <p:ph type="title"/>
          </p:nvPr>
        </p:nvSpPr>
        <p:spPr>
          <a:xfrm>
            <a:off x="677334" y="471250"/>
            <a:ext cx="3531152" cy="690775"/>
          </a:xfrm>
        </p:spPr>
        <p:txBody>
          <a:bodyPr/>
          <a:lstStyle/>
          <a:p>
            <a:r>
              <a:rPr lang="en-US" dirty="0"/>
              <a:t>DESCRIPTION </a:t>
            </a:r>
          </a:p>
        </p:txBody>
      </p:sp>
      <p:sp>
        <p:nvSpPr>
          <p:cNvPr id="5" name="TextBox 4">
            <a:extLst>
              <a:ext uri="{FF2B5EF4-FFF2-40B4-BE49-F238E27FC236}">
                <a16:creationId xmlns:a16="http://schemas.microsoft.com/office/drawing/2014/main" xmlns="" id="{7DAD3A6A-E4A3-C7EB-FEB3-78AF8AF29B84}"/>
              </a:ext>
            </a:extLst>
          </p:cNvPr>
          <p:cNvSpPr txBox="1"/>
          <p:nvPr/>
        </p:nvSpPr>
        <p:spPr>
          <a:xfrm>
            <a:off x="575317" y="1369678"/>
            <a:ext cx="9378461" cy="1200329"/>
          </a:xfrm>
          <a:prstGeom prst="rect">
            <a:avLst/>
          </a:prstGeom>
          <a:noFill/>
        </p:spPr>
        <p:txBody>
          <a:bodyPr wrap="square">
            <a:spAutoFit/>
          </a:bodyPr>
          <a:lstStyle/>
          <a:p>
            <a:pPr algn="just"/>
            <a:r>
              <a:rPr lang="en-US" dirty="0"/>
              <a:t>personal finance management app project is designed to help users monitor, organize, and optimize their financial activities. The app should offer features that simplify budgeting, expense tracking, savings management, and financial goal setting. Here's a detailed description of such a project:</a:t>
            </a:r>
          </a:p>
        </p:txBody>
      </p:sp>
      <p:sp>
        <p:nvSpPr>
          <p:cNvPr id="6" name="TextBox 5">
            <a:extLst>
              <a:ext uri="{FF2B5EF4-FFF2-40B4-BE49-F238E27FC236}">
                <a16:creationId xmlns:a16="http://schemas.microsoft.com/office/drawing/2014/main" xmlns="" id="{C465B8FF-3F89-5802-88D5-6C2D97FF01C3}"/>
              </a:ext>
            </a:extLst>
          </p:cNvPr>
          <p:cNvSpPr txBox="1"/>
          <p:nvPr/>
        </p:nvSpPr>
        <p:spPr>
          <a:xfrm>
            <a:off x="677334" y="3036490"/>
            <a:ext cx="2380278" cy="400110"/>
          </a:xfrm>
          <a:prstGeom prst="rect">
            <a:avLst/>
          </a:prstGeom>
          <a:noFill/>
        </p:spPr>
        <p:txBody>
          <a:bodyPr wrap="square" rtlCol="0">
            <a:spAutoFit/>
          </a:bodyPr>
          <a:lstStyle/>
          <a:p>
            <a:pPr algn="l"/>
            <a:r>
              <a:rPr lang="en-US" sz="2000" dirty="0">
                <a:solidFill>
                  <a:schemeClr val="accent1"/>
                </a:solidFill>
              </a:rPr>
              <a:t>CODE  FEATURES </a:t>
            </a:r>
          </a:p>
        </p:txBody>
      </p:sp>
      <p:sp>
        <p:nvSpPr>
          <p:cNvPr id="8" name="TextBox 7">
            <a:extLst>
              <a:ext uri="{FF2B5EF4-FFF2-40B4-BE49-F238E27FC236}">
                <a16:creationId xmlns:a16="http://schemas.microsoft.com/office/drawing/2014/main" xmlns="" id="{7136960E-FC86-399C-F69C-8671C08D8525}"/>
              </a:ext>
            </a:extLst>
          </p:cNvPr>
          <p:cNvSpPr txBox="1"/>
          <p:nvPr/>
        </p:nvSpPr>
        <p:spPr>
          <a:xfrm>
            <a:off x="409616" y="3821510"/>
            <a:ext cx="9106763" cy="2031325"/>
          </a:xfrm>
          <a:prstGeom prst="rect">
            <a:avLst/>
          </a:prstGeom>
          <a:noFill/>
        </p:spPr>
        <p:txBody>
          <a:bodyPr wrap="square">
            <a:spAutoFit/>
          </a:bodyPr>
          <a:lstStyle/>
          <a:p>
            <a:pPr algn="just"/>
            <a:r>
              <a:rPr lang="en-US" b="1" dirty="0"/>
              <a:t>Budget Tracking:</a:t>
            </a:r>
            <a:r>
              <a:rPr lang="en-US" dirty="0"/>
              <a:t> Users can create and manage budgets for different spending categories (e.g., groceries, transportation, dining).</a:t>
            </a:r>
            <a:r>
              <a:rPr lang="en-US" b="1" dirty="0"/>
              <a:t>Expense Tracking:</a:t>
            </a:r>
            <a:r>
              <a:rPr lang="en-US" dirty="0"/>
              <a:t> The app allows users to record daily expenses either manually or through linked bank accounts for automated transaction </a:t>
            </a:r>
            <a:r>
              <a:rPr lang="en-US" dirty="0" err="1"/>
              <a:t>tracking.</a:t>
            </a:r>
            <a:r>
              <a:rPr lang="en-US" b="1" dirty="0" err="1"/>
              <a:t>Income</a:t>
            </a:r>
            <a:r>
              <a:rPr lang="en-US" b="1" dirty="0"/>
              <a:t> Management:</a:t>
            </a:r>
            <a:r>
              <a:rPr lang="en-US" dirty="0"/>
              <a:t> Users can input income sources and monitor their cash flow to ensure they stay within their </a:t>
            </a:r>
            <a:r>
              <a:rPr lang="en-US" dirty="0" err="1"/>
              <a:t>means.</a:t>
            </a:r>
            <a:r>
              <a:rPr lang="en-US" b="1" dirty="0" err="1"/>
              <a:t>Financial</a:t>
            </a:r>
            <a:r>
              <a:rPr lang="en-US" b="1" dirty="0"/>
              <a:t> Goals:</a:t>
            </a:r>
            <a:r>
              <a:rPr lang="en-US" dirty="0"/>
              <a:t> Users can set short-term and long-term savings goals (e.g., vacation funds, emergency savings) and track progress over time.</a:t>
            </a:r>
          </a:p>
        </p:txBody>
      </p:sp>
    </p:spTree>
    <p:extLst>
      <p:ext uri="{BB962C8B-B14F-4D97-AF65-F5344CB8AC3E}">
        <p14:creationId xmlns:p14="http://schemas.microsoft.com/office/powerpoint/2010/main" val="2060251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C3896773-7A6F-0CCD-E410-5157650921CD}"/>
              </a:ext>
            </a:extLst>
          </p:cNvPr>
          <p:cNvSpPr txBox="1"/>
          <p:nvPr/>
        </p:nvSpPr>
        <p:spPr>
          <a:xfrm>
            <a:off x="3802613" y="824673"/>
            <a:ext cx="6099940" cy="5867825"/>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Package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com.example.expensestracker</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android.content.Context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android.content.Intent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android.os.Bundle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androidx.activity.ComponentActivity</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androidx.activity.compose.setContent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androidx.compose.foundation.Image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androidx.compose.foundation.layout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androidx.compose.material</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androidx.compose.runtime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androidx.compose.ui.Alignment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androidx.compose.ui.Modifier</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androidx.compose.ui.graphics.Color</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androidx.compose.ui.layout.ContentScale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p:txBody>
      </p:sp>
      <p:sp>
        <p:nvSpPr>
          <p:cNvPr id="2" name="TextBox 1">
            <a:extLst>
              <a:ext uri="{FF2B5EF4-FFF2-40B4-BE49-F238E27FC236}">
                <a16:creationId xmlns:a16="http://schemas.microsoft.com/office/drawing/2014/main" xmlns="" id="{CBE7A23E-81B6-21AF-EE4E-28BC1B520C76}"/>
              </a:ext>
            </a:extLst>
          </p:cNvPr>
          <p:cNvSpPr txBox="1"/>
          <p:nvPr/>
        </p:nvSpPr>
        <p:spPr>
          <a:xfrm>
            <a:off x="1002667" y="190238"/>
            <a:ext cx="2455147" cy="461665"/>
          </a:xfrm>
          <a:prstGeom prst="rect">
            <a:avLst/>
          </a:prstGeom>
          <a:noFill/>
        </p:spPr>
        <p:txBody>
          <a:bodyPr wrap="square" rtlCol="0">
            <a:spAutoFit/>
          </a:bodyPr>
          <a:lstStyle/>
          <a:p>
            <a:pPr algn="l"/>
            <a:r>
              <a:rPr lang="en-US" sz="2400" b="1" dirty="0"/>
              <a:t>SOURCE CODE </a:t>
            </a:r>
          </a:p>
        </p:txBody>
      </p:sp>
    </p:spTree>
    <p:extLst>
      <p:ext uri="{BB962C8B-B14F-4D97-AF65-F5344CB8AC3E}">
        <p14:creationId xmlns:p14="http://schemas.microsoft.com/office/powerpoint/2010/main" val="84177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73C5364-0BDB-5B54-5594-EA3850C9F912}"/>
              </a:ext>
            </a:extLst>
          </p:cNvPr>
          <p:cNvSpPr txBox="1"/>
          <p:nvPr/>
        </p:nvSpPr>
        <p:spPr>
          <a:xfrm>
            <a:off x="2573166" y="660854"/>
            <a:ext cx="6099940" cy="6197146"/>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androidx.compose.ui.res.painterResource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androidx.compose.ui.text.font.FontFamily</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androidx.compose.ui.text.font.FontWeight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androidx.compose.ui.text.input.PasswordVisualTransformation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androidx.compose.ui.text.input.VisualTransformation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androidx.compose.ui.tooling.preview.Preview</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androidx.compose.ui.unit.dp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androidx.compose.ui.unit.sp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androidx.core.content.ContextCompat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Import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com.example.expensestracker.ui.theme.ExpensesTrackerTheme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2574857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AB800FA-8A2B-D585-3701-5862DE655D4B}"/>
              </a:ext>
            </a:extLst>
          </p:cNvPr>
          <p:cNvSpPr txBox="1"/>
          <p:nvPr/>
        </p:nvSpPr>
        <p:spPr>
          <a:xfrm>
            <a:off x="2596810" y="430385"/>
            <a:ext cx="6099940" cy="6186374"/>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Class LoginActivity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ComponentActivity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Private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lateinit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var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databaseHelper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UserDatabaseHelper</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Override fun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onCreate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savedInstanceState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Bundle?)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Super.onCreate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savedInstanceState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databaseHelper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UserDatabaseHelper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(this)</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setContent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ExpensesTrackerTheme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 surface container using the ‘background’ color from the theme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Surface(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Modifier.fillMaxSize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Color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MaterialTheme.colors.background</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LoginScreen</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(this,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databaseHelper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675929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273EFAC6-07D1-C4C2-169F-D41FFFD85FE4}"/>
              </a:ext>
            </a:extLst>
          </p:cNvPr>
          <p:cNvSpPr txBox="1"/>
          <p:nvPr/>
        </p:nvSpPr>
        <p:spPr>
          <a:xfrm>
            <a:off x="2691383" y="113957"/>
            <a:ext cx="6099940" cy="6918241"/>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@Composable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Fun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LoginScreen</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(context: Context,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databaseHelper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UserDatabaseHelper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Image(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painterResource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(id=R.drawable.img_1),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contentDescription</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alpha =0.3F,</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contentScale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ContentScale.FillHeight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Var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username by remember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mutableStateOf</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Var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password by remember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mutableStateOf</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Var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error by remember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mutableStateOf</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Column(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Modifier.fillMaxSize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horizontalAlignment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Alignment.CenterHorizontally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verticalArrangement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Arrangement.Center</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endParaRPr lang="en-US" dirty="0"/>
          </a:p>
        </p:txBody>
      </p:sp>
    </p:spTree>
    <p:extLst>
      <p:ext uri="{BB962C8B-B14F-4D97-AF65-F5344CB8AC3E}">
        <p14:creationId xmlns:p14="http://schemas.microsoft.com/office/powerpoint/2010/main" val="205067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402A001-F965-EBE1-98EC-5EF9A1216024}"/>
              </a:ext>
            </a:extLst>
          </p:cNvPr>
          <p:cNvSpPr txBox="1"/>
          <p:nvPr/>
        </p:nvSpPr>
        <p:spPr>
          <a:xfrm>
            <a:off x="2939636" y="73946"/>
            <a:ext cx="6099940" cy="6710107"/>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color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Color.White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text = “Login”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Spacer(modifier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Modifier.height</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(10.dp)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TextField</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Value = username,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onValueChange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 username = it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label = { Text(“Username”)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Modifier.padding</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(10.dp)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.width(280.d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TextField</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Value = password,</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onValueChange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 password = it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label = { Text(“Password”)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Modifier.padding</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(10.dp)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.width(280.dp)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290781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637A2E8-080D-D76D-3B63-55017D21B475}"/>
              </a:ext>
            </a:extLst>
          </p:cNvPr>
          <p:cNvSpPr txBox="1"/>
          <p:nvPr/>
        </p:nvSpPr>
        <p:spPr>
          <a:xfrm>
            <a:off x="2655917" y="366219"/>
            <a:ext cx="6099940" cy="6394507"/>
          </a:xfrm>
          <a:prstGeom prst="rect">
            <a:avLst/>
          </a:prstGeom>
          <a:noFill/>
        </p:spPr>
        <p:txBody>
          <a:bodyPr wrap="square">
            <a:spAutoFit/>
          </a:bodyPr>
          <a:lstStyle/>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If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error.isNotEmpty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Text(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Text = error,</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Color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MaterialTheme.colors.error</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Modifier.padding</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(vertical = 16.dp)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Button(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onClick</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if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username.isNotEmpty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&amp;&amp;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password.isNotEmpty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val</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user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databaseHelper.getUserByUsername</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(username)</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if (user != null &amp;&amp;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user.password</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password      error = “Successfully log in”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context.startActivity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dirty="0"/>
          </a:p>
        </p:txBody>
      </p:sp>
    </p:spTree>
    <p:extLst>
      <p:ext uri="{BB962C8B-B14F-4D97-AF65-F5344CB8AC3E}">
        <p14:creationId xmlns:p14="http://schemas.microsoft.com/office/powerpoint/2010/main" val="1208080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F0C9D7D-187D-7785-E6FE-A09120AA8A11}"/>
              </a:ext>
            </a:extLst>
          </p:cNvPr>
          <p:cNvSpPr txBox="1"/>
          <p:nvPr/>
        </p:nvSpPr>
        <p:spPr>
          <a:xfrm>
            <a:off x="3046030" y="73946"/>
            <a:ext cx="6099940" cy="6710107"/>
          </a:xfrm>
          <a:prstGeom prst="rect">
            <a:avLst/>
          </a:prstGeom>
          <a:noFill/>
        </p:spPr>
        <p:txBody>
          <a:bodyPr wrap="square">
            <a:spAutoFit/>
          </a:bodyPr>
          <a:lstStyle/>
          <a:p>
            <a:pPr marL="0" marR="0" algn="just">
              <a:lnSpc>
                <a:spcPct val="115000"/>
              </a:lnSpc>
              <a:spcAft>
                <a:spcPts val="800"/>
              </a:spcAft>
            </a:pP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MainActivity</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class.java</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onLoginSuccess</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Else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Error =  “Invalid username or password”</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else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Error = “Please fill all fields”</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Modifier = </a:t>
            </a:r>
            <a:r>
              <a:rPr lang="en-US" sz="1800" b="1" kern="100" dirty="0" err="1">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Modifier.padding</a:t>
            </a: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(top = 16.dp)</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 {</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a:p>
            <a:pPr marL="0" marR="0" algn="just">
              <a:lnSpc>
                <a:spcPct val="115000"/>
              </a:lnSpc>
              <a:spcAft>
                <a:spcPts val="800"/>
              </a:spcAft>
            </a:pPr>
            <a:r>
              <a:rPr lang="en-US" sz="1800" b="1" kern="100" dirty="0">
                <a:solidFill>
                  <a:srgbClr val="000000"/>
                </a:solidFill>
                <a:effectLst/>
                <a:latin typeface="Times New Roman" panose="02020603050405020304" pitchFamily="18" charset="0"/>
                <a:ea typeface="Times New Roman" panose="02020603050405020304" pitchFamily="18" charset="0"/>
                <a:cs typeface="Latha" panose="020B0604020202020204" pitchFamily="34" charset="0"/>
              </a:rPr>
              <a:t>            Text(text = “Login”)</a:t>
            </a:r>
            <a:endParaRPr lang="en-US" sz="1800" kern="100" dirty="0">
              <a:effectLst/>
              <a:latin typeface="Aptos" panose="020B000402020202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7331510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634</Words>
  <Application>Microsoft Office PowerPoint</Application>
  <PresentationFormat>Widescreen</PresentationFormat>
  <Paragraphs>136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Latha</vt:lpstr>
      <vt:lpstr>Times New Roman</vt:lpstr>
      <vt:lpstr>Trebuchet MS</vt:lpstr>
      <vt:lpstr>Wingdings 3</vt:lpstr>
      <vt:lpstr>Facet</vt:lpstr>
      <vt:lpstr>PowerPoint Presentation</vt:lpstr>
      <vt:lpstr>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 </dc:title>
  <dc:creator>abi renis</dc:creator>
  <cp:lastModifiedBy>_coder_shiva_</cp:lastModifiedBy>
  <cp:revision>5</cp:revision>
  <dcterms:created xsi:type="dcterms:W3CDTF">2024-11-15T17:37:47Z</dcterms:created>
  <dcterms:modified xsi:type="dcterms:W3CDTF">2024-11-17T10:31:53Z</dcterms:modified>
</cp:coreProperties>
</file>