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6" autoAdjust="0"/>
    <p:restoredTop sz="94638"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4/3/2024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3012706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6728889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8765658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7874742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8619949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1435978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1427557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9764079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3013875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4390248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5871495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93460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319" cy="94997"/>
          </a:xfrm>
          <a:prstGeom prst="rect"/>
          <a:solidFill>
            <a:srgbClr val="465359"/>
          </a:solidFill>
          <a:ln w="12700" cmpd="sng" cap="flat">
            <a:noFill/>
            <a:prstDash val="solid"/>
            <a:round/>
          </a:ln>
        </p:spPr>
      </p:sp>
      <p:sp>
        <p:nvSpPr>
          <p:cNvPr id="24" name="矩形"/>
          <p:cNvSpPr>
            <a:spLocks/>
          </p:cNvSpPr>
          <p:nvPr/>
        </p:nvSpPr>
        <p:spPr>
          <a:xfrm rot="0">
            <a:off x="8042147" y="453643"/>
            <a:ext cx="3703319" cy="98554"/>
          </a:xfrm>
          <a:prstGeom prst="rect"/>
          <a:solidFill>
            <a:srgbClr val="969FA7"/>
          </a:solidFill>
          <a:ln w="12700" cmpd="sng" cap="flat">
            <a:noFill/>
            <a:prstDash val="solid"/>
            <a:round/>
          </a:ln>
        </p:spPr>
      </p:sp>
      <p:sp>
        <p:nvSpPr>
          <p:cNvPr id="23"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rot="0">
            <a:off x="10485002" y="6437910"/>
            <a:ext cx="1125804" cy="365126"/>
          </a:xfrm>
          <a:prstGeom prst="rect"/>
          <a:noFill/>
          <a:ln w="12700" cmpd="sng" cap="flat">
            <a:noFill/>
            <a:prstDash val="solid"/>
            <a:miter/>
          </a:ln>
        </p:spPr>
      </p:pic>
      <p:sp>
        <p:nvSpPr>
          <p:cNvPr id="16"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7"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noGrp="1"/>
          </p:cNvSpPr>
          <p:nvPr>
            <p:ph type="dt" idx="10"/>
          </p:nvPr>
        </p:nvSpPr>
        <p:spPr>
          <a:xfrm rot="0">
            <a:off x="7605950" y="6423914"/>
            <a:ext cx="2844798"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4/3/2024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noGrp="1"/>
          </p:cNvSpPr>
          <p:nvPr>
            <p:ph type="sldNum"/>
          </p:nvPr>
        </p:nvSpPr>
        <p:spPr>
          <a:xfrm rot="0">
            <a:off x="10558300" y="6423914"/>
            <a:ext cx="105251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80203020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2863528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950448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50705411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60"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59"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58"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54"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5"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6"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57"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7613016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0474083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996757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451846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5245996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154180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793869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984295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5749117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82536204"/>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PROJECT TITLE</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2522925" y="4586365"/>
            <a:ext cx="7980183" cy="9772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ctr">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1.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A.MuthuSiva</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-VV COLLEGE OF ENGINEERING-COMPUTER SCIENCE AND ENGINEERING</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84384527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83894193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96432297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7"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52516034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Example:</a:t>
            </a:r>
            <a:r>
              <a:rPr lang="en-US" altLang="zh-CN" sz="28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6619465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Collection: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Preprocessing:</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Clean and preprocess the collected data to handle missing values, outliers, and inconsistencies.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Feature engineering to extract relevant features from the data that might impact bike demand.</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Machine Learning Algorithm:</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Deployment: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Evaluation: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Fine-tune the model based on feedback and continuous monitoring of prediction accuracy.</a:t>
            </a:r>
            <a:endParaRPr lang="en-US" altLang="zh-CN" sz="1200" b="1" i="0" u="none" strike="noStrike" kern="1200" cap="none" spc="0" baseline="0">
              <a:solidFill>
                <a:srgbClr val="404040"/>
              </a:solidFill>
              <a:latin typeface="Calibri"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t>Result:</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20803123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Franklin Gothic Book" pitchFamily="0" charset="0"/>
                <a:cs typeface="Franklin Gothic Book" pitchFamily="0" charset="0"/>
              </a:rPr>
              <a:t>The "System Approach" section outlines the overall strategy and methodology for developing and implementing the rental bike prediction system. Here's a suggested structure for this section:</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System requirements</a:t>
            </a:r>
            <a:endParaRPr lang="en-US" altLang="zh-CN" sz="1800" b="1" i="0" u="none" strike="noStrike" kern="1200" cap="none" spc="0" baseline="0">
              <a:solidFill>
                <a:srgbClr val="0F0F0F"/>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Library required to build the model</a:t>
            </a:r>
            <a:endParaRPr lang="zh-CN" altLang="en-US" sz="1800" b="1" i="0" u="none" strike="noStrike" kern="1200" cap="none" spc="0" baseline="0">
              <a:solidFill>
                <a:srgbClr val="0F0F0F"/>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21803449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 Selection: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Provide a brief overview of the chosen algorithm (e.g., time-series forecasting model, like ARIMA or LSTM) and justify its selection based on the problem statement and data characteristics.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Data Input:</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Explain how the algorithm is trained using historical data. Highlight any specific considerations or techniques employed, such as cross-validation or hyperparameter tuning.</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Prediction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Detail how the trained algorithm makes predictions for future bike counts. Discuss any real-time data inputs considered during the prediction phase.</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04013457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7"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70507579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34883917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1"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858128765"/>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23</cp:revision>
  <dcterms:created xsi:type="dcterms:W3CDTF">2021-05-26T16:50:10Z</dcterms:created>
  <dcterms:modified xsi:type="dcterms:W3CDTF">2024-04-03T13:40:38Z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