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4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211599" flipH="1">
            <a:off x="3417775" y="567484"/>
            <a:ext cx="18735059" cy="92312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-1184232"/>
            <a:ext cx="12655463" cy="12655463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552836" y="7313684"/>
          <a:ext cx="10658287" cy="990779"/>
        </p:xfrm>
        <a:graphic>
          <a:graphicData uri="http://schemas.openxmlformats.org/drawingml/2006/table">
            <a:tbl>
              <a:tblPr/>
              <a:tblGrid>
                <a:gridCol w="5701987"/>
                <a:gridCol w="4842000"/>
                <a:gridCol w="114300"/>
              </a:tblGrid>
              <a:tr h="990779">
                <a:tc>
                  <a:txBody>
                    <a:bodyPr rtlCol="0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r">
                        <a:lnSpc>
                          <a:spcPts val="588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494138" y="8903189"/>
            <a:ext cx="278911" cy="27891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248312"/>
            <a:ext cx="16230600" cy="3001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00"/>
              </a:lnSpc>
            </a:pPr>
            <a:r>
              <a:rPr lang="en-US" sz="10900">
                <a:solidFill>
                  <a:srgbClr val="FFFFFF"/>
                </a:solidFill>
                <a:latin typeface="Codec Pro Bold" panose="00000600000000000000"/>
              </a:rPr>
              <a:t>PLACEMENT PREPARATION</a:t>
            </a:r>
            <a:endParaRPr lang="en-US" sz="10900">
              <a:solidFill>
                <a:srgbClr val="FFFFFF"/>
              </a:solidFill>
              <a:latin typeface="Codec Pro Bold" panose="000006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4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211599" flipH="1">
            <a:off x="3417775" y="567484"/>
            <a:ext cx="18735059" cy="92312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-1184232"/>
            <a:ext cx="12655463" cy="12655463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552836" y="7313684"/>
          <a:ext cx="10658287" cy="990779"/>
        </p:xfrm>
        <a:graphic>
          <a:graphicData uri="http://schemas.openxmlformats.org/drawingml/2006/table">
            <a:tbl>
              <a:tblPr/>
              <a:tblGrid>
                <a:gridCol w="5701987"/>
                <a:gridCol w="4842000"/>
                <a:gridCol w="114300"/>
              </a:tblGrid>
              <a:tr h="990779">
                <a:tc>
                  <a:txBody>
                    <a:bodyPr rtlCol="0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r">
                        <a:lnSpc>
                          <a:spcPts val="588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494138" y="8903189"/>
            <a:ext cx="278911" cy="27891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248312"/>
            <a:ext cx="16230600" cy="139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00"/>
              </a:lnSpc>
            </a:pPr>
            <a:r>
              <a:rPr lang="en-IN" altLang="en-US" sz="10900">
                <a:solidFill>
                  <a:srgbClr val="FFFFFF"/>
                </a:solidFill>
                <a:latin typeface="Codec Pro Bold" panose="00000600000000000000"/>
              </a:rPr>
              <a:t>THANK YOU</a:t>
            </a:r>
            <a:endParaRPr lang="en-IN" altLang="en-US" sz="10900">
              <a:solidFill>
                <a:srgbClr val="FFFFFF"/>
              </a:solidFill>
              <a:latin typeface="Codec Pro Bold" panose="000006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1066964">
            <a:off x="11855726" y="8241454"/>
            <a:ext cx="8212044" cy="40910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24311" y="2507240"/>
            <a:ext cx="10294053" cy="555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R</a:t>
            </a: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ole  - Trainee - Digital Analyst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>
              <a:lnSpc>
                <a:spcPts val="7350"/>
              </a:lnSpc>
            </a:pPr>
          </a:p>
          <a:p>
            <a:pPr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Criteria: 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60% with no standing arrears.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>
              <a:lnSpc>
                <a:spcPts val="7350"/>
              </a:lnSpc>
            </a:pPr>
          </a:p>
          <a:p>
            <a:pPr algn="l"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CTC - 4.5 &amp; 6.5 Lakhs per annum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06275" y="629570"/>
            <a:ext cx="3853025" cy="22586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95652" y="981075"/>
            <a:ext cx="7318317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667FF"/>
                </a:solidFill>
                <a:latin typeface="Codec Pro Bold" panose="00000600000000000000"/>
              </a:rPr>
              <a:t>PROPEL</a:t>
            </a:r>
            <a:endParaRPr lang="en-US" sz="7500">
              <a:solidFill>
                <a:srgbClr val="2667FF"/>
              </a:solidFill>
              <a:latin typeface="Codec Pro Bold" panose="000006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5942" y="2223667"/>
            <a:ext cx="11576116" cy="649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Test &amp; Interview Process: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Level 1 - Aptitude test - Virtual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Level 2 - Programming test - Virtual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Level 3 - Technical Interview - Virtual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>
              <a:lnSpc>
                <a:spcPts val="7350"/>
              </a:lnSpc>
            </a:pPr>
          </a:p>
          <a:p>
            <a:pPr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Work Location - Chennai 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algn="l">
              <a:lnSpc>
                <a:spcPts val="7350"/>
              </a:lnSpc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1556702" y="981075"/>
            <a:ext cx="7318317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667FF"/>
                </a:solidFill>
                <a:latin typeface="Codec Pro Bold" panose="00000600000000000000"/>
              </a:rPr>
              <a:t>PROPEL</a:t>
            </a:r>
            <a:endParaRPr lang="en-US" sz="7500">
              <a:solidFill>
                <a:srgbClr val="2667FF"/>
              </a:solidFill>
              <a:latin typeface="Codec Pro Bold" panose="0000060000000000000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6275" y="629570"/>
            <a:ext cx="3853025" cy="2258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8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371446" cy="1037144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20163" y="2833033"/>
            <a:ext cx="11820319" cy="5063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10"/>
              </a:lnSpc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R</a:t>
            </a: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ole - Fullstack Techno Functional Consultant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>
              <a:lnSpc>
                <a:spcPts val="5010"/>
              </a:lnSpc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Criteria: 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501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80% in X Std 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501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80% in XII Std 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501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75% in BE (NO HISTORY OF ARREARS)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>
              <a:lnSpc>
                <a:spcPts val="5010"/>
              </a:lnSpc>
            </a:pPr>
          </a:p>
          <a:p>
            <a:pPr>
              <a:lnSpc>
                <a:spcPts val="5010"/>
              </a:lnSpc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CTC -  6.5 &amp; 8 Lakhs per annum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algn="l">
              <a:lnSpc>
                <a:spcPts val="501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30989" y="1028700"/>
            <a:ext cx="3928311" cy="392831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81075"/>
            <a:ext cx="1082872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667FF"/>
                </a:solidFill>
                <a:latin typeface="Codec Pro Bold" panose="00000600000000000000"/>
              </a:rPr>
              <a:t>KAAR TECHNOLOGIES</a:t>
            </a:r>
            <a:endParaRPr lang="en-US" sz="7500">
              <a:solidFill>
                <a:srgbClr val="2667FF"/>
              </a:solidFill>
              <a:latin typeface="Codec Pro Bold" panose="000006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8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371446" cy="1037144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82303" y="2218297"/>
            <a:ext cx="12529719" cy="7040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75"/>
              </a:lnSpc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Test &amp; Interview Process: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>
              <a:lnSpc>
                <a:spcPts val="4675"/>
              </a:lnSpc>
            </a:pPr>
          </a:p>
          <a:p>
            <a:pPr marL="1442720" lvl="2" indent="-480695">
              <a:lnSpc>
                <a:spcPts val="4675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Online Assessment (Quantitative Aptitude + Logical Reasoning + Verbal Reasoning + Java Test)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4675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Group Discussion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4675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Level 1 Discussion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4675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Level 2 Discussion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4675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Document Verification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4675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Offer Process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>
              <a:lnSpc>
                <a:spcPts val="4675"/>
              </a:lnSpc>
            </a:pPr>
          </a:p>
          <a:p>
            <a:pPr>
              <a:lnSpc>
                <a:spcPts val="4675"/>
              </a:lnSpc>
            </a:pPr>
            <a:r>
              <a:rPr lang="en-US" sz="3340">
                <a:solidFill>
                  <a:srgbClr val="FFFFFF"/>
                </a:solidFill>
                <a:latin typeface="Codec Pro" panose="00000500000000000000"/>
              </a:rPr>
              <a:t>Work Location - Chennai </a:t>
            </a:r>
            <a:endParaRPr lang="en-US" sz="3340">
              <a:solidFill>
                <a:srgbClr val="FFFFFF"/>
              </a:solidFill>
              <a:latin typeface="Codec Pro" panose="00000500000000000000"/>
            </a:endParaRPr>
          </a:p>
          <a:p>
            <a:pPr algn="l">
              <a:lnSpc>
                <a:spcPts val="4675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9529" t="4880" r="7796" b="5693"/>
          <a:stretch>
            <a:fillRect/>
          </a:stretch>
        </p:blipFill>
        <p:spPr>
          <a:xfrm>
            <a:off x="14512022" y="664000"/>
            <a:ext cx="2913211" cy="33562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40943" y="981075"/>
            <a:ext cx="10828728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667FF"/>
                </a:solidFill>
                <a:latin typeface="Codec Pro Bold" panose="00000600000000000000"/>
              </a:rPr>
              <a:t>KAAR TECHNOLOGIES</a:t>
            </a:r>
            <a:endParaRPr lang="en-US" sz="7500">
              <a:solidFill>
                <a:srgbClr val="2667FF"/>
              </a:solidFill>
              <a:latin typeface="Codec Pro Bold" panose="000006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6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1066964">
            <a:off x="11855726" y="8241454"/>
            <a:ext cx="8212044" cy="40910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424311" y="2507240"/>
            <a:ext cx="12537437" cy="555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R</a:t>
            </a: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ole - Graduate Engineer Trainee.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>
              <a:lnSpc>
                <a:spcPts val="7350"/>
              </a:lnSpc>
            </a:pPr>
          </a:p>
          <a:p>
            <a:pPr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Criteria: 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CGPA: 70% or 7 CGPA above with no active backlog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>
              <a:lnSpc>
                <a:spcPts val="7350"/>
              </a:lnSpc>
            </a:pPr>
          </a:p>
          <a:p>
            <a:pPr algn="l"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CTC - 6.8 Lakhs per annum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58870" y="457200"/>
            <a:ext cx="4600430" cy="185501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95652" y="1337081"/>
            <a:ext cx="7318317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667FF"/>
                </a:solidFill>
                <a:latin typeface="Codec Pro Bold" panose="00000600000000000000"/>
              </a:rPr>
              <a:t>ALSTOM</a:t>
            </a:r>
            <a:endParaRPr lang="en-US" sz="7500">
              <a:solidFill>
                <a:srgbClr val="2667FF"/>
              </a:solidFill>
              <a:latin typeface="Codec Pro Bold" panose="000006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36683" y="1756942"/>
            <a:ext cx="11576116" cy="7424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Test &amp; Interview Process: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Online Test - Aptitude &amp; Technical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Group Discussion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Personal Interview 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Technical &amp; HR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>
              <a:lnSpc>
                <a:spcPts val="7350"/>
              </a:lnSpc>
            </a:pPr>
          </a:p>
          <a:p>
            <a:pPr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Work Location - Flexible for Pan India 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algn="l">
              <a:lnSpc>
                <a:spcPts val="7350"/>
              </a:lnSpc>
            </a:p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46426" y="1028700"/>
            <a:ext cx="6212874" cy="308254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653777"/>
            <a:ext cx="7318317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667FF"/>
                </a:solidFill>
                <a:latin typeface="Codec Pro Bold" panose="00000600000000000000"/>
              </a:rPr>
              <a:t>ALSTOM</a:t>
            </a:r>
            <a:endParaRPr lang="en-US" sz="7500">
              <a:solidFill>
                <a:srgbClr val="2667FF"/>
              </a:solidFill>
              <a:latin typeface="Codec Pro Bold" panose="000006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962025"/>
            <a:ext cx="8052845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2667FF"/>
                </a:solidFill>
                <a:latin typeface="Codec Pro Bold" panose="00000600000000000000"/>
              </a:rPr>
              <a:t>HOW I PREPARED</a:t>
            </a:r>
            <a:endParaRPr lang="en-US" sz="4000">
              <a:solidFill>
                <a:srgbClr val="2667FF"/>
              </a:solidFill>
              <a:latin typeface="Codec Pro Bold" panose="000006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36683" y="5024017"/>
            <a:ext cx="11576116" cy="89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3293487" y="2193142"/>
            <a:ext cx="11576116" cy="555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350"/>
              </a:lnSpc>
            </a:pPr>
          </a:p>
          <a:p>
            <a:pPr marL="721360" lvl="1" indent="-360680" algn="just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 </a:t>
            </a: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WEBSITES: 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 algn="just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Indiabix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 algn="just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Vidhai *****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721360" lvl="1" indent="-360680" algn="just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BOOK: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 algn="just">
              <a:lnSpc>
                <a:spcPts val="735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RS. Agarwal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6683" y="1938570"/>
            <a:ext cx="11576116" cy="89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APTITUDE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36683" y="5024017"/>
            <a:ext cx="11576116" cy="89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3355942" y="866775"/>
            <a:ext cx="11576116" cy="449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80"/>
              </a:lnSpc>
            </a:pPr>
          </a:p>
          <a:p>
            <a:pPr marL="721360" lvl="1" indent="-360680" algn="just">
              <a:lnSpc>
                <a:spcPts val="508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 </a:t>
            </a: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WEBSITES: 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 algn="just">
              <a:lnSpc>
                <a:spcPts val="508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Geeks For Geeks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 algn="just">
              <a:lnSpc>
                <a:spcPts val="508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HackerRank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 algn="just">
              <a:lnSpc>
                <a:spcPts val="508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Hacker Earth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1442720" lvl="2" indent="-480695" algn="just">
              <a:lnSpc>
                <a:spcPts val="508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Leetcode</a:t>
            </a: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 *****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  <a:p>
            <a:pPr marL="721360" lvl="1" indent="-360680" algn="just">
              <a:lnSpc>
                <a:spcPts val="5080"/>
              </a:lnSpc>
              <a:buFont typeface="Arial" panose="020B0604020202020204"/>
              <a:buChar char="•"/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SIX PHRASE notes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36683" y="658070"/>
            <a:ext cx="11576116" cy="89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CODING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6683" y="5573677"/>
            <a:ext cx="11576116" cy="89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GROUP DISCUSSION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36683" y="6760304"/>
            <a:ext cx="11576116" cy="89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TECHNICAL iNTERVIEW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36683" y="7945724"/>
            <a:ext cx="11576116" cy="89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3340">
                <a:solidFill>
                  <a:srgbClr val="1B131B"/>
                </a:solidFill>
                <a:latin typeface="Codec Pro" panose="00000500000000000000"/>
              </a:rPr>
              <a:t>HR iNTERVIEW</a:t>
            </a:r>
            <a:endParaRPr lang="en-US" sz="3340">
              <a:solidFill>
                <a:srgbClr val="1B131B"/>
              </a:solidFill>
              <a:latin typeface="Codec Pro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Presentation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Codec Pro Bold</vt:lpstr>
      <vt:lpstr>Codec Pro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Business Presentation in Black Purple Abstract Tech Style</dc:title>
  <dc:creator/>
  <cp:lastModifiedBy>Jagadeesh V</cp:lastModifiedBy>
  <cp:revision>2</cp:revision>
  <dcterms:created xsi:type="dcterms:W3CDTF">2006-08-16T00:00:00Z</dcterms:created>
  <dcterms:modified xsi:type="dcterms:W3CDTF">2023-03-31T17:35:42Z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5A09100F0BE244DB8390862522FAE3F4</vt:lpwstr>
  </property>
  <property fmtid="{D5CDD505-2E9C-101B-9397-08002B2CF9AE}" pid="3" name="KSOProductBuildVer">
    <vt:lpwstr>1033-11.2.0.11513</vt:lpwstr>
  </property>
</Properties>
</file>