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62" r:id="rId3"/>
    <p:sldId id="267" r:id="rId4"/>
    <p:sldId id="268" r:id="rId5"/>
    <p:sldId id="269"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570"/>
    <a:srgbClr val="3A0000"/>
    <a:srgbClr val="650342"/>
    <a:srgbClr val="FF6600"/>
    <a:srgbClr val="16110E"/>
    <a:srgbClr val="D7B8A1"/>
    <a:srgbClr val="FB71CA"/>
    <a:srgbClr val="993366"/>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D3BF6-9CA1-4521-ADE9-26A402693071}" type="datetimeFigureOut">
              <a:rPr lang="en-IN" smtClean="0"/>
              <a:t>09-02-2024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3CCEBB-643B-43CD-B6A4-AD35244DC36D}" type="slidenum">
              <a:rPr lang="en-IN" smtClean="0"/>
              <a:t>‹#›</a:t>
            </a:fld>
            <a:endParaRPr lang="en-IN"/>
          </a:p>
        </p:txBody>
      </p:sp>
    </p:spTree>
    <p:extLst>
      <p:ext uri="{BB962C8B-B14F-4D97-AF65-F5344CB8AC3E}">
        <p14:creationId xmlns:p14="http://schemas.microsoft.com/office/powerpoint/2010/main" val="154078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CA1B-0FD2-5D0E-81CB-54255D933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621963-B37E-1505-1587-C9EA18558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6C51FD-7F09-DA92-362D-CC69A0511FBC}"/>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5" name="Footer Placeholder 4">
            <a:extLst>
              <a:ext uri="{FF2B5EF4-FFF2-40B4-BE49-F238E27FC236}">
                <a16:creationId xmlns:a16="http://schemas.microsoft.com/office/drawing/2014/main" id="{45DFCBE1-25F9-00A0-5C84-DA8CF3B2E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90282-3443-7578-F739-CB2B88026372}"/>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44980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55B8-109C-937F-C535-F999FF6534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4B148F-CB9F-C5C6-3E92-294A36BF36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F6D187-3E81-8ABD-F0F8-0692240C9CE0}"/>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5" name="Footer Placeholder 4">
            <a:extLst>
              <a:ext uri="{FF2B5EF4-FFF2-40B4-BE49-F238E27FC236}">
                <a16:creationId xmlns:a16="http://schemas.microsoft.com/office/drawing/2014/main" id="{BFB5E39F-821A-6442-61E3-435FD5EC0C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A4DDC-00FB-1B60-DBA4-F60C9F5C5E80}"/>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1444287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0BFC6F-33E0-8B12-CD52-BB24B52128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99FC35-28EF-4290-AE82-14725D432F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F9B6DB-3238-E465-7D3B-688C377CD99D}"/>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5" name="Footer Placeholder 4">
            <a:extLst>
              <a:ext uri="{FF2B5EF4-FFF2-40B4-BE49-F238E27FC236}">
                <a16:creationId xmlns:a16="http://schemas.microsoft.com/office/drawing/2014/main" id="{FCDE145A-EF62-1A9E-BDDD-1C3AC6A89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01A096-E25B-280F-4026-BE471EED1F21}"/>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3539649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2145177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9BD6-A39D-D085-2DC6-F898711D02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EBE308-A1B0-3FB6-46E9-ED77115B1A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67ADAB-1747-B128-5359-73686C8351C0}"/>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5" name="Footer Placeholder 4">
            <a:extLst>
              <a:ext uri="{FF2B5EF4-FFF2-40B4-BE49-F238E27FC236}">
                <a16:creationId xmlns:a16="http://schemas.microsoft.com/office/drawing/2014/main" id="{28A0D991-238A-D166-8EDE-5FBB30867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4A1598-AE9C-46FF-E291-7685C40083DF}"/>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3008663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E5CF-B3E7-EA9E-6004-456718E2E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621F1F-85F5-3A0A-C53F-215D8681C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C162E-1A24-F846-55E6-21A65D089639}"/>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5" name="Footer Placeholder 4">
            <a:extLst>
              <a:ext uri="{FF2B5EF4-FFF2-40B4-BE49-F238E27FC236}">
                <a16:creationId xmlns:a16="http://schemas.microsoft.com/office/drawing/2014/main" id="{68FAB085-6F4B-F090-CBAC-77FD6AA05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C39CA2-383A-0ECB-6C02-47329DC59043}"/>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1934192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43A9-5449-FDCE-ECCB-610CF8E66F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08B6D1-6973-6B78-F68E-201C4FABB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93C90C-E4CE-176F-4BD7-75C7D3CAC0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C7D3F3-45F7-3BB2-A67C-99757737301B}"/>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6" name="Footer Placeholder 5">
            <a:extLst>
              <a:ext uri="{FF2B5EF4-FFF2-40B4-BE49-F238E27FC236}">
                <a16:creationId xmlns:a16="http://schemas.microsoft.com/office/drawing/2014/main" id="{CEF76A35-1436-ECC7-278E-92B746383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48ABAD-8BB7-CCC5-5C4F-F3DD7B49A158}"/>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1735715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1FEC-4BAE-5381-88E5-34129D86F0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5D0F1F-49AE-19BD-5974-8401C723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781EE-9EB0-96FD-B72A-366935B70E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F71F5C-A33C-7F27-928E-E84733036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4ECAE9-C4FE-D2E8-0072-57EED123DF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45D676-FB60-10DA-D059-3B4875DEAAC2}"/>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8" name="Footer Placeholder 7">
            <a:extLst>
              <a:ext uri="{FF2B5EF4-FFF2-40B4-BE49-F238E27FC236}">
                <a16:creationId xmlns:a16="http://schemas.microsoft.com/office/drawing/2014/main" id="{9BFDCE06-D7A5-9EC3-BAD0-58D198006A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03F9F0-8178-36F3-8A0F-182238F15175}"/>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2328665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0BF1-8E31-9EC5-6918-A0E207E02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935519-CAF8-B688-1228-7D7111C60DC5}"/>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4" name="Footer Placeholder 3">
            <a:extLst>
              <a:ext uri="{FF2B5EF4-FFF2-40B4-BE49-F238E27FC236}">
                <a16:creationId xmlns:a16="http://schemas.microsoft.com/office/drawing/2014/main" id="{44398DDA-6EA4-B334-99FE-39AEC91FBC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980ACC-6722-1DD0-9201-2D49A5059616}"/>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288097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997D0-F629-CC58-D5B4-8FE76E75075C}"/>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3" name="Footer Placeholder 2">
            <a:extLst>
              <a:ext uri="{FF2B5EF4-FFF2-40B4-BE49-F238E27FC236}">
                <a16:creationId xmlns:a16="http://schemas.microsoft.com/office/drawing/2014/main" id="{888A9458-16C1-753D-7238-073DD9DCFF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EE0940-3E7C-782C-15AA-17F75DDECDE3}"/>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3048922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A1C2-48DA-8E44-E8AD-009094BCA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D4DF1A-1CCF-BCC6-C146-2CFB5CBE9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50DD3F-E49A-B798-E361-B6E7DEDA3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244D5-32B9-51A2-4A01-EB5F8890300C}"/>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6" name="Footer Placeholder 5">
            <a:extLst>
              <a:ext uri="{FF2B5EF4-FFF2-40B4-BE49-F238E27FC236}">
                <a16:creationId xmlns:a16="http://schemas.microsoft.com/office/drawing/2014/main" id="{A0EF2E85-D7E8-D958-7D6C-A6E5A4E79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08744-85DD-5002-9072-FE6DD24A1D7B}"/>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2142511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91CC-ED45-D559-CBC7-64430ED68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673568-40BA-EB9F-87C9-B4D695F97A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2FBC72-4A0B-A722-8ED3-2945B07E9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959B1-5539-C8C1-9183-2A0328436F5F}"/>
              </a:ext>
            </a:extLst>
          </p:cNvPr>
          <p:cNvSpPr>
            <a:spLocks noGrp="1"/>
          </p:cNvSpPr>
          <p:nvPr>
            <p:ph type="dt" sz="half" idx="10"/>
          </p:nvPr>
        </p:nvSpPr>
        <p:spPr/>
        <p:txBody>
          <a:bodyPr/>
          <a:lstStyle/>
          <a:p>
            <a:fld id="{F7DA2D87-17BF-4932-867A-3514D04F4F37}" type="datetimeFigureOut">
              <a:rPr lang="en-IN" smtClean="0"/>
              <a:t>09-02-2024</a:t>
            </a:fld>
            <a:endParaRPr lang="en-IN"/>
          </a:p>
        </p:txBody>
      </p:sp>
      <p:sp>
        <p:nvSpPr>
          <p:cNvPr id="6" name="Footer Placeholder 5">
            <a:extLst>
              <a:ext uri="{FF2B5EF4-FFF2-40B4-BE49-F238E27FC236}">
                <a16:creationId xmlns:a16="http://schemas.microsoft.com/office/drawing/2014/main" id="{9DB1F79B-28CA-F8D7-9644-BB1733FE9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6377A-BE6A-4E71-2C31-5172AD2F755D}"/>
              </a:ext>
            </a:extLst>
          </p:cNvPr>
          <p:cNvSpPr>
            <a:spLocks noGrp="1"/>
          </p:cNvSpPr>
          <p:nvPr>
            <p:ph type="sldNum" sz="quarter" idx="12"/>
          </p:nvPr>
        </p:nvSpPr>
        <p:spPr/>
        <p:txBody>
          <a:bodyPr/>
          <a:lstStyle/>
          <a:p>
            <a:fld id="{CE10289B-6FBB-4CB3-A152-B74472C4B854}" type="slidenum">
              <a:rPr lang="en-IN" smtClean="0"/>
              <a:t>‹#›</a:t>
            </a:fld>
            <a:endParaRPr lang="en-IN"/>
          </a:p>
        </p:txBody>
      </p:sp>
    </p:spTree>
    <p:extLst>
      <p:ext uri="{BB962C8B-B14F-4D97-AF65-F5344CB8AC3E}">
        <p14:creationId xmlns:p14="http://schemas.microsoft.com/office/powerpoint/2010/main" val="1331667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3900-067F-5899-99D1-A1A6548EC5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C88D97-30B1-BFEC-A6E1-EDF4A04F52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D0076-730C-A090-E158-4607C9A62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A2D87-17BF-4932-867A-3514D04F4F37}" type="datetimeFigureOut">
              <a:rPr lang="en-IN" smtClean="0"/>
              <a:t>09-02-2024</a:t>
            </a:fld>
            <a:endParaRPr lang="en-IN"/>
          </a:p>
        </p:txBody>
      </p:sp>
      <p:sp>
        <p:nvSpPr>
          <p:cNvPr id="5" name="Footer Placeholder 4">
            <a:extLst>
              <a:ext uri="{FF2B5EF4-FFF2-40B4-BE49-F238E27FC236}">
                <a16:creationId xmlns:a16="http://schemas.microsoft.com/office/drawing/2014/main" id="{BAFF1B38-52DA-0559-2EDD-20DA78346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0DC016-872D-3B89-8957-B2FD59F06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0289B-6FBB-4CB3-A152-B74472C4B854}" type="slidenum">
              <a:rPr lang="en-IN" smtClean="0"/>
              <a:t>‹#›</a:t>
            </a:fld>
            <a:endParaRPr lang="en-IN"/>
          </a:p>
        </p:txBody>
      </p:sp>
    </p:spTree>
    <p:extLst>
      <p:ext uri="{BB962C8B-B14F-4D97-AF65-F5344CB8AC3E}">
        <p14:creationId xmlns:p14="http://schemas.microsoft.com/office/powerpoint/2010/main" val="326262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l="-21000" r="-21000"/>
          </a:stretch>
        </a:blipFill>
        <a:effectLst/>
      </p:bgPr>
    </p:bg>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276201" y="450681"/>
            <a:ext cx="6803225" cy="73143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4400" b="1" dirty="0">
                <a:solidFill>
                  <a:srgbClr val="650342"/>
                </a:solidFill>
                <a:latin typeface="Times New Roman" panose="02020603050405020304" pitchFamily="18" charset="0"/>
                <a:cs typeface="Times New Roman" panose="02020603050405020304" pitchFamily="18" charset="0"/>
              </a:rPr>
              <a:t>ABOUT US </a:t>
            </a:r>
            <a:endParaRPr lang="en-US" sz="7200" dirty="0">
              <a:solidFill>
                <a:srgbClr val="650342"/>
              </a:solidFill>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214375" y="1402883"/>
            <a:ext cx="6926878" cy="4861932"/>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1000"/>
              </a:spcBef>
              <a:spcAft>
                <a:spcPts val="0"/>
              </a:spcAft>
              <a:buClr>
                <a:srgbClr val="3A0000"/>
              </a:buClr>
              <a:buSzPts val="1800"/>
            </a:pPr>
            <a:r>
              <a:rPr lang="en-US" sz="5400" b="1" dirty="0">
                <a:solidFill>
                  <a:srgbClr val="650342"/>
                </a:solidFill>
                <a:latin typeface="Times New Roman" panose="02020603050405020304" pitchFamily="18" charset="0"/>
                <a:ea typeface="Franklin Gothic"/>
                <a:cs typeface="Times New Roman" panose="02020603050405020304" pitchFamily="18" charset="0"/>
                <a:sym typeface="Franklin Gothic"/>
              </a:rPr>
              <a:t>TEAM ELITES</a:t>
            </a:r>
            <a:endParaRPr lang="en-US" sz="5400" b="1" dirty="0">
              <a:solidFill>
                <a:srgbClr val="650342"/>
              </a:solidFill>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rgbClr val="3A0000"/>
              </a:buClr>
              <a:buSzPts val="1800"/>
            </a:pPr>
            <a:r>
              <a:rPr lang="en-US" sz="3600" b="1" dirty="0">
                <a:solidFill>
                  <a:srgbClr val="650342"/>
                </a:solidFill>
                <a:latin typeface="Times New Roman" panose="02020603050405020304" pitchFamily="18" charset="0"/>
                <a:ea typeface="Franklin Gothic"/>
                <a:cs typeface="Times New Roman" panose="02020603050405020304" pitchFamily="18" charset="0"/>
                <a:sym typeface="Franklin Gothic"/>
              </a:rPr>
              <a:t>SRI KRISHNA ARTS AND SCIENCE COLLEGE COIMBATORE</a:t>
            </a:r>
          </a:p>
          <a:p>
            <a:pPr marL="0" lvl="0" indent="0" algn="ctr" rtl="0">
              <a:lnSpc>
                <a:spcPct val="90000"/>
              </a:lnSpc>
              <a:spcBef>
                <a:spcPts val="1000"/>
              </a:spcBef>
              <a:spcAft>
                <a:spcPts val="0"/>
              </a:spcAft>
              <a:buClr>
                <a:srgbClr val="3A0000"/>
              </a:buClr>
              <a:buSzPts val="1800"/>
            </a:pPr>
            <a:r>
              <a:rPr lang="en-IN" sz="3600" b="1" dirty="0" err="1">
                <a:solidFill>
                  <a:srgbClr val="650342"/>
                </a:solidFill>
                <a:latin typeface="Times New Roman" panose="02020603050405020304" pitchFamily="18" charset="0"/>
                <a:ea typeface="Franklin Gothic"/>
                <a:cs typeface="Times New Roman" panose="02020603050405020304" pitchFamily="18" charset="0"/>
                <a:sym typeface="Franklin Gothic"/>
              </a:rPr>
              <a:t>Reethu</a:t>
            </a:r>
            <a:r>
              <a:rPr lang="en-IN" sz="3600" b="1" dirty="0">
                <a:solidFill>
                  <a:srgbClr val="650342"/>
                </a:solidFill>
                <a:latin typeface="Times New Roman" panose="02020603050405020304" pitchFamily="18" charset="0"/>
                <a:ea typeface="Franklin Gothic"/>
                <a:cs typeface="Times New Roman" panose="02020603050405020304" pitchFamily="18" charset="0"/>
                <a:sym typeface="Franklin Gothic"/>
              </a:rPr>
              <a:t>. B</a:t>
            </a:r>
          </a:p>
          <a:p>
            <a:pPr marL="0" lvl="0" indent="0" algn="ctr" rtl="0">
              <a:lnSpc>
                <a:spcPct val="90000"/>
              </a:lnSpc>
              <a:spcBef>
                <a:spcPts val="1000"/>
              </a:spcBef>
              <a:spcAft>
                <a:spcPts val="0"/>
              </a:spcAft>
              <a:buClr>
                <a:srgbClr val="3A0000"/>
              </a:buClr>
              <a:buSzPts val="1800"/>
            </a:pPr>
            <a:r>
              <a:rPr lang="en-IN" sz="3600" b="1" dirty="0">
                <a:solidFill>
                  <a:srgbClr val="650342"/>
                </a:solidFill>
                <a:latin typeface="Times New Roman" panose="02020603050405020304" pitchFamily="18" charset="0"/>
                <a:ea typeface="Franklin Gothic"/>
                <a:cs typeface="Times New Roman" panose="02020603050405020304" pitchFamily="18" charset="0"/>
                <a:sym typeface="Franklin Gothic"/>
              </a:rPr>
              <a:t>Siva Ranjini. C</a:t>
            </a:r>
          </a:p>
          <a:p>
            <a:pPr marL="0" lvl="0" indent="0" algn="ctr" rtl="0">
              <a:lnSpc>
                <a:spcPct val="90000"/>
              </a:lnSpc>
              <a:spcBef>
                <a:spcPts val="1000"/>
              </a:spcBef>
              <a:spcAft>
                <a:spcPts val="0"/>
              </a:spcAft>
              <a:buClr>
                <a:srgbClr val="3A0000"/>
              </a:buClr>
              <a:buSzPts val="1800"/>
            </a:pPr>
            <a:r>
              <a:rPr lang="en-IN" sz="3600" b="1" dirty="0">
                <a:solidFill>
                  <a:srgbClr val="650342"/>
                </a:solidFill>
                <a:latin typeface="Times New Roman" panose="02020603050405020304" pitchFamily="18" charset="0"/>
                <a:ea typeface="Franklin Gothic"/>
                <a:cs typeface="Times New Roman" panose="02020603050405020304" pitchFamily="18" charset="0"/>
                <a:sym typeface="Franklin Gothic"/>
              </a:rPr>
              <a:t>Siva </a:t>
            </a:r>
            <a:r>
              <a:rPr lang="en-IN" sz="3600" b="1" dirty="0" err="1">
                <a:solidFill>
                  <a:srgbClr val="650342"/>
                </a:solidFill>
                <a:latin typeface="Times New Roman" panose="02020603050405020304" pitchFamily="18" charset="0"/>
                <a:ea typeface="Franklin Gothic"/>
                <a:cs typeface="Times New Roman" panose="02020603050405020304" pitchFamily="18" charset="0"/>
                <a:sym typeface="Franklin Gothic"/>
              </a:rPr>
              <a:t>Roopini</a:t>
            </a:r>
            <a:r>
              <a:rPr lang="en-IN" sz="3600" b="1" dirty="0">
                <a:solidFill>
                  <a:srgbClr val="650342"/>
                </a:solidFill>
                <a:latin typeface="Times New Roman" panose="02020603050405020304" pitchFamily="18" charset="0"/>
                <a:ea typeface="Franklin Gothic"/>
                <a:cs typeface="Times New Roman" panose="02020603050405020304" pitchFamily="18" charset="0"/>
                <a:sym typeface="Franklin Gothic"/>
              </a:rPr>
              <a:t>. C</a:t>
            </a:r>
          </a:p>
        </p:txBody>
      </p:sp>
      <p:grpSp>
        <p:nvGrpSpPr>
          <p:cNvPr id="58" name="Group 57">
            <a:extLst>
              <a:ext uri="{FF2B5EF4-FFF2-40B4-BE49-F238E27FC236}">
                <a16:creationId xmlns:a16="http://schemas.microsoft.com/office/drawing/2014/main" id="{931730B5-D0DA-3EE3-C9BD-64812C354E3A}"/>
              </a:ext>
            </a:extLst>
          </p:cNvPr>
          <p:cNvGrpSpPr/>
          <p:nvPr/>
        </p:nvGrpSpPr>
        <p:grpSpPr>
          <a:xfrm>
            <a:off x="6699583" y="-233754"/>
            <a:ext cx="6298661" cy="7033405"/>
            <a:chOff x="6699583" y="-233754"/>
            <a:chExt cx="6298661" cy="7033405"/>
          </a:xfrm>
          <a:blipFill dpi="0" rotWithShape="1">
            <a:blip r:embed="rId3"/>
            <a:srcRect/>
            <a:stretch>
              <a:fillRect/>
            </a:stretch>
          </a:blipFill>
        </p:grpSpPr>
        <p:grpSp>
          <p:nvGrpSpPr>
            <p:cNvPr id="37" name="Group 36">
              <a:extLst>
                <a:ext uri="{FF2B5EF4-FFF2-40B4-BE49-F238E27FC236}">
                  <a16:creationId xmlns:a16="http://schemas.microsoft.com/office/drawing/2014/main" id="{8B8A9A16-5268-2E7D-A3EE-BEEC309B2EDE}"/>
                </a:ext>
              </a:extLst>
            </p:cNvPr>
            <p:cNvGrpSpPr/>
            <p:nvPr/>
          </p:nvGrpSpPr>
          <p:grpSpPr>
            <a:xfrm>
              <a:off x="6699583" y="2475145"/>
              <a:ext cx="5398851" cy="1682887"/>
              <a:chOff x="7849803" y="5965900"/>
              <a:chExt cx="5398851" cy="1682887"/>
            </a:xfrm>
            <a:grpFill/>
          </p:grpSpPr>
          <p:sp>
            <p:nvSpPr>
              <p:cNvPr id="38" name="Diamond 37">
                <a:extLst>
                  <a:ext uri="{FF2B5EF4-FFF2-40B4-BE49-F238E27FC236}">
                    <a16:creationId xmlns:a16="http://schemas.microsoft.com/office/drawing/2014/main" id="{2C68296C-3E86-0218-6F73-DA45791D1203}"/>
                  </a:ext>
                </a:extLst>
              </p:cNvPr>
              <p:cNvSpPr/>
              <p:nvPr/>
            </p:nvSpPr>
            <p:spPr>
              <a:xfrm>
                <a:off x="7849803" y="596590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Diamond 38">
                <a:extLst>
                  <a:ext uri="{FF2B5EF4-FFF2-40B4-BE49-F238E27FC236}">
                    <a16:creationId xmlns:a16="http://schemas.microsoft.com/office/drawing/2014/main" id="{01F95DC3-6AC7-FF56-7957-DB8B9638CDDD}"/>
                  </a:ext>
                </a:extLst>
              </p:cNvPr>
              <p:cNvSpPr/>
              <p:nvPr/>
            </p:nvSpPr>
            <p:spPr>
              <a:xfrm>
                <a:off x="9649420"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Diamond 39">
                <a:extLst>
                  <a:ext uri="{FF2B5EF4-FFF2-40B4-BE49-F238E27FC236}">
                    <a16:creationId xmlns:a16="http://schemas.microsoft.com/office/drawing/2014/main" id="{38EE7A02-ACFD-8099-AA66-03BEA01F6222}"/>
                  </a:ext>
                </a:extLst>
              </p:cNvPr>
              <p:cNvSpPr/>
              <p:nvPr/>
            </p:nvSpPr>
            <p:spPr>
              <a:xfrm>
                <a:off x="11449037"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995DB5D8-8F52-2F8F-252F-5C2169DFC32B}"/>
                </a:ext>
              </a:extLst>
            </p:cNvPr>
            <p:cNvGrpSpPr/>
            <p:nvPr/>
          </p:nvGrpSpPr>
          <p:grpSpPr>
            <a:xfrm>
              <a:off x="6699585" y="4237018"/>
              <a:ext cx="5398851" cy="1682887"/>
              <a:chOff x="7849803" y="5965900"/>
              <a:chExt cx="5398851" cy="1682887"/>
            </a:xfrm>
            <a:grpFill/>
          </p:grpSpPr>
          <p:sp>
            <p:nvSpPr>
              <p:cNvPr id="46" name="Diamond 45">
                <a:extLst>
                  <a:ext uri="{FF2B5EF4-FFF2-40B4-BE49-F238E27FC236}">
                    <a16:creationId xmlns:a16="http://schemas.microsoft.com/office/drawing/2014/main" id="{4D965E7F-1222-603B-F974-7D2DA9209401}"/>
                  </a:ext>
                </a:extLst>
              </p:cNvPr>
              <p:cNvSpPr/>
              <p:nvPr/>
            </p:nvSpPr>
            <p:spPr>
              <a:xfrm>
                <a:off x="7849803" y="596590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Diamond 46">
                <a:extLst>
                  <a:ext uri="{FF2B5EF4-FFF2-40B4-BE49-F238E27FC236}">
                    <a16:creationId xmlns:a16="http://schemas.microsoft.com/office/drawing/2014/main" id="{5041F67B-726C-B550-CD4C-75A8C8544EA4}"/>
                  </a:ext>
                </a:extLst>
              </p:cNvPr>
              <p:cNvSpPr/>
              <p:nvPr/>
            </p:nvSpPr>
            <p:spPr>
              <a:xfrm>
                <a:off x="9649420"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Diamond 47">
                <a:extLst>
                  <a:ext uri="{FF2B5EF4-FFF2-40B4-BE49-F238E27FC236}">
                    <a16:creationId xmlns:a16="http://schemas.microsoft.com/office/drawing/2014/main" id="{BB25D03F-015E-7514-BF91-CDCE60532708}"/>
                  </a:ext>
                </a:extLst>
              </p:cNvPr>
              <p:cNvSpPr/>
              <p:nvPr/>
            </p:nvSpPr>
            <p:spPr>
              <a:xfrm>
                <a:off x="11449037"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7C600B32-6BC8-D580-83FC-11498CEED66E}"/>
                </a:ext>
              </a:extLst>
            </p:cNvPr>
            <p:cNvGrpSpPr/>
            <p:nvPr/>
          </p:nvGrpSpPr>
          <p:grpSpPr>
            <a:xfrm>
              <a:off x="6716047" y="648745"/>
              <a:ext cx="5398851" cy="1682887"/>
              <a:chOff x="7866268" y="6001085"/>
              <a:chExt cx="5398851" cy="1682887"/>
            </a:xfrm>
            <a:grpFill/>
          </p:grpSpPr>
          <p:sp>
            <p:nvSpPr>
              <p:cNvPr id="50" name="Diamond 49">
                <a:extLst>
                  <a:ext uri="{FF2B5EF4-FFF2-40B4-BE49-F238E27FC236}">
                    <a16:creationId xmlns:a16="http://schemas.microsoft.com/office/drawing/2014/main" id="{E1E6957F-8E14-11EF-4052-D893DD3E4414}"/>
                  </a:ext>
                </a:extLst>
              </p:cNvPr>
              <p:cNvSpPr/>
              <p:nvPr/>
            </p:nvSpPr>
            <p:spPr>
              <a:xfrm>
                <a:off x="7866268" y="6001087"/>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Diamond 50">
                <a:extLst>
                  <a:ext uri="{FF2B5EF4-FFF2-40B4-BE49-F238E27FC236}">
                    <a16:creationId xmlns:a16="http://schemas.microsoft.com/office/drawing/2014/main" id="{9CF8F577-662D-9406-2765-F1ADC1E4DE2E}"/>
                  </a:ext>
                </a:extLst>
              </p:cNvPr>
              <p:cNvSpPr/>
              <p:nvPr/>
            </p:nvSpPr>
            <p:spPr>
              <a:xfrm>
                <a:off x="9665885" y="6001085"/>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Diamond 51">
                <a:extLst>
                  <a:ext uri="{FF2B5EF4-FFF2-40B4-BE49-F238E27FC236}">
                    <a16:creationId xmlns:a16="http://schemas.microsoft.com/office/drawing/2014/main" id="{65EC5BC0-47D0-5974-60D6-16FE7DE9FBFA}"/>
                  </a:ext>
                </a:extLst>
              </p:cNvPr>
              <p:cNvSpPr/>
              <p:nvPr/>
            </p:nvSpPr>
            <p:spPr>
              <a:xfrm>
                <a:off x="11465502" y="6001085"/>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7" name="Group 56">
              <a:extLst>
                <a:ext uri="{FF2B5EF4-FFF2-40B4-BE49-F238E27FC236}">
                  <a16:creationId xmlns:a16="http://schemas.microsoft.com/office/drawing/2014/main" id="{DFF9F7BB-4661-0E6F-8173-68D8C91A1F0D}"/>
                </a:ext>
              </a:extLst>
            </p:cNvPr>
            <p:cNvGrpSpPr/>
            <p:nvPr/>
          </p:nvGrpSpPr>
          <p:grpSpPr>
            <a:xfrm>
              <a:off x="7599390" y="-233754"/>
              <a:ext cx="5398854" cy="7033405"/>
              <a:chOff x="7599390" y="-233754"/>
              <a:chExt cx="5398854" cy="7033405"/>
            </a:xfrm>
            <a:grpFill/>
          </p:grpSpPr>
          <p:grpSp>
            <p:nvGrpSpPr>
              <p:cNvPr id="9" name="Group 8">
                <a:extLst>
                  <a:ext uri="{FF2B5EF4-FFF2-40B4-BE49-F238E27FC236}">
                    <a16:creationId xmlns:a16="http://schemas.microsoft.com/office/drawing/2014/main" id="{E5732D37-5E16-D4E3-0757-9C878DD4E312}"/>
                  </a:ext>
                </a:extLst>
              </p:cNvPr>
              <p:cNvGrpSpPr/>
              <p:nvPr/>
            </p:nvGrpSpPr>
            <p:grpSpPr>
              <a:xfrm>
                <a:off x="7599390" y="5116764"/>
                <a:ext cx="5398851" cy="1682887"/>
                <a:chOff x="7849799" y="5907551"/>
                <a:chExt cx="5398851" cy="1682887"/>
              </a:xfrm>
              <a:grpFill/>
            </p:grpSpPr>
            <p:sp>
              <p:nvSpPr>
                <p:cNvPr id="10" name="Diamond 9">
                  <a:extLst>
                    <a:ext uri="{FF2B5EF4-FFF2-40B4-BE49-F238E27FC236}">
                      <a16:creationId xmlns:a16="http://schemas.microsoft.com/office/drawing/2014/main" id="{B0FDAB57-BB40-8CC6-15DD-C09E57514727}"/>
                    </a:ext>
                  </a:extLst>
                </p:cNvPr>
                <p:cNvSpPr/>
                <p:nvPr/>
              </p:nvSpPr>
              <p:spPr>
                <a:xfrm>
                  <a:off x="7849799" y="5907553"/>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a:extLst>
                    <a:ext uri="{FF2B5EF4-FFF2-40B4-BE49-F238E27FC236}">
                      <a16:creationId xmlns:a16="http://schemas.microsoft.com/office/drawing/2014/main" id="{6DB8B507-865C-CDAF-670C-5C07A5D9B845}"/>
                    </a:ext>
                  </a:extLst>
                </p:cNvPr>
                <p:cNvSpPr/>
                <p:nvPr/>
              </p:nvSpPr>
              <p:spPr>
                <a:xfrm>
                  <a:off x="9649416" y="5907551"/>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a:extLst>
                    <a:ext uri="{FF2B5EF4-FFF2-40B4-BE49-F238E27FC236}">
                      <a16:creationId xmlns:a16="http://schemas.microsoft.com/office/drawing/2014/main" id="{97C30576-A6DF-E0AA-8511-B74AC67A7ABE}"/>
                    </a:ext>
                  </a:extLst>
                </p:cNvPr>
                <p:cNvSpPr/>
                <p:nvPr/>
              </p:nvSpPr>
              <p:spPr>
                <a:xfrm>
                  <a:off x="11449033" y="5907551"/>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79871234-D1DF-45E7-4344-C29CA6ECA069}"/>
                  </a:ext>
                </a:extLst>
              </p:cNvPr>
              <p:cNvGrpSpPr/>
              <p:nvPr/>
            </p:nvGrpSpPr>
            <p:grpSpPr>
              <a:xfrm>
                <a:off x="7599391" y="1561946"/>
                <a:ext cx="5398851" cy="1682887"/>
                <a:chOff x="7849803" y="5965900"/>
                <a:chExt cx="5398851" cy="1682887"/>
              </a:xfrm>
              <a:grpFill/>
            </p:grpSpPr>
            <p:sp>
              <p:nvSpPr>
                <p:cNvPr id="34" name="Diamond 33">
                  <a:extLst>
                    <a:ext uri="{FF2B5EF4-FFF2-40B4-BE49-F238E27FC236}">
                      <a16:creationId xmlns:a16="http://schemas.microsoft.com/office/drawing/2014/main" id="{A420026D-F81A-119C-DF0E-EA2802A96FE3}"/>
                    </a:ext>
                  </a:extLst>
                </p:cNvPr>
                <p:cNvSpPr/>
                <p:nvPr/>
              </p:nvSpPr>
              <p:spPr>
                <a:xfrm>
                  <a:off x="7849803" y="596590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Diamond 34">
                  <a:extLst>
                    <a:ext uri="{FF2B5EF4-FFF2-40B4-BE49-F238E27FC236}">
                      <a16:creationId xmlns:a16="http://schemas.microsoft.com/office/drawing/2014/main" id="{B44740A5-CB68-A929-563C-5496DAC4E7AF}"/>
                    </a:ext>
                  </a:extLst>
                </p:cNvPr>
                <p:cNvSpPr/>
                <p:nvPr/>
              </p:nvSpPr>
              <p:spPr>
                <a:xfrm>
                  <a:off x="9649420"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Diamond 35">
                  <a:extLst>
                    <a:ext uri="{FF2B5EF4-FFF2-40B4-BE49-F238E27FC236}">
                      <a16:creationId xmlns:a16="http://schemas.microsoft.com/office/drawing/2014/main" id="{FA5993D9-CF94-100D-EDB1-D8D9E15F4792}"/>
                    </a:ext>
                  </a:extLst>
                </p:cNvPr>
                <p:cNvSpPr/>
                <p:nvPr/>
              </p:nvSpPr>
              <p:spPr>
                <a:xfrm>
                  <a:off x="11449037"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1" name="Group 40">
                <a:extLst>
                  <a:ext uri="{FF2B5EF4-FFF2-40B4-BE49-F238E27FC236}">
                    <a16:creationId xmlns:a16="http://schemas.microsoft.com/office/drawing/2014/main" id="{862FF2D7-C19A-4203-3353-BB04DCF9D1FE}"/>
                  </a:ext>
                </a:extLst>
              </p:cNvPr>
              <p:cNvGrpSpPr/>
              <p:nvPr/>
            </p:nvGrpSpPr>
            <p:grpSpPr>
              <a:xfrm>
                <a:off x="7599393" y="3351771"/>
                <a:ext cx="5398851" cy="1682887"/>
                <a:chOff x="7849803" y="5965900"/>
                <a:chExt cx="5398851" cy="1682887"/>
              </a:xfrm>
              <a:grpFill/>
            </p:grpSpPr>
            <p:sp>
              <p:nvSpPr>
                <p:cNvPr id="42" name="Diamond 41">
                  <a:extLst>
                    <a:ext uri="{FF2B5EF4-FFF2-40B4-BE49-F238E27FC236}">
                      <a16:creationId xmlns:a16="http://schemas.microsoft.com/office/drawing/2014/main" id="{5A0F028A-9455-8F8F-2406-5643C6C8FB5D}"/>
                    </a:ext>
                  </a:extLst>
                </p:cNvPr>
                <p:cNvSpPr/>
                <p:nvPr/>
              </p:nvSpPr>
              <p:spPr>
                <a:xfrm>
                  <a:off x="7849803" y="596590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iamond 42">
                  <a:extLst>
                    <a:ext uri="{FF2B5EF4-FFF2-40B4-BE49-F238E27FC236}">
                      <a16:creationId xmlns:a16="http://schemas.microsoft.com/office/drawing/2014/main" id="{86C1E22A-AD9C-A4DF-AE83-73931979C89C}"/>
                    </a:ext>
                  </a:extLst>
                </p:cNvPr>
                <p:cNvSpPr/>
                <p:nvPr/>
              </p:nvSpPr>
              <p:spPr>
                <a:xfrm>
                  <a:off x="9649420"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Diamond 43">
                  <a:extLst>
                    <a:ext uri="{FF2B5EF4-FFF2-40B4-BE49-F238E27FC236}">
                      <a16:creationId xmlns:a16="http://schemas.microsoft.com/office/drawing/2014/main" id="{B1BBB398-C0C5-2780-23AD-F4DBEFB8612D}"/>
                    </a:ext>
                  </a:extLst>
                </p:cNvPr>
                <p:cNvSpPr/>
                <p:nvPr/>
              </p:nvSpPr>
              <p:spPr>
                <a:xfrm>
                  <a:off x="11449037"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DDEBDE41-A076-AAEC-EC77-90E8D1FE0A64}"/>
                  </a:ext>
                </a:extLst>
              </p:cNvPr>
              <p:cNvGrpSpPr/>
              <p:nvPr/>
            </p:nvGrpSpPr>
            <p:grpSpPr>
              <a:xfrm>
                <a:off x="7599390" y="-233754"/>
                <a:ext cx="5398851" cy="1682887"/>
                <a:chOff x="7849803" y="6056683"/>
                <a:chExt cx="5398851" cy="1682887"/>
              </a:xfrm>
              <a:grpFill/>
            </p:grpSpPr>
            <p:sp>
              <p:nvSpPr>
                <p:cNvPr id="54" name="Diamond 53">
                  <a:extLst>
                    <a:ext uri="{FF2B5EF4-FFF2-40B4-BE49-F238E27FC236}">
                      <a16:creationId xmlns:a16="http://schemas.microsoft.com/office/drawing/2014/main" id="{4A8EAFED-7B51-C4B9-6276-ACC1F880B760}"/>
                    </a:ext>
                  </a:extLst>
                </p:cNvPr>
                <p:cNvSpPr/>
                <p:nvPr/>
              </p:nvSpPr>
              <p:spPr>
                <a:xfrm>
                  <a:off x="7849803" y="6056685"/>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Diamond 54">
                  <a:extLst>
                    <a:ext uri="{FF2B5EF4-FFF2-40B4-BE49-F238E27FC236}">
                      <a16:creationId xmlns:a16="http://schemas.microsoft.com/office/drawing/2014/main" id="{4EE4384A-6AEF-EB17-2563-41E7BA326ABC}"/>
                    </a:ext>
                  </a:extLst>
                </p:cNvPr>
                <p:cNvSpPr/>
                <p:nvPr/>
              </p:nvSpPr>
              <p:spPr>
                <a:xfrm>
                  <a:off x="9649420" y="6056683"/>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Diamond 55">
                  <a:extLst>
                    <a:ext uri="{FF2B5EF4-FFF2-40B4-BE49-F238E27FC236}">
                      <a16:creationId xmlns:a16="http://schemas.microsoft.com/office/drawing/2014/main" id="{0AA3A968-6EF3-D894-016C-CE824FB8B137}"/>
                    </a:ext>
                  </a:extLst>
                </p:cNvPr>
                <p:cNvSpPr/>
                <p:nvPr/>
              </p:nvSpPr>
              <p:spPr>
                <a:xfrm>
                  <a:off x="11449037" y="6056683"/>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500" fill="hold"/>
                                        <p:tgtEl>
                                          <p:spTgt spid="210"/>
                                        </p:tgtEl>
                                        <p:attrNameLst>
                                          <p:attrName>ppt_x</p:attrName>
                                        </p:attrNameLst>
                                      </p:cBhvr>
                                      <p:tavLst>
                                        <p:tav tm="0">
                                          <p:val>
                                            <p:strVal val="#ppt_x"/>
                                          </p:val>
                                        </p:tav>
                                        <p:tav tm="100000">
                                          <p:val>
                                            <p:strVal val="#ppt_x"/>
                                          </p:val>
                                        </p:tav>
                                      </p:tavLst>
                                    </p:anim>
                                    <p:anim calcmode="lin" valueType="num">
                                      <p:cBhvr additive="base">
                                        <p:cTn id="8" dur="500" fill="hold"/>
                                        <p:tgtEl>
                                          <p:spTgt spid="2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1">
                                            <p:txEl>
                                              <p:pRg st="0" end="0"/>
                                            </p:txEl>
                                          </p:spTgt>
                                        </p:tgtEl>
                                        <p:attrNameLst>
                                          <p:attrName>style.visibility</p:attrName>
                                        </p:attrNameLst>
                                      </p:cBhvr>
                                      <p:to>
                                        <p:strVal val="visible"/>
                                      </p:to>
                                    </p:set>
                                    <p:anim calcmode="lin" valueType="num">
                                      <p:cBhvr additive="base">
                                        <p:cTn id="13" dur="500" fill="hold"/>
                                        <p:tgtEl>
                                          <p:spTgt spid="2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1">
                                            <p:txEl>
                                              <p:pRg st="1" end="1"/>
                                            </p:txEl>
                                          </p:spTgt>
                                        </p:tgtEl>
                                        <p:attrNameLst>
                                          <p:attrName>style.visibility</p:attrName>
                                        </p:attrNameLst>
                                      </p:cBhvr>
                                      <p:to>
                                        <p:strVal val="visible"/>
                                      </p:to>
                                    </p:set>
                                    <p:anim calcmode="lin" valueType="num">
                                      <p:cBhvr additive="base">
                                        <p:cTn id="19" dur="500" fill="hold"/>
                                        <p:tgtEl>
                                          <p:spTgt spid="2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1">
                                            <p:txEl>
                                              <p:pRg st="2" end="2"/>
                                            </p:txEl>
                                          </p:spTgt>
                                        </p:tgtEl>
                                        <p:attrNameLst>
                                          <p:attrName>style.visibility</p:attrName>
                                        </p:attrNameLst>
                                      </p:cBhvr>
                                      <p:to>
                                        <p:strVal val="visible"/>
                                      </p:to>
                                    </p:set>
                                    <p:anim calcmode="lin" valueType="num">
                                      <p:cBhvr additive="base">
                                        <p:cTn id="25" dur="500" fill="hold"/>
                                        <p:tgtEl>
                                          <p:spTgt spid="2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1">
                                            <p:txEl>
                                              <p:pRg st="3" end="3"/>
                                            </p:txEl>
                                          </p:spTgt>
                                        </p:tgtEl>
                                        <p:attrNameLst>
                                          <p:attrName>style.visibility</p:attrName>
                                        </p:attrNameLst>
                                      </p:cBhvr>
                                      <p:to>
                                        <p:strVal val="visible"/>
                                      </p:to>
                                    </p:set>
                                    <p:anim calcmode="lin" valueType="num">
                                      <p:cBhvr additive="base">
                                        <p:cTn id="31" dur="500" fill="hold"/>
                                        <p:tgtEl>
                                          <p:spTgt spid="2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1">
                                            <p:txEl>
                                              <p:pRg st="4" end="4"/>
                                            </p:txEl>
                                          </p:spTgt>
                                        </p:tgtEl>
                                        <p:attrNameLst>
                                          <p:attrName>style.visibility</p:attrName>
                                        </p:attrNameLst>
                                      </p:cBhvr>
                                      <p:to>
                                        <p:strVal val="visible"/>
                                      </p:to>
                                    </p:set>
                                    <p:anim calcmode="lin" valueType="num">
                                      <p:cBhvr additive="base">
                                        <p:cTn id="37" dur="500" fill="hold"/>
                                        <p:tgtEl>
                                          <p:spTgt spid="2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70000"/>
          </a:blip>
          <a:stretch>
            <a:fillRect/>
          </a:stretch>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118C36B-EA6B-E8BB-2AF8-B1477831CCBE}"/>
              </a:ext>
            </a:extLst>
          </p:cNvPr>
          <p:cNvGrpSpPr/>
          <p:nvPr/>
        </p:nvGrpSpPr>
        <p:grpSpPr>
          <a:xfrm flipH="1">
            <a:off x="-1818421" y="-22376"/>
            <a:ext cx="6298662" cy="7019056"/>
            <a:chOff x="6699583" y="-213904"/>
            <a:chExt cx="6298662" cy="7019056"/>
          </a:xfrm>
          <a:blipFill dpi="0" rotWithShape="1">
            <a:blip r:embed="rId2"/>
            <a:srcRect/>
            <a:stretch>
              <a:fillRect/>
            </a:stretch>
          </a:blipFill>
        </p:grpSpPr>
        <p:grpSp>
          <p:nvGrpSpPr>
            <p:cNvPr id="5" name="Group 4">
              <a:extLst>
                <a:ext uri="{FF2B5EF4-FFF2-40B4-BE49-F238E27FC236}">
                  <a16:creationId xmlns:a16="http://schemas.microsoft.com/office/drawing/2014/main" id="{1B56DB9C-C632-D013-6851-50E088A54CFB}"/>
                </a:ext>
              </a:extLst>
            </p:cNvPr>
            <p:cNvGrpSpPr/>
            <p:nvPr/>
          </p:nvGrpSpPr>
          <p:grpSpPr>
            <a:xfrm>
              <a:off x="6699583" y="2475145"/>
              <a:ext cx="5398851" cy="1682887"/>
              <a:chOff x="7849803" y="5965900"/>
              <a:chExt cx="5398851" cy="1682887"/>
            </a:xfrm>
            <a:grpFill/>
          </p:grpSpPr>
          <p:sp>
            <p:nvSpPr>
              <p:cNvPr id="31" name="Diamond 30">
                <a:extLst>
                  <a:ext uri="{FF2B5EF4-FFF2-40B4-BE49-F238E27FC236}">
                    <a16:creationId xmlns:a16="http://schemas.microsoft.com/office/drawing/2014/main" id="{6E6F0B80-98C1-44C2-8705-9D406F9ABC8B}"/>
                  </a:ext>
                </a:extLst>
              </p:cNvPr>
              <p:cNvSpPr/>
              <p:nvPr/>
            </p:nvSpPr>
            <p:spPr>
              <a:xfrm>
                <a:off x="7849803" y="596590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iamond 31">
                <a:extLst>
                  <a:ext uri="{FF2B5EF4-FFF2-40B4-BE49-F238E27FC236}">
                    <a16:creationId xmlns:a16="http://schemas.microsoft.com/office/drawing/2014/main" id="{11B376D6-289E-5FB8-7D3D-4CFAECE304C5}"/>
                  </a:ext>
                </a:extLst>
              </p:cNvPr>
              <p:cNvSpPr/>
              <p:nvPr/>
            </p:nvSpPr>
            <p:spPr>
              <a:xfrm>
                <a:off x="9649420"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iamond 32">
                <a:extLst>
                  <a:ext uri="{FF2B5EF4-FFF2-40B4-BE49-F238E27FC236}">
                    <a16:creationId xmlns:a16="http://schemas.microsoft.com/office/drawing/2014/main" id="{750E523F-736B-A1C9-C47B-527C868B2129}"/>
                  </a:ext>
                </a:extLst>
              </p:cNvPr>
              <p:cNvSpPr/>
              <p:nvPr/>
            </p:nvSpPr>
            <p:spPr>
              <a:xfrm>
                <a:off x="11449037"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 name="Group 5">
              <a:extLst>
                <a:ext uri="{FF2B5EF4-FFF2-40B4-BE49-F238E27FC236}">
                  <a16:creationId xmlns:a16="http://schemas.microsoft.com/office/drawing/2014/main" id="{869682EE-5A60-574B-AA0E-7314F7575C01}"/>
                </a:ext>
              </a:extLst>
            </p:cNvPr>
            <p:cNvGrpSpPr/>
            <p:nvPr/>
          </p:nvGrpSpPr>
          <p:grpSpPr>
            <a:xfrm>
              <a:off x="6699585" y="4237018"/>
              <a:ext cx="5398851" cy="1682887"/>
              <a:chOff x="7849803" y="5965900"/>
              <a:chExt cx="5398851" cy="1682887"/>
            </a:xfrm>
            <a:grpFill/>
          </p:grpSpPr>
          <p:sp>
            <p:nvSpPr>
              <p:cNvPr id="28" name="Diamond 27">
                <a:extLst>
                  <a:ext uri="{FF2B5EF4-FFF2-40B4-BE49-F238E27FC236}">
                    <a16:creationId xmlns:a16="http://schemas.microsoft.com/office/drawing/2014/main" id="{F6EC0BA0-48D3-8096-FCE8-894BBFACD768}"/>
                  </a:ext>
                </a:extLst>
              </p:cNvPr>
              <p:cNvSpPr/>
              <p:nvPr/>
            </p:nvSpPr>
            <p:spPr>
              <a:xfrm>
                <a:off x="7849803" y="596590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Diamond 28">
                <a:extLst>
                  <a:ext uri="{FF2B5EF4-FFF2-40B4-BE49-F238E27FC236}">
                    <a16:creationId xmlns:a16="http://schemas.microsoft.com/office/drawing/2014/main" id="{CBD56D39-36C3-2B63-A2AD-4CC41BDC844C}"/>
                  </a:ext>
                </a:extLst>
              </p:cNvPr>
              <p:cNvSpPr/>
              <p:nvPr/>
            </p:nvSpPr>
            <p:spPr>
              <a:xfrm>
                <a:off x="9649420"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Diamond 29">
                <a:extLst>
                  <a:ext uri="{FF2B5EF4-FFF2-40B4-BE49-F238E27FC236}">
                    <a16:creationId xmlns:a16="http://schemas.microsoft.com/office/drawing/2014/main" id="{2046A30E-FBD8-2443-5B18-F204326F4D80}"/>
                  </a:ext>
                </a:extLst>
              </p:cNvPr>
              <p:cNvSpPr/>
              <p:nvPr/>
            </p:nvSpPr>
            <p:spPr>
              <a:xfrm>
                <a:off x="11449037"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8BA0BD3E-7C64-E36C-6072-88678A7B09BF}"/>
                </a:ext>
              </a:extLst>
            </p:cNvPr>
            <p:cNvGrpSpPr/>
            <p:nvPr/>
          </p:nvGrpSpPr>
          <p:grpSpPr>
            <a:xfrm>
              <a:off x="6699585" y="681010"/>
              <a:ext cx="5398851" cy="1682887"/>
              <a:chOff x="7849806" y="6033350"/>
              <a:chExt cx="5398851" cy="1682887"/>
            </a:xfrm>
            <a:grpFill/>
          </p:grpSpPr>
          <p:sp>
            <p:nvSpPr>
              <p:cNvPr id="25" name="Diamond 24">
                <a:extLst>
                  <a:ext uri="{FF2B5EF4-FFF2-40B4-BE49-F238E27FC236}">
                    <a16:creationId xmlns:a16="http://schemas.microsoft.com/office/drawing/2014/main" id="{76CF7CF7-37FA-E508-62B8-19D1DC1C515A}"/>
                  </a:ext>
                </a:extLst>
              </p:cNvPr>
              <p:cNvSpPr/>
              <p:nvPr/>
            </p:nvSpPr>
            <p:spPr>
              <a:xfrm>
                <a:off x="7849806" y="603335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Diamond 25">
                <a:extLst>
                  <a:ext uri="{FF2B5EF4-FFF2-40B4-BE49-F238E27FC236}">
                    <a16:creationId xmlns:a16="http://schemas.microsoft.com/office/drawing/2014/main" id="{ECA73DE2-8553-9149-C914-351D0EEEB151}"/>
                  </a:ext>
                </a:extLst>
              </p:cNvPr>
              <p:cNvSpPr/>
              <p:nvPr/>
            </p:nvSpPr>
            <p:spPr>
              <a:xfrm>
                <a:off x="9649423" y="603335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iamond 26">
                <a:extLst>
                  <a:ext uri="{FF2B5EF4-FFF2-40B4-BE49-F238E27FC236}">
                    <a16:creationId xmlns:a16="http://schemas.microsoft.com/office/drawing/2014/main" id="{C7C9C901-9142-4F19-D63B-7C076B23C81E}"/>
                  </a:ext>
                </a:extLst>
              </p:cNvPr>
              <p:cNvSpPr/>
              <p:nvPr/>
            </p:nvSpPr>
            <p:spPr>
              <a:xfrm>
                <a:off x="11449040" y="603335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 name="Group 7">
              <a:extLst>
                <a:ext uri="{FF2B5EF4-FFF2-40B4-BE49-F238E27FC236}">
                  <a16:creationId xmlns:a16="http://schemas.microsoft.com/office/drawing/2014/main" id="{79BFECF3-04E8-6BF4-2111-1DC749EBCC7C}"/>
                </a:ext>
              </a:extLst>
            </p:cNvPr>
            <p:cNvGrpSpPr/>
            <p:nvPr/>
          </p:nvGrpSpPr>
          <p:grpSpPr>
            <a:xfrm>
              <a:off x="7599391" y="-213904"/>
              <a:ext cx="5398854" cy="7019056"/>
              <a:chOff x="7599391" y="-213904"/>
              <a:chExt cx="5398854" cy="7019056"/>
            </a:xfrm>
            <a:grpFill/>
          </p:grpSpPr>
          <p:grpSp>
            <p:nvGrpSpPr>
              <p:cNvPr id="9" name="Group 8">
                <a:extLst>
                  <a:ext uri="{FF2B5EF4-FFF2-40B4-BE49-F238E27FC236}">
                    <a16:creationId xmlns:a16="http://schemas.microsoft.com/office/drawing/2014/main" id="{92EE8DD5-8885-5938-ACF0-4138E533FC8C}"/>
                  </a:ext>
                </a:extLst>
              </p:cNvPr>
              <p:cNvGrpSpPr/>
              <p:nvPr/>
            </p:nvGrpSpPr>
            <p:grpSpPr>
              <a:xfrm>
                <a:off x="7599394" y="5122265"/>
                <a:ext cx="5398851" cy="1682887"/>
                <a:chOff x="7849803" y="5913052"/>
                <a:chExt cx="5398851" cy="1682887"/>
              </a:xfrm>
              <a:grpFill/>
            </p:grpSpPr>
            <p:sp>
              <p:nvSpPr>
                <p:cNvPr id="22" name="Diamond 21">
                  <a:extLst>
                    <a:ext uri="{FF2B5EF4-FFF2-40B4-BE49-F238E27FC236}">
                      <a16:creationId xmlns:a16="http://schemas.microsoft.com/office/drawing/2014/main" id="{72064B38-D371-2E1A-5F59-D33661EBF76C}"/>
                    </a:ext>
                  </a:extLst>
                </p:cNvPr>
                <p:cNvSpPr/>
                <p:nvPr/>
              </p:nvSpPr>
              <p:spPr>
                <a:xfrm>
                  <a:off x="7849803" y="5913054"/>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iamond 22">
                  <a:extLst>
                    <a:ext uri="{FF2B5EF4-FFF2-40B4-BE49-F238E27FC236}">
                      <a16:creationId xmlns:a16="http://schemas.microsoft.com/office/drawing/2014/main" id="{D2919D7A-EF7A-752D-5FAB-0CADF3930B6A}"/>
                    </a:ext>
                  </a:extLst>
                </p:cNvPr>
                <p:cNvSpPr/>
                <p:nvPr/>
              </p:nvSpPr>
              <p:spPr>
                <a:xfrm>
                  <a:off x="9649420" y="591305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Diamond 23">
                  <a:extLst>
                    <a:ext uri="{FF2B5EF4-FFF2-40B4-BE49-F238E27FC236}">
                      <a16:creationId xmlns:a16="http://schemas.microsoft.com/office/drawing/2014/main" id="{2E6E338A-B453-B993-9AEE-3D783300C3F7}"/>
                    </a:ext>
                  </a:extLst>
                </p:cNvPr>
                <p:cNvSpPr/>
                <p:nvPr/>
              </p:nvSpPr>
              <p:spPr>
                <a:xfrm>
                  <a:off x="11449037" y="591305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5F12353D-FD0B-16DF-055D-2453F83A6667}"/>
                  </a:ext>
                </a:extLst>
              </p:cNvPr>
              <p:cNvGrpSpPr/>
              <p:nvPr/>
            </p:nvGrpSpPr>
            <p:grpSpPr>
              <a:xfrm>
                <a:off x="7599391" y="1561946"/>
                <a:ext cx="5398851" cy="1682887"/>
                <a:chOff x="7849803" y="5965900"/>
                <a:chExt cx="5398851" cy="1682887"/>
              </a:xfrm>
              <a:grpFill/>
            </p:grpSpPr>
            <p:sp>
              <p:nvSpPr>
                <p:cNvPr id="19" name="Diamond 18">
                  <a:extLst>
                    <a:ext uri="{FF2B5EF4-FFF2-40B4-BE49-F238E27FC236}">
                      <a16:creationId xmlns:a16="http://schemas.microsoft.com/office/drawing/2014/main" id="{6A8915A4-09F1-7677-0AE1-1DFCA99D234C}"/>
                    </a:ext>
                  </a:extLst>
                </p:cNvPr>
                <p:cNvSpPr/>
                <p:nvPr/>
              </p:nvSpPr>
              <p:spPr>
                <a:xfrm>
                  <a:off x="7849803" y="596590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iamond 19">
                  <a:extLst>
                    <a:ext uri="{FF2B5EF4-FFF2-40B4-BE49-F238E27FC236}">
                      <a16:creationId xmlns:a16="http://schemas.microsoft.com/office/drawing/2014/main" id="{3A8AA6DE-9723-0B81-CEA7-FD6B9545396B}"/>
                    </a:ext>
                  </a:extLst>
                </p:cNvPr>
                <p:cNvSpPr/>
                <p:nvPr/>
              </p:nvSpPr>
              <p:spPr>
                <a:xfrm>
                  <a:off x="9649420"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iamond 20">
                  <a:extLst>
                    <a:ext uri="{FF2B5EF4-FFF2-40B4-BE49-F238E27FC236}">
                      <a16:creationId xmlns:a16="http://schemas.microsoft.com/office/drawing/2014/main" id="{7B341DAE-7B52-E27B-0F8E-55814FD003ED}"/>
                    </a:ext>
                  </a:extLst>
                </p:cNvPr>
                <p:cNvSpPr/>
                <p:nvPr/>
              </p:nvSpPr>
              <p:spPr>
                <a:xfrm>
                  <a:off x="11449037"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a:extLst>
                  <a:ext uri="{FF2B5EF4-FFF2-40B4-BE49-F238E27FC236}">
                    <a16:creationId xmlns:a16="http://schemas.microsoft.com/office/drawing/2014/main" id="{24226A0C-A932-534D-5BEE-D68F89C3A214}"/>
                  </a:ext>
                </a:extLst>
              </p:cNvPr>
              <p:cNvGrpSpPr/>
              <p:nvPr/>
            </p:nvGrpSpPr>
            <p:grpSpPr>
              <a:xfrm>
                <a:off x="7599393" y="3351771"/>
                <a:ext cx="5398851" cy="1682887"/>
                <a:chOff x="7849803" y="5965900"/>
                <a:chExt cx="5398851" cy="1682887"/>
              </a:xfrm>
              <a:grpFill/>
            </p:grpSpPr>
            <p:sp>
              <p:nvSpPr>
                <p:cNvPr id="16" name="Diamond 15">
                  <a:extLst>
                    <a:ext uri="{FF2B5EF4-FFF2-40B4-BE49-F238E27FC236}">
                      <a16:creationId xmlns:a16="http://schemas.microsoft.com/office/drawing/2014/main" id="{A70EF6A5-77D0-911E-3B67-2ACFCABAD758}"/>
                    </a:ext>
                  </a:extLst>
                </p:cNvPr>
                <p:cNvSpPr/>
                <p:nvPr/>
              </p:nvSpPr>
              <p:spPr>
                <a:xfrm>
                  <a:off x="7849803" y="5965902"/>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iamond 16">
                  <a:extLst>
                    <a:ext uri="{FF2B5EF4-FFF2-40B4-BE49-F238E27FC236}">
                      <a16:creationId xmlns:a16="http://schemas.microsoft.com/office/drawing/2014/main" id="{C67B3E7B-F97E-5D02-B37A-76ACF6A649EB}"/>
                    </a:ext>
                  </a:extLst>
                </p:cNvPr>
                <p:cNvSpPr/>
                <p:nvPr/>
              </p:nvSpPr>
              <p:spPr>
                <a:xfrm>
                  <a:off x="9649420"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Diamond 17">
                  <a:extLst>
                    <a:ext uri="{FF2B5EF4-FFF2-40B4-BE49-F238E27FC236}">
                      <a16:creationId xmlns:a16="http://schemas.microsoft.com/office/drawing/2014/main" id="{D14C4351-B2FC-290D-DF93-3505789D4C50}"/>
                    </a:ext>
                  </a:extLst>
                </p:cNvPr>
                <p:cNvSpPr/>
                <p:nvPr/>
              </p:nvSpPr>
              <p:spPr>
                <a:xfrm>
                  <a:off x="11449037" y="5965900"/>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3F3AF7C0-7B64-6598-70E4-3256CC92004B}"/>
                  </a:ext>
                </a:extLst>
              </p:cNvPr>
              <p:cNvGrpSpPr/>
              <p:nvPr/>
            </p:nvGrpSpPr>
            <p:grpSpPr>
              <a:xfrm>
                <a:off x="7599394" y="-213904"/>
                <a:ext cx="5398851" cy="1682887"/>
                <a:chOff x="7849807" y="6076533"/>
                <a:chExt cx="5398851" cy="1682887"/>
              </a:xfrm>
              <a:grpFill/>
            </p:grpSpPr>
            <p:sp>
              <p:nvSpPr>
                <p:cNvPr id="13" name="Diamond 12">
                  <a:extLst>
                    <a:ext uri="{FF2B5EF4-FFF2-40B4-BE49-F238E27FC236}">
                      <a16:creationId xmlns:a16="http://schemas.microsoft.com/office/drawing/2014/main" id="{C44A608B-24D7-629A-BBE5-DBBF28997A4A}"/>
                    </a:ext>
                  </a:extLst>
                </p:cNvPr>
                <p:cNvSpPr/>
                <p:nvPr/>
              </p:nvSpPr>
              <p:spPr>
                <a:xfrm>
                  <a:off x="7849807" y="6076535"/>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iamond 13">
                  <a:extLst>
                    <a:ext uri="{FF2B5EF4-FFF2-40B4-BE49-F238E27FC236}">
                      <a16:creationId xmlns:a16="http://schemas.microsoft.com/office/drawing/2014/main" id="{E6FE3F62-B749-9ECE-F18F-0EBE22E69D0A}"/>
                    </a:ext>
                  </a:extLst>
                </p:cNvPr>
                <p:cNvSpPr/>
                <p:nvPr/>
              </p:nvSpPr>
              <p:spPr>
                <a:xfrm>
                  <a:off x="9649424" y="6076533"/>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iamond 14">
                  <a:extLst>
                    <a:ext uri="{FF2B5EF4-FFF2-40B4-BE49-F238E27FC236}">
                      <a16:creationId xmlns:a16="http://schemas.microsoft.com/office/drawing/2014/main" id="{F7002533-C4AD-DEE7-BAFC-E72065C348C0}"/>
                    </a:ext>
                  </a:extLst>
                </p:cNvPr>
                <p:cNvSpPr/>
                <p:nvPr/>
              </p:nvSpPr>
              <p:spPr>
                <a:xfrm>
                  <a:off x="11449041" y="6076533"/>
                  <a:ext cx="1799617" cy="168288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1" name="Callout: Right Arrow 40">
            <a:extLst>
              <a:ext uri="{FF2B5EF4-FFF2-40B4-BE49-F238E27FC236}">
                <a16:creationId xmlns:a16="http://schemas.microsoft.com/office/drawing/2014/main" id="{F180AA37-85E5-0F50-8D01-C591592EC4CE}"/>
              </a:ext>
            </a:extLst>
          </p:cNvPr>
          <p:cNvSpPr/>
          <p:nvPr/>
        </p:nvSpPr>
        <p:spPr>
          <a:xfrm flipH="1">
            <a:off x="5752618" y="0"/>
            <a:ext cx="6439380" cy="6858000"/>
          </a:xfrm>
          <a:prstGeom prst="rightArrowCallout">
            <a:avLst>
              <a:gd name="adj1" fmla="val 50000"/>
              <a:gd name="adj2" fmla="val 25000"/>
              <a:gd name="adj3" fmla="val 25000"/>
              <a:gd name="adj4" fmla="val 64977"/>
            </a:avLst>
          </a:prstGeom>
          <a:blipFill dpi="0" rotWithShape="1">
            <a:blip r:embed="rId2">
              <a:alphaModFix amt="70000"/>
            </a:blip>
            <a:srcRect/>
            <a:stretch>
              <a:fillRect r="-15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lnSpc>
                <a:spcPct val="90000"/>
              </a:lnSpc>
              <a:spcBef>
                <a:spcPts val="1000"/>
              </a:spcBef>
              <a:spcAft>
                <a:spcPts val="0"/>
              </a:spcAft>
              <a:buClr>
                <a:srgbClr val="3A0000"/>
              </a:buClr>
              <a:buSzPts val="1800"/>
            </a:pPr>
            <a:r>
              <a:rPr lang="en-US" sz="5400" b="1" dirty="0">
                <a:solidFill>
                  <a:srgbClr val="FFFF00"/>
                </a:solidFill>
                <a:latin typeface="Franklin Gothic"/>
                <a:ea typeface="Franklin Gothic"/>
                <a:cs typeface="Franklin Gothic"/>
                <a:sym typeface="Franklin Gothic"/>
              </a:rPr>
              <a:t>Problem Statement Number</a:t>
            </a:r>
          </a:p>
          <a:p>
            <a:pPr lvl="0" algn="ctr" rtl="0">
              <a:lnSpc>
                <a:spcPct val="90000"/>
              </a:lnSpc>
              <a:spcBef>
                <a:spcPts val="1000"/>
              </a:spcBef>
              <a:spcAft>
                <a:spcPts val="0"/>
              </a:spcAft>
              <a:buClr>
                <a:srgbClr val="3A0000"/>
              </a:buClr>
              <a:buSzPts val="1800"/>
            </a:pPr>
            <a:r>
              <a:rPr lang="en-US" sz="5400" b="1" dirty="0">
                <a:solidFill>
                  <a:srgbClr val="FFFF00"/>
                </a:solidFill>
                <a:latin typeface="Franklin Gothic"/>
                <a:ea typeface="Franklin Gothic"/>
                <a:cs typeface="Franklin Gothic"/>
                <a:sym typeface="Franklin Gothic"/>
              </a:rPr>
              <a:t>4</a:t>
            </a:r>
            <a:endParaRPr lang="en-US" sz="5400" b="1" dirty="0">
              <a:solidFill>
                <a:srgbClr val="FFFF00"/>
              </a:solidFill>
            </a:endParaRPr>
          </a:p>
          <a:p>
            <a:pPr algn="ctr"/>
            <a:endParaRPr lang="en-IN" dirty="0"/>
          </a:p>
        </p:txBody>
      </p:sp>
      <p:sp>
        <p:nvSpPr>
          <p:cNvPr id="43" name="Callout: Right Arrow 42">
            <a:extLst>
              <a:ext uri="{FF2B5EF4-FFF2-40B4-BE49-F238E27FC236}">
                <a16:creationId xmlns:a16="http://schemas.microsoft.com/office/drawing/2014/main" id="{3ED0FE59-62C6-F5F5-9565-726C2B616195}"/>
              </a:ext>
            </a:extLst>
          </p:cNvPr>
          <p:cNvSpPr/>
          <p:nvPr/>
        </p:nvSpPr>
        <p:spPr>
          <a:xfrm flipH="1">
            <a:off x="5752616" y="-22376"/>
            <a:ext cx="6439380" cy="6858000"/>
          </a:xfrm>
          <a:prstGeom prst="rightArrowCallout">
            <a:avLst>
              <a:gd name="adj1" fmla="val 50000"/>
              <a:gd name="adj2" fmla="val 25000"/>
              <a:gd name="adj3" fmla="val 25000"/>
              <a:gd name="adj4" fmla="val 64977"/>
            </a:avLst>
          </a:prstGeom>
          <a:blipFill dpi="0" rotWithShape="1">
            <a:blip r:embed="rId2"/>
            <a:srcRect/>
            <a:stretch>
              <a:fillRect r="-15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FF00"/>
                </a:solidFill>
                <a:latin typeface="Times New Roman" panose="02020603050405020304" pitchFamily="18" charset="0"/>
                <a:ea typeface="Franklin Gothic"/>
                <a:cs typeface="Times New Roman" panose="02020603050405020304" pitchFamily="18" charset="0"/>
                <a:sym typeface="Franklin Gothic"/>
              </a:rPr>
              <a:t>Problem Statement Title</a:t>
            </a:r>
            <a:r>
              <a:rPr lang="en-IN" sz="4000" b="1" dirty="0">
                <a:solidFill>
                  <a:srgbClr val="FFFF00"/>
                </a:solidFill>
                <a:latin typeface="Times New Roman" panose="02020603050405020304" pitchFamily="18" charset="0"/>
                <a:ea typeface="Franklin Gothic"/>
                <a:cs typeface="Times New Roman" panose="02020603050405020304" pitchFamily="18" charset="0"/>
                <a:sym typeface="Franklin Gothic"/>
              </a:rPr>
              <a:t> </a:t>
            </a:r>
            <a:r>
              <a:rPr lang="en-US" sz="4000" dirty="0">
                <a:solidFill>
                  <a:srgbClr val="FFFF00"/>
                </a:solidFill>
                <a:latin typeface="Times New Roman" panose="02020603050405020304" pitchFamily="18" charset="0"/>
                <a:ea typeface="Franklin Gothic"/>
                <a:cs typeface="Times New Roman" panose="02020603050405020304" pitchFamily="18" charset="0"/>
                <a:sym typeface="Franklin Gothic"/>
              </a:rPr>
              <a:t>Culinary comeback: Bringing back clay pots to contemporary cook spaces.</a:t>
            </a:r>
            <a:endParaRPr lang="en-IN" sz="4000" dirty="0">
              <a:solidFill>
                <a:srgbClr val="FFFF00"/>
              </a:solidFill>
              <a:latin typeface="Times New Roman" panose="02020603050405020304" pitchFamily="18" charset="0"/>
              <a:cs typeface="Times New Roman" panose="02020603050405020304" pitchFamily="18" charset="0"/>
            </a:endParaRPr>
          </a:p>
          <a:p>
            <a:pPr algn="ctr"/>
            <a:endParaRPr lang="en-IN" sz="4000" dirty="0"/>
          </a:p>
        </p:txBody>
      </p:sp>
    </p:spTree>
    <p:extLst>
      <p:ext uri="{BB962C8B-B14F-4D97-AF65-F5344CB8AC3E}">
        <p14:creationId xmlns:p14="http://schemas.microsoft.com/office/powerpoint/2010/main" val="4126687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3EB6D1D-3B0B-26B8-6A02-25E6A0B08DD3}"/>
              </a:ext>
            </a:extLst>
          </p:cNvPr>
          <p:cNvSpPr/>
          <p:nvPr/>
        </p:nvSpPr>
        <p:spPr>
          <a:xfrm>
            <a:off x="920621" y="484693"/>
            <a:ext cx="6520450" cy="5888614"/>
          </a:xfrm>
          <a:prstGeom prst="ellipse">
            <a:avLst/>
          </a:prstGeom>
          <a:gradFill>
            <a:gsLst>
              <a:gs pos="46000">
                <a:srgbClr val="E36813"/>
              </a:gs>
              <a:gs pos="2098">
                <a:srgbClr val="F3A36D">
                  <a:alpha val="77000"/>
                </a:srgbClr>
              </a:gs>
              <a:gs pos="37750">
                <a:srgbClr val="E7782C"/>
              </a:gs>
              <a:gs pos="16000">
                <a:srgbClr val="F3A36D"/>
              </a:gs>
              <a:gs pos="62000">
                <a:schemeClr val="accent2">
                  <a:lumMod val="89000"/>
                </a:schemeClr>
              </a:gs>
              <a:gs pos="81000">
                <a:schemeClr val="accent2">
                  <a:lumMod val="75000"/>
                </a:schemeClr>
              </a:gs>
              <a:gs pos="97000">
                <a:srgbClr val="3A0000"/>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0" dirty="0">
                <a:solidFill>
                  <a:schemeClr val="tx1"/>
                </a:solidFill>
                <a:effectLst/>
                <a:latin typeface="Times New Roman" panose="02020603050405020304" pitchFamily="18" charset="0"/>
                <a:cs typeface="Times New Roman" panose="02020603050405020304" pitchFamily="18" charset="0"/>
              </a:rPr>
              <a:t>Developing a user-friendly and informative website dedicated to promoting the usage of clay cookware by providing comprehensive details on different types of clay pots, their benefits, usage guidelines, and recipes, accessible via scanning a QR code embedded in the cookware</a:t>
            </a:r>
            <a:r>
              <a:rPr lang="en-US" sz="2400" b="1" i="0" dirty="0">
                <a:solidFill>
                  <a:schemeClr val="tx1"/>
                </a:solidFill>
                <a:effectLst/>
                <a:latin typeface="Times New Roman" panose="02020603050405020304" pitchFamily="18" charset="0"/>
                <a:cs typeface="Times New Roman" panose="02020603050405020304" pitchFamily="18" charset="0"/>
              </a:rPr>
              <a:t>. </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5" name="Circle: Hollow 4">
            <a:extLst>
              <a:ext uri="{FF2B5EF4-FFF2-40B4-BE49-F238E27FC236}">
                <a16:creationId xmlns:a16="http://schemas.microsoft.com/office/drawing/2014/main" id="{B38E4C3B-3E0D-66C0-13E3-0D5B7777B3B5}"/>
              </a:ext>
            </a:extLst>
          </p:cNvPr>
          <p:cNvSpPr/>
          <p:nvPr/>
        </p:nvSpPr>
        <p:spPr>
          <a:xfrm>
            <a:off x="-5182091" y="-5379742"/>
            <a:ext cx="18725875" cy="17617484"/>
          </a:xfrm>
          <a:prstGeom prst="donut">
            <a:avLst>
              <a:gd name="adj" fmla="val 30158"/>
            </a:avLst>
          </a:prstGeom>
          <a:gradFill flip="none" rotWithShape="1">
            <a:gsLst>
              <a:gs pos="51048">
                <a:srgbClr val="E36813"/>
              </a:gs>
              <a:gs pos="32000">
                <a:srgbClr val="F3A36D"/>
              </a:gs>
              <a:gs pos="56000">
                <a:schemeClr val="accent2">
                  <a:lumMod val="89000"/>
                </a:schemeClr>
              </a:gs>
              <a:gs pos="69000">
                <a:schemeClr val="accent2">
                  <a:lumMod val="75000"/>
                </a:schemeClr>
              </a:gs>
              <a:gs pos="72000">
                <a:srgbClr val="3A0000"/>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TextBox 6">
            <a:extLst>
              <a:ext uri="{FF2B5EF4-FFF2-40B4-BE49-F238E27FC236}">
                <a16:creationId xmlns:a16="http://schemas.microsoft.com/office/drawing/2014/main" id="{B826CBE7-0A74-2F05-E03D-7EF0C2E69C2B}"/>
              </a:ext>
            </a:extLst>
          </p:cNvPr>
          <p:cNvSpPr txBox="1"/>
          <p:nvPr/>
        </p:nvSpPr>
        <p:spPr>
          <a:xfrm>
            <a:off x="8122920" y="2240280"/>
            <a:ext cx="4358640" cy="1754326"/>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OUR APPROACH</a:t>
            </a:r>
          </a:p>
        </p:txBody>
      </p:sp>
    </p:spTree>
    <p:extLst>
      <p:ext uri="{BB962C8B-B14F-4D97-AF65-F5344CB8AC3E}">
        <p14:creationId xmlns:p14="http://schemas.microsoft.com/office/powerpoint/2010/main" val="2938218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1623CFE-249A-B8C2-D3C5-74D6A6175C92}"/>
              </a:ext>
            </a:extLst>
          </p:cNvPr>
          <p:cNvSpPr/>
          <p:nvPr/>
        </p:nvSpPr>
        <p:spPr>
          <a:xfrm>
            <a:off x="4866645" y="347533"/>
            <a:ext cx="6520450" cy="5888614"/>
          </a:xfrm>
          <a:prstGeom prst="ellipse">
            <a:avLst/>
          </a:prstGeom>
          <a:gradFill>
            <a:gsLst>
              <a:gs pos="46000">
                <a:srgbClr val="E36813"/>
              </a:gs>
              <a:gs pos="2098">
                <a:srgbClr val="F3A36D">
                  <a:alpha val="77000"/>
                </a:srgbClr>
              </a:gs>
              <a:gs pos="37750">
                <a:srgbClr val="E7782C"/>
              </a:gs>
              <a:gs pos="16000">
                <a:srgbClr val="F3A36D"/>
              </a:gs>
              <a:gs pos="62000">
                <a:schemeClr val="accent2">
                  <a:lumMod val="89000"/>
                </a:schemeClr>
              </a:gs>
              <a:gs pos="81000">
                <a:schemeClr val="accent2">
                  <a:lumMod val="75000"/>
                </a:schemeClr>
              </a:gs>
              <a:gs pos="97000">
                <a:srgbClr val="3A0000"/>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0" dirty="0">
                <a:solidFill>
                  <a:schemeClr val="tx1"/>
                </a:solidFill>
                <a:effectLst/>
                <a:latin typeface="Times New Roman" panose="02020603050405020304" pitchFamily="18" charset="0"/>
                <a:cs typeface="Times New Roman" panose="02020603050405020304" pitchFamily="18" charset="0"/>
              </a:rPr>
              <a:t>The challenge lies in creating an engaging platform that educates users about the advantages of clay cookware, addresses common concerns, and inspires them to integrate these traditional vessels into their modern kitchen routines.</a:t>
            </a:r>
            <a:endParaRPr lang="en-IN" sz="2800" b="1" dirty="0"/>
          </a:p>
        </p:txBody>
      </p:sp>
      <p:sp>
        <p:nvSpPr>
          <p:cNvPr id="6" name="Oval 5">
            <a:extLst>
              <a:ext uri="{FF2B5EF4-FFF2-40B4-BE49-F238E27FC236}">
                <a16:creationId xmlns:a16="http://schemas.microsoft.com/office/drawing/2014/main" id="{A3EB6D1D-3B0B-26B8-6A02-25E6A0B08DD3}"/>
              </a:ext>
            </a:extLst>
          </p:cNvPr>
          <p:cNvSpPr/>
          <p:nvPr/>
        </p:nvSpPr>
        <p:spPr>
          <a:xfrm>
            <a:off x="-3057019" y="621853"/>
            <a:ext cx="6520450" cy="5888614"/>
          </a:xfrm>
          <a:prstGeom prst="ellipse">
            <a:avLst/>
          </a:prstGeom>
          <a:gradFill>
            <a:gsLst>
              <a:gs pos="46000">
                <a:srgbClr val="E36813"/>
              </a:gs>
              <a:gs pos="2098">
                <a:srgbClr val="F3A36D">
                  <a:alpha val="77000"/>
                </a:srgbClr>
              </a:gs>
              <a:gs pos="37750">
                <a:srgbClr val="E7782C"/>
              </a:gs>
              <a:gs pos="16000">
                <a:srgbClr val="F3A36D"/>
              </a:gs>
              <a:gs pos="62000">
                <a:schemeClr val="accent2">
                  <a:lumMod val="89000"/>
                </a:schemeClr>
              </a:gs>
              <a:gs pos="81000">
                <a:schemeClr val="accent2">
                  <a:lumMod val="75000"/>
                </a:schemeClr>
              </a:gs>
              <a:gs pos="97000">
                <a:srgbClr val="3A0000"/>
              </a:gs>
            </a:gsLst>
            <a:path path="shap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ircle: Hollow 4">
            <a:extLst>
              <a:ext uri="{FF2B5EF4-FFF2-40B4-BE49-F238E27FC236}">
                <a16:creationId xmlns:a16="http://schemas.microsoft.com/office/drawing/2014/main" id="{B38E4C3B-3E0D-66C0-13E3-0D5B7777B3B5}"/>
              </a:ext>
            </a:extLst>
          </p:cNvPr>
          <p:cNvSpPr/>
          <p:nvPr/>
        </p:nvSpPr>
        <p:spPr>
          <a:xfrm>
            <a:off x="-1236068" y="-5242582"/>
            <a:ext cx="18725875" cy="17617484"/>
          </a:xfrm>
          <a:prstGeom prst="donut">
            <a:avLst>
              <a:gd name="adj" fmla="val 30158"/>
            </a:avLst>
          </a:prstGeom>
          <a:gradFill flip="none" rotWithShape="1">
            <a:gsLst>
              <a:gs pos="51048">
                <a:srgbClr val="E36813"/>
              </a:gs>
              <a:gs pos="32000">
                <a:srgbClr val="F3A36D"/>
              </a:gs>
              <a:gs pos="56000">
                <a:schemeClr val="accent2">
                  <a:lumMod val="89000"/>
                </a:schemeClr>
              </a:gs>
              <a:gs pos="69000">
                <a:schemeClr val="accent2">
                  <a:lumMod val="75000"/>
                </a:schemeClr>
              </a:gs>
              <a:gs pos="72000">
                <a:srgbClr val="3A0000"/>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45A7E9AF-78BD-36E1-7CE5-691E3AC15232}"/>
              </a:ext>
            </a:extLst>
          </p:cNvPr>
          <p:cNvSpPr txBox="1"/>
          <p:nvPr/>
        </p:nvSpPr>
        <p:spPr>
          <a:xfrm>
            <a:off x="-23173" y="2414677"/>
            <a:ext cx="4358640" cy="1754326"/>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OUR APPROACH</a:t>
            </a:r>
          </a:p>
        </p:txBody>
      </p:sp>
    </p:spTree>
    <p:extLst>
      <p:ext uri="{BB962C8B-B14F-4D97-AF65-F5344CB8AC3E}">
        <p14:creationId xmlns:p14="http://schemas.microsoft.com/office/powerpoint/2010/main" val="423735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68DFDF4A-05E1-DF10-D1E5-056CBE4F4476}"/>
              </a:ext>
            </a:extLst>
          </p:cNvPr>
          <p:cNvSpPr/>
          <p:nvPr/>
        </p:nvSpPr>
        <p:spPr>
          <a:xfrm>
            <a:off x="-9174866" y="0"/>
            <a:ext cx="13843322" cy="6858000"/>
          </a:xfrm>
          <a:prstGeom prst="homePlate">
            <a:avLst/>
          </a:prstGeom>
          <a:solidFill>
            <a:srgbClr val="650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Pentagon 4">
            <a:extLst>
              <a:ext uri="{FF2B5EF4-FFF2-40B4-BE49-F238E27FC236}">
                <a16:creationId xmlns:a16="http://schemas.microsoft.com/office/drawing/2014/main" id="{E1210A9E-1FD6-6E5B-091D-B4F87C83F551}"/>
              </a:ext>
            </a:extLst>
          </p:cNvPr>
          <p:cNvSpPr/>
          <p:nvPr/>
        </p:nvSpPr>
        <p:spPr>
          <a:xfrm>
            <a:off x="-7637362" y="0"/>
            <a:ext cx="11204294" cy="6858000"/>
          </a:xfrm>
          <a:prstGeom prst="homePlate">
            <a:avLst/>
          </a:prstGeom>
          <a:solidFill>
            <a:srgbClr val="AB0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Pentagon 5">
            <a:extLst>
              <a:ext uri="{FF2B5EF4-FFF2-40B4-BE49-F238E27FC236}">
                <a16:creationId xmlns:a16="http://schemas.microsoft.com/office/drawing/2014/main" id="{7F0259A3-9BA6-A171-C3EA-18B2AEDBCC35}"/>
              </a:ext>
            </a:extLst>
          </p:cNvPr>
          <p:cNvSpPr/>
          <p:nvPr/>
        </p:nvSpPr>
        <p:spPr>
          <a:xfrm>
            <a:off x="-8920223" y="0"/>
            <a:ext cx="11204294" cy="6858000"/>
          </a:xfrm>
          <a:prstGeom prst="homePlate">
            <a:avLst/>
          </a:prstGeom>
          <a:solidFill>
            <a:srgbClr val="FB7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3378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68DFDF4A-05E1-DF10-D1E5-056CBE4F4476}"/>
              </a:ext>
            </a:extLst>
          </p:cNvPr>
          <p:cNvSpPr/>
          <p:nvPr/>
        </p:nvSpPr>
        <p:spPr>
          <a:xfrm>
            <a:off x="-304800" y="0"/>
            <a:ext cx="14361096" cy="6858000"/>
          </a:xfrm>
          <a:prstGeom prst="homePlate">
            <a:avLst/>
          </a:prstGeom>
          <a:solidFill>
            <a:srgbClr val="650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F97DEF2C-E63F-A7B5-81D1-F1D5B65B94FB}"/>
              </a:ext>
            </a:extLst>
          </p:cNvPr>
          <p:cNvSpPr txBox="1"/>
          <p:nvPr/>
        </p:nvSpPr>
        <p:spPr>
          <a:xfrm>
            <a:off x="3458515" y="243512"/>
            <a:ext cx="6834465" cy="6370975"/>
          </a:xfrm>
          <a:prstGeom prst="rect">
            <a:avLst/>
          </a:prstGeom>
          <a:noFill/>
        </p:spPr>
        <p:txBody>
          <a:bodyPr wrap="square" rtlCol="0">
            <a:spAutoFit/>
          </a:bodyPr>
          <a:lstStyle/>
          <a:p>
            <a:pPr marL="342900" indent="-342900" algn="just">
              <a:buAutoNum type="arabicPeriod"/>
            </a:pPr>
            <a:r>
              <a:rPr lang="en-US" sz="2400" b="1" dirty="0">
                <a:solidFill>
                  <a:schemeClr val="bg1"/>
                </a:solidFill>
                <a:latin typeface="Times New Roman" panose="02020603050405020304" pitchFamily="18" charset="0"/>
                <a:cs typeface="Times New Roman" panose="02020603050405020304" pitchFamily="18" charset="0"/>
              </a:rPr>
              <a:t>Educational Resource: </a:t>
            </a:r>
            <a:r>
              <a:rPr lang="en-US" sz="2400" dirty="0">
                <a:solidFill>
                  <a:schemeClr val="bg1"/>
                </a:solidFill>
                <a:latin typeface="Times New Roman" panose="02020603050405020304" pitchFamily="18" charset="0"/>
                <a:cs typeface="Times New Roman" panose="02020603050405020304" pitchFamily="18" charset="0"/>
              </a:rPr>
              <a:t>Educate consumers about the range of possibilities available by providing comprehensive information about various types of clay pots, including their origins, materials, and production processes.</a:t>
            </a:r>
          </a:p>
          <a:p>
            <a:pPr marL="342900" indent="-342900" algn="just">
              <a:buAutoNum type="arabicPeriod"/>
            </a:pPr>
            <a:r>
              <a:rPr lang="en-US" sz="2400" b="1" dirty="0">
                <a:solidFill>
                  <a:schemeClr val="bg1"/>
                </a:solidFill>
                <a:latin typeface="Times New Roman" panose="02020603050405020304" pitchFamily="18" charset="0"/>
                <a:cs typeface="Times New Roman" panose="02020603050405020304" pitchFamily="18" charset="0"/>
              </a:rPr>
              <a:t>Advantages and Benefits: </a:t>
            </a:r>
            <a:r>
              <a:rPr lang="en-US" sz="2400" dirty="0">
                <a:solidFill>
                  <a:schemeClr val="bg1"/>
                </a:solidFill>
                <a:latin typeface="Times New Roman" panose="02020603050405020304" pitchFamily="18" charset="0"/>
                <a:cs typeface="Times New Roman" panose="02020603050405020304" pitchFamily="18" charset="0"/>
              </a:rPr>
              <a:t>Stress the advantages utilizing clay cookware has for the environment and health when compared to more contemporary options, encouraging sustainability and well-being.</a:t>
            </a:r>
          </a:p>
          <a:p>
            <a:pPr marL="342900" indent="-342900" algn="just">
              <a:buAutoNum type="arabicPeriod"/>
            </a:pPr>
            <a:r>
              <a:rPr lang="en-US" sz="2400" b="1" dirty="0">
                <a:solidFill>
                  <a:schemeClr val="bg1"/>
                </a:solidFill>
                <a:latin typeface="Times New Roman" panose="02020603050405020304" pitchFamily="18" charset="0"/>
                <a:cs typeface="Times New Roman" panose="02020603050405020304" pitchFamily="18" charset="0"/>
              </a:rPr>
              <a:t>Usage Guidelines: </a:t>
            </a:r>
            <a:r>
              <a:rPr lang="en-US" sz="2400" dirty="0">
                <a:solidFill>
                  <a:schemeClr val="bg1"/>
                </a:solidFill>
                <a:latin typeface="Times New Roman" panose="02020603050405020304" pitchFamily="18" charset="0"/>
                <a:cs typeface="Times New Roman" panose="02020603050405020304" pitchFamily="18" charset="0"/>
              </a:rPr>
              <a:t>Provide advice on how to use clay pots safely and effectively, along with tips on how to maintain, clean, and season them to extend their lifespan.</a:t>
            </a:r>
          </a:p>
          <a:p>
            <a:pPr marL="342900" indent="-342900" algn="just">
              <a:buAutoNum type="arabicPeriod"/>
            </a:pPr>
            <a:r>
              <a:rPr lang="en-US" sz="240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Recipe Repository: </a:t>
            </a:r>
            <a:r>
              <a:rPr lang="en-US" sz="2400" dirty="0">
                <a:solidFill>
                  <a:schemeClr val="bg1"/>
                </a:solidFill>
                <a:latin typeface="Times New Roman" panose="02020603050405020304" pitchFamily="18" charset="0"/>
                <a:cs typeface="Times New Roman" panose="02020603050405020304" pitchFamily="18" charset="0"/>
              </a:rPr>
              <a:t>Assemble a menu of dishes meant to be prepared in clay pots, demonstrating the adaptability and culinary possibilities of these antique cookware pieces.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Arrow: Pentagon 4">
            <a:extLst>
              <a:ext uri="{FF2B5EF4-FFF2-40B4-BE49-F238E27FC236}">
                <a16:creationId xmlns:a16="http://schemas.microsoft.com/office/drawing/2014/main" id="{E1210A9E-1FD6-6E5B-091D-B4F87C83F551}"/>
              </a:ext>
            </a:extLst>
          </p:cNvPr>
          <p:cNvSpPr/>
          <p:nvPr/>
        </p:nvSpPr>
        <p:spPr>
          <a:xfrm>
            <a:off x="-7637362" y="0"/>
            <a:ext cx="11204294" cy="6858000"/>
          </a:xfrm>
          <a:prstGeom prst="homePlate">
            <a:avLst/>
          </a:prstGeom>
          <a:solidFill>
            <a:srgbClr val="AB0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Pentagon 5">
            <a:extLst>
              <a:ext uri="{FF2B5EF4-FFF2-40B4-BE49-F238E27FC236}">
                <a16:creationId xmlns:a16="http://schemas.microsoft.com/office/drawing/2014/main" id="{7F0259A3-9BA6-A171-C3EA-18B2AEDBCC35}"/>
              </a:ext>
            </a:extLst>
          </p:cNvPr>
          <p:cNvSpPr/>
          <p:nvPr/>
        </p:nvSpPr>
        <p:spPr>
          <a:xfrm>
            <a:off x="-8920223" y="0"/>
            <a:ext cx="11204294" cy="6858000"/>
          </a:xfrm>
          <a:prstGeom prst="homePlate">
            <a:avLst/>
          </a:prstGeom>
          <a:solidFill>
            <a:srgbClr val="FB7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0153BB3-B397-9C77-04AB-240B783391DD}"/>
              </a:ext>
            </a:extLst>
          </p:cNvPr>
          <p:cNvSpPr txBox="1"/>
          <p:nvPr/>
        </p:nvSpPr>
        <p:spPr>
          <a:xfrm>
            <a:off x="10104699" y="2372810"/>
            <a:ext cx="1666754" cy="1323439"/>
          </a:xfrm>
          <a:prstGeom prst="rect">
            <a:avLst/>
          </a:prstGeom>
          <a:noFill/>
        </p:spPr>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USE CASE</a:t>
            </a:r>
          </a:p>
        </p:txBody>
      </p:sp>
    </p:spTree>
    <p:extLst>
      <p:ext uri="{BB962C8B-B14F-4D97-AF65-F5344CB8AC3E}">
        <p14:creationId xmlns:p14="http://schemas.microsoft.com/office/powerpoint/2010/main" val="1649097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68DFDF4A-05E1-DF10-D1E5-056CBE4F4476}"/>
              </a:ext>
            </a:extLst>
          </p:cNvPr>
          <p:cNvSpPr/>
          <p:nvPr/>
        </p:nvSpPr>
        <p:spPr>
          <a:xfrm>
            <a:off x="-366146" y="0"/>
            <a:ext cx="13843322" cy="6858000"/>
          </a:xfrm>
          <a:prstGeom prst="homePlate">
            <a:avLst/>
          </a:prstGeom>
          <a:solidFill>
            <a:srgbClr val="650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Pentagon 4">
            <a:extLst>
              <a:ext uri="{FF2B5EF4-FFF2-40B4-BE49-F238E27FC236}">
                <a16:creationId xmlns:a16="http://schemas.microsoft.com/office/drawing/2014/main" id="{E1210A9E-1FD6-6E5B-091D-B4F87C83F551}"/>
              </a:ext>
            </a:extLst>
          </p:cNvPr>
          <p:cNvSpPr/>
          <p:nvPr/>
        </p:nvSpPr>
        <p:spPr>
          <a:xfrm>
            <a:off x="-1333791" y="0"/>
            <a:ext cx="13244139" cy="6858000"/>
          </a:xfrm>
          <a:prstGeom prst="homePlate">
            <a:avLst/>
          </a:prstGeom>
          <a:solidFill>
            <a:srgbClr val="AB0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rrow: Pentagon 5">
            <a:extLst>
              <a:ext uri="{FF2B5EF4-FFF2-40B4-BE49-F238E27FC236}">
                <a16:creationId xmlns:a16="http://schemas.microsoft.com/office/drawing/2014/main" id="{7F0259A3-9BA6-A171-C3EA-18B2AEDBCC35}"/>
              </a:ext>
            </a:extLst>
          </p:cNvPr>
          <p:cNvSpPr/>
          <p:nvPr/>
        </p:nvSpPr>
        <p:spPr>
          <a:xfrm>
            <a:off x="-8920223" y="0"/>
            <a:ext cx="11204294" cy="6858000"/>
          </a:xfrm>
          <a:prstGeom prst="homePlate">
            <a:avLst/>
          </a:prstGeom>
          <a:solidFill>
            <a:srgbClr val="FB7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8CACE96-56E0-B49C-F857-27DBDDD9C82E}"/>
              </a:ext>
            </a:extLst>
          </p:cNvPr>
          <p:cNvSpPr txBox="1"/>
          <p:nvPr/>
        </p:nvSpPr>
        <p:spPr>
          <a:xfrm>
            <a:off x="1820310" y="335449"/>
            <a:ext cx="7861912" cy="5940088"/>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Interactive Cooking Demos: </a:t>
            </a:r>
            <a:r>
              <a:rPr lang="en-US" sz="2000" dirty="0">
                <a:solidFill>
                  <a:schemeClr val="bg1"/>
                </a:solidFill>
                <a:latin typeface="Times New Roman" panose="02020603050405020304" pitchFamily="18" charset="0"/>
                <a:cs typeface="Times New Roman" panose="02020603050405020304" pitchFamily="18" charset="0"/>
              </a:rPr>
              <a:t>Integrate video tutorials or interactive cooking demos where users can follow along with recipes using clay cookware, enhancing the learning experience and encouraging adoption.</a:t>
            </a:r>
          </a:p>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Personalized Recommendations</a:t>
            </a:r>
            <a:r>
              <a:rPr lang="en-US" sz="2000" dirty="0">
                <a:solidFill>
                  <a:schemeClr val="bg1"/>
                </a:solidFill>
                <a:latin typeface="Times New Roman" panose="02020603050405020304" pitchFamily="18" charset="0"/>
                <a:cs typeface="Times New Roman" panose="02020603050405020304" pitchFamily="18" charset="0"/>
              </a:rPr>
              <a:t>: Develop algorithms to provide personalized recommendations for recipes, clay pots, and usage tips based on user preferences, dietary restrictions, and cooking habits.</a:t>
            </a:r>
          </a:p>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Virtual Reality (VR) Experience</a:t>
            </a:r>
            <a:r>
              <a:rPr lang="en-US" sz="2000" dirty="0">
                <a:solidFill>
                  <a:schemeClr val="bg1"/>
                </a:solidFill>
                <a:latin typeface="Times New Roman" panose="02020603050405020304" pitchFamily="18" charset="0"/>
                <a:cs typeface="Times New Roman" panose="02020603050405020304" pitchFamily="18" charset="0"/>
              </a:rPr>
              <a:t>: Create immersive VR experiences where users can explore virtual kitchens and interact with clay cookware in a simulated environment, enhancing engagement and education. </a:t>
            </a:r>
          </a:p>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Online Marketplace:</a:t>
            </a:r>
            <a:r>
              <a:rPr lang="en-US" sz="2000" dirty="0">
                <a:solidFill>
                  <a:schemeClr val="bg1"/>
                </a:solidFill>
                <a:latin typeface="Times New Roman" panose="02020603050405020304" pitchFamily="18" charset="0"/>
                <a:cs typeface="Times New Roman" panose="02020603050405020304" pitchFamily="18" charset="0"/>
              </a:rPr>
              <a:t> Expand the website to include an online marketplace where users can purchase clay cookware, accessories, and ingredients directly, creating a one-stop shop for all their cooking needs.</a:t>
            </a:r>
          </a:p>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Community Challenges and Events: </a:t>
            </a:r>
            <a:r>
              <a:rPr lang="en-US" sz="2000" dirty="0">
                <a:solidFill>
                  <a:schemeClr val="bg1"/>
                </a:solidFill>
                <a:latin typeface="Times New Roman" panose="02020603050405020304" pitchFamily="18" charset="0"/>
                <a:cs typeface="Times New Roman" panose="02020603050405020304" pitchFamily="18" charset="0"/>
              </a:rPr>
              <a:t>Organize cooking challenges, contests, and virtual events where users can showcase their culinary creations using clay cookware, fostering a sense of community and friendly competition.</a:t>
            </a:r>
          </a:p>
          <a:p>
            <a:pPr marL="285750" indent="-285750" algn="just">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Localized Content and Languages: </a:t>
            </a:r>
            <a:r>
              <a:rPr lang="en-US" sz="2000" dirty="0">
                <a:solidFill>
                  <a:schemeClr val="bg1"/>
                </a:solidFill>
                <a:latin typeface="Times New Roman" panose="02020603050405020304" pitchFamily="18" charset="0"/>
                <a:cs typeface="Times New Roman" panose="02020603050405020304" pitchFamily="18" charset="0"/>
              </a:rPr>
              <a:t>Provide localized content and language options to cater to a global audience, ensuring accessibility and relevance for users from diverse cultural backgrounds.</a:t>
            </a:r>
          </a:p>
        </p:txBody>
      </p:sp>
      <p:sp>
        <p:nvSpPr>
          <p:cNvPr id="3" name="TextBox 2">
            <a:extLst>
              <a:ext uri="{FF2B5EF4-FFF2-40B4-BE49-F238E27FC236}">
                <a16:creationId xmlns:a16="http://schemas.microsoft.com/office/drawing/2014/main" id="{1806953E-6AAC-227F-4A58-A631D9009A0A}"/>
              </a:ext>
            </a:extLst>
          </p:cNvPr>
          <p:cNvSpPr txBox="1"/>
          <p:nvPr/>
        </p:nvSpPr>
        <p:spPr>
          <a:xfrm>
            <a:off x="9417354" y="2613243"/>
            <a:ext cx="3449257" cy="830997"/>
          </a:xfrm>
          <a:prstGeom prst="rect">
            <a:avLst/>
          </a:prstGeom>
          <a:noFill/>
        </p:spPr>
        <p:txBody>
          <a:bodyPr wrap="square" rtlCol="0">
            <a:spAutoFit/>
          </a:bodyPr>
          <a:lstStyle/>
          <a:p>
            <a:pPr algn="ctr"/>
            <a:r>
              <a:rPr lang="en-IN" sz="3600" b="1" baseline="-25000" dirty="0">
                <a:solidFill>
                  <a:schemeClr val="bg1"/>
                </a:solidFill>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3037308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68DFDF4A-05E1-DF10-D1E5-056CBE4F4476}"/>
              </a:ext>
            </a:extLst>
          </p:cNvPr>
          <p:cNvSpPr/>
          <p:nvPr/>
        </p:nvSpPr>
        <p:spPr>
          <a:xfrm>
            <a:off x="-366146" y="0"/>
            <a:ext cx="13843322" cy="6858000"/>
          </a:xfrm>
          <a:prstGeom prst="homePlate">
            <a:avLst/>
          </a:prstGeom>
          <a:solidFill>
            <a:srgbClr val="650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Pentagon 4">
            <a:extLst>
              <a:ext uri="{FF2B5EF4-FFF2-40B4-BE49-F238E27FC236}">
                <a16:creationId xmlns:a16="http://schemas.microsoft.com/office/drawing/2014/main" id="{E1210A9E-1FD6-6E5B-091D-B4F87C83F551}"/>
              </a:ext>
            </a:extLst>
          </p:cNvPr>
          <p:cNvSpPr/>
          <p:nvPr/>
        </p:nvSpPr>
        <p:spPr>
          <a:xfrm>
            <a:off x="-1310640" y="0"/>
            <a:ext cx="12924292" cy="6858000"/>
          </a:xfrm>
          <a:prstGeom prst="homePlate">
            <a:avLst/>
          </a:prstGeom>
          <a:solidFill>
            <a:srgbClr val="AB0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Pentagon 5">
            <a:extLst>
              <a:ext uri="{FF2B5EF4-FFF2-40B4-BE49-F238E27FC236}">
                <a16:creationId xmlns:a16="http://schemas.microsoft.com/office/drawing/2014/main" id="{7F0259A3-9BA6-A171-C3EA-18B2AEDBCC35}"/>
              </a:ext>
            </a:extLst>
          </p:cNvPr>
          <p:cNvSpPr/>
          <p:nvPr/>
        </p:nvSpPr>
        <p:spPr>
          <a:xfrm>
            <a:off x="-8792902" y="0"/>
            <a:ext cx="19466303" cy="6858000"/>
          </a:xfrm>
          <a:prstGeom prst="homePlate">
            <a:avLst/>
          </a:prstGeom>
          <a:solidFill>
            <a:srgbClr val="FB7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7E847AD-E11D-41CC-4324-373985B438A0}"/>
              </a:ext>
            </a:extLst>
          </p:cNvPr>
          <p:cNvSpPr txBox="1"/>
          <p:nvPr/>
        </p:nvSpPr>
        <p:spPr>
          <a:xfrm>
            <a:off x="7083705" y="2453833"/>
            <a:ext cx="2824223" cy="1446550"/>
          </a:xfrm>
          <a:prstGeom prst="rect">
            <a:avLst/>
          </a:prstGeom>
          <a:noFill/>
        </p:spPr>
        <p:txBody>
          <a:bodyPr wrap="square" rtlCol="0">
            <a:spAutoFit/>
          </a:bodyPr>
          <a:lstStyle/>
          <a:p>
            <a:pPr algn="ctr"/>
            <a:r>
              <a:rPr lang="en-IN" sz="4400" b="1" dirty="0">
                <a:solidFill>
                  <a:srgbClr val="3A0000"/>
                </a:solidFill>
                <a:latin typeface="Times New Roman" panose="02020603050405020304" pitchFamily="18" charset="0"/>
                <a:cs typeface="Times New Roman" panose="02020603050405020304" pitchFamily="18" charset="0"/>
              </a:rPr>
              <a:t>TECH STACK</a:t>
            </a:r>
          </a:p>
        </p:txBody>
      </p:sp>
      <p:sp>
        <p:nvSpPr>
          <p:cNvPr id="3" name="TextBox 2">
            <a:extLst>
              <a:ext uri="{FF2B5EF4-FFF2-40B4-BE49-F238E27FC236}">
                <a16:creationId xmlns:a16="http://schemas.microsoft.com/office/drawing/2014/main" id="{B98DDA5C-0F4D-D39D-151A-95783550FB94}"/>
              </a:ext>
            </a:extLst>
          </p:cNvPr>
          <p:cNvSpPr txBox="1"/>
          <p:nvPr/>
        </p:nvSpPr>
        <p:spPr>
          <a:xfrm>
            <a:off x="279593" y="1619240"/>
            <a:ext cx="8556392" cy="3416320"/>
          </a:xfrm>
          <a:prstGeom prst="rect">
            <a:avLst/>
          </a:prstGeom>
          <a:noFill/>
        </p:spPr>
        <p:txBody>
          <a:bodyPr wrap="square" rtlCol="0">
            <a:spAutoFit/>
          </a:bodyPr>
          <a:lstStyle/>
          <a:p>
            <a:pPr marL="571500" indent="-571500">
              <a:buFont typeface="Arial" panose="020B0604020202020204" pitchFamily="34" charset="0"/>
              <a:buChar char="•"/>
            </a:pPr>
            <a:r>
              <a:rPr lang="en-US" sz="3600" b="1" dirty="0">
                <a:solidFill>
                  <a:srgbClr val="3A0000"/>
                </a:solidFill>
                <a:latin typeface="Times New Roman" panose="02020603050405020304" pitchFamily="18" charset="0"/>
                <a:cs typeface="Times New Roman" panose="02020603050405020304" pitchFamily="18" charset="0"/>
              </a:rPr>
              <a:t>HYPERTEXT MARKUP LANGUAGE</a:t>
            </a:r>
          </a:p>
          <a:p>
            <a:pPr marL="571500" indent="-571500">
              <a:buFont typeface="Arial" panose="020B0604020202020204" pitchFamily="34" charset="0"/>
              <a:buChar char="•"/>
            </a:pPr>
            <a:r>
              <a:rPr lang="en-US" sz="3600" b="1" dirty="0">
                <a:solidFill>
                  <a:srgbClr val="3A0000"/>
                </a:solidFill>
                <a:latin typeface="Times New Roman" panose="02020603050405020304" pitchFamily="18" charset="0"/>
                <a:cs typeface="Times New Roman" panose="02020603050405020304" pitchFamily="18" charset="0"/>
              </a:rPr>
              <a:t>CSS</a:t>
            </a:r>
          </a:p>
          <a:p>
            <a:pPr marL="571500" indent="-571500">
              <a:buFont typeface="Arial" panose="020B0604020202020204" pitchFamily="34" charset="0"/>
              <a:buChar char="•"/>
            </a:pPr>
            <a:r>
              <a:rPr lang="en-US" sz="3600" b="1" dirty="0">
                <a:solidFill>
                  <a:srgbClr val="3A0000"/>
                </a:solidFill>
                <a:latin typeface="Times New Roman" panose="02020603050405020304" pitchFamily="18" charset="0"/>
                <a:cs typeface="Times New Roman" panose="02020603050405020304" pitchFamily="18" charset="0"/>
              </a:rPr>
              <a:t>JAVA SCRIPT</a:t>
            </a:r>
          </a:p>
          <a:p>
            <a:pPr marL="571500" indent="-571500">
              <a:buFont typeface="Arial" panose="020B0604020202020204" pitchFamily="34" charset="0"/>
              <a:buChar char="•"/>
            </a:pPr>
            <a:r>
              <a:rPr lang="en-US" sz="3600" b="1" dirty="0">
                <a:solidFill>
                  <a:srgbClr val="3A0000"/>
                </a:solidFill>
                <a:latin typeface="Times New Roman" panose="02020603050405020304" pitchFamily="18" charset="0"/>
                <a:cs typeface="Times New Roman" panose="02020603050405020304" pitchFamily="18" charset="0"/>
              </a:rPr>
              <a:t>QR TECHNOLOGY </a:t>
            </a:r>
          </a:p>
          <a:p>
            <a:pPr marL="571500" indent="-571500">
              <a:buFont typeface="Arial" panose="020B0604020202020204" pitchFamily="34" charset="0"/>
              <a:buChar char="•"/>
            </a:pPr>
            <a:r>
              <a:rPr lang="en-US" sz="3600" b="1" dirty="0">
                <a:solidFill>
                  <a:srgbClr val="3A0000"/>
                </a:solidFill>
                <a:latin typeface="Times New Roman" panose="02020603050405020304" pitchFamily="18" charset="0"/>
                <a:cs typeface="Times New Roman" panose="02020603050405020304" pitchFamily="18" charset="0"/>
              </a:rPr>
              <a:t>LASER TECHNOLOGY</a:t>
            </a:r>
          </a:p>
          <a:p>
            <a:pPr marL="571500" indent="-571500">
              <a:buFont typeface="Arial" panose="020B0604020202020204" pitchFamily="34" charset="0"/>
              <a:buChar char="•"/>
            </a:pPr>
            <a:r>
              <a:rPr lang="en-US" sz="3600" b="1" dirty="0">
                <a:solidFill>
                  <a:srgbClr val="3A0000"/>
                </a:solidFill>
                <a:latin typeface="Times New Roman" panose="02020603050405020304" pitchFamily="18" charset="0"/>
                <a:cs typeface="Times New Roman" panose="02020603050405020304" pitchFamily="18" charset="0"/>
              </a:rPr>
              <a:t>IMAGE PROCESSING</a:t>
            </a:r>
            <a:endParaRPr lang="en-US" sz="3600" dirty="0">
              <a:solidFill>
                <a:srgbClr val="3A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47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1" name="Picture 217" descr="Pottery workshop doodle set. Collection of hand drawn sketches templates  patterns of woman craftsman artist manking pot at special wheel. Creative  occupation production handmade ceramics clay items. 23816353 Vector Art at  Vecteezy">
            <a:extLst>
              <a:ext uri="{FF2B5EF4-FFF2-40B4-BE49-F238E27FC236}">
                <a16:creationId xmlns:a16="http://schemas.microsoft.com/office/drawing/2014/main" id="{9D71870D-2832-298E-8871-936BD6A58B21}"/>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1009373" y="-1524847"/>
            <a:ext cx="13596620" cy="7926493"/>
          </a:xfrm>
          <a:prstGeom prst="rect">
            <a:avLst/>
          </a:prstGeom>
          <a:noFill/>
        </p:spPr>
      </p:pic>
      <p:sp>
        <p:nvSpPr>
          <p:cNvPr id="125" name="Rectangle 124">
            <a:extLst>
              <a:ext uri="{FF2B5EF4-FFF2-40B4-BE49-F238E27FC236}">
                <a16:creationId xmlns:a16="http://schemas.microsoft.com/office/drawing/2014/main" id="{427110FA-6BB1-E1A2-4D97-A61CE1AADA94}"/>
              </a:ext>
            </a:extLst>
          </p:cNvPr>
          <p:cNvSpPr/>
          <p:nvPr/>
        </p:nvSpPr>
        <p:spPr>
          <a:xfrm>
            <a:off x="822960" y="-111760"/>
            <a:ext cx="172720" cy="3850640"/>
          </a:xfrm>
          <a:prstGeom prst="rect">
            <a:avLst/>
          </a:prstGeom>
          <a:solidFill>
            <a:schemeClr val="accent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125">
            <a:extLst>
              <a:ext uri="{FF2B5EF4-FFF2-40B4-BE49-F238E27FC236}">
                <a16:creationId xmlns:a16="http://schemas.microsoft.com/office/drawing/2014/main" id="{464ABBAF-1CFE-16E4-2A6E-779043CA4ABB}"/>
              </a:ext>
            </a:extLst>
          </p:cNvPr>
          <p:cNvSpPr/>
          <p:nvPr/>
        </p:nvSpPr>
        <p:spPr>
          <a:xfrm>
            <a:off x="2083752" y="-111760"/>
            <a:ext cx="172720" cy="4206240"/>
          </a:xfrm>
          <a:prstGeom prst="rect">
            <a:avLst/>
          </a:prstGeom>
          <a:solidFill>
            <a:schemeClr val="accent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ectangle 126">
            <a:extLst>
              <a:ext uri="{FF2B5EF4-FFF2-40B4-BE49-F238E27FC236}">
                <a16:creationId xmlns:a16="http://schemas.microsoft.com/office/drawing/2014/main" id="{D3E40A66-2CD7-5275-376D-114B1A9579C8}"/>
              </a:ext>
            </a:extLst>
          </p:cNvPr>
          <p:cNvSpPr/>
          <p:nvPr/>
        </p:nvSpPr>
        <p:spPr>
          <a:xfrm>
            <a:off x="6126638" y="-87651"/>
            <a:ext cx="172720" cy="3850640"/>
          </a:xfrm>
          <a:prstGeom prst="rect">
            <a:avLst/>
          </a:prstGeom>
          <a:solidFill>
            <a:schemeClr val="accent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24" name="Rectangle 1023">
            <a:extLst>
              <a:ext uri="{FF2B5EF4-FFF2-40B4-BE49-F238E27FC236}">
                <a16:creationId xmlns:a16="http://schemas.microsoft.com/office/drawing/2014/main" id="{67447CE2-81D8-88B2-4F2F-28ED0E457110}"/>
              </a:ext>
            </a:extLst>
          </p:cNvPr>
          <p:cNvSpPr/>
          <p:nvPr/>
        </p:nvSpPr>
        <p:spPr>
          <a:xfrm>
            <a:off x="9425186" y="-87651"/>
            <a:ext cx="172720" cy="3850640"/>
          </a:xfrm>
          <a:prstGeom prst="rect">
            <a:avLst/>
          </a:prstGeom>
          <a:solidFill>
            <a:schemeClr val="accent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5" name="Rectangle 1024">
            <a:extLst>
              <a:ext uri="{FF2B5EF4-FFF2-40B4-BE49-F238E27FC236}">
                <a16:creationId xmlns:a16="http://schemas.microsoft.com/office/drawing/2014/main" id="{4C5D91F2-1D12-1414-4A92-926AF8909836}"/>
              </a:ext>
            </a:extLst>
          </p:cNvPr>
          <p:cNvSpPr/>
          <p:nvPr/>
        </p:nvSpPr>
        <p:spPr>
          <a:xfrm>
            <a:off x="3570882" y="-85571"/>
            <a:ext cx="172720" cy="3850640"/>
          </a:xfrm>
          <a:prstGeom prst="rect">
            <a:avLst/>
          </a:prstGeom>
          <a:solidFill>
            <a:schemeClr val="accent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27" name="Rectangle 1026">
            <a:extLst>
              <a:ext uri="{FF2B5EF4-FFF2-40B4-BE49-F238E27FC236}">
                <a16:creationId xmlns:a16="http://schemas.microsoft.com/office/drawing/2014/main" id="{FBA1F430-90E2-B5C8-2EEC-7075D2B9729E}"/>
              </a:ext>
            </a:extLst>
          </p:cNvPr>
          <p:cNvSpPr/>
          <p:nvPr/>
        </p:nvSpPr>
        <p:spPr>
          <a:xfrm>
            <a:off x="7769304" y="-182880"/>
            <a:ext cx="172720" cy="4206240"/>
          </a:xfrm>
          <a:prstGeom prst="rect">
            <a:avLst/>
          </a:prstGeom>
          <a:solidFill>
            <a:schemeClr val="accent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2" name="Rectangle 1031">
            <a:extLst>
              <a:ext uri="{FF2B5EF4-FFF2-40B4-BE49-F238E27FC236}">
                <a16:creationId xmlns:a16="http://schemas.microsoft.com/office/drawing/2014/main" id="{E23780D5-87BC-7D79-8487-C9DF6656DC40}"/>
              </a:ext>
            </a:extLst>
          </p:cNvPr>
          <p:cNvSpPr/>
          <p:nvPr/>
        </p:nvSpPr>
        <p:spPr>
          <a:xfrm>
            <a:off x="10582729" y="-182880"/>
            <a:ext cx="172720" cy="4206240"/>
          </a:xfrm>
          <a:prstGeom prst="rect">
            <a:avLst/>
          </a:prstGeom>
          <a:solidFill>
            <a:schemeClr val="accent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4" name="Rectangle 1043">
            <a:extLst>
              <a:ext uri="{FF2B5EF4-FFF2-40B4-BE49-F238E27FC236}">
                <a16:creationId xmlns:a16="http://schemas.microsoft.com/office/drawing/2014/main" id="{234AE9B0-65DA-44D6-29B9-351217F03ABC}"/>
              </a:ext>
            </a:extLst>
          </p:cNvPr>
          <p:cNvSpPr/>
          <p:nvPr/>
        </p:nvSpPr>
        <p:spPr>
          <a:xfrm>
            <a:off x="4672448" y="-182880"/>
            <a:ext cx="172720" cy="4206240"/>
          </a:xfrm>
          <a:prstGeom prst="rect">
            <a:avLst/>
          </a:prstGeom>
          <a:solidFill>
            <a:schemeClr val="accent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7" name="TextBox 1046">
            <a:extLst>
              <a:ext uri="{FF2B5EF4-FFF2-40B4-BE49-F238E27FC236}">
                <a16:creationId xmlns:a16="http://schemas.microsoft.com/office/drawing/2014/main" id="{DFE3EDD0-6260-3D1F-330E-A1415C28264C}"/>
              </a:ext>
            </a:extLst>
          </p:cNvPr>
          <p:cNvSpPr txBox="1"/>
          <p:nvPr/>
        </p:nvSpPr>
        <p:spPr>
          <a:xfrm>
            <a:off x="213280" y="3058160"/>
            <a:ext cx="1366044" cy="2400657"/>
          </a:xfrm>
          <a:prstGeom prst="rect">
            <a:avLst/>
          </a:prstGeom>
          <a:noFill/>
        </p:spPr>
        <p:txBody>
          <a:bodyPr wrap="square" rtlCol="0">
            <a:spAutoFit/>
          </a:bodyPr>
          <a:lstStyle/>
          <a:p>
            <a:r>
              <a:rPr lang="en-IN" sz="15000" b="1" dirty="0">
                <a:solidFill>
                  <a:srgbClr val="AB0570"/>
                </a:solidFill>
                <a:latin typeface="Times New Roman" panose="02020603050405020304" pitchFamily="18" charset="0"/>
                <a:cs typeface="Times New Roman" panose="02020603050405020304" pitchFamily="18" charset="0"/>
              </a:rPr>
              <a:t>T</a:t>
            </a:r>
          </a:p>
        </p:txBody>
      </p:sp>
      <p:sp>
        <p:nvSpPr>
          <p:cNvPr id="1050" name="TextBox 1049">
            <a:extLst>
              <a:ext uri="{FF2B5EF4-FFF2-40B4-BE49-F238E27FC236}">
                <a16:creationId xmlns:a16="http://schemas.microsoft.com/office/drawing/2014/main" id="{09ABF2F8-EFC7-DD11-9151-FD20C203D522}"/>
              </a:ext>
            </a:extLst>
          </p:cNvPr>
          <p:cNvSpPr txBox="1"/>
          <p:nvPr/>
        </p:nvSpPr>
        <p:spPr>
          <a:xfrm>
            <a:off x="1571505" y="3428999"/>
            <a:ext cx="1366044" cy="2400657"/>
          </a:xfrm>
          <a:prstGeom prst="rect">
            <a:avLst/>
          </a:prstGeom>
          <a:noFill/>
        </p:spPr>
        <p:txBody>
          <a:bodyPr wrap="square" rtlCol="0">
            <a:spAutoFit/>
          </a:bodyPr>
          <a:lstStyle/>
          <a:p>
            <a:r>
              <a:rPr lang="en-IN" sz="15000" b="1" dirty="0">
                <a:latin typeface="Times New Roman" panose="02020603050405020304" pitchFamily="18" charset="0"/>
                <a:cs typeface="Times New Roman" panose="02020603050405020304" pitchFamily="18" charset="0"/>
              </a:rPr>
              <a:t>H</a:t>
            </a:r>
          </a:p>
        </p:txBody>
      </p:sp>
      <p:sp>
        <p:nvSpPr>
          <p:cNvPr id="1053" name="TextBox 1052">
            <a:extLst>
              <a:ext uri="{FF2B5EF4-FFF2-40B4-BE49-F238E27FC236}">
                <a16:creationId xmlns:a16="http://schemas.microsoft.com/office/drawing/2014/main" id="{E6A91F83-876F-5271-BEFC-E0643F310413}"/>
              </a:ext>
            </a:extLst>
          </p:cNvPr>
          <p:cNvSpPr txBox="1"/>
          <p:nvPr/>
        </p:nvSpPr>
        <p:spPr>
          <a:xfrm>
            <a:off x="10219926" y="3390174"/>
            <a:ext cx="1366044" cy="2400657"/>
          </a:xfrm>
          <a:prstGeom prst="rect">
            <a:avLst/>
          </a:prstGeom>
          <a:noFill/>
        </p:spPr>
        <p:txBody>
          <a:bodyPr wrap="square" rtlCol="0">
            <a:spAutoFit/>
          </a:bodyPr>
          <a:lstStyle/>
          <a:p>
            <a:r>
              <a:rPr lang="en-IN" sz="15000" b="1" dirty="0">
                <a:latin typeface="Times New Roman" panose="02020603050405020304" pitchFamily="18" charset="0"/>
                <a:cs typeface="Times New Roman" panose="02020603050405020304" pitchFamily="18" charset="0"/>
              </a:rPr>
              <a:t>U</a:t>
            </a:r>
          </a:p>
        </p:txBody>
      </p:sp>
      <p:sp>
        <p:nvSpPr>
          <p:cNvPr id="1056" name="TextBox 1055">
            <a:extLst>
              <a:ext uri="{FF2B5EF4-FFF2-40B4-BE49-F238E27FC236}">
                <a16:creationId xmlns:a16="http://schemas.microsoft.com/office/drawing/2014/main" id="{81014215-F8F1-8703-9FBF-38734678B964}"/>
              </a:ext>
            </a:extLst>
          </p:cNvPr>
          <p:cNvSpPr txBox="1"/>
          <p:nvPr/>
        </p:nvSpPr>
        <p:spPr>
          <a:xfrm>
            <a:off x="5788937" y="3076400"/>
            <a:ext cx="1366044" cy="2400657"/>
          </a:xfrm>
          <a:prstGeom prst="rect">
            <a:avLst/>
          </a:prstGeom>
          <a:noFill/>
        </p:spPr>
        <p:txBody>
          <a:bodyPr wrap="square" rtlCol="0">
            <a:spAutoFit/>
          </a:bodyPr>
          <a:lstStyle/>
          <a:p>
            <a:r>
              <a:rPr lang="en-IN" sz="15000" b="1" dirty="0">
                <a:solidFill>
                  <a:srgbClr val="AB0570"/>
                </a:solidFill>
                <a:latin typeface="Times New Roman" panose="02020603050405020304" pitchFamily="18" charset="0"/>
                <a:cs typeface="Times New Roman" panose="02020603050405020304" pitchFamily="18" charset="0"/>
              </a:rPr>
              <a:t>K</a:t>
            </a:r>
          </a:p>
        </p:txBody>
      </p:sp>
      <p:sp>
        <p:nvSpPr>
          <p:cNvPr id="1061" name="TextBox 1060">
            <a:extLst>
              <a:ext uri="{FF2B5EF4-FFF2-40B4-BE49-F238E27FC236}">
                <a16:creationId xmlns:a16="http://schemas.microsoft.com/office/drawing/2014/main" id="{67A63460-6093-DB65-E997-AA3C47B29586}"/>
              </a:ext>
            </a:extLst>
          </p:cNvPr>
          <p:cNvSpPr txBox="1"/>
          <p:nvPr/>
        </p:nvSpPr>
        <p:spPr>
          <a:xfrm>
            <a:off x="7531179" y="3396045"/>
            <a:ext cx="1366044" cy="2400657"/>
          </a:xfrm>
          <a:prstGeom prst="rect">
            <a:avLst/>
          </a:prstGeom>
          <a:noFill/>
        </p:spPr>
        <p:txBody>
          <a:bodyPr wrap="square" rtlCol="0">
            <a:spAutoFit/>
          </a:bodyPr>
          <a:lstStyle/>
          <a:p>
            <a:r>
              <a:rPr lang="en-IN" sz="15000" b="1" dirty="0">
                <a:latin typeface="Times New Roman" panose="02020603050405020304" pitchFamily="18" charset="0"/>
                <a:cs typeface="Times New Roman" panose="02020603050405020304" pitchFamily="18" charset="0"/>
              </a:rPr>
              <a:t>Y</a:t>
            </a:r>
          </a:p>
        </p:txBody>
      </p:sp>
      <p:sp>
        <p:nvSpPr>
          <p:cNvPr id="1067" name="TextBox 1066">
            <a:extLst>
              <a:ext uri="{FF2B5EF4-FFF2-40B4-BE49-F238E27FC236}">
                <a16:creationId xmlns:a16="http://schemas.microsoft.com/office/drawing/2014/main" id="{86E58355-A79B-748C-71AF-7E83E0932C32}"/>
              </a:ext>
            </a:extLst>
          </p:cNvPr>
          <p:cNvSpPr txBox="1"/>
          <p:nvPr/>
        </p:nvSpPr>
        <p:spPr>
          <a:xfrm>
            <a:off x="4398542" y="3428998"/>
            <a:ext cx="1366044" cy="2400657"/>
          </a:xfrm>
          <a:prstGeom prst="rect">
            <a:avLst/>
          </a:prstGeom>
          <a:noFill/>
        </p:spPr>
        <p:txBody>
          <a:bodyPr wrap="square" rtlCol="0">
            <a:spAutoFit/>
          </a:bodyPr>
          <a:lstStyle/>
          <a:p>
            <a:r>
              <a:rPr lang="en-IN" sz="15000" b="1" dirty="0">
                <a:latin typeface="Times New Roman" panose="02020603050405020304" pitchFamily="18" charset="0"/>
                <a:cs typeface="Times New Roman" panose="02020603050405020304" pitchFamily="18" charset="0"/>
              </a:rPr>
              <a:t>N</a:t>
            </a:r>
          </a:p>
        </p:txBody>
      </p:sp>
      <p:sp>
        <p:nvSpPr>
          <p:cNvPr id="1074" name="TextBox 1073">
            <a:extLst>
              <a:ext uri="{FF2B5EF4-FFF2-40B4-BE49-F238E27FC236}">
                <a16:creationId xmlns:a16="http://schemas.microsoft.com/office/drawing/2014/main" id="{57374AE1-BA9F-1F5B-6813-1370CD58F27A}"/>
              </a:ext>
            </a:extLst>
          </p:cNvPr>
          <p:cNvSpPr txBox="1"/>
          <p:nvPr/>
        </p:nvSpPr>
        <p:spPr>
          <a:xfrm>
            <a:off x="2899212" y="3178000"/>
            <a:ext cx="1366044" cy="2400657"/>
          </a:xfrm>
          <a:prstGeom prst="rect">
            <a:avLst/>
          </a:prstGeom>
          <a:noFill/>
        </p:spPr>
        <p:txBody>
          <a:bodyPr wrap="square" rtlCol="0">
            <a:spAutoFit/>
          </a:bodyPr>
          <a:lstStyle/>
          <a:p>
            <a:r>
              <a:rPr lang="en-IN" sz="15000" b="1" dirty="0">
                <a:solidFill>
                  <a:srgbClr val="AB0570"/>
                </a:solidFill>
                <a:latin typeface="Times New Roman" panose="02020603050405020304" pitchFamily="18" charset="0"/>
                <a:cs typeface="Times New Roman" panose="02020603050405020304" pitchFamily="18" charset="0"/>
              </a:rPr>
              <a:t>A</a:t>
            </a:r>
          </a:p>
        </p:txBody>
      </p:sp>
      <p:sp>
        <p:nvSpPr>
          <p:cNvPr id="1077" name="TextBox 1076">
            <a:extLst>
              <a:ext uri="{FF2B5EF4-FFF2-40B4-BE49-F238E27FC236}">
                <a16:creationId xmlns:a16="http://schemas.microsoft.com/office/drawing/2014/main" id="{B334AD99-7181-5661-8443-3ECFBF329551}"/>
              </a:ext>
            </a:extLst>
          </p:cNvPr>
          <p:cNvSpPr txBox="1"/>
          <p:nvPr/>
        </p:nvSpPr>
        <p:spPr>
          <a:xfrm>
            <a:off x="8688722" y="3087349"/>
            <a:ext cx="1366044" cy="2400657"/>
          </a:xfrm>
          <a:prstGeom prst="rect">
            <a:avLst/>
          </a:prstGeom>
          <a:noFill/>
        </p:spPr>
        <p:txBody>
          <a:bodyPr wrap="square" rtlCol="0">
            <a:spAutoFit/>
          </a:bodyPr>
          <a:lstStyle/>
          <a:p>
            <a:r>
              <a:rPr lang="en-IN" sz="15000" b="1" dirty="0">
                <a:solidFill>
                  <a:srgbClr val="AB0570"/>
                </a:solidFill>
                <a:latin typeface="Times New Roman" panose="02020603050405020304" pitchFamily="18" charset="0"/>
                <a:cs typeface="Times New Roman" panose="02020603050405020304" pitchFamily="18" charset="0"/>
              </a:rPr>
              <a:t>O</a:t>
            </a:r>
          </a:p>
        </p:txBody>
      </p:sp>
    </p:spTree>
    <p:extLst>
      <p:ext uri="{BB962C8B-B14F-4D97-AF65-F5344CB8AC3E}">
        <p14:creationId xmlns:p14="http://schemas.microsoft.com/office/powerpoint/2010/main" val="42650189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ppt_x"/>
                                          </p:val>
                                        </p:tav>
                                        <p:tav tm="100000">
                                          <p:val>
                                            <p:strVal val="#ppt_x"/>
                                          </p:val>
                                        </p:tav>
                                      </p:tavLst>
                                    </p:anim>
                                    <p:anim calcmode="lin" valueType="num">
                                      <p:cBhvr additive="base">
                                        <p:cTn id="8" dur="500" fill="hold"/>
                                        <p:tgtEl>
                                          <p:spTgt spid="12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6"/>
                                        </p:tgtEl>
                                        <p:attrNameLst>
                                          <p:attrName>style.visibility</p:attrName>
                                        </p:attrNameLst>
                                      </p:cBhvr>
                                      <p:to>
                                        <p:strVal val="visible"/>
                                      </p:to>
                                    </p:set>
                                    <p:anim calcmode="lin" valueType="num">
                                      <p:cBhvr additive="base">
                                        <p:cTn id="11" dur="500" fill="hold"/>
                                        <p:tgtEl>
                                          <p:spTgt spid="126"/>
                                        </p:tgtEl>
                                        <p:attrNameLst>
                                          <p:attrName>ppt_x</p:attrName>
                                        </p:attrNameLst>
                                      </p:cBhvr>
                                      <p:tavLst>
                                        <p:tav tm="0">
                                          <p:val>
                                            <p:strVal val="#ppt_x"/>
                                          </p:val>
                                        </p:tav>
                                        <p:tav tm="100000">
                                          <p:val>
                                            <p:strVal val="#ppt_x"/>
                                          </p:val>
                                        </p:tav>
                                      </p:tavLst>
                                    </p:anim>
                                    <p:anim calcmode="lin" valueType="num">
                                      <p:cBhvr additive="base">
                                        <p:cTn id="12" dur="500" fill="hold"/>
                                        <p:tgtEl>
                                          <p:spTgt spid="12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27"/>
                                        </p:tgtEl>
                                        <p:attrNameLst>
                                          <p:attrName>style.visibility</p:attrName>
                                        </p:attrNameLst>
                                      </p:cBhvr>
                                      <p:to>
                                        <p:strVal val="visible"/>
                                      </p:to>
                                    </p:set>
                                    <p:anim calcmode="lin" valueType="num">
                                      <p:cBhvr additive="base">
                                        <p:cTn id="15" dur="500" fill="hold"/>
                                        <p:tgtEl>
                                          <p:spTgt spid="127"/>
                                        </p:tgtEl>
                                        <p:attrNameLst>
                                          <p:attrName>ppt_x</p:attrName>
                                        </p:attrNameLst>
                                      </p:cBhvr>
                                      <p:tavLst>
                                        <p:tav tm="0">
                                          <p:val>
                                            <p:strVal val="#ppt_x"/>
                                          </p:val>
                                        </p:tav>
                                        <p:tav tm="100000">
                                          <p:val>
                                            <p:strVal val="#ppt_x"/>
                                          </p:val>
                                        </p:tav>
                                      </p:tavLst>
                                    </p:anim>
                                    <p:anim calcmode="lin" valueType="num">
                                      <p:cBhvr additive="base">
                                        <p:cTn id="16" dur="500" fill="hold"/>
                                        <p:tgtEl>
                                          <p:spTgt spid="12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024"/>
                                        </p:tgtEl>
                                        <p:attrNameLst>
                                          <p:attrName>style.visibility</p:attrName>
                                        </p:attrNameLst>
                                      </p:cBhvr>
                                      <p:to>
                                        <p:strVal val="visible"/>
                                      </p:to>
                                    </p:set>
                                    <p:anim calcmode="lin" valueType="num">
                                      <p:cBhvr additive="base">
                                        <p:cTn id="19" dur="500" fill="hold"/>
                                        <p:tgtEl>
                                          <p:spTgt spid="1024"/>
                                        </p:tgtEl>
                                        <p:attrNameLst>
                                          <p:attrName>ppt_x</p:attrName>
                                        </p:attrNameLst>
                                      </p:cBhvr>
                                      <p:tavLst>
                                        <p:tav tm="0">
                                          <p:val>
                                            <p:strVal val="#ppt_x"/>
                                          </p:val>
                                        </p:tav>
                                        <p:tav tm="100000">
                                          <p:val>
                                            <p:strVal val="#ppt_x"/>
                                          </p:val>
                                        </p:tav>
                                      </p:tavLst>
                                    </p:anim>
                                    <p:anim calcmode="lin" valueType="num">
                                      <p:cBhvr additive="base">
                                        <p:cTn id="20" dur="500" fill="hold"/>
                                        <p:tgtEl>
                                          <p:spTgt spid="102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025"/>
                                        </p:tgtEl>
                                        <p:attrNameLst>
                                          <p:attrName>style.visibility</p:attrName>
                                        </p:attrNameLst>
                                      </p:cBhvr>
                                      <p:to>
                                        <p:strVal val="visible"/>
                                      </p:to>
                                    </p:set>
                                    <p:anim calcmode="lin" valueType="num">
                                      <p:cBhvr additive="base">
                                        <p:cTn id="23" dur="500" fill="hold"/>
                                        <p:tgtEl>
                                          <p:spTgt spid="1025"/>
                                        </p:tgtEl>
                                        <p:attrNameLst>
                                          <p:attrName>ppt_x</p:attrName>
                                        </p:attrNameLst>
                                      </p:cBhvr>
                                      <p:tavLst>
                                        <p:tav tm="0">
                                          <p:val>
                                            <p:strVal val="#ppt_x"/>
                                          </p:val>
                                        </p:tav>
                                        <p:tav tm="100000">
                                          <p:val>
                                            <p:strVal val="#ppt_x"/>
                                          </p:val>
                                        </p:tav>
                                      </p:tavLst>
                                    </p:anim>
                                    <p:anim calcmode="lin" valueType="num">
                                      <p:cBhvr additive="base">
                                        <p:cTn id="24" dur="500" fill="hold"/>
                                        <p:tgtEl>
                                          <p:spTgt spid="102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27"/>
                                        </p:tgtEl>
                                        <p:attrNameLst>
                                          <p:attrName>style.visibility</p:attrName>
                                        </p:attrNameLst>
                                      </p:cBhvr>
                                      <p:to>
                                        <p:strVal val="visible"/>
                                      </p:to>
                                    </p:set>
                                    <p:anim calcmode="lin" valueType="num">
                                      <p:cBhvr additive="base">
                                        <p:cTn id="27" dur="500" fill="hold"/>
                                        <p:tgtEl>
                                          <p:spTgt spid="1027"/>
                                        </p:tgtEl>
                                        <p:attrNameLst>
                                          <p:attrName>ppt_x</p:attrName>
                                        </p:attrNameLst>
                                      </p:cBhvr>
                                      <p:tavLst>
                                        <p:tav tm="0">
                                          <p:val>
                                            <p:strVal val="#ppt_x"/>
                                          </p:val>
                                        </p:tav>
                                        <p:tav tm="100000">
                                          <p:val>
                                            <p:strVal val="#ppt_x"/>
                                          </p:val>
                                        </p:tav>
                                      </p:tavLst>
                                    </p:anim>
                                    <p:anim calcmode="lin" valueType="num">
                                      <p:cBhvr additive="base">
                                        <p:cTn id="28" dur="500" fill="hold"/>
                                        <p:tgtEl>
                                          <p:spTgt spid="10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032"/>
                                        </p:tgtEl>
                                        <p:attrNameLst>
                                          <p:attrName>style.visibility</p:attrName>
                                        </p:attrNameLst>
                                      </p:cBhvr>
                                      <p:to>
                                        <p:strVal val="visible"/>
                                      </p:to>
                                    </p:set>
                                    <p:anim calcmode="lin" valueType="num">
                                      <p:cBhvr additive="base">
                                        <p:cTn id="31" dur="500" fill="hold"/>
                                        <p:tgtEl>
                                          <p:spTgt spid="1032"/>
                                        </p:tgtEl>
                                        <p:attrNameLst>
                                          <p:attrName>ppt_x</p:attrName>
                                        </p:attrNameLst>
                                      </p:cBhvr>
                                      <p:tavLst>
                                        <p:tav tm="0">
                                          <p:val>
                                            <p:strVal val="#ppt_x"/>
                                          </p:val>
                                        </p:tav>
                                        <p:tav tm="100000">
                                          <p:val>
                                            <p:strVal val="#ppt_x"/>
                                          </p:val>
                                        </p:tav>
                                      </p:tavLst>
                                    </p:anim>
                                    <p:anim calcmode="lin" valueType="num">
                                      <p:cBhvr additive="base">
                                        <p:cTn id="32" dur="500" fill="hold"/>
                                        <p:tgtEl>
                                          <p:spTgt spid="103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044"/>
                                        </p:tgtEl>
                                        <p:attrNameLst>
                                          <p:attrName>style.visibility</p:attrName>
                                        </p:attrNameLst>
                                      </p:cBhvr>
                                      <p:to>
                                        <p:strVal val="visible"/>
                                      </p:to>
                                    </p:set>
                                    <p:anim calcmode="lin" valueType="num">
                                      <p:cBhvr additive="base">
                                        <p:cTn id="35" dur="500" fill="hold"/>
                                        <p:tgtEl>
                                          <p:spTgt spid="1044"/>
                                        </p:tgtEl>
                                        <p:attrNameLst>
                                          <p:attrName>ppt_x</p:attrName>
                                        </p:attrNameLst>
                                      </p:cBhvr>
                                      <p:tavLst>
                                        <p:tav tm="0">
                                          <p:val>
                                            <p:strVal val="#ppt_x"/>
                                          </p:val>
                                        </p:tav>
                                        <p:tav tm="100000">
                                          <p:val>
                                            <p:strVal val="#ppt_x"/>
                                          </p:val>
                                        </p:tav>
                                      </p:tavLst>
                                    </p:anim>
                                    <p:anim calcmode="lin" valueType="num">
                                      <p:cBhvr additive="base">
                                        <p:cTn id="36" dur="500" fill="hold"/>
                                        <p:tgtEl>
                                          <p:spTgt spid="104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047"/>
                                        </p:tgtEl>
                                        <p:attrNameLst>
                                          <p:attrName>style.visibility</p:attrName>
                                        </p:attrNameLst>
                                      </p:cBhvr>
                                      <p:to>
                                        <p:strVal val="visible"/>
                                      </p:to>
                                    </p:set>
                                    <p:anim calcmode="lin" valueType="num">
                                      <p:cBhvr additive="base">
                                        <p:cTn id="39" dur="500" fill="hold"/>
                                        <p:tgtEl>
                                          <p:spTgt spid="1047"/>
                                        </p:tgtEl>
                                        <p:attrNameLst>
                                          <p:attrName>ppt_x</p:attrName>
                                        </p:attrNameLst>
                                      </p:cBhvr>
                                      <p:tavLst>
                                        <p:tav tm="0">
                                          <p:val>
                                            <p:strVal val="#ppt_x"/>
                                          </p:val>
                                        </p:tav>
                                        <p:tav tm="100000">
                                          <p:val>
                                            <p:strVal val="#ppt_x"/>
                                          </p:val>
                                        </p:tav>
                                      </p:tavLst>
                                    </p:anim>
                                    <p:anim calcmode="lin" valueType="num">
                                      <p:cBhvr additive="base">
                                        <p:cTn id="40" dur="500" fill="hold"/>
                                        <p:tgtEl>
                                          <p:spTgt spid="104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050"/>
                                        </p:tgtEl>
                                        <p:attrNameLst>
                                          <p:attrName>style.visibility</p:attrName>
                                        </p:attrNameLst>
                                      </p:cBhvr>
                                      <p:to>
                                        <p:strVal val="visible"/>
                                      </p:to>
                                    </p:set>
                                    <p:anim calcmode="lin" valueType="num">
                                      <p:cBhvr additive="base">
                                        <p:cTn id="43" dur="500" fill="hold"/>
                                        <p:tgtEl>
                                          <p:spTgt spid="1050"/>
                                        </p:tgtEl>
                                        <p:attrNameLst>
                                          <p:attrName>ppt_x</p:attrName>
                                        </p:attrNameLst>
                                      </p:cBhvr>
                                      <p:tavLst>
                                        <p:tav tm="0">
                                          <p:val>
                                            <p:strVal val="#ppt_x"/>
                                          </p:val>
                                        </p:tav>
                                        <p:tav tm="100000">
                                          <p:val>
                                            <p:strVal val="#ppt_x"/>
                                          </p:val>
                                        </p:tav>
                                      </p:tavLst>
                                    </p:anim>
                                    <p:anim calcmode="lin" valueType="num">
                                      <p:cBhvr additive="base">
                                        <p:cTn id="44" dur="500" fill="hold"/>
                                        <p:tgtEl>
                                          <p:spTgt spid="1050"/>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053"/>
                                        </p:tgtEl>
                                        <p:attrNameLst>
                                          <p:attrName>style.visibility</p:attrName>
                                        </p:attrNameLst>
                                      </p:cBhvr>
                                      <p:to>
                                        <p:strVal val="visible"/>
                                      </p:to>
                                    </p:set>
                                    <p:anim calcmode="lin" valueType="num">
                                      <p:cBhvr additive="base">
                                        <p:cTn id="47" dur="500" fill="hold"/>
                                        <p:tgtEl>
                                          <p:spTgt spid="1053"/>
                                        </p:tgtEl>
                                        <p:attrNameLst>
                                          <p:attrName>ppt_x</p:attrName>
                                        </p:attrNameLst>
                                      </p:cBhvr>
                                      <p:tavLst>
                                        <p:tav tm="0">
                                          <p:val>
                                            <p:strVal val="#ppt_x"/>
                                          </p:val>
                                        </p:tav>
                                        <p:tav tm="100000">
                                          <p:val>
                                            <p:strVal val="#ppt_x"/>
                                          </p:val>
                                        </p:tav>
                                      </p:tavLst>
                                    </p:anim>
                                    <p:anim calcmode="lin" valueType="num">
                                      <p:cBhvr additive="base">
                                        <p:cTn id="48" dur="500" fill="hold"/>
                                        <p:tgtEl>
                                          <p:spTgt spid="1053"/>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056"/>
                                        </p:tgtEl>
                                        <p:attrNameLst>
                                          <p:attrName>style.visibility</p:attrName>
                                        </p:attrNameLst>
                                      </p:cBhvr>
                                      <p:to>
                                        <p:strVal val="visible"/>
                                      </p:to>
                                    </p:set>
                                    <p:anim calcmode="lin" valueType="num">
                                      <p:cBhvr additive="base">
                                        <p:cTn id="51" dur="500" fill="hold"/>
                                        <p:tgtEl>
                                          <p:spTgt spid="1056"/>
                                        </p:tgtEl>
                                        <p:attrNameLst>
                                          <p:attrName>ppt_x</p:attrName>
                                        </p:attrNameLst>
                                      </p:cBhvr>
                                      <p:tavLst>
                                        <p:tav tm="0">
                                          <p:val>
                                            <p:strVal val="#ppt_x"/>
                                          </p:val>
                                        </p:tav>
                                        <p:tav tm="100000">
                                          <p:val>
                                            <p:strVal val="#ppt_x"/>
                                          </p:val>
                                        </p:tav>
                                      </p:tavLst>
                                    </p:anim>
                                    <p:anim calcmode="lin" valueType="num">
                                      <p:cBhvr additive="base">
                                        <p:cTn id="52" dur="500" fill="hold"/>
                                        <p:tgtEl>
                                          <p:spTgt spid="1056"/>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061"/>
                                        </p:tgtEl>
                                        <p:attrNameLst>
                                          <p:attrName>style.visibility</p:attrName>
                                        </p:attrNameLst>
                                      </p:cBhvr>
                                      <p:to>
                                        <p:strVal val="visible"/>
                                      </p:to>
                                    </p:set>
                                    <p:anim calcmode="lin" valueType="num">
                                      <p:cBhvr additive="base">
                                        <p:cTn id="55" dur="500" fill="hold"/>
                                        <p:tgtEl>
                                          <p:spTgt spid="1061"/>
                                        </p:tgtEl>
                                        <p:attrNameLst>
                                          <p:attrName>ppt_x</p:attrName>
                                        </p:attrNameLst>
                                      </p:cBhvr>
                                      <p:tavLst>
                                        <p:tav tm="0">
                                          <p:val>
                                            <p:strVal val="#ppt_x"/>
                                          </p:val>
                                        </p:tav>
                                        <p:tav tm="100000">
                                          <p:val>
                                            <p:strVal val="#ppt_x"/>
                                          </p:val>
                                        </p:tav>
                                      </p:tavLst>
                                    </p:anim>
                                    <p:anim calcmode="lin" valueType="num">
                                      <p:cBhvr additive="base">
                                        <p:cTn id="56" dur="500" fill="hold"/>
                                        <p:tgtEl>
                                          <p:spTgt spid="106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067"/>
                                        </p:tgtEl>
                                        <p:attrNameLst>
                                          <p:attrName>style.visibility</p:attrName>
                                        </p:attrNameLst>
                                      </p:cBhvr>
                                      <p:to>
                                        <p:strVal val="visible"/>
                                      </p:to>
                                    </p:set>
                                    <p:anim calcmode="lin" valueType="num">
                                      <p:cBhvr additive="base">
                                        <p:cTn id="59" dur="500" fill="hold"/>
                                        <p:tgtEl>
                                          <p:spTgt spid="1067"/>
                                        </p:tgtEl>
                                        <p:attrNameLst>
                                          <p:attrName>ppt_x</p:attrName>
                                        </p:attrNameLst>
                                      </p:cBhvr>
                                      <p:tavLst>
                                        <p:tav tm="0">
                                          <p:val>
                                            <p:strVal val="#ppt_x"/>
                                          </p:val>
                                        </p:tav>
                                        <p:tav tm="100000">
                                          <p:val>
                                            <p:strVal val="#ppt_x"/>
                                          </p:val>
                                        </p:tav>
                                      </p:tavLst>
                                    </p:anim>
                                    <p:anim calcmode="lin" valueType="num">
                                      <p:cBhvr additive="base">
                                        <p:cTn id="60" dur="500" fill="hold"/>
                                        <p:tgtEl>
                                          <p:spTgt spid="1067"/>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074"/>
                                        </p:tgtEl>
                                        <p:attrNameLst>
                                          <p:attrName>style.visibility</p:attrName>
                                        </p:attrNameLst>
                                      </p:cBhvr>
                                      <p:to>
                                        <p:strVal val="visible"/>
                                      </p:to>
                                    </p:set>
                                    <p:anim calcmode="lin" valueType="num">
                                      <p:cBhvr additive="base">
                                        <p:cTn id="63" dur="500" fill="hold"/>
                                        <p:tgtEl>
                                          <p:spTgt spid="1074"/>
                                        </p:tgtEl>
                                        <p:attrNameLst>
                                          <p:attrName>ppt_x</p:attrName>
                                        </p:attrNameLst>
                                      </p:cBhvr>
                                      <p:tavLst>
                                        <p:tav tm="0">
                                          <p:val>
                                            <p:strVal val="#ppt_x"/>
                                          </p:val>
                                        </p:tav>
                                        <p:tav tm="100000">
                                          <p:val>
                                            <p:strVal val="#ppt_x"/>
                                          </p:val>
                                        </p:tav>
                                      </p:tavLst>
                                    </p:anim>
                                    <p:anim calcmode="lin" valueType="num">
                                      <p:cBhvr additive="base">
                                        <p:cTn id="64" dur="500" fill="hold"/>
                                        <p:tgtEl>
                                          <p:spTgt spid="1074"/>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1077"/>
                                        </p:tgtEl>
                                        <p:attrNameLst>
                                          <p:attrName>style.visibility</p:attrName>
                                        </p:attrNameLst>
                                      </p:cBhvr>
                                      <p:to>
                                        <p:strVal val="visible"/>
                                      </p:to>
                                    </p:set>
                                    <p:anim calcmode="lin" valueType="num">
                                      <p:cBhvr additive="base">
                                        <p:cTn id="67" dur="500" fill="hold"/>
                                        <p:tgtEl>
                                          <p:spTgt spid="1077"/>
                                        </p:tgtEl>
                                        <p:attrNameLst>
                                          <p:attrName>ppt_x</p:attrName>
                                        </p:attrNameLst>
                                      </p:cBhvr>
                                      <p:tavLst>
                                        <p:tav tm="0">
                                          <p:val>
                                            <p:strVal val="#ppt_x"/>
                                          </p:val>
                                        </p:tav>
                                        <p:tav tm="100000">
                                          <p:val>
                                            <p:strVal val="#ppt_x"/>
                                          </p:val>
                                        </p:tav>
                                      </p:tavLst>
                                    </p:anim>
                                    <p:anim calcmode="lin" valueType="num">
                                      <p:cBhvr additive="base">
                                        <p:cTn id="68" dur="500" fill="hold"/>
                                        <p:tgtEl>
                                          <p:spTgt spid="10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024" grpId="0" animBg="1"/>
      <p:bldP spid="1025" grpId="0" animBg="1"/>
      <p:bldP spid="1027" grpId="0" animBg="1"/>
      <p:bldP spid="1032" grpId="0" animBg="1"/>
      <p:bldP spid="1044" grpId="0" animBg="1"/>
      <p:bldP spid="1047" grpId="0"/>
      <p:bldP spid="1050" grpId="0"/>
      <p:bldP spid="1053" grpId="0"/>
      <p:bldP spid="1056" grpId="0"/>
      <p:bldP spid="1061" grpId="0"/>
      <p:bldP spid="1067" grpId="0"/>
      <p:bldP spid="1074" grpId="0"/>
      <p:bldP spid="107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463</Words>
  <Application>Microsoft Office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Franklin Gothic</vt:lpstr>
      <vt:lpstr>Libre Franklin</vt:lpstr>
      <vt:lpstr>Times New Roman</vt:lpstr>
      <vt:lpstr>Office Theme</vt:lpstr>
      <vt:lpstr>ABOUT 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Pointers for the Idea Submission</dc:title>
  <dc:creator>Sailesh B</dc:creator>
  <cp:lastModifiedBy>sivasistersranjiroopi@gmail.com</cp:lastModifiedBy>
  <cp:revision>28</cp:revision>
  <dcterms:created xsi:type="dcterms:W3CDTF">2023-04-10T09:05:58Z</dcterms:created>
  <dcterms:modified xsi:type="dcterms:W3CDTF">2024-02-08T18:36:38Z</dcterms:modified>
</cp:coreProperties>
</file>