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3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1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https://curatti.com/five-steps-to-creating-accessible-content/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https://epicassist.org/digital-accessibility-benefits-everyone/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https://www.corporatecomm.com/blog/what-is-website-accessibility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https://testpros.com/accessibility/wcag-audit/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https://itss.d.umn.edu/articles/wcag-principles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https://www.xperienz.pt/articles/creating-accessible-digital-experiences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https://teaching.pitt.edu/resources/accessibility-color-contrast/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https://testsigma.com/blog/automating-accessibility-testing/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https://www.emergentlearningllc.com/assistive-technology-basics-screen-readers/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Web Accessibility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Rockwell" pitchFamily="34" charset="0"/>
                <a:ea typeface="Rockwell" pitchFamily="34" charset="-122"/>
                <a:cs typeface="Rockwell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uratti.com/wp-content/uploads/2019/10/Is-Your-Content-Accessible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Creating Accessible Content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Ensure all multimedia content is accompanied by captions, transcripts, or audio descriptions for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Use clear and simple language to accommodate users with cognitive disabilities and non-native speakers.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Structure content using headings, lists, and tables to improve navigation and comprehension.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 Future of Web Accessibility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As technology evolves, web accessibility will continue to be a critical focus for developers and designers.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Emerging technologies, such as AI and machine learning, have the potential to enhance accessibility features.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Ongoing advocacy and education will be essential to promote inclusive practices in the digital space.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This presentation provides a comprehensive overview of web accessibility, emphasizing its importance, guidelines, and practical considerations for creating accessible websites.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epicassist.org/wp-content/uploads/2021/05/Web-Accessibilit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Introduction to Web Accessibility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Web accessibility refers to the inclusive practice of making websites usable for all people, regardless of their abilities or disabilities.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It is essential to ensure that individuals with visual, auditory, motor, or cognitive impairments can access digital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 goal is to create a barrier-free online environment that allows everyone to participate fully in the digital world.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rporatecomm.com/images/8Xi73n.14ac/1900w/Main-Compenents-of-Web-Accessibilit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Importance of Web Accessibility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Accessible websites improve user experience for everyone, not just those with disabilities.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It can increase the audience reach and boost engagement for businesses and organizations.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Accessibility is often required by law in many countries, making it a crucial aspect of web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estpros.com/wp-content/uploads/2020/10/core-principles-of-wcag-guidelines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Legal Frameworks and Guidelines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 Web Content Accessibility Guidelines (WCAG) provide a foundation for web accessibility standards.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In the U.S., the Americans with Disabilities Act (ADA) mandates accessibility for public accommodations, including websites.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Other countries have similar legislation, emphasizing the importance of adhering to accessibility standards globally.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tss.d.umn.edu/sites/itss.d.umn.edu/files/pou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Key Principles of WCAG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The four key principles of WCAG are Perceivable, Operable, Understandable, and Robust.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Each principle serves as a guideline for creating accessible content and functionality across all digital platforms.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Following these principles helps ensure that all users can perceive, interact with, and understand the information presented.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xperienz.pt/articles/bl-content/uploads/pages/57341bdbb88b7533283e193714811fbb/disabilities-and-barriers-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Common Accessibility Barriers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Visual impairments may prevent users from perceiving images, colors, or text without assistive technology.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Auditory impairments can hinder the ability to access audio content, making captions and transcripts essential.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Cognitive disabilities might affect how users navigate websites, emphasizing the need for clear and simple design.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eaching.pitt.edu/wp-content/uploads/2021/05/accessibility-color-contrast-exampl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Design Considerations for Accessibility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Use adequate color contrast to ensure text is readable against background colors.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Provide descriptive alt text for images to convey essential information to screen reader users.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Ensure that interactive elements, like buttons and forms, are easily navigable using a keyboard.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estsigma.com/blog/wp-content/uploads/How-to-Automate-Accessibility-Testing-Steps-Tools-You-Should-Kno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Testing for Accessibility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Regular testing with both automated tools and human evaluation is vital for assessing accessibility.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User testing with individuals who have disabilities can provide valuable insights into real-world usability.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Keeping up with updates in accessibility tools and guidelines is essential for ongoing compliance and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emergentlearningllc.com/wp-content/uploads/2018/06/Blog-4_Screen-readers_AdobeStock_51583871-700x46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Assistive Technologies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Screen readers convert text to speech, allowing visually impaired users to interact with content.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Voice recognition software enables users with motor impairments to control devices and navigate websites using voice commands.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Rockwell" pitchFamily="34" charset="0"/>
                <a:ea typeface="Rockwell" pitchFamily="34" charset="-122"/>
                <a:cs typeface="Rockwell" pitchFamily="34" charset="-120"/>
              </a:rPr>
              <a:t>Other assistive technologies, like alternative input devices, facilitate access for users with various disabilities.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730</Words>
  <Application>Microsoft Office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Accessibility</dc:title>
  <dc:subject>Web Accessibility</dc:subject>
  <dc:creator>SlideMake.com</dc:creator>
  <cp:lastModifiedBy>sai vallabha</cp:lastModifiedBy>
  <cp:revision>1</cp:revision>
  <dcterms:created xsi:type="dcterms:W3CDTF">2024-09-09T15:37:46Z</dcterms:created>
  <dcterms:modified xsi:type="dcterms:W3CDTF">2025-05-28T10:44:52Z</dcterms:modified>
</cp:coreProperties>
</file>