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4"/>
    <p:sldMasterId id="2147483682" r:id="rId5"/>
    <p:sldMasterId id="2147483690" r:id="rId6"/>
    <p:sldMasterId id="2147483757" r:id="rId7"/>
  </p:sldMasterIdLst>
  <p:notesMasterIdLst>
    <p:notesMasterId r:id="rId20"/>
  </p:notesMasterIdLst>
  <p:handoutMasterIdLst>
    <p:handoutMasterId r:id="rId21"/>
  </p:handoutMasterIdLst>
  <p:sldIdLst>
    <p:sldId id="284" r:id="rId8"/>
    <p:sldId id="376" r:id="rId9"/>
    <p:sldId id="377" r:id="rId10"/>
    <p:sldId id="384" r:id="rId11"/>
    <p:sldId id="385" r:id="rId12"/>
    <p:sldId id="380" r:id="rId13"/>
    <p:sldId id="386" r:id="rId14"/>
    <p:sldId id="383" r:id="rId15"/>
    <p:sldId id="387" r:id="rId16"/>
    <p:sldId id="379" r:id="rId17"/>
    <p:sldId id="378" r:id="rId18"/>
    <p:sldId id="388" r:id="rId19"/>
  </p:sldIdLst>
  <p:sldSz cx="12192000" cy="6858000"/>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4121"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ngs, Kent (K.)" initials="k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7D6"/>
    <a:srgbClr val="C3C4C6"/>
    <a:srgbClr val="40699C"/>
    <a:srgbClr val="004DB4"/>
    <a:srgbClr val="0057CC"/>
    <a:srgbClr val="0070C0"/>
    <a:srgbClr val="0B5395"/>
    <a:srgbClr val="D6DEE4"/>
    <a:srgbClr val="E9EDEF"/>
    <a:srgbClr val="4591F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3" autoAdjust="0"/>
    <p:restoredTop sz="95692" autoAdjust="0"/>
  </p:normalViewPr>
  <p:slideViewPr>
    <p:cSldViewPr snapToObjects="1" showGuides="1">
      <p:cViewPr varScale="1">
        <p:scale>
          <a:sx n="115" d="100"/>
          <a:sy n="115" d="100"/>
        </p:scale>
        <p:origin x="642" y="108"/>
      </p:cViewPr>
      <p:guideLst>
        <p:guide orient="horz" pos="4121"/>
        <p:guide pos="3840"/>
      </p:guideLst>
    </p:cSldViewPr>
  </p:slideViewPr>
  <p:notesTextViewPr>
    <p:cViewPr>
      <p:scale>
        <a:sx n="3" d="2"/>
        <a:sy n="3" d="2"/>
      </p:scale>
      <p:origin x="0" y="0"/>
    </p:cViewPr>
  </p:notesTextViewPr>
  <p:notesViewPr>
    <p:cSldViewPr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ord Antenna Regular"/>
                <a:cs typeface="Ford Antenna Regular"/>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Ford Antenna Regular"/>
                <a:cs typeface="Ford Antenna Regular"/>
              </a:defRPr>
            </a:lvl1pPr>
          </a:lstStyle>
          <a:p>
            <a:pPr>
              <a:defRPr/>
            </a:pPr>
            <a:fld id="{1914C24D-8D0D-384A-A4F2-B63A0691BFC7}" type="datetimeFigureOut">
              <a:rPr lang="en-US"/>
              <a:pPr>
                <a:defRPr/>
              </a:pPr>
              <a:t>12/4/2018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Ford Antenna Regular"/>
                <a:cs typeface="Ford Antenna Regular"/>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Ford Antenna Regular"/>
                <a:cs typeface="Ford Antenna Regular"/>
              </a:defRPr>
            </a:lvl1pPr>
          </a:lstStyle>
          <a:p>
            <a:pPr>
              <a:defRPr/>
            </a:pPr>
            <a:fld id="{63054280-84BF-E246-9AA5-68B07C31DB93}" type="slidenum">
              <a:rPr lang="en-US"/>
              <a:pPr>
                <a:defRPr/>
              </a:pPr>
              <a:t>‹#›</a:t>
            </a:fld>
            <a:endParaRPr lang="en-US" dirty="0"/>
          </a:p>
        </p:txBody>
      </p:sp>
    </p:spTree>
    <p:extLst>
      <p:ext uri="{BB962C8B-B14F-4D97-AF65-F5344CB8AC3E}">
        <p14:creationId xmlns:p14="http://schemas.microsoft.com/office/powerpoint/2010/main" val="36082477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Ford Antenna Regular"/>
                <a:cs typeface="Ford Antenna Regular"/>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Ford Antenna Regular"/>
                <a:cs typeface="Ford Antenna Regular"/>
              </a:defRPr>
            </a:lvl1pPr>
          </a:lstStyle>
          <a:p>
            <a:pPr>
              <a:defRPr/>
            </a:pPr>
            <a:fld id="{BC1B66E1-7456-D44E-B878-A09E07DD6D08}" type="datetimeFigureOut">
              <a:rPr lang="en-US"/>
              <a:pPr>
                <a:defRPr/>
              </a:pPr>
              <a:t>12/4/2018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b="0" i="0">
                <a:latin typeface="Ford Antenna Regular"/>
                <a:cs typeface="Ford Antenna Regular"/>
              </a:defRPr>
            </a:lvl1pPr>
          </a:lstStyle>
          <a:p>
            <a:pPr>
              <a:defRPr/>
            </a:pPr>
            <a:fld id="{78DE3433-2DA2-A74D-BE65-7C84C97EE0C6}" type="slidenum">
              <a:rPr lang="en-US"/>
              <a:pPr>
                <a:defRPr/>
              </a:pPr>
              <a:t>‹#›</a:t>
            </a:fld>
            <a:endParaRPr lang="en-US" dirty="0"/>
          </a:p>
        </p:txBody>
      </p:sp>
    </p:spTree>
    <p:extLst>
      <p:ext uri="{BB962C8B-B14F-4D97-AF65-F5344CB8AC3E}">
        <p14:creationId xmlns:p14="http://schemas.microsoft.com/office/powerpoint/2010/main" val="312157731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0"/>
      </a:spcBef>
      <a:spcAft>
        <a:spcPts val="600"/>
      </a:spcAft>
      <a:defRPr sz="1000" kern="1200">
        <a:solidFill>
          <a:schemeClr val="tx1"/>
        </a:solidFill>
        <a:latin typeface="Ford Antenna Regular"/>
        <a:ea typeface="ＭＳ Ｐゴシック" charset="0"/>
        <a:cs typeface="Ford Antenna Regular"/>
      </a:defRPr>
    </a:lvl1pPr>
    <a:lvl2pPr marL="457200" algn="l" defTabSz="457200" rtl="0" eaLnBrk="0" fontAlgn="base" hangingPunct="0">
      <a:spcBef>
        <a:spcPct val="0"/>
      </a:spcBef>
      <a:spcAft>
        <a:spcPts val="600"/>
      </a:spcAft>
      <a:defRPr sz="1000" kern="1200">
        <a:solidFill>
          <a:schemeClr val="tx1"/>
        </a:solidFill>
        <a:latin typeface="Ford Antenna Regular"/>
        <a:ea typeface="ＭＳ Ｐゴシック" charset="0"/>
        <a:cs typeface="Ford Antenna Regular"/>
      </a:defRPr>
    </a:lvl2pPr>
    <a:lvl3pPr marL="914400" algn="l" defTabSz="457200" rtl="0" eaLnBrk="0" fontAlgn="base" hangingPunct="0">
      <a:spcBef>
        <a:spcPct val="0"/>
      </a:spcBef>
      <a:spcAft>
        <a:spcPts val="600"/>
      </a:spcAft>
      <a:defRPr sz="1000" kern="1200">
        <a:solidFill>
          <a:schemeClr val="tx1"/>
        </a:solidFill>
        <a:latin typeface="Ford Antenna Regular"/>
        <a:ea typeface="ＭＳ Ｐゴシック" charset="0"/>
        <a:cs typeface="Ford Antenna Regular"/>
      </a:defRPr>
    </a:lvl3pPr>
    <a:lvl4pPr marL="1371600" algn="l" defTabSz="457200" rtl="0" eaLnBrk="0" fontAlgn="base" hangingPunct="0">
      <a:spcBef>
        <a:spcPct val="0"/>
      </a:spcBef>
      <a:spcAft>
        <a:spcPts val="600"/>
      </a:spcAft>
      <a:defRPr sz="1000" kern="1200">
        <a:solidFill>
          <a:schemeClr val="tx1"/>
        </a:solidFill>
        <a:latin typeface="Ford Antenna Regular"/>
        <a:ea typeface="ＭＳ Ｐゴシック" charset="0"/>
        <a:cs typeface="Ford Antenna Regular"/>
      </a:defRPr>
    </a:lvl4pPr>
    <a:lvl5pPr marL="1828800" algn="l" defTabSz="457200" rtl="0" eaLnBrk="0" fontAlgn="base" hangingPunct="0">
      <a:spcBef>
        <a:spcPct val="0"/>
      </a:spcBef>
      <a:spcAft>
        <a:spcPts val="600"/>
      </a:spcAft>
      <a:defRPr sz="1000" kern="1200">
        <a:solidFill>
          <a:schemeClr val="tx1"/>
        </a:solidFill>
        <a:latin typeface="Ford Antenna Regular"/>
        <a:ea typeface="ＭＳ Ｐゴシック" charset="0"/>
        <a:cs typeface="Ford Antenna Regular"/>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smtClean="0">
                <a:latin typeface="Ford Antenna Regular" charset="0"/>
              </a:rPr>
              <a:t>Target finish within 15 mins.</a:t>
            </a:r>
            <a:endParaRPr lang="en-US" dirty="0">
              <a:latin typeface="Ford Antenna Regular"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F4921D94-BA1A-F348-8E11-99C135B5FFA5}" type="slidenum">
              <a:rPr lang="en-US" sz="1000">
                <a:latin typeface="Ford Antenna Regular" charset="0"/>
                <a:cs typeface="Ford Antenna Regular" charset="0"/>
              </a:rPr>
              <a:pPr eaLnBrk="1" hangingPunct="1"/>
              <a:t>6</a:t>
            </a:fld>
            <a:endParaRPr lang="en-US" sz="1000" dirty="0">
              <a:latin typeface="Ford Antenna Regular" charset="0"/>
              <a:cs typeface="Ford Antenna Regular" charset="0"/>
            </a:endParaRPr>
          </a:p>
        </p:txBody>
      </p:sp>
    </p:spTree>
    <p:extLst>
      <p:ext uri="{BB962C8B-B14F-4D97-AF65-F5344CB8AC3E}">
        <p14:creationId xmlns:p14="http://schemas.microsoft.com/office/powerpoint/2010/main" val="168684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smtClean="0">
                <a:latin typeface="Ford Antenna Regular" charset="0"/>
              </a:rPr>
              <a:t>Target finish within 15 mins.</a:t>
            </a:r>
            <a:endParaRPr lang="en-US" dirty="0">
              <a:latin typeface="Ford Antenna Regular"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F4921D94-BA1A-F348-8E11-99C135B5FFA5}" type="slidenum">
              <a:rPr lang="en-US" sz="1000">
                <a:latin typeface="Ford Antenna Regular" charset="0"/>
                <a:cs typeface="Ford Antenna Regular" charset="0"/>
              </a:rPr>
              <a:pPr eaLnBrk="1" hangingPunct="1"/>
              <a:t>7</a:t>
            </a:fld>
            <a:endParaRPr lang="en-US" sz="1000" dirty="0">
              <a:latin typeface="Ford Antenna Regular" charset="0"/>
              <a:cs typeface="Ford Antenna Regular" charset="0"/>
            </a:endParaRPr>
          </a:p>
        </p:txBody>
      </p:sp>
    </p:spTree>
    <p:extLst>
      <p:ext uri="{BB962C8B-B14F-4D97-AF65-F5344CB8AC3E}">
        <p14:creationId xmlns:p14="http://schemas.microsoft.com/office/powerpoint/2010/main" val="393330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smtClean="0">
                <a:latin typeface="Ford Antenna Regular" charset="0"/>
              </a:rPr>
              <a:t>Target finish within 15 mins.</a:t>
            </a:r>
            <a:endParaRPr lang="en-US" dirty="0">
              <a:latin typeface="Ford Antenna Regular"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F4921D94-BA1A-F348-8E11-99C135B5FFA5}" type="slidenum">
              <a:rPr lang="en-US" sz="1000">
                <a:latin typeface="Ford Antenna Regular" charset="0"/>
                <a:cs typeface="Ford Antenna Regular" charset="0"/>
              </a:rPr>
              <a:pPr eaLnBrk="1" hangingPunct="1"/>
              <a:t>8</a:t>
            </a:fld>
            <a:endParaRPr lang="en-US" sz="1000" dirty="0">
              <a:latin typeface="Ford Antenna Regular" charset="0"/>
              <a:cs typeface="Ford Antenna Regular" charset="0"/>
            </a:endParaRPr>
          </a:p>
        </p:txBody>
      </p:sp>
    </p:spTree>
    <p:extLst>
      <p:ext uri="{BB962C8B-B14F-4D97-AF65-F5344CB8AC3E}">
        <p14:creationId xmlns:p14="http://schemas.microsoft.com/office/powerpoint/2010/main" val="37114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smtClean="0">
                <a:latin typeface="Ford Antenna Regular" charset="0"/>
              </a:rPr>
              <a:t>Target finish within 15 mins.</a:t>
            </a:r>
            <a:endParaRPr lang="en-US" dirty="0">
              <a:latin typeface="Ford Antenna Regular"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F4921D94-BA1A-F348-8E11-99C135B5FFA5}" type="slidenum">
              <a:rPr lang="en-US" sz="1000">
                <a:latin typeface="Ford Antenna Regular" charset="0"/>
                <a:cs typeface="Ford Antenna Regular" charset="0"/>
              </a:rPr>
              <a:pPr eaLnBrk="1" hangingPunct="1"/>
              <a:t>9</a:t>
            </a:fld>
            <a:endParaRPr lang="en-US" sz="1000" dirty="0">
              <a:latin typeface="Ford Antenna Regular" charset="0"/>
              <a:cs typeface="Ford Antenna Regular" charset="0"/>
            </a:endParaRPr>
          </a:p>
        </p:txBody>
      </p:sp>
    </p:spTree>
    <p:extLst>
      <p:ext uri="{BB962C8B-B14F-4D97-AF65-F5344CB8AC3E}">
        <p14:creationId xmlns:p14="http://schemas.microsoft.com/office/powerpoint/2010/main" val="363344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smtClean="0">
                <a:latin typeface="Ford Antenna Regular" charset="0"/>
              </a:rPr>
              <a:t>Target finish within 15 mins.</a:t>
            </a:r>
            <a:endParaRPr lang="en-US" dirty="0">
              <a:latin typeface="Ford Antenna Regular"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F4921D94-BA1A-F348-8E11-99C135B5FFA5}" type="slidenum">
              <a:rPr lang="en-US" sz="1000">
                <a:latin typeface="Ford Antenna Regular" charset="0"/>
                <a:cs typeface="Ford Antenna Regular" charset="0"/>
              </a:rPr>
              <a:pPr eaLnBrk="1" hangingPunct="1"/>
              <a:t>10</a:t>
            </a:fld>
            <a:endParaRPr lang="en-US" sz="1000" dirty="0">
              <a:latin typeface="Ford Antenna Regular" charset="0"/>
              <a:cs typeface="Ford Antenna Regular" charset="0"/>
            </a:endParaRPr>
          </a:p>
        </p:txBody>
      </p:sp>
    </p:spTree>
    <p:extLst>
      <p:ext uri="{BB962C8B-B14F-4D97-AF65-F5344CB8AC3E}">
        <p14:creationId xmlns:p14="http://schemas.microsoft.com/office/powerpoint/2010/main" val="4266746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smtClean="0">
                <a:latin typeface="Ford Antenna Regular" charset="0"/>
              </a:rPr>
              <a:t>Target finish within 15 mins.</a:t>
            </a:r>
            <a:endParaRPr lang="en-US" dirty="0">
              <a:latin typeface="Ford Antenna Regular"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F4921D94-BA1A-F348-8E11-99C135B5FFA5}" type="slidenum">
              <a:rPr lang="en-US" sz="1000">
                <a:latin typeface="Ford Antenna Regular" charset="0"/>
                <a:cs typeface="Ford Antenna Regular" charset="0"/>
              </a:rPr>
              <a:pPr eaLnBrk="1" hangingPunct="1"/>
              <a:t>11</a:t>
            </a:fld>
            <a:endParaRPr lang="en-US" sz="1000" dirty="0">
              <a:latin typeface="Ford Antenna Regular" charset="0"/>
              <a:cs typeface="Ford Antenna Regular" charset="0"/>
            </a:endParaRPr>
          </a:p>
        </p:txBody>
      </p:sp>
    </p:spTree>
    <p:extLst>
      <p:ext uri="{BB962C8B-B14F-4D97-AF65-F5344CB8AC3E}">
        <p14:creationId xmlns:p14="http://schemas.microsoft.com/office/powerpoint/2010/main" val="168684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smtClean="0">
                <a:latin typeface="Ford Antenna Regular" charset="0"/>
              </a:rPr>
              <a:t>Target finish within 15 mins.</a:t>
            </a:r>
            <a:endParaRPr lang="en-US" dirty="0">
              <a:latin typeface="Ford Antenna Regular"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F4921D94-BA1A-F348-8E11-99C135B5FFA5}" type="slidenum">
              <a:rPr lang="en-US" sz="1000">
                <a:latin typeface="Ford Antenna Regular" charset="0"/>
                <a:cs typeface="Ford Antenna Regular" charset="0"/>
              </a:rPr>
              <a:pPr eaLnBrk="1" hangingPunct="1"/>
              <a:t>12</a:t>
            </a:fld>
            <a:endParaRPr lang="en-US" sz="1000" dirty="0">
              <a:latin typeface="Ford Antenna Regular" charset="0"/>
              <a:cs typeface="Ford Antenna Regular" charset="0"/>
            </a:endParaRPr>
          </a:p>
        </p:txBody>
      </p:sp>
    </p:spTree>
    <p:extLst>
      <p:ext uri="{BB962C8B-B14F-4D97-AF65-F5344CB8AC3E}">
        <p14:creationId xmlns:p14="http://schemas.microsoft.com/office/powerpoint/2010/main" val="420720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628416" y="989014"/>
            <a:ext cx="6038851" cy="48609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Chart Placeholder 14"/>
          <p:cNvSpPr>
            <a:spLocks noGrp="1"/>
          </p:cNvSpPr>
          <p:nvPr>
            <p:ph type="chart" sz="quarter" idx="11"/>
          </p:nvPr>
        </p:nvSpPr>
        <p:spPr>
          <a:xfrm>
            <a:off x="7005561" y="989014"/>
            <a:ext cx="4528156" cy="3584954"/>
          </a:xfrm>
        </p:spPr>
        <p:txBody>
          <a:bodyPr rtlCol="0">
            <a:normAutofit/>
          </a:bodyPr>
          <a:lstStyle/>
          <a:p>
            <a:pPr lvl="0"/>
            <a:r>
              <a:rPr lang="en-US" noProof="0" dirty="0" smtClean="0"/>
              <a:t>Click icon to add chart</a:t>
            </a:r>
            <a:endParaRPr lang="en-US" noProof="0" dirty="0"/>
          </a:p>
        </p:txBody>
      </p:sp>
      <p:sp>
        <p:nvSpPr>
          <p:cNvPr id="5" name="Slide Number Placeholder 4"/>
          <p:cNvSpPr>
            <a:spLocks noGrp="1"/>
          </p:cNvSpPr>
          <p:nvPr>
            <p:ph type="sldNum" sz="quarter" idx="12"/>
          </p:nvPr>
        </p:nvSpPr>
        <p:spPr/>
        <p:txBody>
          <a:bodyPr/>
          <a:lstStyle>
            <a:lvl1pPr>
              <a:defRPr/>
            </a:lvl1pPr>
          </a:lstStyle>
          <a:p>
            <a:pPr>
              <a:defRPr/>
            </a:pPr>
            <a:fld id="{9FC2DE53-6F63-3F4D-9DD8-362C369A6F01}" type="slidenum">
              <a:rPr lang="en-US"/>
              <a:pPr>
                <a:defRPr/>
              </a:pPr>
              <a:t>‹#›</a:t>
            </a:fld>
            <a:endParaRPr lang="en-US" dirty="0"/>
          </a:p>
        </p:txBody>
      </p:sp>
    </p:spTree>
    <p:extLst>
      <p:ext uri="{BB962C8B-B14F-4D97-AF65-F5344CB8AC3E}">
        <p14:creationId xmlns:p14="http://schemas.microsoft.com/office/powerpoint/2010/main" val="12722861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4" name="Title 3"/>
          <p:cNvSpPr>
            <a:spLocks noGrp="1"/>
          </p:cNvSpPr>
          <p:nvPr>
            <p:ph type="title"/>
          </p:nvPr>
        </p:nvSpPr>
        <p:spPr>
          <a:xfrm>
            <a:off x="7329715" y="3090672"/>
            <a:ext cx="3742751" cy="547706"/>
          </a:xfrm>
          <a:prstGeom prst="rect">
            <a:avLst/>
          </a:prstGeom>
        </p:spPr>
        <p:txBody>
          <a:bodyPr/>
          <a:lstStyle>
            <a:lvl1pPr>
              <a:defRPr sz="1800" b="1" i="0" cap="all">
                <a:solidFill>
                  <a:schemeClr val="bg1"/>
                </a:solidFill>
                <a:latin typeface="Century Gothic" panose="020B0502020202020204" pitchFamily="34" charset="0"/>
                <a:cs typeface="Century Gothic" panose="020B0502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7340641" y="3672858"/>
            <a:ext cx="3200127" cy="235718"/>
          </a:xfrm>
          <a:prstGeom prst="rect">
            <a:avLst/>
          </a:prstGeom>
        </p:spPr>
        <p:txBody>
          <a:bodyPr vert="horz"/>
          <a:lstStyle>
            <a:lvl1pPr marL="0" indent="0">
              <a:buNone/>
              <a:defRPr sz="10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12042547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_Section">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a:defRPr/>
            </a:pPr>
            <a:fld id="{41A33A19-E7D3-CE47-A771-737A500C8343}" type="slidenum">
              <a:rPr lang="en-US" smtClean="0"/>
              <a:pPr>
                <a:defRPr/>
              </a:pPr>
              <a:t>‹#›</a:t>
            </a:fld>
            <a:endParaRPr lang="en-US" dirty="0"/>
          </a:p>
        </p:txBody>
      </p:sp>
      <p:sp>
        <p:nvSpPr>
          <p:cNvPr id="6" name="Title 1"/>
          <p:cNvSpPr>
            <a:spLocks noGrp="1"/>
          </p:cNvSpPr>
          <p:nvPr>
            <p:ph type="title" hasCustomPrompt="1"/>
          </p:nvPr>
        </p:nvSpPr>
        <p:spPr>
          <a:xfrm>
            <a:off x="3327400" y="3090672"/>
            <a:ext cx="7745067" cy="547706"/>
          </a:xfrm>
          <a:prstGeom prst="rect">
            <a:avLst/>
          </a:prstGeom>
        </p:spPr>
        <p:txBody>
          <a:bodyPr/>
          <a:lstStyle>
            <a:lvl1pPr>
              <a:defRPr>
                <a:solidFill>
                  <a:schemeClr val="bg1"/>
                </a:solidFill>
              </a:defRPr>
            </a:lvl1pPr>
          </a:lstStyle>
          <a:p>
            <a:pPr algn="r"/>
            <a:r>
              <a:rPr lang="en-US" sz="3200" dirty="0" smtClean="0">
                <a:latin typeface="Century Gothic" panose="020B0502020202020204" pitchFamily="34" charset="0"/>
              </a:rPr>
              <a:t>Tabs/Breaks</a:t>
            </a:r>
            <a:endParaRPr lang="en-US" sz="3200" dirty="0">
              <a:latin typeface="Century Gothic" panose="020B0502020202020204" pitchFamily="34" charset="0"/>
            </a:endParaRPr>
          </a:p>
        </p:txBody>
      </p:sp>
    </p:spTree>
    <p:extLst>
      <p:ext uri="{BB962C8B-B14F-4D97-AF65-F5344CB8AC3E}">
        <p14:creationId xmlns:p14="http://schemas.microsoft.com/office/powerpoint/2010/main" val="2234304191"/>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628416" y="989014"/>
            <a:ext cx="6038851" cy="48609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Chart Placeholder 14"/>
          <p:cNvSpPr>
            <a:spLocks noGrp="1"/>
          </p:cNvSpPr>
          <p:nvPr>
            <p:ph type="chart" sz="quarter" idx="11"/>
          </p:nvPr>
        </p:nvSpPr>
        <p:spPr>
          <a:xfrm>
            <a:off x="7005561" y="989014"/>
            <a:ext cx="4528156" cy="3584954"/>
          </a:xfrm>
        </p:spPr>
        <p:txBody>
          <a:bodyPr rtlCol="0">
            <a:normAutofit/>
          </a:bodyPr>
          <a:lstStyle/>
          <a:p>
            <a:pPr lvl="0"/>
            <a:r>
              <a:rPr lang="en-US" noProof="0" dirty="0" smtClean="0"/>
              <a:t>Click icon to add chart</a:t>
            </a:r>
            <a:endParaRPr lang="en-US" noProof="0" dirty="0"/>
          </a:p>
        </p:txBody>
      </p:sp>
      <p:sp>
        <p:nvSpPr>
          <p:cNvPr id="5" name="Slide Number Placeholder 4"/>
          <p:cNvSpPr>
            <a:spLocks noGrp="1"/>
          </p:cNvSpPr>
          <p:nvPr>
            <p:ph type="sldNum" sz="quarter" idx="12"/>
          </p:nvPr>
        </p:nvSpPr>
        <p:spPr/>
        <p:txBody>
          <a:bodyPr/>
          <a:lstStyle>
            <a:lvl1pPr>
              <a:defRPr/>
            </a:lvl1pPr>
          </a:lstStyle>
          <a:p>
            <a:pPr>
              <a:defRPr/>
            </a:pPr>
            <a:fld id="{9FC2DE53-6F63-3F4D-9DD8-362C369A6F01}"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290013709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222060C5-270B-F64B-8DF9-1DF9F9D366D8}"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4118187501"/>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8"/>
            <a:ext cx="9627811" cy="2521857"/>
          </a:xfrm>
        </p:spPr>
        <p:txBody>
          <a:bodyPr/>
          <a:lstStyle>
            <a:lvl1pPr marL="0" indent="0" algn="l">
              <a:lnSpc>
                <a:spcPts val="3180"/>
              </a:lnSpc>
              <a:buNone/>
              <a:defRPr sz="2400"/>
            </a:lvl1pPr>
            <a:lvl2pPr marL="0" indent="0" algn="ctr">
              <a:buNone/>
              <a:defRPr sz="2000"/>
            </a:lvl2pPr>
            <a:lvl3pPr marL="0" indent="0" algn="ctr">
              <a:buNone/>
              <a:defRPr sz="2000"/>
            </a:lvl3pPr>
            <a:lvl4pPr marL="0" indent="0" algn="ctr">
              <a:buNone/>
              <a:defRPr sz="2000"/>
            </a:lvl4pPr>
            <a:lvl5pPr marL="0" indent="0" algn="ctr">
              <a:buNone/>
              <a:defRPr sz="2000"/>
            </a:lvl5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324DA2C-D596-DE41-A663-CFA846304E69}"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3381821902"/>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vl1pPr>
          </a:lstStyle>
          <a:p>
            <a:pPr>
              <a:defRPr/>
            </a:pPr>
            <a:fld id="{5EAC72E2-E852-F34F-BCFD-11CF99A8E3F0}" type="slidenum">
              <a:rPr lang="en-US">
                <a:solidFill>
                  <a:srgbClr val="999999"/>
                </a:solidFill>
              </a:rPr>
              <a:pPr>
                <a:defRPr/>
              </a:pPr>
              <a:t>‹#›</a:t>
            </a:fld>
            <a:endParaRPr lang="en-US" dirty="0">
              <a:solidFill>
                <a:srgbClr val="999999"/>
              </a:solidFill>
            </a:endParaRPr>
          </a:p>
        </p:txBody>
      </p:sp>
      <p:sp>
        <p:nvSpPr>
          <p:cNvPr id="6" name="Slide Number Placeholder 4"/>
          <p:cNvSpPr txBox="1">
            <a:spLocks/>
          </p:cNvSpPr>
          <p:nvPr userDrawn="1"/>
        </p:nvSpPr>
        <p:spPr>
          <a:xfrm>
            <a:off x="11601451" y="6486429"/>
            <a:ext cx="590549" cy="365125"/>
          </a:xfrm>
          <a:prstGeom prst="rect">
            <a:avLst/>
          </a:prstGeom>
        </p:spPr>
        <p:txBody>
          <a:bodyPr vert="horz" lIns="0" tIns="0" rIns="0" bIns="0" rtlCol="0" anchor="ctr"/>
          <a:lstStyle>
            <a:defPPr>
              <a:defRPr lang="en-US"/>
            </a:defPPr>
            <a:lvl1pPr algn="ctr" defTabSz="457200" rtl="0" fontAlgn="base">
              <a:spcBef>
                <a:spcPct val="0"/>
              </a:spcBef>
              <a:spcAft>
                <a:spcPct val="0"/>
              </a:spcAft>
              <a:defRPr sz="800" b="0" i="0" kern="1200">
                <a:solidFill>
                  <a:schemeClr val="accent5"/>
                </a:solidFill>
                <a:latin typeface="Ford Antenna Regular"/>
                <a:ea typeface="ヒラギノ角ゴ Pro W3" charset="0"/>
                <a:cs typeface="Ford Antenna Regular"/>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1A33A19-E7D3-CE47-A771-737A500C8343}" type="slidenum">
              <a:rPr lang="en-US" sz="800" smtClean="0">
                <a:solidFill>
                  <a:srgbClr val="4BACC6"/>
                </a:solidFill>
              </a:rPr>
              <a:pPr>
                <a:defRPr/>
              </a:pPr>
              <a:t>‹#›</a:t>
            </a:fld>
            <a:endParaRPr lang="en-US" sz="800" dirty="0">
              <a:solidFill>
                <a:srgbClr val="4BACC6"/>
              </a:solidFill>
            </a:endParaRPr>
          </a:p>
        </p:txBody>
      </p:sp>
      <p:sp>
        <p:nvSpPr>
          <p:cNvPr id="8" name="Rectangle 7"/>
          <p:cNvSpPr/>
          <p:nvPr userDrawn="1"/>
        </p:nvSpPr>
        <p:spPr>
          <a:xfrm>
            <a:off x="0" y="663575"/>
            <a:ext cx="12192000" cy="5556250"/>
          </a:xfrm>
          <a:prstGeom prst="rect">
            <a:avLst/>
          </a:prstGeom>
          <a:solidFill>
            <a:sysClr val="window" lastClr="FFFFFF">
              <a:lumMod val="65000"/>
            </a:sysClr>
          </a:solidFill>
          <a:ln w="9525" cap="flat" cmpd="sng" algn="ctr">
            <a:noFill/>
            <a:prstDash val="solid"/>
          </a:ln>
          <a:effectLst/>
        </p:spPr>
        <p:txBody>
          <a:bodyPr anchor="ctr"/>
          <a:lstStyle/>
          <a:p>
            <a:pPr algn="ctr" defTabSz="914400" fontAlgn="auto">
              <a:spcBef>
                <a:spcPts val="0"/>
              </a:spcBef>
              <a:spcAft>
                <a:spcPts val="0"/>
              </a:spcAft>
              <a:defRPr/>
            </a:pPr>
            <a:endParaRPr lang="en-US" sz="1800" kern="0" dirty="0">
              <a:solidFill>
                <a:srgbClr val="4BACC6"/>
              </a:solidFill>
              <a:latin typeface="Arial"/>
            </a:endParaRPr>
          </a:p>
        </p:txBody>
      </p:sp>
    </p:spTree>
    <p:extLst>
      <p:ext uri="{BB962C8B-B14F-4D97-AF65-F5344CB8AC3E}">
        <p14:creationId xmlns:p14="http://schemas.microsoft.com/office/powerpoint/2010/main" val="2073066689"/>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366933" y="1573390"/>
            <a:ext cx="5234819" cy="3717749"/>
          </a:xfrm>
        </p:spPr>
        <p:txBody>
          <a:bodyPr/>
          <a:lstStyle>
            <a:lvl1pPr>
              <a:defRPr>
                <a:latin typeface="Ford Antenna Cond Medium" pitchFamily="50" charset="0"/>
              </a:defRPr>
            </a:lvl1pPr>
            <a:lvl2pPr>
              <a:defRPr>
                <a:latin typeface="Ford Antenna Cond Medium" pitchFamily="50" charset="0"/>
              </a:defRPr>
            </a:lvl2pPr>
            <a:lvl3pPr>
              <a:defRPr>
                <a:latin typeface="Ford Antenna Cond Medium" pitchFamily="50" charset="0"/>
              </a:defRPr>
            </a:lvl3pPr>
            <a:lvl4pPr>
              <a:defRPr>
                <a:latin typeface="Ford Antenna Cond Medium" pitchFamily="50" charset="0"/>
              </a:defRPr>
            </a:lvl4pPr>
            <a:lvl5pPr>
              <a:defRPr>
                <a:latin typeface="Ford Antenna Cond Medium" pitchFamily="50"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lvl1pPr>
              <a:defRPr>
                <a:latin typeface="Ford Antenna Medium" pitchFamily="50" charset="0"/>
              </a:defRPr>
            </a:lvl1pPr>
          </a:lstStyle>
          <a:p>
            <a:r>
              <a:rPr lang="en-US"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sz="1000">
                <a:latin typeface="Century Gothic" panose="020B0502020202020204" pitchFamily="34" charset="0"/>
              </a:defRPr>
            </a:lvl1pPr>
          </a:lstStyle>
          <a:p>
            <a:pPr>
              <a:defRPr/>
            </a:pPr>
            <a:fld id="{8DB3CC73-2B84-A54D-A2D4-D860F0862AC4}" type="slidenum">
              <a:rPr lang="en-US" smtClean="0">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46483446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CAD86E2-D5B9-FC4F-ABBB-C43FD0418917}"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60476654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1"/>
          </p:nvPr>
        </p:nvSpPr>
        <p:spPr>
          <a:xfrm>
            <a:off x="609601" y="5043489"/>
            <a:ext cx="3272972"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p:cNvSpPr>
            <a:spLocks noGrp="1"/>
          </p:cNvSpPr>
          <p:nvPr>
            <p:ph type="body" sz="quarter" idx="12"/>
          </p:nvPr>
        </p:nvSpPr>
        <p:spPr>
          <a:xfrm>
            <a:off x="4235753"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p:cNvSpPr>
            <a:spLocks noGrp="1"/>
          </p:cNvSpPr>
          <p:nvPr>
            <p:ph type="body" sz="quarter" idx="13"/>
          </p:nvPr>
        </p:nvSpPr>
        <p:spPr>
          <a:xfrm>
            <a:off x="7721601"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14"/>
          </p:nvPr>
        </p:nvSpPr>
        <p:spPr/>
        <p:txBody>
          <a:bodyPr/>
          <a:lstStyle>
            <a:lvl1pPr>
              <a:defRPr/>
            </a:lvl1pPr>
          </a:lstStyle>
          <a:p>
            <a:pPr>
              <a:defRPr/>
            </a:pPr>
            <a:fld id="{BD198689-CE1A-0541-9FFB-B2A5F401D692}"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131211295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3" name="Picture 9" descr="world_map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842964"/>
            <a:ext cx="10871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2565400" y="165258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rgbClr val="FFFFFF"/>
                </a:solidFill>
                <a:latin typeface="Ford Antenna Regular" charset="0"/>
                <a:cs typeface="Ford Antenna Regular" charset="0"/>
              </a:rPr>
              <a:t>FNA</a:t>
            </a:r>
          </a:p>
        </p:txBody>
      </p:sp>
      <p:sp>
        <p:nvSpPr>
          <p:cNvPr id="42" name="TextBox 41"/>
          <p:cNvSpPr txBox="1">
            <a:spLocks noChangeArrowheads="1"/>
          </p:cNvSpPr>
          <p:nvPr/>
        </p:nvSpPr>
        <p:spPr bwMode="auto">
          <a:xfrm>
            <a:off x="5871633" y="14430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rgbClr val="FFFFFF"/>
                </a:solidFill>
                <a:latin typeface="Ford Antenna Regular" charset="0"/>
                <a:cs typeface="Ford Antenna Regular" charset="0"/>
              </a:rPr>
              <a:t>FoE</a:t>
            </a:r>
          </a:p>
        </p:txBody>
      </p:sp>
      <p:sp>
        <p:nvSpPr>
          <p:cNvPr id="43" name="TextBox 42"/>
          <p:cNvSpPr txBox="1">
            <a:spLocks noChangeArrowheads="1"/>
          </p:cNvSpPr>
          <p:nvPr/>
        </p:nvSpPr>
        <p:spPr bwMode="auto">
          <a:xfrm>
            <a:off x="7857067" y="14303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rgbClr val="FFFFFF"/>
                </a:solidFill>
                <a:latin typeface="Ford Antenna Regular" charset="0"/>
                <a:cs typeface="Ford Antenna Regular" charset="0"/>
              </a:rPr>
              <a:t>FAPA</a:t>
            </a:r>
          </a:p>
        </p:txBody>
      </p:sp>
      <p:sp>
        <p:nvSpPr>
          <p:cNvPr id="44" name="TextBox 43"/>
          <p:cNvSpPr txBox="1">
            <a:spLocks noChangeArrowheads="1"/>
          </p:cNvSpPr>
          <p:nvPr/>
        </p:nvSpPr>
        <p:spPr bwMode="auto">
          <a:xfrm>
            <a:off x="3617384" y="2881314"/>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rgbClr val="FFFFFF"/>
                </a:solidFill>
                <a:latin typeface="Ford Antenna Regular" charset="0"/>
                <a:cs typeface="Ford Antenna Regular" charset="0"/>
              </a:rPr>
              <a:t>FSAO</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1"/>
          </p:nvPr>
        </p:nvSpPr>
        <p:spPr>
          <a:xfrm>
            <a:off x="594147"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12" name="Text Placeholder 11"/>
          <p:cNvSpPr>
            <a:spLocks noGrp="1"/>
          </p:cNvSpPr>
          <p:nvPr>
            <p:ph type="body" sz="quarter" idx="12"/>
          </p:nvPr>
        </p:nvSpPr>
        <p:spPr>
          <a:xfrm>
            <a:off x="607693" y="5222875"/>
            <a:ext cx="2548680" cy="235188"/>
          </a:xfrm>
        </p:spPr>
        <p:txBody>
          <a:bodyPr anchor="b"/>
          <a:lstStyle>
            <a:lvl1pPr marL="0" indent="0">
              <a:buNone/>
              <a:defRPr sz="1000" b="1"/>
            </a:lvl1pPr>
          </a:lstStyle>
          <a:p>
            <a:pPr lvl="0"/>
            <a:r>
              <a:rPr lang="en-US" smtClean="0"/>
              <a:t>Click to edit Master text styles</a:t>
            </a:r>
          </a:p>
        </p:txBody>
      </p:sp>
      <p:sp>
        <p:nvSpPr>
          <p:cNvPr id="14" name="Text Placeholder 13"/>
          <p:cNvSpPr>
            <a:spLocks noGrp="1"/>
          </p:cNvSpPr>
          <p:nvPr>
            <p:ph type="body" sz="quarter" idx="13"/>
          </p:nvPr>
        </p:nvSpPr>
        <p:spPr>
          <a:xfrm>
            <a:off x="607693" y="5394961"/>
            <a:ext cx="2548681" cy="174863"/>
          </a:xfrm>
        </p:spPr>
        <p:txBody>
          <a:bodyPr/>
          <a:lstStyle>
            <a:lvl1pPr marL="0" indent="0">
              <a:buNone/>
              <a:defRPr sz="1200"/>
            </a:lvl1pPr>
          </a:lstStyle>
          <a:p>
            <a:pPr lvl="0"/>
            <a:r>
              <a:rPr lang="en-US" smtClean="0"/>
              <a:t>Click to edit Master text styles</a:t>
            </a:r>
          </a:p>
        </p:txBody>
      </p:sp>
      <p:sp>
        <p:nvSpPr>
          <p:cNvPr id="24" name="Text Placeholder 11"/>
          <p:cNvSpPr>
            <a:spLocks noGrp="1"/>
          </p:cNvSpPr>
          <p:nvPr>
            <p:ph type="body" sz="quarter" idx="14"/>
          </p:nvPr>
        </p:nvSpPr>
        <p:spPr>
          <a:xfrm>
            <a:off x="607693" y="5704840"/>
            <a:ext cx="2548680" cy="235188"/>
          </a:xfrm>
        </p:spPr>
        <p:txBody>
          <a:bodyPr anchor="b"/>
          <a:lstStyle>
            <a:lvl1pPr marL="0" indent="0">
              <a:buNone/>
              <a:defRPr sz="1000" b="1"/>
            </a:lvl1pPr>
          </a:lstStyle>
          <a:p>
            <a:pPr lvl="0"/>
            <a:r>
              <a:rPr lang="en-US" smtClean="0"/>
              <a:t>Click to edit Master text styles</a:t>
            </a:r>
          </a:p>
        </p:txBody>
      </p:sp>
      <p:sp>
        <p:nvSpPr>
          <p:cNvPr id="25" name="Text Placeholder 13"/>
          <p:cNvSpPr>
            <a:spLocks noGrp="1"/>
          </p:cNvSpPr>
          <p:nvPr>
            <p:ph type="body" sz="quarter" idx="15"/>
          </p:nvPr>
        </p:nvSpPr>
        <p:spPr>
          <a:xfrm>
            <a:off x="607693" y="5876926"/>
            <a:ext cx="2548681" cy="174863"/>
          </a:xfrm>
        </p:spPr>
        <p:txBody>
          <a:bodyPr/>
          <a:lstStyle>
            <a:lvl1pPr marL="0" indent="0">
              <a:buNone/>
              <a:defRPr sz="1200"/>
            </a:lvl1pPr>
          </a:lstStyle>
          <a:p>
            <a:pPr lvl="0"/>
            <a:r>
              <a:rPr lang="en-US" smtClean="0"/>
              <a:t>Click to edit Master text styles</a:t>
            </a:r>
          </a:p>
        </p:txBody>
      </p:sp>
      <p:sp>
        <p:nvSpPr>
          <p:cNvPr id="27" name="Text Placeholder 9"/>
          <p:cNvSpPr>
            <a:spLocks noGrp="1"/>
          </p:cNvSpPr>
          <p:nvPr>
            <p:ph type="body" sz="quarter" idx="16"/>
          </p:nvPr>
        </p:nvSpPr>
        <p:spPr>
          <a:xfrm>
            <a:off x="3115733"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28" name="Text Placeholder 11"/>
          <p:cNvSpPr>
            <a:spLocks noGrp="1"/>
          </p:cNvSpPr>
          <p:nvPr>
            <p:ph type="body" sz="quarter" idx="17"/>
          </p:nvPr>
        </p:nvSpPr>
        <p:spPr>
          <a:xfrm>
            <a:off x="3129280" y="5222875"/>
            <a:ext cx="2548680" cy="235188"/>
          </a:xfrm>
        </p:spPr>
        <p:txBody>
          <a:bodyPr anchor="b"/>
          <a:lstStyle>
            <a:lvl1pPr marL="0" indent="0">
              <a:buNone/>
              <a:defRPr sz="1000" b="1"/>
            </a:lvl1pPr>
          </a:lstStyle>
          <a:p>
            <a:pPr lvl="0"/>
            <a:r>
              <a:rPr lang="en-US" smtClean="0"/>
              <a:t>Click to edit Master text styles</a:t>
            </a:r>
          </a:p>
        </p:txBody>
      </p:sp>
      <p:sp>
        <p:nvSpPr>
          <p:cNvPr id="29" name="Text Placeholder 13"/>
          <p:cNvSpPr>
            <a:spLocks noGrp="1"/>
          </p:cNvSpPr>
          <p:nvPr>
            <p:ph type="body" sz="quarter" idx="18"/>
          </p:nvPr>
        </p:nvSpPr>
        <p:spPr>
          <a:xfrm>
            <a:off x="3129280" y="5394961"/>
            <a:ext cx="2548681" cy="174863"/>
          </a:xfrm>
        </p:spPr>
        <p:txBody>
          <a:bodyPr/>
          <a:lstStyle>
            <a:lvl1pPr marL="0" indent="0">
              <a:buNone/>
              <a:defRPr sz="1200"/>
            </a:lvl1pPr>
          </a:lstStyle>
          <a:p>
            <a:pPr lvl="0"/>
            <a:r>
              <a:rPr lang="en-US" smtClean="0"/>
              <a:t>Click to edit Master text styles</a:t>
            </a:r>
          </a:p>
        </p:txBody>
      </p:sp>
      <p:sp>
        <p:nvSpPr>
          <p:cNvPr id="30" name="Text Placeholder 11"/>
          <p:cNvSpPr>
            <a:spLocks noGrp="1"/>
          </p:cNvSpPr>
          <p:nvPr>
            <p:ph type="body" sz="quarter" idx="19"/>
          </p:nvPr>
        </p:nvSpPr>
        <p:spPr>
          <a:xfrm>
            <a:off x="3129280" y="5704840"/>
            <a:ext cx="2548680" cy="235188"/>
          </a:xfrm>
        </p:spPr>
        <p:txBody>
          <a:bodyPr anchor="b"/>
          <a:lstStyle>
            <a:lvl1pPr marL="0" indent="0">
              <a:buNone/>
              <a:defRPr sz="1000" b="1"/>
            </a:lvl1pPr>
          </a:lstStyle>
          <a:p>
            <a:pPr lvl="0"/>
            <a:r>
              <a:rPr lang="en-US" smtClean="0"/>
              <a:t>Click to edit Master text styles</a:t>
            </a:r>
          </a:p>
        </p:txBody>
      </p:sp>
      <p:sp>
        <p:nvSpPr>
          <p:cNvPr id="31" name="Text Placeholder 13"/>
          <p:cNvSpPr>
            <a:spLocks noGrp="1"/>
          </p:cNvSpPr>
          <p:nvPr>
            <p:ph type="body" sz="quarter" idx="20"/>
          </p:nvPr>
        </p:nvSpPr>
        <p:spPr>
          <a:xfrm>
            <a:off x="3129280" y="5876926"/>
            <a:ext cx="2548681" cy="174863"/>
          </a:xfrm>
        </p:spPr>
        <p:txBody>
          <a:bodyPr/>
          <a:lstStyle>
            <a:lvl1pPr marL="0" indent="0">
              <a:buNone/>
              <a:defRPr sz="1200"/>
            </a:lvl1pPr>
          </a:lstStyle>
          <a:p>
            <a:pPr lvl="0"/>
            <a:r>
              <a:rPr lang="en-US" smtClean="0"/>
              <a:t>Click to edit Master text styles</a:t>
            </a:r>
          </a:p>
        </p:txBody>
      </p:sp>
      <p:sp>
        <p:nvSpPr>
          <p:cNvPr id="32" name="Text Placeholder 9"/>
          <p:cNvSpPr>
            <a:spLocks noGrp="1"/>
          </p:cNvSpPr>
          <p:nvPr>
            <p:ph type="body" sz="quarter" idx="21"/>
          </p:nvPr>
        </p:nvSpPr>
        <p:spPr>
          <a:xfrm>
            <a:off x="5628640"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33" name="Text Placeholder 11"/>
          <p:cNvSpPr>
            <a:spLocks noGrp="1"/>
          </p:cNvSpPr>
          <p:nvPr>
            <p:ph type="body" sz="quarter" idx="22"/>
          </p:nvPr>
        </p:nvSpPr>
        <p:spPr>
          <a:xfrm>
            <a:off x="5642187" y="5222875"/>
            <a:ext cx="2548680" cy="235188"/>
          </a:xfrm>
        </p:spPr>
        <p:txBody>
          <a:bodyPr anchor="b"/>
          <a:lstStyle>
            <a:lvl1pPr marL="0" indent="0">
              <a:buNone/>
              <a:defRPr sz="1000" b="1"/>
            </a:lvl1pPr>
          </a:lstStyle>
          <a:p>
            <a:pPr lvl="0"/>
            <a:r>
              <a:rPr lang="en-US" smtClean="0"/>
              <a:t>Click to edit Master text styles</a:t>
            </a:r>
          </a:p>
        </p:txBody>
      </p:sp>
      <p:sp>
        <p:nvSpPr>
          <p:cNvPr id="34" name="Text Placeholder 13"/>
          <p:cNvSpPr>
            <a:spLocks noGrp="1"/>
          </p:cNvSpPr>
          <p:nvPr>
            <p:ph type="body" sz="quarter" idx="23"/>
          </p:nvPr>
        </p:nvSpPr>
        <p:spPr>
          <a:xfrm>
            <a:off x="5642186" y="5394961"/>
            <a:ext cx="2548681" cy="174863"/>
          </a:xfrm>
        </p:spPr>
        <p:txBody>
          <a:bodyPr/>
          <a:lstStyle>
            <a:lvl1pPr marL="0" indent="0">
              <a:buNone/>
              <a:defRPr sz="1200"/>
            </a:lvl1pPr>
          </a:lstStyle>
          <a:p>
            <a:pPr lvl="0"/>
            <a:r>
              <a:rPr lang="en-US" smtClean="0"/>
              <a:t>Click to edit Master text styles</a:t>
            </a:r>
          </a:p>
        </p:txBody>
      </p:sp>
      <p:sp>
        <p:nvSpPr>
          <p:cNvPr id="35" name="Text Placeholder 11"/>
          <p:cNvSpPr>
            <a:spLocks noGrp="1"/>
          </p:cNvSpPr>
          <p:nvPr>
            <p:ph type="body" sz="quarter" idx="24"/>
          </p:nvPr>
        </p:nvSpPr>
        <p:spPr>
          <a:xfrm>
            <a:off x="5642187" y="5704840"/>
            <a:ext cx="2548680" cy="235188"/>
          </a:xfrm>
        </p:spPr>
        <p:txBody>
          <a:bodyPr anchor="b"/>
          <a:lstStyle>
            <a:lvl1pPr marL="0" indent="0">
              <a:buNone/>
              <a:defRPr sz="1000" b="1"/>
            </a:lvl1pPr>
          </a:lstStyle>
          <a:p>
            <a:pPr lvl="0"/>
            <a:r>
              <a:rPr lang="en-US" smtClean="0"/>
              <a:t>Click to edit Master text styles</a:t>
            </a:r>
          </a:p>
        </p:txBody>
      </p:sp>
      <p:sp>
        <p:nvSpPr>
          <p:cNvPr id="36" name="Text Placeholder 13"/>
          <p:cNvSpPr>
            <a:spLocks noGrp="1"/>
          </p:cNvSpPr>
          <p:nvPr>
            <p:ph type="body" sz="quarter" idx="25"/>
          </p:nvPr>
        </p:nvSpPr>
        <p:spPr>
          <a:xfrm>
            <a:off x="5642186" y="5876926"/>
            <a:ext cx="2548681" cy="174863"/>
          </a:xfrm>
        </p:spPr>
        <p:txBody>
          <a:bodyPr/>
          <a:lstStyle>
            <a:lvl1pPr marL="0" indent="0">
              <a:buNone/>
              <a:defRPr sz="1200"/>
            </a:lvl1pPr>
          </a:lstStyle>
          <a:p>
            <a:pPr lvl="0"/>
            <a:r>
              <a:rPr lang="en-US" smtClean="0"/>
              <a:t>Click to edit Master text styles</a:t>
            </a:r>
          </a:p>
        </p:txBody>
      </p:sp>
      <p:sp>
        <p:nvSpPr>
          <p:cNvPr id="37" name="Text Placeholder 9"/>
          <p:cNvSpPr>
            <a:spLocks noGrp="1"/>
          </p:cNvSpPr>
          <p:nvPr>
            <p:ph type="body" sz="quarter" idx="26"/>
          </p:nvPr>
        </p:nvSpPr>
        <p:spPr>
          <a:xfrm>
            <a:off x="8128000"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38" name="Text Placeholder 11"/>
          <p:cNvSpPr>
            <a:spLocks noGrp="1"/>
          </p:cNvSpPr>
          <p:nvPr>
            <p:ph type="body" sz="quarter" idx="27"/>
          </p:nvPr>
        </p:nvSpPr>
        <p:spPr>
          <a:xfrm>
            <a:off x="8141547" y="5222875"/>
            <a:ext cx="2548680" cy="235188"/>
          </a:xfrm>
        </p:spPr>
        <p:txBody>
          <a:bodyPr anchor="b"/>
          <a:lstStyle>
            <a:lvl1pPr marL="0" indent="0">
              <a:buNone/>
              <a:defRPr sz="1000" b="1"/>
            </a:lvl1pPr>
          </a:lstStyle>
          <a:p>
            <a:pPr lvl="0"/>
            <a:r>
              <a:rPr lang="en-US" smtClean="0"/>
              <a:t>Click to edit Master text styles</a:t>
            </a:r>
          </a:p>
        </p:txBody>
      </p:sp>
      <p:sp>
        <p:nvSpPr>
          <p:cNvPr id="39" name="Text Placeholder 13"/>
          <p:cNvSpPr>
            <a:spLocks noGrp="1"/>
          </p:cNvSpPr>
          <p:nvPr>
            <p:ph type="body" sz="quarter" idx="28"/>
          </p:nvPr>
        </p:nvSpPr>
        <p:spPr>
          <a:xfrm>
            <a:off x="8141546" y="5394961"/>
            <a:ext cx="2548681" cy="174863"/>
          </a:xfrm>
        </p:spPr>
        <p:txBody>
          <a:bodyPr/>
          <a:lstStyle>
            <a:lvl1pPr marL="0" indent="0">
              <a:buNone/>
              <a:defRPr sz="1200"/>
            </a:lvl1pPr>
          </a:lstStyle>
          <a:p>
            <a:pPr lvl="0"/>
            <a:r>
              <a:rPr lang="en-US" smtClean="0"/>
              <a:t>Click to edit Master text styles</a:t>
            </a:r>
          </a:p>
        </p:txBody>
      </p:sp>
      <p:sp>
        <p:nvSpPr>
          <p:cNvPr id="40" name="Text Placeholder 11"/>
          <p:cNvSpPr>
            <a:spLocks noGrp="1"/>
          </p:cNvSpPr>
          <p:nvPr>
            <p:ph type="body" sz="quarter" idx="29"/>
          </p:nvPr>
        </p:nvSpPr>
        <p:spPr>
          <a:xfrm>
            <a:off x="8141547" y="5704840"/>
            <a:ext cx="2548680" cy="235188"/>
          </a:xfrm>
        </p:spPr>
        <p:txBody>
          <a:bodyPr anchor="b"/>
          <a:lstStyle>
            <a:lvl1pPr marL="0" indent="0">
              <a:buNone/>
              <a:defRPr sz="1000" b="1"/>
            </a:lvl1pPr>
          </a:lstStyle>
          <a:p>
            <a:pPr lvl="0"/>
            <a:r>
              <a:rPr lang="en-US" smtClean="0"/>
              <a:t>Click to edit Master text styles</a:t>
            </a:r>
          </a:p>
        </p:txBody>
      </p:sp>
      <p:sp>
        <p:nvSpPr>
          <p:cNvPr id="41" name="Text Placeholder 13"/>
          <p:cNvSpPr>
            <a:spLocks noGrp="1"/>
          </p:cNvSpPr>
          <p:nvPr>
            <p:ph type="body" sz="quarter" idx="30"/>
          </p:nvPr>
        </p:nvSpPr>
        <p:spPr>
          <a:xfrm>
            <a:off x="8141546" y="5876926"/>
            <a:ext cx="2548681" cy="174863"/>
          </a:xfrm>
        </p:spPr>
        <p:txBody>
          <a:bodyPr/>
          <a:lstStyle>
            <a:lvl1pPr marL="0" indent="0">
              <a:buNone/>
              <a:defRPr sz="1200"/>
            </a:lvl1pPr>
          </a:lstStyle>
          <a:p>
            <a:pPr lvl="0"/>
            <a:r>
              <a:rPr lang="en-US" smtClean="0"/>
              <a:t>Click to edit Master text styles</a:t>
            </a:r>
          </a:p>
        </p:txBody>
      </p:sp>
      <p:sp>
        <p:nvSpPr>
          <p:cNvPr id="45" name="Slide Number Placeholder 2"/>
          <p:cNvSpPr>
            <a:spLocks noGrp="1"/>
          </p:cNvSpPr>
          <p:nvPr>
            <p:ph type="sldNum" sz="quarter" idx="31"/>
          </p:nvPr>
        </p:nvSpPr>
        <p:spPr/>
        <p:txBody>
          <a:bodyPr/>
          <a:lstStyle>
            <a:lvl1pPr>
              <a:defRPr/>
            </a:lvl1pPr>
          </a:lstStyle>
          <a:p>
            <a:pPr>
              <a:defRPr/>
            </a:pPr>
            <a:fld id="{457BAA69-6BC4-B141-9E9D-F26AB2095ABC}" type="slidenum">
              <a:rPr lang="en-US">
                <a:solidFill>
                  <a:srgbClr val="999999"/>
                </a:solidFill>
              </a:rPr>
              <a:pPr>
                <a:defRPr/>
              </a:pPr>
              <a:t>‹#›</a:t>
            </a:fld>
            <a:endParaRPr lang="en-US" dirty="0">
              <a:solidFill>
                <a:srgbClr val="999999"/>
              </a:solidFill>
            </a:endParaRPr>
          </a:p>
        </p:txBody>
      </p:sp>
    </p:spTree>
    <p:extLst>
      <p:ext uri="{BB962C8B-B14F-4D97-AF65-F5344CB8AC3E}">
        <p14:creationId xmlns:p14="http://schemas.microsoft.com/office/powerpoint/2010/main" val="40607732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222060C5-270B-F64B-8DF9-1DF9F9D366D8}" type="slidenum">
              <a:rPr lang="en-US"/>
              <a:pPr>
                <a:defRPr/>
              </a:pPr>
              <a:t>‹#›</a:t>
            </a:fld>
            <a:endParaRPr lang="en-US" dirty="0"/>
          </a:p>
        </p:txBody>
      </p:sp>
    </p:spTree>
    <p:extLst>
      <p:ext uri="{BB962C8B-B14F-4D97-AF65-F5344CB8AC3E}">
        <p14:creationId xmlns:p14="http://schemas.microsoft.com/office/powerpoint/2010/main" val="828040386"/>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8"/>
            <a:ext cx="9627811" cy="2521857"/>
          </a:xfrm>
        </p:spPr>
        <p:txBody>
          <a:bodyPr/>
          <a:lstStyle>
            <a:lvl1pPr marL="0" indent="0" algn="l">
              <a:lnSpc>
                <a:spcPts val="3180"/>
              </a:lnSpc>
              <a:buNone/>
              <a:defRPr sz="2400"/>
            </a:lvl1pPr>
            <a:lvl2pPr marL="0" indent="0" algn="ctr">
              <a:buNone/>
              <a:defRPr sz="2000"/>
            </a:lvl2pPr>
            <a:lvl3pPr marL="0" indent="0" algn="ctr">
              <a:buNone/>
              <a:defRPr sz="2000"/>
            </a:lvl3pPr>
            <a:lvl4pPr marL="0" indent="0" algn="ctr">
              <a:buNone/>
              <a:defRPr sz="2000"/>
            </a:lvl4pPr>
            <a:lvl5pPr marL="0" indent="0" algn="ctr">
              <a:buNone/>
              <a:defRPr sz="2000"/>
            </a:lvl5pPr>
          </a:lstStyle>
          <a:p>
            <a:pPr lvl="0"/>
            <a:r>
              <a:rPr lang="en-US"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324DA2C-D596-DE41-A663-CFA846304E69}" type="slidenum">
              <a:rPr lang="en-US"/>
              <a:pPr>
                <a:defRPr/>
              </a:pPr>
              <a:t>‹#›</a:t>
            </a:fld>
            <a:endParaRPr lang="en-US" dirty="0"/>
          </a:p>
        </p:txBody>
      </p:sp>
    </p:spTree>
    <p:extLst>
      <p:ext uri="{BB962C8B-B14F-4D97-AF65-F5344CB8AC3E}">
        <p14:creationId xmlns:p14="http://schemas.microsoft.com/office/powerpoint/2010/main" val="2695540527"/>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vl1pPr>
          </a:lstStyle>
          <a:p>
            <a:pPr>
              <a:defRPr/>
            </a:pPr>
            <a:fld id="{5EAC72E2-E852-F34F-BCFD-11CF99A8E3F0}" type="slidenum">
              <a:rPr lang="en-US"/>
              <a:pPr>
                <a:defRPr/>
              </a:pPr>
              <a:t>‹#›</a:t>
            </a:fld>
            <a:endParaRPr lang="en-US" dirty="0"/>
          </a:p>
        </p:txBody>
      </p:sp>
      <p:sp>
        <p:nvSpPr>
          <p:cNvPr id="6" name="Slide Number Placeholder 4"/>
          <p:cNvSpPr txBox="1">
            <a:spLocks/>
          </p:cNvSpPr>
          <p:nvPr userDrawn="1"/>
        </p:nvSpPr>
        <p:spPr>
          <a:xfrm>
            <a:off x="11601451" y="6486429"/>
            <a:ext cx="590549" cy="365125"/>
          </a:xfrm>
          <a:prstGeom prst="rect">
            <a:avLst/>
          </a:prstGeom>
        </p:spPr>
        <p:txBody>
          <a:bodyPr vert="horz" lIns="0" tIns="0" rIns="0" bIns="0" rtlCol="0" anchor="ctr"/>
          <a:lstStyle>
            <a:defPPr>
              <a:defRPr lang="en-US"/>
            </a:defPPr>
            <a:lvl1pPr algn="ctr" defTabSz="457200" rtl="0" fontAlgn="base">
              <a:spcBef>
                <a:spcPct val="0"/>
              </a:spcBef>
              <a:spcAft>
                <a:spcPct val="0"/>
              </a:spcAft>
              <a:defRPr sz="800" b="0" i="0" kern="1200">
                <a:solidFill>
                  <a:schemeClr val="accent5"/>
                </a:solidFill>
                <a:latin typeface="Ford Antenna Regular"/>
                <a:ea typeface="ヒラギノ角ゴ Pro W3" charset="0"/>
                <a:cs typeface="Ford Antenna Regular"/>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fld id="{41A33A19-E7D3-CE47-A771-737A500C8343}" type="slidenum">
              <a:rPr kumimoji="0" lang="en-US" sz="800" b="0" i="0" u="none" strike="noStrike" kern="1200" cap="none" spc="0" normalizeH="0" baseline="0" noProof="0" smtClean="0">
                <a:ln>
                  <a:noFill/>
                </a:ln>
                <a:solidFill>
                  <a:srgbClr val="4BACC6"/>
                </a:solidFill>
                <a:effectLst/>
                <a:uLnTx/>
                <a:uFillTx/>
                <a:latin typeface="Ford Antenna Regular"/>
                <a:ea typeface="ヒラギノ角ゴ Pro W3"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4BACC6"/>
              </a:solidFill>
              <a:effectLst/>
              <a:uLnTx/>
              <a:uFillTx/>
              <a:latin typeface="Ford Antenna Regular"/>
              <a:ea typeface="ヒラギノ角ゴ Pro W3" charset="0"/>
            </a:endParaRPr>
          </a:p>
        </p:txBody>
      </p:sp>
      <p:sp>
        <p:nvSpPr>
          <p:cNvPr id="8" name="Rectangle 7"/>
          <p:cNvSpPr/>
          <p:nvPr userDrawn="1"/>
        </p:nvSpPr>
        <p:spPr>
          <a:xfrm>
            <a:off x="0" y="663575"/>
            <a:ext cx="12192000" cy="5556250"/>
          </a:xfrm>
          <a:prstGeom prst="rect">
            <a:avLst/>
          </a:prstGeom>
          <a:solidFill>
            <a:sysClr val="window" lastClr="FFFFFF">
              <a:lumMod val="65000"/>
            </a:sysClr>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BACC6"/>
              </a:solidFill>
              <a:effectLst/>
              <a:uLnTx/>
              <a:uFillTx/>
              <a:latin typeface="Arial"/>
            </a:endParaRPr>
          </a:p>
        </p:txBody>
      </p:sp>
    </p:spTree>
    <p:extLst>
      <p:ext uri="{BB962C8B-B14F-4D97-AF65-F5344CB8AC3E}">
        <p14:creationId xmlns:p14="http://schemas.microsoft.com/office/powerpoint/2010/main" val="3546299988"/>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366933" y="1573390"/>
            <a:ext cx="5234819" cy="3717749"/>
          </a:xfrm>
        </p:spPr>
        <p:txBody>
          <a:bodyPr/>
          <a:lstStyle>
            <a:lvl1pPr>
              <a:defRPr>
                <a:latin typeface="Ford Antenna Cond Medium" pitchFamily="50" charset="0"/>
              </a:defRPr>
            </a:lvl1pPr>
            <a:lvl2pPr>
              <a:defRPr>
                <a:latin typeface="Ford Antenna Cond Medium" pitchFamily="50" charset="0"/>
              </a:defRPr>
            </a:lvl2pPr>
            <a:lvl3pPr>
              <a:defRPr>
                <a:latin typeface="Ford Antenna Cond Medium" pitchFamily="50" charset="0"/>
              </a:defRPr>
            </a:lvl3pPr>
            <a:lvl4pPr>
              <a:defRPr>
                <a:latin typeface="Ford Antenna Cond Medium" pitchFamily="50" charset="0"/>
              </a:defRPr>
            </a:lvl4pPr>
            <a:lvl5pPr>
              <a:defRPr>
                <a:latin typeface="Ford Antenna Cond Medium" pitchFamily="50"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lvl1pPr>
              <a:defRPr>
                <a:latin typeface="Ford Antenna Medium" pitchFamily="50" charset="0"/>
              </a:defRPr>
            </a:lvl1pPr>
          </a:lstStyle>
          <a:p>
            <a:r>
              <a:rPr lang="en-US" smtClean="0"/>
              <a:t>Click to edit Master title style</a:t>
            </a:r>
            <a:endParaRPr lang="en-US" dirty="0"/>
          </a:p>
        </p:txBody>
      </p:sp>
      <p:sp>
        <p:nvSpPr>
          <p:cNvPr id="4" name="Slide Number Placeholder 4"/>
          <p:cNvSpPr>
            <a:spLocks noGrp="1"/>
          </p:cNvSpPr>
          <p:nvPr>
            <p:ph type="sldNum" sz="quarter" idx="11"/>
          </p:nvPr>
        </p:nvSpPr>
        <p:spPr/>
        <p:txBody>
          <a:bodyPr/>
          <a:lstStyle>
            <a:lvl1pPr>
              <a:defRPr sz="1000">
                <a:latin typeface="Century Gothic" panose="020B0502020202020204" pitchFamily="34" charset="0"/>
              </a:defRPr>
            </a:lvl1pPr>
          </a:lstStyle>
          <a:p>
            <a:pPr>
              <a:defRPr/>
            </a:pPr>
            <a:fld id="{8DB3CC73-2B84-A54D-A2D4-D860F0862AC4}" type="slidenum">
              <a:rPr lang="en-US" smtClean="0"/>
              <a:pPr>
                <a:defRPr/>
              </a:pPr>
              <a:t>‹#›</a:t>
            </a:fld>
            <a:endParaRPr lang="en-US" dirty="0"/>
          </a:p>
        </p:txBody>
      </p:sp>
    </p:spTree>
    <p:extLst>
      <p:ext uri="{BB962C8B-B14F-4D97-AF65-F5344CB8AC3E}">
        <p14:creationId xmlns:p14="http://schemas.microsoft.com/office/powerpoint/2010/main" val="302093247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CAD86E2-D5B9-FC4F-ABBB-C43FD0418917}" type="slidenum">
              <a:rPr lang="en-US"/>
              <a:pPr>
                <a:defRPr/>
              </a:pPr>
              <a:t>‹#›</a:t>
            </a:fld>
            <a:endParaRPr lang="en-US" dirty="0"/>
          </a:p>
        </p:txBody>
      </p:sp>
    </p:spTree>
    <p:extLst>
      <p:ext uri="{BB962C8B-B14F-4D97-AF65-F5344CB8AC3E}">
        <p14:creationId xmlns:p14="http://schemas.microsoft.com/office/powerpoint/2010/main" val="77013521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1"/>
          </p:nvPr>
        </p:nvSpPr>
        <p:spPr>
          <a:xfrm>
            <a:off x="609601" y="5043489"/>
            <a:ext cx="3272972"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p:cNvSpPr>
            <a:spLocks noGrp="1"/>
          </p:cNvSpPr>
          <p:nvPr>
            <p:ph type="body" sz="quarter" idx="12"/>
          </p:nvPr>
        </p:nvSpPr>
        <p:spPr>
          <a:xfrm>
            <a:off x="4235753"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p:cNvSpPr>
            <a:spLocks noGrp="1"/>
          </p:cNvSpPr>
          <p:nvPr>
            <p:ph type="body" sz="quarter" idx="13"/>
          </p:nvPr>
        </p:nvSpPr>
        <p:spPr>
          <a:xfrm>
            <a:off x="7721601"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14"/>
          </p:nvPr>
        </p:nvSpPr>
        <p:spPr/>
        <p:txBody>
          <a:bodyPr/>
          <a:lstStyle>
            <a:lvl1pPr>
              <a:defRPr/>
            </a:lvl1pPr>
          </a:lstStyle>
          <a:p>
            <a:pPr>
              <a:defRPr/>
            </a:pPr>
            <a:fld id="{BD198689-CE1A-0541-9FFB-B2A5F401D692}" type="slidenum">
              <a:rPr lang="en-US"/>
              <a:pPr>
                <a:defRPr/>
              </a:pPr>
              <a:t>‹#›</a:t>
            </a:fld>
            <a:endParaRPr lang="en-US" dirty="0"/>
          </a:p>
        </p:txBody>
      </p:sp>
    </p:spTree>
    <p:extLst>
      <p:ext uri="{BB962C8B-B14F-4D97-AF65-F5344CB8AC3E}">
        <p14:creationId xmlns:p14="http://schemas.microsoft.com/office/powerpoint/2010/main" val="259649107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3" name="Picture 9" descr="world_map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842964"/>
            <a:ext cx="10871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2565400" y="165258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chemeClr val="bg1"/>
                </a:solidFill>
                <a:latin typeface="Ford Antenna Regular" charset="0"/>
                <a:cs typeface="Ford Antenna Regular" charset="0"/>
              </a:rPr>
              <a:t>FNA</a:t>
            </a:r>
          </a:p>
        </p:txBody>
      </p:sp>
      <p:sp>
        <p:nvSpPr>
          <p:cNvPr id="42" name="TextBox 41"/>
          <p:cNvSpPr txBox="1">
            <a:spLocks noChangeArrowheads="1"/>
          </p:cNvSpPr>
          <p:nvPr/>
        </p:nvSpPr>
        <p:spPr bwMode="auto">
          <a:xfrm>
            <a:off x="5871633" y="14430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rgbClr val="FFFFFF"/>
                </a:solidFill>
                <a:latin typeface="Ford Antenna Regular" charset="0"/>
                <a:cs typeface="Ford Antenna Regular" charset="0"/>
              </a:rPr>
              <a:t>FoE</a:t>
            </a:r>
          </a:p>
        </p:txBody>
      </p:sp>
      <p:sp>
        <p:nvSpPr>
          <p:cNvPr id="43" name="TextBox 42"/>
          <p:cNvSpPr txBox="1">
            <a:spLocks noChangeArrowheads="1"/>
          </p:cNvSpPr>
          <p:nvPr/>
        </p:nvSpPr>
        <p:spPr bwMode="auto">
          <a:xfrm>
            <a:off x="7857067" y="14303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rgbClr val="FFFFFF"/>
                </a:solidFill>
                <a:latin typeface="Ford Antenna Regular" charset="0"/>
                <a:cs typeface="Ford Antenna Regular" charset="0"/>
              </a:rPr>
              <a:t>FAPA</a:t>
            </a:r>
          </a:p>
        </p:txBody>
      </p:sp>
      <p:sp>
        <p:nvSpPr>
          <p:cNvPr id="44" name="TextBox 43"/>
          <p:cNvSpPr txBox="1">
            <a:spLocks noChangeArrowheads="1"/>
          </p:cNvSpPr>
          <p:nvPr/>
        </p:nvSpPr>
        <p:spPr bwMode="auto">
          <a:xfrm>
            <a:off x="3617384" y="2881314"/>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smtClean="0">
                <a:solidFill>
                  <a:srgbClr val="FFFFFF"/>
                </a:solidFill>
                <a:latin typeface="Ford Antenna Regular" charset="0"/>
                <a:cs typeface="Ford Antenna Regular" charset="0"/>
              </a:rPr>
              <a:t>FSAO</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1"/>
          </p:nvPr>
        </p:nvSpPr>
        <p:spPr>
          <a:xfrm>
            <a:off x="594147"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12" name="Text Placeholder 11"/>
          <p:cNvSpPr>
            <a:spLocks noGrp="1"/>
          </p:cNvSpPr>
          <p:nvPr>
            <p:ph type="body" sz="quarter" idx="12"/>
          </p:nvPr>
        </p:nvSpPr>
        <p:spPr>
          <a:xfrm>
            <a:off x="607693" y="5222875"/>
            <a:ext cx="2548680" cy="235188"/>
          </a:xfrm>
        </p:spPr>
        <p:txBody>
          <a:bodyPr anchor="b"/>
          <a:lstStyle>
            <a:lvl1pPr marL="0" indent="0">
              <a:buNone/>
              <a:defRPr sz="1000" b="1"/>
            </a:lvl1pPr>
          </a:lstStyle>
          <a:p>
            <a:pPr lvl="0"/>
            <a:r>
              <a:rPr lang="en-US" smtClean="0"/>
              <a:t>Click to edit Master text styles</a:t>
            </a:r>
          </a:p>
        </p:txBody>
      </p:sp>
      <p:sp>
        <p:nvSpPr>
          <p:cNvPr id="14" name="Text Placeholder 13"/>
          <p:cNvSpPr>
            <a:spLocks noGrp="1"/>
          </p:cNvSpPr>
          <p:nvPr>
            <p:ph type="body" sz="quarter" idx="13"/>
          </p:nvPr>
        </p:nvSpPr>
        <p:spPr>
          <a:xfrm>
            <a:off x="607693" y="5394961"/>
            <a:ext cx="2548681" cy="174863"/>
          </a:xfrm>
        </p:spPr>
        <p:txBody>
          <a:bodyPr/>
          <a:lstStyle>
            <a:lvl1pPr marL="0" indent="0">
              <a:buNone/>
              <a:defRPr sz="1200"/>
            </a:lvl1pPr>
          </a:lstStyle>
          <a:p>
            <a:pPr lvl="0"/>
            <a:r>
              <a:rPr lang="en-US" smtClean="0"/>
              <a:t>Click to edit Master text styles</a:t>
            </a:r>
          </a:p>
        </p:txBody>
      </p:sp>
      <p:sp>
        <p:nvSpPr>
          <p:cNvPr id="24" name="Text Placeholder 11"/>
          <p:cNvSpPr>
            <a:spLocks noGrp="1"/>
          </p:cNvSpPr>
          <p:nvPr>
            <p:ph type="body" sz="quarter" idx="14"/>
          </p:nvPr>
        </p:nvSpPr>
        <p:spPr>
          <a:xfrm>
            <a:off x="607693" y="5704840"/>
            <a:ext cx="2548680" cy="235188"/>
          </a:xfrm>
        </p:spPr>
        <p:txBody>
          <a:bodyPr anchor="b"/>
          <a:lstStyle>
            <a:lvl1pPr marL="0" indent="0">
              <a:buNone/>
              <a:defRPr sz="1000" b="1"/>
            </a:lvl1pPr>
          </a:lstStyle>
          <a:p>
            <a:pPr lvl="0"/>
            <a:r>
              <a:rPr lang="en-US" smtClean="0"/>
              <a:t>Click to edit Master text styles</a:t>
            </a:r>
          </a:p>
        </p:txBody>
      </p:sp>
      <p:sp>
        <p:nvSpPr>
          <p:cNvPr id="25" name="Text Placeholder 13"/>
          <p:cNvSpPr>
            <a:spLocks noGrp="1"/>
          </p:cNvSpPr>
          <p:nvPr>
            <p:ph type="body" sz="quarter" idx="15"/>
          </p:nvPr>
        </p:nvSpPr>
        <p:spPr>
          <a:xfrm>
            <a:off x="607693" y="5876926"/>
            <a:ext cx="2548681" cy="174863"/>
          </a:xfrm>
        </p:spPr>
        <p:txBody>
          <a:bodyPr/>
          <a:lstStyle>
            <a:lvl1pPr marL="0" indent="0">
              <a:buNone/>
              <a:defRPr sz="1200"/>
            </a:lvl1pPr>
          </a:lstStyle>
          <a:p>
            <a:pPr lvl="0"/>
            <a:r>
              <a:rPr lang="en-US" smtClean="0"/>
              <a:t>Click to edit Master text styles</a:t>
            </a:r>
          </a:p>
        </p:txBody>
      </p:sp>
      <p:sp>
        <p:nvSpPr>
          <p:cNvPr id="27" name="Text Placeholder 9"/>
          <p:cNvSpPr>
            <a:spLocks noGrp="1"/>
          </p:cNvSpPr>
          <p:nvPr>
            <p:ph type="body" sz="quarter" idx="16"/>
          </p:nvPr>
        </p:nvSpPr>
        <p:spPr>
          <a:xfrm>
            <a:off x="3115733"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28" name="Text Placeholder 11"/>
          <p:cNvSpPr>
            <a:spLocks noGrp="1"/>
          </p:cNvSpPr>
          <p:nvPr>
            <p:ph type="body" sz="quarter" idx="17"/>
          </p:nvPr>
        </p:nvSpPr>
        <p:spPr>
          <a:xfrm>
            <a:off x="3129280" y="5222875"/>
            <a:ext cx="2548680" cy="235188"/>
          </a:xfrm>
        </p:spPr>
        <p:txBody>
          <a:bodyPr anchor="b"/>
          <a:lstStyle>
            <a:lvl1pPr marL="0" indent="0">
              <a:buNone/>
              <a:defRPr sz="1000" b="1"/>
            </a:lvl1pPr>
          </a:lstStyle>
          <a:p>
            <a:pPr lvl="0"/>
            <a:r>
              <a:rPr lang="en-US" smtClean="0"/>
              <a:t>Click to edit Master text styles</a:t>
            </a:r>
          </a:p>
        </p:txBody>
      </p:sp>
      <p:sp>
        <p:nvSpPr>
          <p:cNvPr id="29" name="Text Placeholder 13"/>
          <p:cNvSpPr>
            <a:spLocks noGrp="1"/>
          </p:cNvSpPr>
          <p:nvPr>
            <p:ph type="body" sz="quarter" idx="18"/>
          </p:nvPr>
        </p:nvSpPr>
        <p:spPr>
          <a:xfrm>
            <a:off x="3129280" y="5394961"/>
            <a:ext cx="2548681" cy="174863"/>
          </a:xfrm>
        </p:spPr>
        <p:txBody>
          <a:bodyPr/>
          <a:lstStyle>
            <a:lvl1pPr marL="0" indent="0">
              <a:buNone/>
              <a:defRPr sz="1200"/>
            </a:lvl1pPr>
          </a:lstStyle>
          <a:p>
            <a:pPr lvl="0"/>
            <a:r>
              <a:rPr lang="en-US" smtClean="0"/>
              <a:t>Click to edit Master text styles</a:t>
            </a:r>
          </a:p>
        </p:txBody>
      </p:sp>
      <p:sp>
        <p:nvSpPr>
          <p:cNvPr id="30" name="Text Placeholder 11"/>
          <p:cNvSpPr>
            <a:spLocks noGrp="1"/>
          </p:cNvSpPr>
          <p:nvPr>
            <p:ph type="body" sz="quarter" idx="19"/>
          </p:nvPr>
        </p:nvSpPr>
        <p:spPr>
          <a:xfrm>
            <a:off x="3129280" y="5704840"/>
            <a:ext cx="2548680" cy="235188"/>
          </a:xfrm>
        </p:spPr>
        <p:txBody>
          <a:bodyPr anchor="b"/>
          <a:lstStyle>
            <a:lvl1pPr marL="0" indent="0">
              <a:buNone/>
              <a:defRPr sz="1000" b="1"/>
            </a:lvl1pPr>
          </a:lstStyle>
          <a:p>
            <a:pPr lvl="0"/>
            <a:r>
              <a:rPr lang="en-US" smtClean="0"/>
              <a:t>Click to edit Master text styles</a:t>
            </a:r>
          </a:p>
        </p:txBody>
      </p:sp>
      <p:sp>
        <p:nvSpPr>
          <p:cNvPr id="31" name="Text Placeholder 13"/>
          <p:cNvSpPr>
            <a:spLocks noGrp="1"/>
          </p:cNvSpPr>
          <p:nvPr>
            <p:ph type="body" sz="quarter" idx="20"/>
          </p:nvPr>
        </p:nvSpPr>
        <p:spPr>
          <a:xfrm>
            <a:off x="3129280" y="5876926"/>
            <a:ext cx="2548681" cy="174863"/>
          </a:xfrm>
        </p:spPr>
        <p:txBody>
          <a:bodyPr/>
          <a:lstStyle>
            <a:lvl1pPr marL="0" indent="0">
              <a:buNone/>
              <a:defRPr sz="1200"/>
            </a:lvl1pPr>
          </a:lstStyle>
          <a:p>
            <a:pPr lvl="0"/>
            <a:r>
              <a:rPr lang="en-US" smtClean="0"/>
              <a:t>Click to edit Master text styles</a:t>
            </a:r>
          </a:p>
        </p:txBody>
      </p:sp>
      <p:sp>
        <p:nvSpPr>
          <p:cNvPr id="32" name="Text Placeholder 9"/>
          <p:cNvSpPr>
            <a:spLocks noGrp="1"/>
          </p:cNvSpPr>
          <p:nvPr>
            <p:ph type="body" sz="quarter" idx="21"/>
          </p:nvPr>
        </p:nvSpPr>
        <p:spPr>
          <a:xfrm>
            <a:off x="5628640"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33" name="Text Placeholder 11"/>
          <p:cNvSpPr>
            <a:spLocks noGrp="1"/>
          </p:cNvSpPr>
          <p:nvPr>
            <p:ph type="body" sz="quarter" idx="22"/>
          </p:nvPr>
        </p:nvSpPr>
        <p:spPr>
          <a:xfrm>
            <a:off x="5642187" y="5222875"/>
            <a:ext cx="2548680" cy="235188"/>
          </a:xfrm>
        </p:spPr>
        <p:txBody>
          <a:bodyPr anchor="b"/>
          <a:lstStyle>
            <a:lvl1pPr marL="0" indent="0">
              <a:buNone/>
              <a:defRPr sz="1000" b="1"/>
            </a:lvl1pPr>
          </a:lstStyle>
          <a:p>
            <a:pPr lvl="0"/>
            <a:r>
              <a:rPr lang="en-US" smtClean="0"/>
              <a:t>Click to edit Master text styles</a:t>
            </a:r>
          </a:p>
        </p:txBody>
      </p:sp>
      <p:sp>
        <p:nvSpPr>
          <p:cNvPr id="34" name="Text Placeholder 13"/>
          <p:cNvSpPr>
            <a:spLocks noGrp="1"/>
          </p:cNvSpPr>
          <p:nvPr>
            <p:ph type="body" sz="quarter" idx="23"/>
          </p:nvPr>
        </p:nvSpPr>
        <p:spPr>
          <a:xfrm>
            <a:off x="5642186" y="5394961"/>
            <a:ext cx="2548681" cy="174863"/>
          </a:xfrm>
        </p:spPr>
        <p:txBody>
          <a:bodyPr/>
          <a:lstStyle>
            <a:lvl1pPr marL="0" indent="0">
              <a:buNone/>
              <a:defRPr sz="1200"/>
            </a:lvl1pPr>
          </a:lstStyle>
          <a:p>
            <a:pPr lvl="0"/>
            <a:r>
              <a:rPr lang="en-US" smtClean="0"/>
              <a:t>Click to edit Master text styles</a:t>
            </a:r>
          </a:p>
        </p:txBody>
      </p:sp>
      <p:sp>
        <p:nvSpPr>
          <p:cNvPr id="35" name="Text Placeholder 11"/>
          <p:cNvSpPr>
            <a:spLocks noGrp="1"/>
          </p:cNvSpPr>
          <p:nvPr>
            <p:ph type="body" sz="quarter" idx="24"/>
          </p:nvPr>
        </p:nvSpPr>
        <p:spPr>
          <a:xfrm>
            <a:off x="5642187" y="5704840"/>
            <a:ext cx="2548680" cy="235188"/>
          </a:xfrm>
        </p:spPr>
        <p:txBody>
          <a:bodyPr anchor="b"/>
          <a:lstStyle>
            <a:lvl1pPr marL="0" indent="0">
              <a:buNone/>
              <a:defRPr sz="1000" b="1"/>
            </a:lvl1pPr>
          </a:lstStyle>
          <a:p>
            <a:pPr lvl="0"/>
            <a:r>
              <a:rPr lang="en-US" smtClean="0"/>
              <a:t>Click to edit Master text styles</a:t>
            </a:r>
          </a:p>
        </p:txBody>
      </p:sp>
      <p:sp>
        <p:nvSpPr>
          <p:cNvPr id="36" name="Text Placeholder 13"/>
          <p:cNvSpPr>
            <a:spLocks noGrp="1"/>
          </p:cNvSpPr>
          <p:nvPr>
            <p:ph type="body" sz="quarter" idx="25"/>
          </p:nvPr>
        </p:nvSpPr>
        <p:spPr>
          <a:xfrm>
            <a:off x="5642186" y="5876926"/>
            <a:ext cx="2548681" cy="174863"/>
          </a:xfrm>
        </p:spPr>
        <p:txBody>
          <a:bodyPr/>
          <a:lstStyle>
            <a:lvl1pPr marL="0" indent="0">
              <a:buNone/>
              <a:defRPr sz="1200"/>
            </a:lvl1pPr>
          </a:lstStyle>
          <a:p>
            <a:pPr lvl="0"/>
            <a:r>
              <a:rPr lang="en-US" smtClean="0"/>
              <a:t>Click to edit Master text styles</a:t>
            </a:r>
          </a:p>
        </p:txBody>
      </p:sp>
      <p:sp>
        <p:nvSpPr>
          <p:cNvPr id="37" name="Text Placeholder 9"/>
          <p:cNvSpPr>
            <a:spLocks noGrp="1"/>
          </p:cNvSpPr>
          <p:nvPr>
            <p:ph type="body" sz="quarter" idx="26"/>
          </p:nvPr>
        </p:nvSpPr>
        <p:spPr>
          <a:xfrm>
            <a:off x="8128000" y="4971019"/>
            <a:ext cx="2562227" cy="282337"/>
          </a:xfrm>
        </p:spPr>
        <p:txBody>
          <a:bodyPr/>
          <a:lstStyle>
            <a:lvl1pPr marL="0" indent="0">
              <a:buNone/>
              <a:defRPr sz="1400" b="1">
                <a:solidFill>
                  <a:srgbClr val="99CC33"/>
                </a:solidFill>
              </a:defRPr>
            </a:lvl1pPr>
          </a:lstStyle>
          <a:p>
            <a:pPr lvl="0"/>
            <a:r>
              <a:rPr lang="en-US" smtClean="0"/>
              <a:t>Click to edit Master text styles</a:t>
            </a:r>
          </a:p>
        </p:txBody>
      </p:sp>
      <p:sp>
        <p:nvSpPr>
          <p:cNvPr id="38" name="Text Placeholder 11"/>
          <p:cNvSpPr>
            <a:spLocks noGrp="1"/>
          </p:cNvSpPr>
          <p:nvPr>
            <p:ph type="body" sz="quarter" idx="27"/>
          </p:nvPr>
        </p:nvSpPr>
        <p:spPr>
          <a:xfrm>
            <a:off x="8141547" y="5222875"/>
            <a:ext cx="2548680" cy="235188"/>
          </a:xfrm>
        </p:spPr>
        <p:txBody>
          <a:bodyPr anchor="b"/>
          <a:lstStyle>
            <a:lvl1pPr marL="0" indent="0">
              <a:buNone/>
              <a:defRPr sz="1000" b="1"/>
            </a:lvl1pPr>
          </a:lstStyle>
          <a:p>
            <a:pPr lvl="0"/>
            <a:r>
              <a:rPr lang="en-US" smtClean="0"/>
              <a:t>Click to edit Master text styles</a:t>
            </a:r>
          </a:p>
        </p:txBody>
      </p:sp>
      <p:sp>
        <p:nvSpPr>
          <p:cNvPr id="39" name="Text Placeholder 13"/>
          <p:cNvSpPr>
            <a:spLocks noGrp="1"/>
          </p:cNvSpPr>
          <p:nvPr>
            <p:ph type="body" sz="quarter" idx="28"/>
          </p:nvPr>
        </p:nvSpPr>
        <p:spPr>
          <a:xfrm>
            <a:off x="8141546" y="5394961"/>
            <a:ext cx="2548681" cy="174863"/>
          </a:xfrm>
        </p:spPr>
        <p:txBody>
          <a:bodyPr/>
          <a:lstStyle>
            <a:lvl1pPr marL="0" indent="0">
              <a:buNone/>
              <a:defRPr sz="1200"/>
            </a:lvl1pPr>
          </a:lstStyle>
          <a:p>
            <a:pPr lvl="0"/>
            <a:r>
              <a:rPr lang="en-US" smtClean="0"/>
              <a:t>Click to edit Master text styles</a:t>
            </a:r>
          </a:p>
        </p:txBody>
      </p:sp>
      <p:sp>
        <p:nvSpPr>
          <p:cNvPr id="40" name="Text Placeholder 11"/>
          <p:cNvSpPr>
            <a:spLocks noGrp="1"/>
          </p:cNvSpPr>
          <p:nvPr>
            <p:ph type="body" sz="quarter" idx="29"/>
          </p:nvPr>
        </p:nvSpPr>
        <p:spPr>
          <a:xfrm>
            <a:off x="8141547" y="5704840"/>
            <a:ext cx="2548680" cy="235188"/>
          </a:xfrm>
        </p:spPr>
        <p:txBody>
          <a:bodyPr anchor="b"/>
          <a:lstStyle>
            <a:lvl1pPr marL="0" indent="0">
              <a:buNone/>
              <a:defRPr sz="1000" b="1"/>
            </a:lvl1pPr>
          </a:lstStyle>
          <a:p>
            <a:pPr lvl="0"/>
            <a:r>
              <a:rPr lang="en-US" smtClean="0"/>
              <a:t>Click to edit Master text styles</a:t>
            </a:r>
          </a:p>
        </p:txBody>
      </p:sp>
      <p:sp>
        <p:nvSpPr>
          <p:cNvPr id="41" name="Text Placeholder 13"/>
          <p:cNvSpPr>
            <a:spLocks noGrp="1"/>
          </p:cNvSpPr>
          <p:nvPr>
            <p:ph type="body" sz="quarter" idx="30"/>
          </p:nvPr>
        </p:nvSpPr>
        <p:spPr>
          <a:xfrm>
            <a:off x="8141546" y="5876926"/>
            <a:ext cx="2548681" cy="174863"/>
          </a:xfrm>
        </p:spPr>
        <p:txBody>
          <a:bodyPr/>
          <a:lstStyle>
            <a:lvl1pPr marL="0" indent="0">
              <a:buNone/>
              <a:defRPr sz="1200"/>
            </a:lvl1pPr>
          </a:lstStyle>
          <a:p>
            <a:pPr lvl="0"/>
            <a:r>
              <a:rPr lang="en-US" smtClean="0"/>
              <a:t>Click to edit Master text styles</a:t>
            </a:r>
          </a:p>
        </p:txBody>
      </p:sp>
      <p:sp>
        <p:nvSpPr>
          <p:cNvPr id="45" name="Slide Number Placeholder 2"/>
          <p:cNvSpPr>
            <a:spLocks noGrp="1"/>
          </p:cNvSpPr>
          <p:nvPr>
            <p:ph type="sldNum" sz="quarter" idx="31"/>
          </p:nvPr>
        </p:nvSpPr>
        <p:spPr/>
        <p:txBody>
          <a:bodyPr/>
          <a:lstStyle>
            <a:lvl1pPr>
              <a:defRPr/>
            </a:lvl1pPr>
          </a:lstStyle>
          <a:p>
            <a:pPr>
              <a:defRPr/>
            </a:pPr>
            <a:fld id="{457BAA69-6BC4-B141-9E9D-F26AB2095ABC}" type="slidenum">
              <a:rPr lang="en-US"/>
              <a:pPr>
                <a:defRPr/>
              </a:pPr>
              <a:t>‹#›</a:t>
            </a:fld>
            <a:endParaRPr lang="en-US" dirty="0"/>
          </a:p>
        </p:txBody>
      </p:sp>
    </p:spTree>
    <p:extLst>
      <p:ext uri="{BB962C8B-B14F-4D97-AF65-F5344CB8AC3E}">
        <p14:creationId xmlns:p14="http://schemas.microsoft.com/office/powerpoint/2010/main" val="226509606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33ABD107-51BA-412A-BD45-96BD61B3A5DF}" type="datetimeFigureOut">
              <a:rPr lang="en-US" smtClean="0"/>
              <a:t>12/4/2018</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2C1E8B8-5E87-4877-B24F-2410F1386240}" type="slidenum">
              <a:rPr lang="en-US" smtClean="0"/>
              <a:t>‹#›</a:t>
            </a:fld>
            <a:endParaRPr lang="en-US"/>
          </a:p>
        </p:txBody>
      </p:sp>
    </p:spTree>
    <p:extLst>
      <p:ext uri="{BB962C8B-B14F-4D97-AF65-F5344CB8AC3E}">
        <p14:creationId xmlns:p14="http://schemas.microsoft.com/office/powerpoint/2010/main" val="85385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a:defRPr/>
            </a:pPr>
            <a:fld id="{41A33A19-E7D3-CE47-A771-737A500C8343}" type="slidenum">
              <a:rPr lang="en-US" smtClean="0"/>
              <a:pPr>
                <a:defRPr/>
              </a:pPr>
              <a:t>‹#›</a:t>
            </a:fld>
            <a:endParaRPr lang="en-US" dirty="0"/>
          </a:p>
        </p:txBody>
      </p:sp>
      <p:sp>
        <p:nvSpPr>
          <p:cNvPr id="1028" name="Text Placeholder 11"/>
          <p:cNvSpPr>
            <a:spLocks noGrp="1"/>
          </p:cNvSpPr>
          <p:nvPr>
            <p:ph type="body" idx="1"/>
          </p:nvPr>
        </p:nvSpPr>
        <p:spPr bwMode="auto">
          <a:xfrm>
            <a:off x="628651" y="995364"/>
            <a:ext cx="10972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9" name="Title Placeholder 13"/>
          <p:cNvSpPr>
            <a:spLocks noGrp="1"/>
          </p:cNvSpPr>
          <p:nvPr>
            <p:ph type="title"/>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cxnSp>
        <p:nvCxnSpPr>
          <p:cNvPr id="14" name="Straight Connector 13"/>
          <p:cNvCxnSpPr/>
          <p:nvPr/>
        </p:nvCxnSpPr>
        <p:spPr>
          <a:xfrm>
            <a:off x="609600" y="663575"/>
            <a:ext cx="10972800" cy="0"/>
          </a:xfrm>
          <a:prstGeom prst="line">
            <a:avLst/>
          </a:prstGeom>
          <a:ln w="12700"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6433282"/>
            <a:ext cx="7017835" cy="0"/>
          </a:xfrm>
          <a:prstGeom prst="line">
            <a:avLst/>
          </a:prstGeom>
          <a:ln w="28575" cmpd="sng">
            <a:solidFill>
              <a:srgbClr val="17375E"/>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auto">
          <a:xfrm>
            <a:off x="7848600" y="6248400"/>
            <a:ext cx="3678936"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6" r:id="rId8"/>
    <p:sldLayoutId id="2147483766" r:id="rId9"/>
  </p:sldLayoutIdLst>
  <p:transition spd="med">
    <p:fade/>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663575"/>
            <a:ext cx="12192000" cy="555625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accent5"/>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7848600" y="6248400"/>
            <a:ext cx="3678936"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4" r:id="rId1"/>
  </p:sldLayoutIdLst>
  <p:transition spd="med">
    <p:fade/>
  </p:transition>
  <p:timing>
    <p:tnLst>
      <p:par>
        <p:cTn id="1" dur="indefinite" restart="never" nodeType="tmRoot"/>
      </p:par>
    </p:tnLst>
  </p:timing>
  <p:hf hdr="0" ftr="0" dt="0"/>
  <p:txStyles>
    <p:titleStyle>
      <a:lvl1pPr algn="l" defTabSz="457200" rtl="0" eaLnBrk="0" fontAlgn="base" hangingPunct="0">
        <a:spcBef>
          <a:spcPct val="0"/>
        </a:spcBef>
        <a:spcAft>
          <a:spcPct val="0"/>
        </a:spcAft>
        <a:defRPr sz="1400" b="1" kern="1200">
          <a:solidFill>
            <a:schemeClr val="tx1"/>
          </a:solidFill>
          <a:latin typeface="Ford Antenna Medium"/>
          <a:ea typeface="ヒラギノ角ゴ Pro W3" pitchFamily="-108" charset="-128"/>
          <a:cs typeface="Ford Antenna Medium"/>
        </a:defRPr>
      </a:lvl1pPr>
      <a:lvl2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2pPr>
      <a:lvl3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3pPr>
      <a:lvl4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4pPr>
      <a:lvl5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1pPr>
      <a:lvl2pPr marL="6318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2pPr>
      <a:lvl3pPr marL="10890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3pPr>
      <a:lvl4pPr marL="15462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4pPr>
      <a:lvl5pPr marL="20034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a:defRPr/>
            </a:pPr>
            <a:fld id="{41A33A19-E7D3-CE47-A771-737A500C8343}" type="slidenum">
              <a:rPr lang="en-US" smtClean="0"/>
              <a:pPr>
                <a:defRPr/>
              </a:pPr>
              <a:t>‹#›</a:t>
            </a:fld>
            <a:endParaRPr lang="en-US" dirty="0"/>
          </a:p>
        </p:txBody>
      </p:sp>
      <p:sp>
        <p:nvSpPr>
          <p:cNvPr id="6" name="Rectangle 5"/>
          <p:cNvSpPr/>
          <p:nvPr/>
        </p:nvSpPr>
        <p:spPr>
          <a:xfrm>
            <a:off x="0" y="663575"/>
            <a:ext cx="12192000" cy="555625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accent5"/>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7848600" y="6233679"/>
            <a:ext cx="3678936"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Lst>
  <p:transition spd="med">
    <p:fade/>
  </p:transition>
  <p:timing>
    <p:tnLst>
      <p:par>
        <p:cTn id="1" dur="indefinite" restart="never" nodeType="tmRoot"/>
      </p:par>
    </p:tnLst>
  </p:timing>
  <p:hf hdr="0" ftr="0" dt="0"/>
  <p:txStyles>
    <p:titleStyle>
      <a:lvl1pPr algn="l" defTabSz="457200" rtl="0" eaLnBrk="0" fontAlgn="base" hangingPunct="0">
        <a:spcBef>
          <a:spcPct val="0"/>
        </a:spcBef>
        <a:spcAft>
          <a:spcPct val="0"/>
        </a:spcAft>
        <a:defRPr sz="1400" b="1" kern="1200">
          <a:solidFill>
            <a:schemeClr val="tx1"/>
          </a:solidFill>
          <a:latin typeface="Ford Antenna Medium"/>
          <a:ea typeface="ヒラギノ角ゴ Pro W3" pitchFamily="-108" charset="-128"/>
          <a:cs typeface="Ford Antenna Medium"/>
        </a:defRPr>
      </a:lvl1pPr>
      <a:lvl2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2pPr>
      <a:lvl3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3pPr>
      <a:lvl4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4pPr>
      <a:lvl5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1pPr>
      <a:lvl2pPr marL="6318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2pPr>
      <a:lvl3pPr marL="10890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3pPr>
      <a:lvl4pPr marL="15462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4pPr>
      <a:lvl5pPr marL="20034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a:defRPr/>
            </a:pPr>
            <a:fld id="{41A33A19-E7D3-CE47-A771-737A500C8343}" type="slidenum">
              <a:rPr lang="en-US" smtClean="0">
                <a:solidFill>
                  <a:srgbClr val="999999"/>
                </a:solidFill>
              </a:rPr>
              <a:pPr>
                <a:defRPr/>
              </a:pPr>
              <a:t>‹#›</a:t>
            </a:fld>
            <a:endParaRPr lang="en-US" dirty="0">
              <a:solidFill>
                <a:srgbClr val="999999"/>
              </a:solidFill>
            </a:endParaRPr>
          </a:p>
        </p:txBody>
      </p:sp>
      <p:sp>
        <p:nvSpPr>
          <p:cNvPr id="1028" name="Text Placeholder 11"/>
          <p:cNvSpPr>
            <a:spLocks noGrp="1"/>
          </p:cNvSpPr>
          <p:nvPr>
            <p:ph type="body" idx="1"/>
          </p:nvPr>
        </p:nvSpPr>
        <p:spPr bwMode="auto">
          <a:xfrm>
            <a:off x="628651" y="995364"/>
            <a:ext cx="10972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9" name="Title Placeholder 13"/>
          <p:cNvSpPr>
            <a:spLocks noGrp="1"/>
          </p:cNvSpPr>
          <p:nvPr>
            <p:ph type="title"/>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cxnSp>
        <p:nvCxnSpPr>
          <p:cNvPr id="14" name="Straight Connector 13"/>
          <p:cNvCxnSpPr/>
          <p:nvPr/>
        </p:nvCxnSpPr>
        <p:spPr>
          <a:xfrm>
            <a:off x="609600" y="663575"/>
            <a:ext cx="10972800" cy="0"/>
          </a:xfrm>
          <a:prstGeom prst="line">
            <a:avLst/>
          </a:prstGeom>
          <a:ln w="12700"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6433282"/>
            <a:ext cx="7017835" cy="0"/>
          </a:xfrm>
          <a:prstGeom prst="line">
            <a:avLst/>
          </a:prstGeom>
          <a:ln w="28575" cmpd="sng">
            <a:solidFill>
              <a:srgbClr val="17375E"/>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bwMode="auto">
          <a:xfrm>
            <a:off x="7848600" y="6248400"/>
            <a:ext cx="3678936" cy="50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25793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Lst>
  <p:transition spd="med">
    <p:fade/>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953000" y="1905000"/>
            <a:ext cx="6860360" cy="3050070"/>
          </a:xfrm>
          <a:prstGeom prst="rect">
            <a:avLst/>
          </a:prstGeom>
        </p:spPr>
        <p:txBody>
          <a:bodyPr/>
          <a:lstStyle>
            <a:lvl1pPr algn="l" defTabSz="457200" rtl="0" eaLnBrk="0" fontAlgn="base" hangingPunct="0">
              <a:spcBef>
                <a:spcPct val="0"/>
              </a:spcBef>
              <a:spcAft>
                <a:spcPct val="0"/>
              </a:spcAft>
              <a:defRPr sz="1800" b="1" i="0" kern="1200" cap="all">
                <a:solidFill>
                  <a:schemeClr val="bg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2pPr>
            <a:lvl3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3pPr>
            <a:lvl4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4pPr>
            <a:lvl5pPr algn="l" defTabSz="457200" rtl="0" eaLnBrk="0" fontAlgn="base" hangingPunct="0">
              <a:spcBef>
                <a:spcPct val="0"/>
              </a:spcBef>
              <a:spcAft>
                <a:spcPct val="0"/>
              </a:spcAft>
              <a:defRPr sz="1400"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lvl="0" algn="r">
              <a:defRPr/>
            </a:pPr>
            <a:r>
              <a:rPr lang="en-US" sz="2800" dirty="0" smtClean="0">
                <a:solidFill>
                  <a:sysClr val="window" lastClr="FFFFFF"/>
                </a:solidFill>
              </a:rPr>
              <a:t>GLOBALPROFILEFRAMEWORK</a:t>
            </a:r>
          </a:p>
          <a:p>
            <a:pPr lvl="0" algn="r">
              <a:defRPr/>
            </a:pPr>
            <a:r>
              <a:rPr lang="en-US" sz="2800" dirty="0" smtClean="0">
                <a:solidFill>
                  <a:sysClr val="window" lastClr="FFFFFF"/>
                </a:solidFill>
              </a:rPr>
              <a:t>-a DECLARATIVE APPROACH</a:t>
            </a:r>
            <a:endParaRPr lang="en-US" sz="2800" dirty="0">
              <a:solidFill>
                <a:sysClr val="window" lastClr="FFFFFF"/>
              </a:solidFill>
            </a:endParaRPr>
          </a:p>
        </p:txBody>
      </p:sp>
      <p:sp>
        <p:nvSpPr>
          <p:cNvPr id="7" name="Text Placeholder 2"/>
          <p:cNvSpPr txBox="1">
            <a:spLocks/>
          </p:cNvSpPr>
          <p:nvPr/>
        </p:nvSpPr>
        <p:spPr>
          <a:xfrm>
            <a:off x="8991600" y="4222757"/>
            <a:ext cx="2724120" cy="572293"/>
          </a:xfrm>
          <a:prstGeom prst="rect">
            <a:avLst/>
          </a:prstGeom>
        </p:spPr>
        <p:txBody>
          <a:bodyPr vert="horz"/>
          <a:lstStyle>
            <a:lvl1pPr marL="0" indent="0" algn="l" defTabSz="457200" rtl="0" eaLnBrk="0" fontAlgn="base" hangingPunct="0">
              <a:spcBef>
                <a:spcPct val="0"/>
              </a:spcBef>
              <a:spcAft>
                <a:spcPts val="600"/>
              </a:spcAft>
              <a:buFont typeface="Arial" charset="0"/>
              <a:buNone/>
              <a:defRPr sz="1000" kern="1200">
                <a:solidFill>
                  <a:schemeClr val="bg1"/>
                </a:solidFill>
                <a:latin typeface="Ford Antenna Regular"/>
                <a:ea typeface="ヒラギノ角ゴ Pro W3" pitchFamily="-108" charset="-128"/>
                <a:cs typeface="Ford Antenna Regular"/>
              </a:defRPr>
            </a:lvl1pPr>
            <a:lvl2pPr marL="6318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2pPr>
            <a:lvl3pPr marL="10890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3pPr>
            <a:lvl4pPr marL="15462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4pPr>
            <a:lvl5pPr marL="2003425" indent="-174625" algn="l" defTabSz="457200" rtl="0" eaLnBrk="0" fontAlgn="base" hangingPunct="0">
              <a:spcBef>
                <a:spcPct val="0"/>
              </a:spcBef>
              <a:spcAft>
                <a:spcPts val="600"/>
              </a:spcAft>
              <a:buFont typeface="Arial" charset="0"/>
              <a:buChar char="•"/>
              <a:defRPr sz="1200" kern="1200">
                <a:solidFill>
                  <a:schemeClr val="tx1"/>
                </a:solidFill>
                <a:latin typeface="Ford Antenna Regular"/>
                <a:ea typeface="ヒラギノ角ゴ Pro W3" pitchFamily="-108" charset="-128"/>
                <a:cs typeface="Ford Antenna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latin typeface="Century Gothic" panose="020B0502020202020204" pitchFamily="34" charset="0"/>
              </a:rPr>
              <a:t>November 30, 2018</a:t>
            </a:r>
            <a:endParaRPr lang="en-US" sz="2000" dirty="0">
              <a:latin typeface="Century Gothic" panose="020B0502020202020204" pitchFamily="34" charset="0"/>
            </a:endParaRPr>
          </a:p>
        </p:txBody>
      </p:sp>
    </p:spTree>
    <p:extLst>
      <p:ext uri="{BB962C8B-B14F-4D97-AF65-F5344CB8AC3E}">
        <p14:creationId xmlns:p14="http://schemas.microsoft.com/office/powerpoint/2010/main" val="303578014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1739CE2-CBD1-9F4D-9B99-7BCA1FC71E91}" type="slidenum">
              <a:rPr lang="en-US"/>
              <a:pPr>
                <a:defRPr/>
              </a:pPr>
              <a:t>10</a:t>
            </a:fld>
            <a:endParaRPr lang="en-US" dirty="0"/>
          </a:p>
        </p:txBody>
      </p:sp>
      <p:sp>
        <p:nvSpPr>
          <p:cNvPr id="8" name="Title 3"/>
          <p:cNvSpPr txBox="1">
            <a:spLocks/>
          </p:cNvSpPr>
          <p:nvPr/>
        </p:nvSpPr>
        <p:spPr bwMode="auto">
          <a:xfrm>
            <a:off x="685799" y="120650"/>
            <a:ext cx="1051560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sz="2800" dirty="0" err="1" smtClean="0"/>
              <a:t>GlobalProfileFramework</a:t>
            </a:r>
            <a:r>
              <a:rPr lang="en-US" sz="2800" dirty="0" smtClean="0"/>
              <a:t>-Sample Result</a:t>
            </a:r>
            <a:endParaRPr lang="en-US" sz="3200" dirty="0">
              <a:solidFill>
                <a:schemeClr val="tx1">
                  <a:lumMod val="50000"/>
                </a:schemeClr>
              </a:solidFill>
              <a:ea typeface="ヒラギノ角ゴ Pro W3" charset="0"/>
            </a:endParaRPr>
          </a:p>
        </p:txBody>
      </p:sp>
      <p:sp>
        <p:nvSpPr>
          <p:cNvPr id="5" name="TextBox 4"/>
          <p:cNvSpPr txBox="1"/>
          <p:nvPr/>
        </p:nvSpPr>
        <p:spPr>
          <a:xfrm>
            <a:off x="685799" y="762001"/>
            <a:ext cx="1104900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800" i="1" dirty="0" err="1" smtClean="0">
                <a:latin typeface="Calibri" panose="020F0502020204030204" pitchFamily="34" charset="0"/>
                <a:cs typeface="Ford Antenna Regular"/>
              </a:rPr>
              <a:t>MaintainAccount</a:t>
            </a:r>
            <a:r>
              <a:rPr lang="en-US" sz="1800" i="1" dirty="0" smtClean="0">
                <a:latin typeface="Calibri" panose="020F0502020204030204" pitchFamily="34" charset="0"/>
                <a:cs typeface="Ford Antenna Regular"/>
              </a:rPr>
              <a:t> Service calls GPF with </a:t>
            </a:r>
            <a:r>
              <a:rPr lang="en-US" sz="1800" i="1" dirty="0" err="1" smtClean="0">
                <a:latin typeface="Calibri" panose="020F0502020204030204" pitchFamily="34" charset="0"/>
                <a:cs typeface="Ford Antenna Regular"/>
              </a:rPr>
              <a:t>consumerType</a:t>
            </a:r>
            <a:r>
              <a:rPr lang="en-US" sz="1800" i="1" dirty="0" smtClean="0">
                <a:latin typeface="Calibri" panose="020F0502020204030204" pitchFamily="34" charset="0"/>
                <a:cs typeface="Ford Antenna Regular"/>
              </a:rPr>
              <a:t> as empty and GPF </a:t>
            </a:r>
            <a:r>
              <a:rPr lang="en-US" sz="1800" i="1" dirty="0" err="1" smtClean="0">
                <a:latin typeface="Calibri" panose="020F0502020204030204" pitchFamily="34" charset="0"/>
                <a:cs typeface="Ford Antenna Regular"/>
              </a:rPr>
              <a:t>inturn</a:t>
            </a:r>
            <a:r>
              <a:rPr lang="en-US" sz="1800" i="1" dirty="0" smtClean="0">
                <a:latin typeface="Calibri" panose="020F0502020204030204" pitchFamily="34" charset="0"/>
                <a:cs typeface="Ford Antenna Regular"/>
              </a:rPr>
              <a:t> returns a priority error </a:t>
            </a:r>
            <a:r>
              <a:rPr lang="en-US" sz="1800" i="1" dirty="0" err="1" smtClean="0">
                <a:latin typeface="Calibri" panose="020F0502020204030204" pitchFamily="34" charset="0"/>
                <a:cs typeface="Ford Antenna Regular"/>
              </a:rPr>
              <a:t>msg</a:t>
            </a:r>
            <a:r>
              <a:rPr lang="en-US" sz="1800" i="1" dirty="0" smtClean="0">
                <a:latin typeface="Calibri" panose="020F0502020204030204" pitchFamily="34" charset="0"/>
                <a:cs typeface="Ford Antenna Regular"/>
              </a:rPr>
              <a:t> as “MSG-0039”</a:t>
            </a:r>
            <a:endParaRPr lang="en-US" sz="1800" i="1" dirty="0">
              <a:latin typeface="Calibri" panose="020F0502020204030204" pitchFamily="34" charset="0"/>
              <a:cs typeface="Ford Antenna Regular"/>
            </a:endParaRPr>
          </a:p>
        </p:txBody>
      </p:sp>
      <p:cxnSp>
        <p:nvCxnSpPr>
          <p:cNvPr id="9" name="Straight Connector 8"/>
          <p:cNvCxnSpPr/>
          <p:nvPr/>
        </p:nvCxnSpPr>
        <p:spPr>
          <a:xfrm>
            <a:off x="6324600" y="1408332"/>
            <a:ext cx="0" cy="4073144"/>
          </a:xfrm>
          <a:prstGeom prst="line">
            <a:avLst/>
          </a:prstGeom>
          <a:noFill/>
          <a:ln w="25400" cap="flat" cmpd="sng" algn="ctr">
            <a:solidFill>
              <a:srgbClr val="4F81BD">
                <a:shade val="95000"/>
                <a:satMod val="105000"/>
              </a:srgbClr>
            </a:solidFill>
            <a:prstDash val="solid"/>
          </a:ln>
          <a:effectLst/>
        </p:spPr>
      </p:cxn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07" y="1873648"/>
            <a:ext cx="5743793" cy="3404797"/>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157869"/>
            <a:ext cx="3172185" cy="4836353"/>
          </a:xfrm>
          <a:prstGeom prst="rect">
            <a:avLst/>
          </a:prstGeom>
        </p:spPr>
      </p:pic>
    </p:spTree>
    <p:extLst>
      <p:ext uri="{BB962C8B-B14F-4D97-AF65-F5344CB8AC3E}">
        <p14:creationId xmlns:p14="http://schemas.microsoft.com/office/powerpoint/2010/main" val="186996058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1739CE2-CBD1-9F4D-9B99-7BCA1FC71E91}" type="slidenum">
              <a:rPr lang="en-US"/>
              <a:pPr>
                <a:defRPr/>
              </a:pPr>
              <a:t>11</a:t>
            </a:fld>
            <a:endParaRPr lang="en-US" dirty="0"/>
          </a:p>
        </p:txBody>
      </p:sp>
      <p:sp>
        <p:nvSpPr>
          <p:cNvPr id="8" name="Title 3"/>
          <p:cNvSpPr txBox="1">
            <a:spLocks/>
          </p:cNvSpPr>
          <p:nvPr/>
        </p:nvSpPr>
        <p:spPr bwMode="auto">
          <a:xfrm>
            <a:off x="685799" y="120650"/>
            <a:ext cx="1051560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sz="2800" dirty="0" err="1" smtClean="0"/>
              <a:t>GlobalProfileFramework-LnP</a:t>
            </a:r>
            <a:r>
              <a:rPr lang="en-US" sz="2800" dirty="0" smtClean="0"/>
              <a:t> Results</a:t>
            </a:r>
            <a:endParaRPr lang="en-US" sz="3200" dirty="0">
              <a:solidFill>
                <a:schemeClr val="tx1">
                  <a:lumMod val="50000"/>
                </a:schemeClr>
              </a:solidFill>
              <a:ea typeface="ヒラギノ角ゴ Pro W3" charset="0"/>
            </a:endParaRPr>
          </a:p>
        </p:txBody>
      </p:sp>
      <p:sp>
        <p:nvSpPr>
          <p:cNvPr id="9" name="TextBox 8"/>
          <p:cNvSpPr txBox="1"/>
          <p:nvPr/>
        </p:nvSpPr>
        <p:spPr>
          <a:xfrm>
            <a:off x="838200" y="762000"/>
            <a:ext cx="10363200"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800" dirty="0" smtClean="0"/>
              <a:t>Done L&amp;P </a:t>
            </a:r>
            <a:r>
              <a:rPr lang="en-IN" sz="800" dirty="0"/>
              <a:t>testing of </a:t>
            </a:r>
            <a:r>
              <a:rPr lang="en-IN" sz="800" b="1" dirty="0" err="1"/>
              <a:t>MaintainAccount</a:t>
            </a:r>
            <a:r>
              <a:rPr lang="en-IN" sz="800" b="1" dirty="0"/>
              <a:t> with declarative global profile framework (142 Milliseconds)</a:t>
            </a:r>
            <a:r>
              <a:rPr lang="en-IN" sz="800" dirty="0"/>
              <a:t> and the  results are identical to the results of </a:t>
            </a:r>
            <a:r>
              <a:rPr lang="en-IN" sz="800" b="1" dirty="0" err="1"/>
              <a:t>MaintainAccount</a:t>
            </a:r>
            <a:r>
              <a:rPr lang="en-IN" sz="800" b="1" dirty="0"/>
              <a:t> with Already agreed new Design(153  Milliseconds)</a:t>
            </a:r>
            <a:r>
              <a:rPr lang="en-IN" sz="800" dirty="0"/>
              <a:t>. Please see below screenshot of the LP test results of the Declarative global profile frame work.</a:t>
            </a:r>
            <a:endParaRPr lang="en-US" sz="800" i="1" dirty="0">
              <a:latin typeface="Calibri" panose="020F0502020204030204" pitchFamily="34" charset="0"/>
              <a:cs typeface="Ford Antenna Regular"/>
            </a:endParaRPr>
          </a:p>
        </p:txBody>
      </p:sp>
      <p:pic>
        <p:nvPicPr>
          <p:cNvPr id="4098" name="Picture 3"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82" y="1366781"/>
            <a:ext cx="11763906" cy="211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image0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82" y="3810000"/>
            <a:ext cx="11772373" cy="19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1714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1739CE2-CBD1-9F4D-9B99-7BCA1FC71E91}" type="slidenum">
              <a:rPr lang="en-US"/>
              <a:pPr>
                <a:defRPr/>
              </a:pPr>
              <a:t>12</a:t>
            </a:fld>
            <a:endParaRPr lang="en-US" dirty="0"/>
          </a:p>
        </p:txBody>
      </p:sp>
      <p:sp>
        <p:nvSpPr>
          <p:cNvPr id="8" name="Title 3"/>
          <p:cNvSpPr txBox="1">
            <a:spLocks/>
          </p:cNvSpPr>
          <p:nvPr/>
        </p:nvSpPr>
        <p:spPr bwMode="auto">
          <a:xfrm>
            <a:off x="685800" y="120650"/>
            <a:ext cx="1051560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dirty="0" err="1" smtClean="0"/>
              <a:t>GlobalProfileFramework-Splunk</a:t>
            </a:r>
            <a:r>
              <a:rPr lang="en-US" dirty="0" smtClean="0"/>
              <a:t> Report</a:t>
            </a:r>
            <a:endParaRPr lang="en-US" sz="2800" dirty="0">
              <a:solidFill>
                <a:schemeClr val="tx1">
                  <a:lumMod val="50000"/>
                </a:schemeClr>
              </a:solidFill>
              <a:ea typeface="ヒラギノ角ゴ Pro W3" charset="0"/>
            </a:endParaRPr>
          </a:p>
        </p:txBody>
      </p:sp>
      <p:sp>
        <p:nvSpPr>
          <p:cNvPr id="5" name="TextBox 4"/>
          <p:cNvSpPr txBox="1"/>
          <p:nvPr/>
        </p:nvSpPr>
        <p:spPr>
          <a:xfrm>
            <a:off x="838200" y="762001"/>
            <a:ext cx="101346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800" i="1" dirty="0" err="1">
                <a:latin typeface="Calibri" panose="020F0502020204030204" pitchFamily="34" charset="0"/>
                <a:cs typeface="Ford Antenna Regular"/>
              </a:rPr>
              <a:t>Splunk</a:t>
            </a:r>
            <a:r>
              <a:rPr lang="en-US" sz="1800" i="1" dirty="0">
                <a:latin typeface="Calibri" panose="020F0502020204030204" pitchFamily="34" charset="0"/>
                <a:cs typeface="Ford Antenna Regular"/>
              </a:rPr>
              <a:t> report that shows time taken by global profile framework in milliseconds</a:t>
            </a:r>
          </a:p>
        </p:txBody>
      </p:sp>
      <p:pic>
        <p:nvPicPr>
          <p:cNvPr id="5122" name="Picture 1"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02784"/>
            <a:ext cx="11353800" cy="49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53460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lumMod val="50000"/>
                  </a:schemeClr>
                </a:solidFill>
                <a:ea typeface="ヒラギノ角ゴ Pro W3" charset="0"/>
              </a:rPr>
              <a:t>GPF </a:t>
            </a:r>
            <a:r>
              <a:rPr lang="en-US" sz="2800" dirty="0">
                <a:solidFill>
                  <a:schemeClr val="tx1">
                    <a:lumMod val="50000"/>
                  </a:schemeClr>
                </a:solidFill>
                <a:ea typeface="ヒラギノ角ゴ Pro W3" charset="0"/>
              </a:rPr>
              <a:t>Objectives</a:t>
            </a:r>
          </a:p>
        </p:txBody>
      </p:sp>
      <p:sp>
        <p:nvSpPr>
          <p:cNvPr id="3" name="Content Placeholder 2"/>
          <p:cNvSpPr>
            <a:spLocks noGrp="1"/>
          </p:cNvSpPr>
          <p:nvPr>
            <p:ph idx="1"/>
          </p:nvPr>
        </p:nvSpPr>
        <p:spPr/>
        <p:txBody>
          <a:bodyPr>
            <a:normAutofit/>
          </a:bodyPr>
          <a:lstStyle/>
          <a:p>
            <a:pPr marL="171450" indent="-171450">
              <a:lnSpc>
                <a:spcPct val="150000"/>
              </a:lnSpc>
              <a:spcAft>
                <a:spcPts val="0"/>
              </a:spcAft>
              <a:buFont typeface="Arial" panose="020B0604020202020204" pitchFamily="34" charset="0"/>
              <a:buChar char="•"/>
            </a:pPr>
            <a:r>
              <a:rPr lang="en-US" dirty="0" smtClean="0"/>
              <a:t>To externalize all the rules </a:t>
            </a:r>
            <a:r>
              <a:rPr lang="en-US" dirty="0"/>
              <a:t>and </a:t>
            </a:r>
            <a:r>
              <a:rPr lang="en-US" dirty="0" smtClean="0"/>
              <a:t>make it declarative </a:t>
            </a:r>
            <a:r>
              <a:rPr lang="en-US" dirty="0"/>
              <a:t>so that it can be changed easily</a:t>
            </a:r>
            <a:r>
              <a:rPr lang="en-US" dirty="0" smtClean="0"/>
              <a:t>. </a:t>
            </a:r>
          </a:p>
          <a:p>
            <a:pPr marL="628650" lvl="1" indent="-171450">
              <a:lnSpc>
                <a:spcPct val="150000"/>
              </a:lnSpc>
              <a:spcAft>
                <a:spcPts val="0"/>
              </a:spcAft>
              <a:buFont typeface="Arial" panose="020B0604020202020204" pitchFamily="34" charset="0"/>
              <a:buChar char="•"/>
            </a:pPr>
            <a:r>
              <a:rPr lang="en-US" dirty="0" smtClean="0">
                <a:solidFill>
                  <a:srgbClr val="FF0000"/>
                </a:solidFill>
              </a:rPr>
              <a:t>But creating or modifying the rule is difficult and time consuming. </a:t>
            </a:r>
          </a:p>
          <a:p>
            <a:pPr marL="628650" lvl="1" indent="-171450">
              <a:lnSpc>
                <a:spcPct val="150000"/>
              </a:lnSpc>
              <a:spcAft>
                <a:spcPts val="0"/>
              </a:spcAft>
              <a:buFont typeface="Arial" panose="020B0604020202020204" pitchFamily="34" charset="0"/>
              <a:buChar char="•"/>
            </a:pPr>
            <a:r>
              <a:rPr lang="en-US" dirty="0" smtClean="0">
                <a:solidFill>
                  <a:srgbClr val="FF0000"/>
                </a:solidFill>
              </a:rPr>
              <a:t>Also developer should have in-depth understanding of each rules – Makes hard for any new developer.</a:t>
            </a:r>
          </a:p>
          <a:p>
            <a:pPr marL="628650" lvl="1" indent="-171450">
              <a:lnSpc>
                <a:spcPct val="150000"/>
              </a:lnSpc>
              <a:spcAft>
                <a:spcPts val="0"/>
              </a:spcAft>
              <a:buFont typeface="Arial" panose="020B0604020202020204" pitchFamily="34" charset="0"/>
              <a:buChar char="•"/>
            </a:pPr>
            <a:r>
              <a:rPr lang="en-US" dirty="0" smtClean="0">
                <a:solidFill>
                  <a:srgbClr val="FF0000"/>
                </a:solidFill>
              </a:rPr>
              <a:t>Its not flexible. It is more of product where we have to align with rules, Or custom rules has to be generated for any new business changes.</a:t>
            </a:r>
          </a:p>
          <a:p>
            <a:pPr marL="628650" lvl="1" indent="-171450">
              <a:lnSpc>
                <a:spcPct val="150000"/>
              </a:lnSpc>
              <a:spcAft>
                <a:spcPts val="0"/>
              </a:spcAft>
              <a:buFont typeface="Arial" panose="020B0604020202020204" pitchFamily="34" charset="0"/>
              <a:buChar char="•"/>
            </a:pPr>
            <a:r>
              <a:rPr lang="en-US" dirty="0" smtClean="0">
                <a:solidFill>
                  <a:srgbClr val="FF0000"/>
                </a:solidFill>
              </a:rPr>
              <a:t>Developers are not handy/close to the </a:t>
            </a:r>
            <a:r>
              <a:rPr lang="en-US" dirty="0" smtClean="0">
                <a:solidFill>
                  <a:srgbClr val="FF0000"/>
                </a:solidFill>
              </a:rPr>
              <a:t>validation rules</a:t>
            </a:r>
            <a:endParaRPr lang="en-US" dirty="0" smtClean="0"/>
          </a:p>
          <a:p>
            <a:pPr marL="171450" indent="-171450">
              <a:lnSpc>
                <a:spcPct val="150000"/>
              </a:lnSpc>
              <a:spcAft>
                <a:spcPts val="0"/>
              </a:spcAft>
              <a:buFont typeface="Arial" panose="020B0604020202020204" pitchFamily="34" charset="0"/>
              <a:buChar char="•"/>
            </a:pPr>
            <a:r>
              <a:rPr lang="en-US" dirty="0"/>
              <a:t>To remove region/country specific validation </a:t>
            </a:r>
            <a:r>
              <a:rPr lang="en-US" dirty="0" smtClean="0"/>
              <a:t>rules implementation </a:t>
            </a:r>
            <a:r>
              <a:rPr lang="en-US" dirty="0"/>
              <a:t>from CAP services source code</a:t>
            </a:r>
            <a:r>
              <a:rPr lang="en-US" dirty="0" smtClean="0"/>
              <a:t>. </a:t>
            </a:r>
          </a:p>
          <a:p>
            <a:pPr marL="628650" lvl="1" indent="-171450">
              <a:lnSpc>
                <a:spcPct val="150000"/>
              </a:lnSpc>
              <a:spcAft>
                <a:spcPts val="0"/>
              </a:spcAft>
              <a:buFont typeface="Arial" panose="020B0604020202020204" pitchFamily="34" charset="0"/>
              <a:buChar char="•"/>
            </a:pPr>
            <a:r>
              <a:rPr lang="en-US" dirty="0" smtClean="0">
                <a:solidFill>
                  <a:srgbClr val="FF0000"/>
                </a:solidFill>
              </a:rPr>
              <a:t>Yes. NA Team approach is defining the region/country specific implementation at higher level.</a:t>
            </a:r>
            <a:endParaRPr lang="en-US" dirty="0" smtClean="0"/>
          </a:p>
          <a:p>
            <a:pPr marL="171450" indent="-171450">
              <a:lnSpc>
                <a:spcPct val="150000"/>
              </a:lnSpc>
              <a:spcAft>
                <a:spcPts val="0"/>
              </a:spcAft>
              <a:buFont typeface="Arial" panose="020B0604020202020204" pitchFamily="34" charset="0"/>
              <a:buChar char="•"/>
            </a:pPr>
            <a:r>
              <a:rPr lang="en-US" dirty="0" smtClean="0"/>
              <a:t>To reuse validation rule implementation in all applicable services.</a:t>
            </a:r>
          </a:p>
          <a:p>
            <a:pPr marL="628650" lvl="1" indent="-171450">
              <a:lnSpc>
                <a:spcPct val="150000"/>
              </a:lnSpc>
              <a:spcAft>
                <a:spcPts val="0"/>
              </a:spcAft>
              <a:buFont typeface="Arial" panose="020B0604020202020204" pitchFamily="34" charset="0"/>
              <a:buChar char="•"/>
            </a:pPr>
            <a:r>
              <a:rPr lang="en-US" dirty="0" smtClean="0">
                <a:solidFill>
                  <a:srgbClr val="FF0000"/>
                </a:solidFill>
              </a:rPr>
              <a:t>Yes. NA Team approach also reusing the validations with more readability and easy to change.</a:t>
            </a:r>
            <a:endParaRPr lang="en-US" dirty="0">
              <a:solidFill>
                <a:srgbClr val="FF0000"/>
              </a:solidFill>
            </a:endParaRPr>
          </a:p>
          <a:p>
            <a:pPr marL="171450" indent="-171450">
              <a:lnSpc>
                <a:spcPct val="150000"/>
              </a:lnSpc>
              <a:spcAft>
                <a:spcPts val="0"/>
              </a:spcAft>
              <a:buFont typeface="Arial" panose="020B0604020202020204" pitchFamily="34" charset="0"/>
              <a:buChar char="•"/>
            </a:pPr>
            <a:endParaRPr lang="en-US" dirty="0"/>
          </a:p>
          <a:p>
            <a:pPr marL="171450" indent="-171450">
              <a:lnSpc>
                <a:spcPct val="150000"/>
              </a:lnSpc>
              <a:spcAft>
                <a:spcPts val="0"/>
              </a:spcAft>
              <a:buFont typeface="Arial" panose="020B0604020202020204" pitchFamily="34" charset="0"/>
              <a:buChar char="•"/>
            </a:pPr>
            <a:endParaRPr lang="en-US" dirty="0" smtClean="0">
              <a:latin typeface="+mn-lt"/>
              <a:ea typeface="+mn-ea"/>
              <a:cs typeface="Times New Roman" panose="02020603050405020304" pitchFamily="18" charset="0"/>
            </a:endParaRPr>
          </a:p>
        </p:txBody>
      </p:sp>
    </p:spTree>
    <p:extLst>
      <p:ext uri="{BB962C8B-B14F-4D97-AF65-F5344CB8AC3E}">
        <p14:creationId xmlns:p14="http://schemas.microsoft.com/office/powerpoint/2010/main" val="1883518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lumMod val="50000"/>
                  </a:schemeClr>
                </a:solidFill>
                <a:ea typeface="ヒラギノ角ゴ Pro W3" charset="0"/>
              </a:rPr>
              <a:t>Current Approach</a:t>
            </a:r>
            <a:endParaRPr lang="en-US" sz="2800" dirty="0">
              <a:solidFill>
                <a:schemeClr val="tx1">
                  <a:lumMod val="50000"/>
                </a:schemeClr>
              </a:solidFill>
              <a:ea typeface="ヒラギノ角ゴ Pro W3" charset="0"/>
            </a:endParaRP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Region specific </a:t>
            </a:r>
            <a:r>
              <a:rPr lang="en-US" dirty="0" smtClean="0"/>
              <a:t>validation rules </a:t>
            </a:r>
            <a:r>
              <a:rPr lang="en-US" dirty="0"/>
              <a:t>are embedded in </a:t>
            </a:r>
            <a:r>
              <a:rPr lang="en-US" dirty="0" smtClean="0"/>
              <a:t>code.</a:t>
            </a:r>
            <a:endParaRPr lang="en-US" dirty="0">
              <a:solidFill>
                <a:srgbClr val="FF0000"/>
              </a:solidFill>
            </a:endParaRPr>
          </a:p>
          <a:p>
            <a:pPr lvl="1">
              <a:lnSpc>
                <a:spcPct val="120000"/>
              </a:lnSpc>
            </a:pPr>
            <a:r>
              <a:rPr lang="en-US" dirty="0" smtClean="0">
                <a:solidFill>
                  <a:srgbClr val="FF0000"/>
                </a:solidFill>
              </a:rPr>
              <a:t>Yes.</a:t>
            </a:r>
          </a:p>
          <a:p>
            <a:pPr>
              <a:lnSpc>
                <a:spcPct val="150000"/>
              </a:lnSpc>
            </a:pPr>
            <a:r>
              <a:rPr lang="en-US" dirty="0" smtClean="0"/>
              <a:t>Results in code </a:t>
            </a:r>
            <a:r>
              <a:rPr lang="en-US" dirty="0"/>
              <a:t>change when new regions </a:t>
            </a:r>
            <a:r>
              <a:rPr lang="en-US" dirty="0" smtClean="0"/>
              <a:t>are added to the CAP services.</a:t>
            </a:r>
          </a:p>
          <a:p>
            <a:pPr lvl="1">
              <a:lnSpc>
                <a:spcPct val="150000"/>
              </a:lnSpc>
            </a:pPr>
            <a:r>
              <a:rPr lang="en-US" dirty="0" smtClean="0">
                <a:solidFill>
                  <a:srgbClr val="FF0000"/>
                </a:solidFill>
              </a:rPr>
              <a:t>Yes</a:t>
            </a:r>
          </a:p>
          <a:p>
            <a:pPr marL="0" indent="0">
              <a:lnSpc>
                <a:spcPct val="150000"/>
              </a:lnSpc>
              <a:buNone/>
            </a:pPr>
            <a:r>
              <a:rPr lang="en-US" sz="1800" b="1" dirty="0" smtClean="0">
                <a:solidFill>
                  <a:schemeClr val="tx1">
                    <a:lumMod val="50000"/>
                  </a:schemeClr>
                </a:solidFill>
                <a:ea typeface="ヒラギノ角ゴ Pro W3" charset="0"/>
              </a:rPr>
              <a:t>Disadvantages </a:t>
            </a:r>
            <a:endParaRPr lang="en-US" sz="1800" b="1" dirty="0">
              <a:solidFill>
                <a:schemeClr val="tx1">
                  <a:lumMod val="50000"/>
                </a:schemeClr>
              </a:solidFill>
              <a:ea typeface="ヒラギノ角ゴ Pro W3" charset="0"/>
            </a:endParaRPr>
          </a:p>
          <a:p>
            <a:pPr>
              <a:lnSpc>
                <a:spcPct val="120000"/>
              </a:lnSpc>
            </a:pPr>
            <a:r>
              <a:rPr lang="en-US" sz="1400" dirty="0" smtClean="0"/>
              <a:t>Maintenance of code becomes difficult when more regions are getting added.</a:t>
            </a:r>
          </a:p>
          <a:p>
            <a:pPr lvl="1">
              <a:lnSpc>
                <a:spcPct val="120000"/>
              </a:lnSpc>
            </a:pPr>
            <a:r>
              <a:rPr lang="en-US" sz="1400" dirty="0" smtClean="0">
                <a:solidFill>
                  <a:srgbClr val="FF0000"/>
                </a:solidFill>
              </a:rPr>
              <a:t>Codes are completely decoupled </a:t>
            </a:r>
            <a:r>
              <a:rPr lang="en-US" sz="1400" dirty="0" err="1" smtClean="0">
                <a:solidFill>
                  <a:srgbClr val="FF0000"/>
                </a:solidFill>
              </a:rPr>
              <a:t>wrt</a:t>
            </a:r>
            <a:r>
              <a:rPr lang="en-US" sz="1400" dirty="0" smtClean="0">
                <a:solidFill>
                  <a:srgbClr val="FF0000"/>
                </a:solidFill>
              </a:rPr>
              <a:t> tenants. Makes easy to adapt any changes </a:t>
            </a:r>
            <a:r>
              <a:rPr lang="en-US" sz="1400" dirty="0" err="1" smtClean="0">
                <a:solidFill>
                  <a:srgbClr val="FF0000"/>
                </a:solidFill>
              </a:rPr>
              <a:t>wrt</a:t>
            </a:r>
            <a:r>
              <a:rPr lang="en-US" sz="1400" dirty="0" smtClean="0">
                <a:solidFill>
                  <a:srgbClr val="FF0000"/>
                </a:solidFill>
              </a:rPr>
              <a:t> tenants. At the same time, validators are reused wherever applicable.</a:t>
            </a:r>
          </a:p>
          <a:p>
            <a:pPr>
              <a:lnSpc>
                <a:spcPct val="120000"/>
              </a:lnSpc>
            </a:pPr>
            <a:r>
              <a:rPr lang="en-US" sz="1400" dirty="0" smtClean="0"/>
              <a:t>May result </a:t>
            </a:r>
            <a:r>
              <a:rPr lang="en-US" sz="1400" dirty="0"/>
              <a:t>in injection of bugs for a region due to the change in code for another region</a:t>
            </a:r>
            <a:r>
              <a:rPr lang="en-US" sz="1400" dirty="0" smtClean="0"/>
              <a:t>.</a:t>
            </a:r>
          </a:p>
          <a:p>
            <a:pPr lvl="1">
              <a:lnSpc>
                <a:spcPct val="120000"/>
              </a:lnSpc>
            </a:pPr>
            <a:r>
              <a:rPr lang="en-US" sz="1400" dirty="0" smtClean="0">
                <a:solidFill>
                  <a:srgbClr val="FF0000"/>
                </a:solidFill>
              </a:rPr>
              <a:t>No. Each tenant has its own flow. A change request in any validator used by different tenants leads to new validator for that change. So existing wont be impacted at given time.</a:t>
            </a:r>
          </a:p>
          <a:p>
            <a:r>
              <a:rPr lang="en-US" sz="1400" dirty="0" smtClean="0"/>
              <a:t>Reduced </a:t>
            </a:r>
            <a:r>
              <a:rPr lang="en-US" sz="1400" dirty="0"/>
              <a:t>code readability and maintainability</a:t>
            </a:r>
            <a:r>
              <a:rPr lang="en-US" sz="1400" dirty="0" smtClean="0"/>
              <a:t>.</a:t>
            </a:r>
          </a:p>
          <a:p>
            <a:pPr lvl="1"/>
            <a:r>
              <a:rPr lang="en-US" sz="1400" dirty="0" smtClean="0">
                <a:solidFill>
                  <a:srgbClr val="FF0000"/>
                </a:solidFill>
              </a:rPr>
              <a:t>No. Its plain generic java flow. Easily understandable by any developer.</a:t>
            </a:r>
            <a:endParaRPr lang="en-US" sz="1400" dirty="0">
              <a:solidFill>
                <a:srgbClr val="FF0000"/>
              </a:solidFill>
            </a:endParaRPr>
          </a:p>
          <a:p>
            <a:r>
              <a:rPr lang="en-US" sz="1400" dirty="0" smtClean="0"/>
              <a:t>Redundant </a:t>
            </a:r>
            <a:r>
              <a:rPr lang="en-US" sz="1400" dirty="0"/>
              <a:t>code and which in turn increase the frequent code change</a:t>
            </a:r>
            <a:r>
              <a:rPr lang="en-US" sz="1400" dirty="0" smtClean="0"/>
              <a:t>.</a:t>
            </a:r>
          </a:p>
          <a:p>
            <a:pPr lvl="1"/>
            <a:r>
              <a:rPr lang="en-US" sz="1400" dirty="0" smtClean="0">
                <a:solidFill>
                  <a:srgbClr val="FF0000"/>
                </a:solidFill>
              </a:rPr>
              <a:t>No redundancy. Codes are reused all the times.</a:t>
            </a:r>
            <a:endParaRPr lang="en-US" sz="1400" dirty="0">
              <a:solidFill>
                <a:srgbClr val="FF0000"/>
              </a:solidFill>
            </a:endParaRPr>
          </a:p>
          <a:p>
            <a:r>
              <a:rPr lang="en-US" sz="1400" dirty="0" smtClean="0"/>
              <a:t>Code </a:t>
            </a:r>
            <a:r>
              <a:rPr lang="en-US" sz="1400" dirty="0"/>
              <a:t>cannot be reused based on scenarios/regions</a:t>
            </a:r>
            <a:r>
              <a:rPr lang="en-US" sz="1400" dirty="0" smtClean="0"/>
              <a:t>.</a:t>
            </a:r>
          </a:p>
          <a:p>
            <a:pPr lvl="1"/>
            <a:r>
              <a:rPr lang="en-US" sz="1400" dirty="0" smtClean="0">
                <a:solidFill>
                  <a:srgbClr val="FF0000"/>
                </a:solidFill>
              </a:rPr>
              <a:t>Defining the initial path is sufficient. Rest all validations are reused.</a:t>
            </a:r>
            <a:endParaRPr lang="en-US" sz="1400" dirty="0">
              <a:solidFill>
                <a:srgbClr val="FF0000"/>
              </a:solidFill>
            </a:endParaRPr>
          </a:p>
          <a:p>
            <a:r>
              <a:rPr lang="en-US" sz="1400" dirty="0" smtClean="0"/>
              <a:t>Reduced </a:t>
            </a:r>
            <a:r>
              <a:rPr lang="en-US" sz="1400" dirty="0"/>
              <a:t>performance. </a:t>
            </a:r>
            <a:endParaRPr lang="en-US" sz="1400" dirty="0" smtClean="0"/>
          </a:p>
          <a:p>
            <a:pPr lvl="1"/>
            <a:r>
              <a:rPr lang="en-US" sz="1400" dirty="0" smtClean="0">
                <a:solidFill>
                  <a:srgbClr val="FF0000"/>
                </a:solidFill>
              </a:rPr>
              <a:t>Reaches the max effort in doing the things parallel</a:t>
            </a:r>
            <a:r>
              <a:rPr lang="en-US" sz="1400" dirty="0">
                <a:solidFill>
                  <a:srgbClr val="FF0000"/>
                </a:solidFill>
              </a:rPr>
              <a:t> </a:t>
            </a:r>
            <a:r>
              <a:rPr lang="en-US" sz="1400" dirty="0" smtClean="0">
                <a:solidFill>
                  <a:srgbClr val="FF0000"/>
                </a:solidFill>
              </a:rPr>
              <a:t>with more readable, flexible and less maintenance.</a:t>
            </a:r>
          </a:p>
          <a:p>
            <a:pPr lvl="1"/>
            <a:endParaRPr lang="en-US" sz="1400" dirty="0">
              <a:solidFill>
                <a:srgbClr val="FF0000"/>
              </a:solidFill>
            </a:endParaRPr>
          </a:p>
          <a:p>
            <a:pPr marL="0" indent="0">
              <a:lnSpc>
                <a:spcPct val="150000"/>
              </a:lnSpc>
              <a:buNone/>
            </a:pPr>
            <a:endParaRPr lang="en-US" sz="1400" dirty="0">
              <a:latin typeface="Ford Antenna Regular"/>
              <a:ea typeface="ヒラギノ角ゴ Pro W3" charset="0"/>
              <a:cs typeface="Ford Antenna Regular"/>
            </a:endParaRPr>
          </a:p>
        </p:txBody>
      </p:sp>
    </p:spTree>
    <p:extLst>
      <p:ext uri="{BB962C8B-B14F-4D97-AF65-F5344CB8AC3E}">
        <p14:creationId xmlns:p14="http://schemas.microsoft.com/office/powerpoint/2010/main" val="31853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Proposed Approach – </a:t>
            </a:r>
            <a:r>
              <a:rPr lang="en-US" sz="2800" dirty="0" err="1"/>
              <a:t>GlobalProfileFramework</a:t>
            </a:r>
            <a:endParaRPr lang="en-US" sz="3200" dirty="0">
              <a:solidFill>
                <a:schemeClr val="tx1">
                  <a:lumMod val="50000"/>
                </a:schemeClr>
              </a:solidFill>
              <a:ea typeface="ヒラギノ角ゴ Pro W3"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t>Validation </a:t>
            </a:r>
            <a:r>
              <a:rPr lang="en-US" dirty="0"/>
              <a:t>rules </a:t>
            </a:r>
            <a:r>
              <a:rPr lang="en-US" dirty="0" smtClean="0"/>
              <a:t>implementation logics are </a:t>
            </a:r>
            <a:r>
              <a:rPr lang="en-US" dirty="0"/>
              <a:t>removed from the </a:t>
            </a:r>
            <a:r>
              <a:rPr lang="en-US" dirty="0" smtClean="0"/>
              <a:t>services.</a:t>
            </a:r>
          </a:p>
          <a:p>
            <a:pPr lvl="1">
              <a:lnSpc>
                <a:spcPct val="150000"/>
              </a:lnSpc>
            </a:pPr>
            <a:r>
              <a:rPr lang="en-US" dirty="0" smtClean="0">
                <a:solidFill>
                  <a:srgbClr val="FF0000"/>
                </a:solidFill>
              </a:rPr>
              <a:t>These custom rules are harder to maintain.</a:t>
            </a:r>
          </a:p>
          <a:p>
            <a:pPr>
              <a:lnSpc>
                <a:spcPct val="150000"/>
              </a:lnSpc>
            </a:pPr>
            <a:r>
              <a:rPr lang="en-US" dirty="0" smtClean="0"/>
              <a:t>Global profile framework is maintained </a:t>
            </a:r>
            <a:r>
              <a:rPr lang="en-US" dirty="0"/>
              <a:t>as a </a:t>
            </a:r>
            <a:r>
              <a:rPr lang="en-US" dirty="0" smtClean="0"/>
              <a:t>jar.</a:t>
            </a:r>
          </a:p>
          <a:p>
            <a:pPr>
              <a:lnSpc>
                <a:spcPct val="150000"/>
              </a:lnSpc>
            </a:pPr>
            <a:r>
              <a:rPr lang="en-US" dirty="0" smtClean="0"/>
              <a:t>All the </a:t>
            </a:r>
            <a:r>
              <a:rPr lang="en-US" dirty="0"/>
              <a:t>rule execution </a:t>
            </a:r>
            <a:r>
              <a:rPr lang="en-US" dirty="0" smtClean="0"/>
              <a:t>code is </a:t>
            </a:r>
            <a:r>
              <a:rPr lang="en-US" dirty="0"/>
              <a:t>made independent and can be </a:t>
            </a:r>
            <a:r>
              <a:rPr lang="en-US" dirty="0" smtClean="0"/>
              <a:t>embedded as a jar in </a:t>
            </a:r>
            <a:r>
              <a:rPr lang="en-US" dirty="0"/>
              <a:t>any services irrespective of the region.</a:t>
            </a:r>
          </a:p>
          <a:p>
            <a:pPr>
              <a:lnSpc>
                <a:spcPct val="150000"/>
              </a:lnSpc>
            </a:pPr>
            <a:endParaRPr lang="en-US" dirty="0" smtClean="0"/>
          </a:p>
          <a:p>
            <a:pPr marL="0" indent="0">
              <a:lnSpc>
                <a:spcPct val="150000"/>
              </a:lnSpc>
              <a:buNone/>
            </a:pPr>
            <a:endParaRPr lang="en-US" sz="1400" dirty="0">
              <a:latin typeface="Ford Antenna Regular"/>
              <a:ea typeface="ヒラギノ角ゴ Pro W3" charset="0"/>
              <a:cs typeface="Ford Antenna Regular"/>
            </a:endParaRPr>
          </a:p>
        </p:txBody>
      </p:sp>
    </p:spTree>
    <p:extLst>
      <p:ext uri="{BB962C8B-B14F-4D97-AF65-F5344CB8AC3E}">
        <p14:creationId xmlns:p14="http://schemas.microsoft.com/office/powerpoint/2010/main" val="1013790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Aggreed</a:t>
            </a:r>
            <a:r>
              <a:rPr lang="en-US" sz="2800" dirty="0" smtClean="0"/>
              <a:t> </a:t>
            </a:r>
            <a:r>
              <a:rPr lang="en-US" sz="2800" dirty="0"/>
              <a:t>Approach </a:t>
            </a:r>
            <a:r>
              <a:rPr lang="en-US" sz="2800" dirty="0" smtClean="0"/>
              <a:t>Vs </a:t>
            </a:r>
            <a:r>
              <a:rPr lang="en-US" sz="2800" dirty="0" err="1" smtClean="0"/>
              <a:t>GlobalProfileFramework</a:t>
            </a:r>
            <a:r>
              <a:rPr lang="en-US" sz="2800" dirty="0" smtClean="0"/>
              <a:t> Approach</a:t>
            </a:r>
            <a:endParaRPr lang="en-US" sz="3200" dirty="0">
              <a:solidFill>
                <a:schemeClr val="tx1">
                  <a:lumMod val="50000"/>
                </a:schemeClr>
              </a:solidFill>
              <a:ea typeface="ヒラギノ角ゴ Pro W3" charset="0"/>
            </a:endParaRPr>
          </a:p>
        </p:txBody>
      </p:sp>
      <p:sp>
        <p:nvSpPr>
          <p:cNvPr id="3" name="Content Placeholder 2"/>
          <p:cNvSpPr>
            <a:spLocks noGrp="1"/>
          </p:cNvSpPr>
          <p:nvPr>
            <p:ph idx="1"/>
          </p:nvPr>
        </p:nvSpPr>
        <p:spPr/>
        <p:txBody>
          <a:bodyPr>
            <a:normAutofit/>
          </a:bodyPr>
          <a:lstStyle/>
          <a:p>
            <a:pPr>
              <a:lnSpc>
                <a:spcPct val="150000"/>
              </a:lnSpc>
            </a:pPr>
            <a:endParaRPr lang="en-US" dirty="0" smtClean="0"/>
          </a:p>
          <a:p>
            <a:pPr marL="0" indent="0">
              <a:lnSpc>
                <a:spcPct val="150000"/>
              </a:lnSpc>
              <a:buNone/>
            </a:pPr>
            <a:endParaRPr lang="en-US" sz="1400" dirty="0">
              <a:latin typeface="Ford Antenna Regular"/>
              <a:ea typeface="ヒラギノ角ゴ Pro W3" charset="0"/>
              <a:cs typeface="Ford Antenna Regular"/>
            </a:endParaRPr>
          </a:p>
        </p:txBody>
      </p:sp>
      <p:graphicFrame>
        <p:nvGraphicFramePr>
          <p:cNvPr id="4" name="Table 3"/>
          <p:cNvGraphicFramePr>
            <a:graphicFrameLocks noGrp="1"/>
          </p:cNvGraphicFramePr>
          <p:nvPr/>
        </p:nvGraphicFramePr>
        <p:xfrm>
          <a:off x="628650" y="1215431"/>
          <a:ext cx="10972800" cy="4798380"/>
        </p:xfrm>
        <a:graphic>
          <a:graphicData uri="http://schemas.openxmlformats.org/drawingml/2006/table">
            <a:tbl>
              <a:tblPr firstRow="1" firstCol="1" bandRow="1">
                <a:tableStyleId>{5C22544A-7EE6-4342-B048-85BDC9FD1C3A}</a:tableStyleId>
              </a:tblPr>
              <a:tblGrid>
                <a:gridCol w="423620">
                  <a:extLst>
                    <a:ext uri="{9D8B030D-6E8A-4147-A177-3AD203B41FA5}">
                      <a16:colId xmlns:a16="http://schemas.microsoft.com/office/drawing/2014/main" val="3693788529"/>
                    </a:ext>
                  </a:extLst>
                </a:gridCol>
                <a:gridCol w="5228095">
                  <a:extLst>
                    <a:ext uri="{9D8B030D-6E8A-4147-A177-3AD203B41FA5}">
                      <a16:colId xmlns:a16="http://schemas.microsoft.com/office/drawing/2014/main" val="812619820"/>
                    </a:ext>
                  </a:extLst>
                </a:gridCol>
                <a:gridCol w="5321085">
                  <a:extLst>
                    <a:ext uri="{9D8B030D-6E8A-4147-A177-3AD203B41FA5}">
                      <a16:colId xmlns:a16="http://schemas.microsoft.com/office/drawing/2014/main" val="3108685700"/>
                    </a:ext>
                  </a:extLst>
                </a:gridCol>
              </a:tblGrid>
              <a:tr h="142350">
                <a:tc>
                  <a:txBody>
                    <a:bodyPr/>
                    <a:lstStyle/>
                    <a:p>
                      <a:pPr marL="0" marR="0">
                        <a:spcBef>
                          <a:spcPts val="0"/>
                        </a:spcBef>
                        <a:spcAft>
                          <a:spcPts val="0"/>
                        </a:spcAft>
                      </a:pPr>
                      <a:r>
                        <a:rPr lang="en-US" sz="900">
                          <a:effectLst/>
                        </a:rPr>
                        <a:t>S.No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lgn="ctr">
                        <a:spcBef>
                          <a:spcPts val="0"/>
                        </a:spcBef>
                        <a:spcAft>
                          <a:spcPts val="0"/>
                        </a:spcAft>
                      </a:pPr>
                      <a:r>
                        <a:rPr lang="en-US" sz="900">
                          <a:effectLst/>
                        </a:rPr>
                        <a:t>New Agreed Approach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lgn="ctr">
                        <a:spcBef>
                          <a:spcPts val="0"/>
                        </a:spcBef>
                        <a:spcAft>
                          <a:spcPts val="0"/>
                        </a:spcAft>
                      </a:pPr>
                      <a:r>
                        <a:rPr lang="en-US" sz="900">
                          <a:effectLst/>
                        </a:rPr>
                        <a:t>Declarative Global profile Framework Approach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718425656"/>
                  </a:ext>
                </a:extLst>
              </a:tr>
              <a:tr h="142350">
                <a:tc>
                  <a:txBody>
                    <a:bodyPr/>
                    <a:lstStyle/>
                    <a:p>
                      <a:pPr marL="0" marR="0">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gridSpan="2">
                  <a:txBody>
                    <a:bodyPr/>
                    <a:lstStyle/>
                    <a:p>
                      <a:pPr marL="0" marR="0" algn="ctr">
                        <a:spcBef>
                          <a:spcPts val="0"/>
                        </a:spcBef>
                        <a:spcAft>
                          <a:spcPts val="0"/>
                        </a:spcAft>
                      </a:pPr>
                      <a:r>
                        <a:rPr lang="en-US" sz="900">
                          <a:effectLst/>
                        </a:rPr>
                        <a:t>Advantages of global profile Framework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hMerge="1">
                  <a:txBody>
                    <a:bodyPr/>
                    <a:lstStyle/>
                    <a:p>
                      <a:endParaRPr lang="en-US"/>
                    </a:p>
                  </a:txBody>
                  <a:tcPr/>
                </a:tc>
                <a:extLst>
                  <a:ext uri="{0D108BD9-81ED-4DB2-BD59-A6C34878D82A}">
                    <a16:rowId xmlns:a16="http://schemas.microsoft.com/office/drawing/2014/main" val="3882300930"/>
                  </a:ext>
                </a:extLst>
              </a:tr>
              <a:tr h="142350">
                <a:tc>
                  <a:txBody>
                    <a:bodyPr/>
                    <a:lstStyle/>
                    <a:p>
                      <a:pPr marL="0" marR="0" algn="r">
                        <a:spcBef>
                          <a:spcPts val="0"/>
                        </a:spcBef>
                        <a:spcAft>
                          <a:spcPts val="0"/>
                        </a:spcAft>
                      </a:pPr>
                      <a:r>
                        <a:rPr lang="en-US" sz="9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Business Rules are embeded in code and it's very hard to maintain.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Business rules are declaratively configured and it's easy to Maintain.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119029663"/>
                  </a:ext>
                </a:extLst>
              </a:tr>
              <a:tr h="142350">
                <a:tc>
                  <a:txBody>
                    <a:bodyPr/>
                    <a:lstStyle/>
                    <a:p>
                      <a:pPr marL="0" marR="0" algn="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Business rules implemetations are duplicated in all services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Business rules  implementions can be reused in all services by applying them through configurations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3263064513"/>
                  </a:ext>
                </a:extLst>
              </a:tr>
              <a:tr h="284700">
                <a:tc>
                  <a:txBody>
                    <a:bodyPr/>
                    <a:lstStyle/>
                    <a:p>
                      <a:pPr marL="0" marR="0" algn="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Different implemetation code for multiple markets make code clumsy, not easy to understand and hard to maintain.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Can Support Multiple markets Business rules easily ,  as the only change required is configuration change in  JSON file. No code change is required.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1433055697"/>
                  </a:ext>
                </a:extLst>
              </a:tr>
              <a:tr h="142350">
                <a:tc>
                  <a:txBody>
                    <a:bodyPr/>
                    <a:lstStyle/>
                    <a:p>
                      <a:pPr marL="0" marR="0" algn="r">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Increase the effort needed to support global markets.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Reduces the effort needed to support global markets to a large extent.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3035310938"/>
                  </a:ext>
                </a:extLst>
              </a:tr>
              <a:tr h="142350">
                <a:tc>
                  <a:txBody>
                    <a:bodyPr/>
                    <a:lstStyle/>
                    <a:p>
                      <a:pPr marL="0" marR="0" algn="r">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A change in business rule does  neccesiate code change.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A change in business rule does not neccesiate code change.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292522633"/>
                  </a:ext>
                </a:extLst>
              </a:tr>
              <a:tr h="284700">
                <a:tc>
                  <a:txBody>
                    <a:bodyPr/>
                    <a:lstStyle/>
                    <a:p>
                      <a:pPr marL="0" marR="0" algn="r">
                        <a:spcBef>
                          <a:spcPts val="0"/>
                        </a:spcBef>
                        <a:spcAft>
                          <a:spcPts val="0"/>
                        </a:spcAft>
                      </a:pPr>
                      <a:r>
                        <a:rPr lang="en-US" sz="9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Json configuration file is with the service and not within the framwework Jar.So, for rule changes , changes are need in the service alone ane not in the framework jar.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460529305"/>
                  </a:ext>
                </a:extLst>
              </a:tr>
              <a:tr h="284700">
                <a:tc>
                  <a:txBody>
                    <a:bodyPr/>
                    <a:lstStyle/>
                    <a:p>
                      <a:pPr marL="0" marR="0" algn="r">
                        <a:spcBef>
                          <a:spcPts val="0"/>
                        </a:spcBef>
                        <a:spcAft>
                          <a:spcPts val="0"/>
                        </a:spcAft>
                      </a:pPr>
                      <a:r>
                        <a:rPr lang="en-US" sz="9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Can handle any current service input objects and future service inputs objects without any change in the framework jar.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1480397718"/>
                  </a:ext>
                </a:extLst>
              </a:tr>
              <a:tr h="284700">
                <a:tc>
                  <a:txBody>
                    <a:bodyPr/>
                    <a:lstStyle/>
                    <a:p>
                      <a:pPr marL="0" marR="0" algn="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Addition, deletion and updation of fields in the service inputs does not need changes in Framework. The frameworks does not have any references to Service input classes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316874675"/>
                  </a:ext>
                </a:extLst>
              </a:tr>
              <a:tr h="142350">
                <a:tc>
                  <a:txBody>
                    <a:bodyPr/>
                    <a:lstStyle/>
                    <a:p>
                      <a:pPr marL="0" marR="0" algn="r">
                        <a:spcBef>
                          <a:spcPts val="0"/>
                        </a:spcBef>
                        <a:spcAft>
                          <a:spcPts val="0"/>
                        </a:spcAft>
                      </a:pPr>
                      <a:r>
                        <a:rPr lang="en-US" sz="9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Does not execute all business rules in parallel( Only code table look ups are performed)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Bsuiness rule executions are performed in parallel to improve performance.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3483421006"/>
                  </a:ext>
                </a:extLst>
              </a:tr>
              <a:tr h="284700">
                <a:tc>
                  <a:txBody>
                    <a:bodyPr/>
                    <a:lstStyle/>
                    <a:p>
                      <a:pPr marL="0" marR="0" algn="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dirty="0">
                          <a:effectLst/>
                        </a:rPr>
                        <a:t>Increase effort when the application needs to support multiple regions in </a:t>
                      </a:r>
                      <a:r>
                        <a:rPr lang="en-US" sz="900" dirty="0" err="1">
                          <a:effectLst/>
                        </a:rPr>
                        <a:t>globle</a:t>
                      </a:r>
                      <a:r>
                        <a:rPr lang="en-US" sz="900" dirty="0">
                          <a:effectLst/>
                        </a:rPr>
                        <a:t>. </a:t>
                      </a:r>
                      <a:r>
                        <a:rPr lang="en-US" sz="900" dirty="0" err="1">
                          <a:effectLst/>
                        </a:rPr>
                        <a:t>Deveveloper</a:t>
                      </a:r>
                      <a:r>
                        <a:rPr lang="en-US" sz="900" dirty="0">
                          <a:effectLst/>
                        </a:rPr>
                        <a:t> need to go through the code to understand existing code and add new </a:t>
                      </a:r>
                      <a:r>
                        <a:rPr lang="en-US" sz="900" dirty="0" err="1">
                          <a:effectLst/>
                        </a:rPr>
                        <a:t>rultes</a:t>
                      </a:r>
                      <a:r>
                        <a:rPr lang="en-US" sz="900" dirty="0">
                          <a:effectLst/>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Reduces the effort needed to support global markets. Developers does not need to go through the existing code to understand existing rules. They can simply change/add fields and rules in json.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716707789"/>
                  </a:ext>
                </a:extLst>
              </a:tr>
              <a:tr h="142350">
                <a:tc>
                  <a:txBody>
                    <a:bodyPr/>
                    <a:lstStyle/>
                    <a:p>
                      <a:pPr marL="0" marR="0" algn="r">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Increases the amount of junit test cases needed to be written as new regions are due to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Reduces the amount of junit testcases needs to be written to support multiple region business rules.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1619176487"/>
                  </a:ext>
                </a:extLst>
              </a:tr>
              <a:tr h="284700">
                <a:tc>
                  <a:txBody>
                    <a:bodyPr/>
                    <a:lstStyle/>
                    <a:p>
                      <a:pPr marL="0" marR="0" algn="r">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Need to write lot of junit testcase as new regions(with differnet business rules) are added. There will be code changes needed to support new region and for that Junit testcases needs to be written.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No need to write lot of testcases asr new regions(with different rules) are added. There will be no code change to support new region as the rules are in the Json.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549196693"/>
                  </a:ext>
                </a:extLst>
              </a:tr>
              <a:tr h="284700">
                <a:tc>
                  <a:txBody>
                    <a:bodyPr/>
                    <a:lstStyle/>
                    <a:p>
                      <a:pPr marL="0" marR="0" algn="r">
                        <a:spcBef>
                          <a:spcPts val="0"/>
                        </a:spcBef>
                        <a:spcAft>
                          <a:spcPts val="0"/>
                        </a:spcAft>
                      </a:pPr>
                      <a:r>
                        <a:rPr lang="en-US" sz="9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It's very hard to understand the the service code that embeds business rule than  framework code . These kind of code makes developers scary when changes need to be peformed in the production launch periods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It's very easy to understand the framework code than understanding the service code that embeds business rule. NA implemention  of MA is one such example.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1271846029"/>
                  </a:ext>
                </a:extLst>
              </a:tr>
              <a:tr h="142350">
                <a:tc>
                  <a:txBody>
                    <a:bodyPr/>
                    <a:lstStyle/>
                    <a:p>
                      <a:pPr marL="0" marR="0" algn="r">
                        <a:spcBef>
                          <a:spcPts val="0"/>
                        </a:spcBef>
                        <a:spcAft>
                          <a:spcPts val="0"/>
                        </a:spcAft>
                      </a:pPr>
                      <a:r>
                        <a:rPr lang="en-US" sz="900">
                          <a:effectLst/>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Rules in code cannot be understanbale/updatable by the non- technical people.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Even Non technical people can understand and Update rules in JSON document as it is very easy to undertand.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1928274037"/>
                  </a:ext>
                </a:extLst>
              </a:tr>
              <a:tr h="284700">
                <a:tc>
                  <a:txBody>
                    <a:bodyPr/>
                    <a:lstStyle/>
                    <a:p>
                      <a:pPr marL="0" marR="0" algn="r">
                        <a:spcBef>
                          <a:spcPts val="0"/>
                        </a:spcBef>
                        <a:spcAft>
                          <a:spcPts val="0"/>
                        </a:spcAft>
                      </a:pPr>
                      <a:r>
                        <a:rPr lang="en-US" sz="900">
                          <a:effectLst/>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New Rule types can be  implememted in the framework and resused by all services. Extending the reusuability of code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3045155178"/>
                  </a:ext>
                </a:extLst>
              </a:tr>
              <a:tr h="284700">
                <a:tc>
                  <a:txBody>
                    <a:bodyPr/>
                    <a:lstStyle/>
                    <a:p>
                      <a:pPr marL="0" marR="0" algn="r">
                        <a:spcBef>
                          <a:spcPts val="0"/>
                        </a:spcBef>
                        <a:spcAft>
                          <a:spcPts val="0"/>
                        </a:spcAft>
                      </a:pPr>
                      <a:r>
                        <a:rPr lang="en-US" sz="900">
                          <a:effectLst/>
                        </a:rPr>
                        <a:t>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Code java's feature to implement the asynchronous execution make the code not easy to read as the Spring's implementation.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Uses Spring's feature to implement asynchronous execution. It is easy to understand and keeps the code neat and clean.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975399554"/>
                  </a:ext>
                </a:extLst>
              </a:tr>
              <a:tr h="142350">
                <a:tc>
                  <a:txBody>
                    <a:bodyPr/>
                    <a:lstStyle/>
                    <a:p>
                      <a:pPr marL="0" marR="0" algn="r">
                        <a:spcBef>
                          <a:spcPts val="0"/>
                        </a:spcBef>
                        <a:spcAft>
                          <a:spcPts val="0"/>
                        </a:spcAft>
                      </a:pPr>
                      <a:r>
                        <a:rPr lang="en-US" sz="900">
                          <a:effectLst/>
                        </a:rPr>
                        <a:t>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No expliit Thread pool is configured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Thread pool is configured and used to reuse the resources to improve performance.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346498101"/>
                  </a:ext>
                </a:extLst>
              </a:tr>
              <a:tr h="284700">
                <a:tc>
                  <a:txBody>
                    <a:bodyPr/>
                    <a:lstStyle/>
                    <a:p>
                      <a:pPr marL="0" marR="0" algn="r">
                        <a:spcBef>
                          <a:spcPts val="0"/>
                        </a:spcBef>
                        <a:spcAft>
                          <a:spcPts val="0"/>
                        </a:spcAft>
                      </a:pPr>
                      <a:r>
                        <a:rPr lang="en-US" sz="900">
                          <a:effectLst/>
                        </a:rPr>
                        <a:t>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Due the usage of core java feature For Asynchronous implementations, MDC context( to hold Trace id and  SpanId ) is scattered across method implementations as method parameters in many methods.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Due to the usage of Spring's feature , MDC context( to hold Trace id and  SpanId ) is injected from one place through task decorator . This avoids scattering MDC context as mehod parameters in many classes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654926890"/>
                  </a:ext>
                </a:extLst>
              </a:tr>
              <a:tr h="142350">
                <a:tc>
                  <a:txBody>
                    <a:bodyPr/>
                    <a:lstStyle/>
                    <a:p>
                      <a:pPr marL="0" marR="0" algn="r">
                        <a:spcBef>
                          <a:spcPts val="0"/>
                        </a:spcBef>
                        <a:spcAft>
                          <a:spcPts val="0"/>
                        </a:spcAft>
                      </a:pPr>
                      <a:r>
                        <a:rPr lang="en-US" sz="900">
                          <a:effectLst/>
                        </a:rPr>
                        <a:t>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a:effectLst/>
                        </a:rPr>
                        <a:t>Service Will not give consistent error Response when there more than one validation errors occurs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tc>
                  <a:txBody>
                    <a:bodyPr/>
                    <a:lstStyle/>
                    <a:p>
                      <a:pPr marL="0" marR="0">
                        <a:spcBef>
                          <a:spcPts val="0"/>
                        </a:spcBef>
                        <a:spcAft>
                          <a:spcPts val="0"/>
                        </a:spcAft>
                      </a:pPr>
                      <a:r>
                        <a:rPr lang="en-US" sz="900" dirty="0">
                          <a:effectLst/>
                        </a:rPr>
                        <a:t>Service will Give consistent error response even when there are more than one validation errors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381" marR="53381" marT="0" marB="0" anchor="b"/>
                </a:tc>
                <a:extLst>
                  <a:ext uri="{0D108BD9-81ED-4DB2-BD59-A6C34878D82A}">
                    <a16:rowId xmlns:a16="http://schemas.microsoft.com/office/drawing/2014/main" val="4094642222"/>
                  </a:ext>
                </a:extLst>
              </a:tr>
            </a:tbl>
          </a:graphicData>
        </a:graphic>
      </p:graphicFrame>
    </p:spTree>
    <p:extLst>
      <p:ext uri="{BB962C8B-B14F-4D97-AF65-F5344CB8AC3E}">
        <p14:creationId xmlns:p14="http://schemas.microsoft.com/office/powerpoint/2010/main" val="166936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1739CE2-CBD1-9F4D-9B99-7BCA1FC71E91}" type="slidenum">
              <a:rPr lang="en-US"/>
              <a:pPr>
                <a:defRPr/>
              </a:pPr>
              <a:t>6</a:t>
            </a:fld>
            <a:endParaRPr lang="en-US" dirty="0"/>
          </a:p>
        </p:txBody>
      </p:sp>
      <p:sp>
        <p:nvSpPr>
          <p:cNvPr id="8" name="Title 3"/>
          <p:cNvSpPr txBox="1">
            <a:spLocks/>
          </p:cNvSpPr>
          <p:nvPr/>
        </p:nvSpPr>
        <p:spPr bwMode="auto">
          <a:xfrm>
            <a:off x="685799" y="120650"/>
            <a:ext cx="1051560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dirty="0" err="1" smtClean="0"/>
              <a:t>GlobalProfileFramework</a:t>
            </a:r>
            <a:r>
              <a:rPr lang="en-US" dirty="0" smtClean="0"/>
              <a:t>-Work Flow</a:t>
            </a:r>
            <a:endParaRPr lang="en-US" sz="2800" dirty="0">
              <a:solidFill>
                <a:schemeClr val="tx1">
                  <a:lumMod val="50000"/>
                </a:schemeClr>
              </a:solidFill>
              <a:ea typeface="ヒラギノ角ゴ Pro W3" charset="0"/>
            </a:endParaRPr>
          </a:p>
        </p:txBody>
      </p:sp>
      <p:pic>
        <p:nvPicPr>
          <p:cNvPr id="41" name="Picture 40"/>
          <p:cNvPicPr>
            <a:picLocks noChangeAspect="1"/>
          </p:cNvPicPr>
          <p:nvPr/>
        </p:nvPicPr>
        <p:blipFill>
          <a:blip r:embed="rId3"/>
          <a:stretch>
            <a:fillRect/>
          </a:stretch>
        </p:blipFill>
        <p:spPr>
          <a:xfrm>
            <a:off x="3189281" y="820725"/>
            <a:ext cx="5421319" cy="5623275"/>
          </a:xfrm>
          <a:prstGeom prst="rect">
            <a:avLst/>
          </a:prstGeom>
        </p:spPr>
      </p:pic>
    </p:spTree>
    <p:extLst>
      <p:ext uri="{BB962C8B-B14F-4D97-AF65-F5344CB8AC3E}">
        <p14:creationId xmlns:p14="http://schemas.microsoft.com/office/powerpoint/2010/main" val="109508598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1739CE2-CBD1-9F4D-9B99-7BCA1FC71E91}" type="slidenum">
              <a:rPr lang="en-US"/>
              <a:pPr>
                <a:defRPr/>
              </a:pPr>
              <a:t>7</a:t>
            </a:fld>
            <a:endParaRPr lang="en-US" dirty="0"/>
          </a:p>
        </p:txBody>
      </p:sp>
      <p:sp>
        <p:nvSpPr>
          <p:cNvPr id="8" name="Title 3"/>
          <p:cNvSpPr txBox="1">
            <a:spLocks/>
          </p:cNvSpPr>
          <p:nvPr/>
        </p:nvSpPr>
        <p:spPr bwMode="auto">
          <a:xfrm>
            <a:off x="685799" y="127577"/>
            <a:ext cx="1051560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dirty="0" err="1" smtClean="0"/>
              <a:t>GlobalProfileFramework</a:t>
            </a:r>
            <a:r>
              <a:rPr lang="en-US" dirty="0" smtClean="0"/>
              <a:t>-Rules Based Approach</a:t>
            </a:r>
            <a:endParaRPr lang="en-US" sz="2800" dirty="0">
              <a:solidFill>
                <a:schemeClr val="tx1">
                  <a:lumMod val="50000"/>
                </a:schemeClr>
              </a:solidFill>
              <a:ea typeface="ヒラギノ角ゴ Pro W3" charset="0"/>
            </a:endParaRPr>
          </a:p>
        </p:txBody>
      </p:sp>
      <p:sp>
        <p:nvSpPr>
          <p:cNvPr id="5" name="TextBox 4"/>
          <p:cNvSpPr txBox="1"/>
          <p:nvPr/>
        </p:nvSpPr>
        <p:spPr>
          <a:xfrm>
            <a:off x="838200" y="762001"/>
            <a:ext cx="10820400" cy="1200329"/>
          </a:xfrm>
          <a:prstGeom prst="rect">
            <a:avLst/>
          </a:prstGeom>
          <a:noFill/>
        </p:spPr>
        <p:txBody>
          <a:bodyPr wrap="square" rtlCol="0">
            <a:spAutoFit/>
          </a:bodyPr>
          <a:lstStyle/>
          <a:p>
            <a:r>
              <a:rPr lang="en-US" sz="1800" i="1" dirty="0" smtClean="0">
                <a:latin typeface="Calibri" panose="020F0502020204030204" pitchFamily="34" charset="0"/>
                <a:cs typeface="Ford Antenna Regular"/>
              </a:rPr>
              <a:t>Rules that are defined in the calling service </a:t>
            </a:r>
            <a:r>
              <a:rPr lang="en-US" sz="1800" i="1" dirty="0" err="1" smtClean="0">
                <a:latin typeface="Calibri" panose="020F0502020204030204" pitchFamily="34" charset="0"/>
                <a:cs typeface="Ford Antenna Regular"/>
              </a:rPr>
              <a:t>classpath</a:t>
            </a:r>
            <a:r>
              <a:rPr lang="en-US" sz="1800" i="1" dirty="0" smtClean="0">
                <a:latin typeface="Calibri" panose="020F0502020204030204" pitchFamily="34" charset="0"/>
                <a:cs typeface="Ford Antenna Regular"/>
              </a:rPr>
              <a:t> are loaded on application start up based upon their service and operation name combination</a:t>
            </a:r>
          </a:p>
          <a:p>
            <a:r>
              <a:rPr lang="en-US" sz="1800" i="1" dirty="0" smtClean="0">
                <a:latin typeface="Calibri" panose="020F0502020204030204" pitchFamily="34" charset="0"/>
                <a:cs typeface="Ford Antenna Regular"/>
              </a:rPr>
              <a:t> </a:t>
            </a:r>
            <a:r>
              <a:rPr lang="en-US" sz="1800" i="1" dirty="0" err="1" smtClean="0">
                <a:latin typeface="Calibri" panose="020F0502020204030204" pitchFamily="34" charset="0"/>
                <a:cs typeface="Ford Antenna Regular"/>
              </a:rPr>
              <a:t>ie</a:t>
            </a:r>
            <a:r>
              <a:rPr lang="en-US" sz="1800" i="1" dirty="0" smtClean="0">
                <a:latin typeface="Calibri" panose="020F0502020204030204" pitchFamily="34" charset="0"/>
                <a:cs typeface="Ford Antenna Regular"/>
              </a:rPr>
              <a:t> </a:t>
            </a:r>
            <a:r>
              <a:rPr lang="en-US" sz="1800" i="1" dirty="0">
                <a:latin typeface="Calibri" panose="020F0502020204030204" pitchFamily="34" charset="0"/>
                <a:cs typeface="Ford Antenna Regular"/>
              </a:rPr>
              <a:t>Map&lt;String, Map&lt;String, Rule&gt;&gt; </a:t>
            </a:r>
            <a:r>
              <a:rPr lang="en-US" sz="1800" i="1" dirty="0" err="1">
                <a:latin typeface="Calibri" panose="020F0502020204030204" pitchFamily="34" charset="0"/>
                <a:cs typeface="Ford Antenna Regular"/>
              </a:rPr>
              <a:t>serviceRulesMap</a:t>
            </a:r>
            <a:r>
              <a:rPr lang="en-US" sz="1800" i="1" dirty="0">
                <a:latin typeface="Calibri" panose="020F0502020204030204" pitchFamily="34" charset="0"/>
                <a:cs typeface="Ford Antenna Regular"/>
              </a:rPr>
              <a:t> = new </a:t>
            </a:r>
            <a:r>
              <a:rPr lang="en-US" sz="1800" i="1" dirty="0" err="1">
                <a:latin typeface="Calibri" panose="020F0502020204030204" pitchFamily="34" charset="0"/>
                <a:cs typeface="Ford Antenna Regular"/>
              </a:rPr>
              <a:t>HashMap</a:t>
            </a:r>
            <a:r>
              <a:rPr lang="en-US" sz="1800" i="1" dirty="0" smtClean="0">
                <a:latin typeface="Calibri" panose="020F0502020204030204" pitchFamily="34" charset="0"/>
                <a:cs typeface="Ford Antenna Regular"/>
              </a:rPr>
              <a:t>&lt;&gt;();</a:t>
            </a:r>
          </a:p>
          <a:p>
            <a:r>
              <a:rPr lang="en-US" sz="1800" i="1" dirty="0">
                <a:latin typeface="Calibri" panose="020F0502020204030204" pitchFamily="34" charset="0"/>
                <a:cs typeface="Ford Antenna Regular"/>
              </a:rPr>
              <a:t> </a:t>
            </a:r>
            <a:r>
              <a:rPr lang="en-US" sz="1800" i="1" dirty="0" smtClean="0">
                <a:latin typeface="Calibri" panose="020F0502020204030204" pitchFamily="34" charset="0"/>
                <a:cs typeface="Ford Antenna Regular"/>
              </a:rPr>
              <a:t>   Key : </a:t>
            </a:r>
            <a:r>
              <a:rPr lang="en-US" sz="1800" i="1" dirty="0" err="1" smtClean="0">
                <a:solidFill>
                  <a:srgbClr val="92D050"/>
                </a:solidFill>
                <a:latin typeface="Calibri" panose="020F0502020204030204" pitchFamily="34" charset="0"/>
                <a:cs typeface="Ford Antenna Regular"/>
              </a:rPr>
              <a:t>maintainAccount</a:t>
            </a:r>
            <a:r>
              <a:rPr lang="en-US" sz="1800" i="1" dirty="0" smtClean="0">
                <a:solidFill>
                  <a:srgbClr val="92D050"/>
                </a:solidFill>
                <a:latin typeface="Calibri" panose="020F0502020204030204" pitchFamily="34" charset="0"/>
                <a:cs typeface="Ford Antenna Regular"/>
              </a:rPr>
              <a:t>:::create</a:t>
            </a:r>
            <a:r>
              <a:rPr lang="en-US" sz="1800" i="1" dirty="0" smtClean="0">
                <a:latin typeface="Calibri" panose="020F0502020204030204" pitchFamily="34" charset="0"/>
                <a:cs typeface="Ford Antenna Regular"/>
              </a:rPr>
              <a:t>, Value : </a:t>
            </a:r>
            <a:r>
              <a:rPr lang="en-US" sz="1800" i="1" dirty="0" smtClean="0">
                <a:solidFill>
                  <a:srgbClr val="92D050"/>
                </a:solidFill>
                <a:latin typeface="Calibri" panose="020F0502020204030204" pitchFamily="34" charset="0"/>
                <a:cs typeface="Ford Antenna Regular"/>
              </a:rPr>
              <a:t>Map &lt;</a:t>
            </a:r>
            <a:r>
              <a:rPr lang="en-US" sz="1800" i="1" dirty="0" err="1" smtClean="0">
                <a:solidFill>
                  <a:srgbClr val="92D050"/>
                </a:solidFill>
                <a:latin typeface="Calibri" panose="020F0502020204030204" pitchFamily="34" charset="0"/>
                <a:cs typeface="Ford Antenna Regular"/>
              </a:rPr>
              <a:t>CountryName</a:t>
            </a:r>
            <a:r>
              <a:rPr lang="en-US" sz="1800" i="1" dirty="0" smtClean="0">
                <a:solidFill>
                  <a:srgbClr val="92D050"/>
                </a:solidFill>
                <a:latin typeface="Calibri" panose="020F0502020204030204" pitchFamily="34" charset="0"/>
                <a:cs typeface="Ford Antenna Regular"/>
              </a:rPr>
              <a:t>(USA) , Rule&gt;</a:t>
            </a:r>
            <a:endParaRPr lang="en-US" sz="1800" i="1" dirty="0">
              <a:solidFill>
                <a:srgbClr val="92D050"/>
              </a:solidFill>
              <a:latin typeface="Calibri" panose="020F0502020204030204" pitchFamily="34" charset="0"/>
              <a:cs typeface="Ford Antenna Regular"/>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84" y="2126853"/>
            <a:ext cx="11191365" cy="3647009"/>
          </a:xfrm>
          <a:prstGeom prst="rect">
            <a:avLst/>
          </a:prstGeom>
        </p:spPr>
      </p:pic>
    </p:spTree>
    <p:extLst>
      <p:ext uri="{BB962C8B-B14F-4D97-AF65-F5344CB8AC3E}">
        <p14:creationId xmlns:p14="http://schemas.microsoft.com/office/powerpoint/2010/main" val="401665700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1739CE2-CBD1-9F4D-9B99-7BCA1FC71E91}" type="slidenum">
              <a:rPr lang="en-US"/>
              <a:pPr>
                <a:defRPr/>
              </a:pPr>
              <a:t>8</a:t>
            </a:fld>
            <a:endParaRPr lang="en-US" dirty="0"/>
          </a:p>
        </p:txBody>
      </p:sp>
      <p:sp>
        <p:nvSpPr>
          <p:cNvPr id="8" name="Title 3"/>
          <p:cNvSpPr txBox="1">
            <a:spLocks/>
          </p:cNvSpPr>
          <p:nvPr/>
        </p:nvSpPr>
        <p:spPr bwMode="auto">
          <a:xfrm>
            <a:off x="685799" y="120650"/>
            <a:ext cx="1051560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dirty="0" err="1" smtClean="0"/>
              <a:t>GlobalProfileFramework</a:t>
            </a:r>
            <a:r>
              <a:rPr lang="en-US" dirty="0" smtClean="0"/>
              <a:t>-Rules Based Approach </a:t>
            </a:r>
            <a:r>
              <a:rPr lang="en-US" dirty="0" err="1" smtClean="0"/>
              <a:t>Contd</a:t>
            </a:r>
            <a:r>
              <a:rPr lang="en-US" dirty="0" smtClean="0"/>
              <a:t>…</a:t>
            </a:r>
            <a:endParaRPr lang="en-US" sz="2800" dirty="0">
              <a:solidFill>
                <a:schemeClr val="tx1">
                  <a:lumMod val="50000"/>
                </a:schemeClr>
              </a:solidFill>
              <a:ea typeface="ヒラギノ角ゴ Pro W3" charset="0"/>
            </a:endParaRPr>
          </a:p>
        </p:txBody>
      </p: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24000"/>
            <a:ext cx="11878365" cy="5322124"/>
          </a:xfrm>
          <a:prstGeom prst="rect">
            <a:avLst/>
          </a:prstGeom>
        </p:spPr>
      </p:pic>
    </p:spTree>
    <p:extLst>
      <p:ext uri="{BB962C8B-B14F-4D97-AF65-F5344CB8AC3E}">
        <p14:creationId xmlns:p14="http://schemas.microsoft.com/office/powerpoint/2010/main" val="245581028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1739CE2-CBD1-9F4D-9B99-7BCA1FC71E91}" type="slidenum">
              <a:rPr lang="en-US"/>
              <a:pPr>
                <a:defRPr/>
              </a:pPr>
              <a:t>9</a:t>
            </a:fld>
            <a:endParaRPr lang="en-US" dirty="0"/>
          </a:p>
        </p:txBody>
      </p:sp>
      <p:sp>
        <p:nvSpPr>
          <p:cNvPr id="8" name="Title 3"/>
          <p:cNvSpPr txBox="1">
            <a:spLocks/>
          </p:cNvSpPr>
          <p:nvPr/>
        </p:nvSpPr>
        <p:spPr bwMode="auto">
          <a:xfrm>
            <a:off x="685799" y="120650"/>
            <a:ext cx="10515601"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r>
              <a:rPr lang="en-US" dirty="0" err="1" smtClean="0"/>
              <a:t>GlobalProfileFramework</a:t>
            </a:r>
            <a:r>
              <a:rPr lang="en-US" dirty="0" smtClean="0"/>
              <a:t>-Rules Based Approach-</a:t>
            </a:r>
            <a:r>
              <a:rPr lang="en-US" dirty="0" err="1" smtClean="0"/>
              <a:t>Contd</a:t>
            </a:r>
            <a:r>
              <a:rPr lang="en-US" dirty="0" smtClean="0"/>
              <a:t>…</a:t>
            </a:r>
            <a:endParaRPr lang="en-US" sz="2800" dirty="0">
              <a:solidFill>
                <a:schemeClr val="tx1">
                  <a:lumMod val="50000"/>
                </a:schemeClr>
              </a:solidFill>
              <a:ea typeface="ヒラギノ角ゴ Pro W3" charset="0"/>
            </a:endParaRPr>
          </a:p>
        </p:txBody>
      </p:sp>
      <p:sp>
        <p:nvSpPr>
          <p:cNvPr id="5" name="TextBox 4"/>
          <p:cNvSpPr txBox="1"/>
          <p:nvPr/>
        </p:nvSpPr>
        <p:spPr>
          <a:xfrm>
            <a:off x="762000" y="762001"/>
            <a:ext cx="1089660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800" i="1" dirty="0" smtClean="0">
                <a:latin typeface="Calibri" panose="020F0502020204030204" pitchFamily="34" charset="0"/>
                <a:cs typeface="Ford Antenna Regular"/>
              </a:rPr>
              <a:t>The rules are further segregated into different maps based upon their validation functionality</a:t>
            </a:r>
            <a:endParaRPr lang="en-US" sz="1800" i="1" dirty="0">
              <a:latin typeface="Calibri" panose="020F0502020204030204" pitchFamily="34" charset="0"/>
              <a:cs typeface="Ford Antenna Regular"/>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76400"/>
            <a:ext cx="9753600" cy="3900393"/>
          </a:xfrm>
          <a:prstGeom prst="rect">
            <a:avLst/>
          </a:prstGeom>
        </p:spPr>
      </p:pic>
    </p:spTree>
    <p:extLst>
      <p:ext uri="{BB962C8B-B14F-4D97-AF65-F5344CB8AC3E}">
        <p14:creationId xmlns:p14="http://schemas.microsoft.com/office/powerpoint/2010/main" val="245279874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GDIA PPT Templat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anchor="ctr"/>
      <a:lstStyle>
        <a:defPPr algn="ctr">
          <a:defRPr sz="1200" dirty="0">
            <a:solidFill>
              <a:schemeClr val="tx1"/>
            </a:solidFill>
            <a:latin typeface="Ford Antenna Medium"/>
            <a:cs typeface="Ford Antenna Medium"/>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dirty="0" smtClean="0">
            <a:latin typeface="Ford Antenna Regular"/>
            <a:cs typeface="Ford Antenna Regular"/>
          </a:defRPr>
        </a:defPPr>
      </a:lstStyle>
    </a:txDef>
  </a:objectDefaults>
  <a:extraClrSchemeLst/>
  <a:extLst>
    <a:ext uri="{05A4C25C-085E-4340-85A3-A5531E510DB2}">
      <thm15:themeFamily xmlns:thm15="http://schemas.microsoft.com/office/thememl/2012/main" name="GDIA PPT Template" id="{7EC3E3EA-BDE6-4268-A535-9B4821CB831D}" vid="{DCF8605F-548C-43FA-81A0-3917AB0882D5}"/>
    </a:ext>
  </a:extLst>
</a:theme>
</file>

<file path=ppt/theme/theme2.xml><?xml version="1.0" encoding="utf-8"?>
<a:theme xmlns:a="http://schemas.openxmlformats.org/drawingml/2006/main" name="Cover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spcAft>
            <a:spcPts val="600"/>
          </a:spcAft>
          <a:defRPr sz="1200" dirty="0" smtClean="0">
            <a:latin typeface="Ford Antenna Regular"/>
            <a:cs typeface="Ford Antenna Regular"/>
          </a:defRPr>
        </a:defPPr>
      </a:lstStyle>
    </a:txDef>
  </a:objectDefaults>
  <a:extraClrSchemeLst/>
  <a:extLst>
    <a:ext uri="{05A4C25C-085E-4340-85A3-A5531E510DB2}">
      <thm15:themeFamily xmlns:thm15="http://schemas.microsoft.com/office/thememl/2012/main" name="GDIA PPT Template" id="{7EC3E3EA-BDE6-4268-A535-9B4821CB831D}" vid="{6F7EFC10-D13E-49C2-BE2B-B2545673D36E}"/>
    </a:ext>
  </a:extLst>
</a:theme>
</file>

<file path=ppt/theme/theme3.xml><?xml version="1.0" encoding="utf-8"?>
<a:theme xmlns:a="http://schemas.openxmlformats.org/drawingml/2006/main" name="Divi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DIA PPT Template" id="{7EC3E3EA-BDE6-4268-A535-9B4821CB831D}" vid="{5D0C6B99-C686-413F-A846-CFBF97EA59FD}"/>
    </a:ext>
  </a:extLst>
</a:theme>
</file>

<file path=ppt/theme/theme4.xml><?xml version="1.0" encoding="utf-8"?>
<a:theme xmlns:a="http://schemas.openxmlformats.org/drawingml/2006/main" name="1_GDIA PPT Templat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anchor="ctr"/>
      <a:lstStyle>
        <a:defPPr algn="ctr">
          <a:defRPr sz="1200" dirty="0">
            <a:solidFill>
              <a:schemeClr val="tx1"/>
            </a:solidFill>
            <a:latin typeface="Ford Antenna Medium"/>
            <a:cs typeface="Ford Antenna Medium"/>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dirty="0" smtClean="0">
            <a:latin typeface="Ford Antenna Regular"/>
            <a:cs typeface="Ford Antenna Regular"/>
          </a:defRPr>
        </a:defPPr>
      </a:lstStyle>
    </a:txDef>
  </a:objectDefaults>
  <a:extraClrSchemeLst/>
  <a:extLst>
    <a:ext uri="{05A4C25C-085E-4340-85A3-A5531E510DB2}">
      <thm15:themeFamily xmlns:thm15="http://schemas.microsoft.com/office/thememl/2012/main" name="GDIA PPT Template" id="{7EC3E3EA-BDE6-4268-A535-9B4821CB831D}" vid="{DCF8605F-548C-43FA-81A0-3917AB0882D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89A3A5BE2A804091AE28A9F45046E6" ma:contentTypeVersion="3" ma:contentTypeDescription="Create a new document." ma:contentTypeScope="" ma:versionID="0d77718bf434b7ee8698c0893e443fb9">
  <xsd:schema xmlns:xsd="http://www.w3.org/2001/XMLSchema" xmlns:xs="http://www.w3.org/2001/XMLSchema" xmlns:p="http://schemas.microsoft.com/office/2006/metadata/properties" xmlns:ns2="36dae730-caa6-4f44-8734-222d5433db4b" xmlns:ns3="0dd16efe-c7be-46be-a3e0-95df4cea5d41" targetNamespace="http://schemas.microsoft.com/office/2006/metadata/properties" ma:root="true" ma:fieldsID="1d01f36d3c6a919ce8203b747cafcca9" ns2:_="" ns3:_="">
    <xsd:import namespace="36dae730-caa6-4f44-8734-222d5433db4b"/>
    <xsd:import namespace="0dd16efe-c7be-46be-a3e0-95df4cea5d41"/>
    <xsd:element name="properties">
      <xsd:complexType>
        <xsd:sequence>
          <xsd:element name="documentManagement">
            <xsd:complexType>
              <xsd:all>
                <xsd:element ref="ns2:Iteration_x0020__x0023_"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dae730-caa6-4f44-8734-222d5433db4b" elementFormDefault="qualified">
    <xsd:import namespace="http://schemas.microsoft.com/office/2006/documentManagement/types"/>
    <xsd:import namespace="http://schemas.microsoft.com/office/infopath/2007/PartnerControls"/>
    <xsd:element name="Iteration_x0020__x0023_" ma:index="8" nillable="true" ma:displayName="Iteration #" ma:internalName="Iteration_x0020__x0023_">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d16efe-c7be-46be-a3e0-95df4cea5d4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teration_x0020__x0023_ xmlns="36dae730-caa6-4f44-8734-222d5433db4b" xsi:nil="true"/>
  </documentManagement>
</p:properties>
</file>

<file path=customXml/itemProps1.xml><?xml version="1.0" encoding="utf-8"?>
<ds:datastoreItem xmlns:ds="http://schemas.openxmlformats.org/officeDocument/2006/customXml" ds:itemID="{05B0F676-2010-4046-8820-2589EE8868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dae730-caa6-4f44-8734-222d5433db4b"/>
    <ds:schemaRef ds:uri="0dd16efe-c7be-46be-a3e0-95df4cea5d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5EA72B-7717-4BD3-AFC8-E9128BFB87D3}">
  <ds:schemaRefs>
    <ds:schemaRef ds:uri="http://schemas.microsoft.com/sharepoint/v3/contenttype/forms"/>
  </ds:schemaRefs>
</ds:datastoreItem>
</file>

<file path=customXml/itemProps3.xml><?xml version="1.0" encoding="utf-8"?>
<ds:datastoreItem xmlns:ds="http://schemas.openxmlformats.org/officeDocument/2006/customXml" ds:itemID="{6E845120-BD98-42A0-8D89-B885ADC3464A}">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36dae730-caa6-4f44-8734-222d5433db4b"/>
    <ds:schemaRef ds:uri="http://schemas.microsoft.com/office/2006/documentManagement/types"/>
    <ds:schemaRef ds:uri="0dd16efe-c7be-46be-a3e0-95df4cea5d4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GDIA PPT Template</Template>
  <TotalTime>25422</TotalTime>
  <Words>1029</Words>
  <Application>Microsoft Office PowerPoint</Application>
  <PresentationFormat>Widescreen</PresentationFormat>
  <Paragraphs>134</Paragraphs>
  <Slides>12</Slides>
  <Notes>7</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ＭＳ Ｐゴシック</vt:lpstr>
      <vt:lpstr>Antenna Regular</vt:lpstr>
      <vt:lpstr>Arial</vt:lpstr>
      <vt:lpstr>Calibri</vt:lpstr>
      <vt:lpstr>Century Gothic</vt:lpstr>
      <vt:lpstr>Ford Antenna Cond Medium</vt:lpstr>
      <vt:lpstr>Ford Antenna Medium</vt:lpstr>
      <vt:lpstr>Ford Antenna Regular</vt:lpstr>
      <vt:lpstr>Times New Roman</vt:lpstr>
      <vt:lpstr>ヒラギノ角ゴ Pro W3</vt:lpstr>
      <vt:lpstr>GDIA PPT Template</vt:lpstr>
      <vt:lpstr>Cover Theme</vt:lpstr>
      <vt:lpstr>Divider</vt:lpstr>
      <vt:lpstr>1_GDIA PPT Template</vt:lpstr>
      <vt:lpstr>PowerPoint Presentation</vt:lpstr>
      <vt:lpstr>GPF Objectives</vt:lpstr>
      <vt:lpstr>Current Approach</vt:lpstr>
      <vt:lpstr>Proposed Approach – GlobalProfileFramework</vt:lpstr>
      <vt:lpstr>Aggreed Approach Vs GlobalProfileFramework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psirisin@ford.com</dc:creator>
  <cp:lastModifiedBy>Nithyanandam, Sivaprakash (S.)</cp:lastModifiedBy>
  <cp:revision>564</cp:revision>
  <cp:lastPrinted>2012-04-24T14:08:48Z</cp:lastPrinted>
  <dcterms:created xsi:type="dcterms:W3CDTF">2016-02-25T16:41:01Z</dcterms:created>
  <dcterms:modified xsi:type="dcterms:W3CDTF">2018-12-04T17:04:48Z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0x0101005F89A3A5BE2A804091AE28A9F45046E6</vt:lpwstr>
  </property>
  <property fmtid="{D5CDD505-2E9C-101B-9397-08002B2CF9AE}" pid="3" name="_NewReviewCycle">
    <vt:lpwstr/>
  </property>
</Properties>
</file>