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A1187-2867-4795-A675-9D22B8B0273A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E1F0A-9F5B-4606-93CB-8EF3FF42C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921A6-E639-4F9B-BF95-BF77975C3AA4}"/>
              </a:ext>
            </a:extLst>
          </p:cNvPr>
          <p:cNvSpPr txBox="1"/>
          <p:nvPr/>
        </p:nvSpPr>
        <p:spPr>
          <a:xfrm>
            <a:off x="1762125" y="1809750"/>
            <a:ext cx="942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“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A946-EC62-4715-9CC9-562949572A63}"/>
              </a:ext>
            </a:extLst>
          </p:cNvPr>
          <p:cNvSpPr/>
          <p:nvPr/>
        </p:nvSpPr>
        <p:spPr>
          <a:xfrm>
            <a:off x="4119511" y="2729210"/>
            <a:ext cx="3095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Bowl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D0F9B-0380-4B74-94F9-54C36795A09A}"/>
              </a:ext>
            </a:extLst>
          </p:cNvPr>
          <p:cNvSpPr txBox="1"/>
          <p:nvPr/>
        </p:nvSpPr>
        <p:spPr>
          <a:xfrm>
            <a:off x="9163050" y="4257675"/>
            <a:ext cx="561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584A4-8F3F-4F94-9074-649B7D52A0E6}"/>
              </a:ext>
            </a:extLst>
          </p:cNvPr>
          <p:cNvSpPr txBox="1"/>
          <p:nvPr/>
        </p:nvSpPr>
        <p:spPr>
          <a:xfrm>
            <a:off x="6096000" y="4914899"/>
            <a:ext cx="41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 delivery system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4EF1FD-68DD-47D3-83A2-6A07F195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13" y="2152650"/>
            <a:ext cx="2768404" cy="184791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B3C28-40A6-47B0-B3C5-33E2E32BC609}"/>
              </a:ext>
            </a:extLst>
          </p:cNvPr>
          <p:cNvSpPr txBox="1"/>
          <p:nvPr/>
        </p:nvSpPr>
        <p:spPr>
          <a:xfrm>
            <a:off x="5267325" y="1389103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val="36384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731A-450D-4EAC-9A34-5843A0570792}"/>
              </a:ext>
            </a:extLst>
          </p:cNvPr>
          <p:cNvSpPr/>
          <p:nvPr/>
        </p:nvSpPr>
        <p:spPr>
          <a:xfrm>
            <a:off x="2085976" y="2762845"/>
            <a:ext cx="74961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5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9AB05-8AF3-408B-8EA2-224890C94B81}"/>
              </a:ext>
            </a:extLst>
          </p:cNvPr>
          <p:cNvSpPr/>
          <p:nvPr/>
        </p:nvSpPr>
        <p:spPr>
          <a:xfrm>
            <a:off x="550786" y="595610"/>
            <a:ext cx="29370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Overview:</a:t>
            </a:r>
            <a:endParaRPr lang="en-US" sz="4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5AB4D-8B4E-44F0-A5B3-00CB2796725D}"/>
              </a:ext>
            </a:extLst>
          </p:cNvPr>
          <p:cNvSpPr txBox="1"/>
          <p:nvPr/>
        </p:nvSpPr>
        <p:spPr>
          <a:xfrm>
            <a:off x="781050" y="1616035"/>
            <a:ext cx="8448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Team Members Roles and Responsibilities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Core 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Implementation 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Gantt 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Limitations and Challenges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3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A9C59-D405-431E-90B6-DBA3D5E03B21}"/>
              </a:ext>
            </a:extLst>
          </p:cNvPr>
          <p:cNvSpPr/>
          <p:nvPr/>
        </p:nvSpPr>
        <p:spPr>
          <a:xfrm>
            <a:off x="922118" y="386060"/>
            <a:ext cx="3623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Introduction:</a:t>
            </a:r>
            <a:endParaRPr lang="en-US" sz="4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0A64C-8D33-4CCA-93ED-131617933C4B}"/>
              </a:ext>
            </a:extLst>
          </p:cNvPr>
          <p:cNvSpPr txBox="1"/>
          <p:nvPr/>
        </p:nvSpPr>
        <p:spPr>
          <a:xfrm>
            <a:off x="809625" y="1533525"/>
            <a:ext cx="9915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primary motivation of </a:t>
            </a:r>
            <a:r>
              <a:rPr lang="en-US" sz="2400" b="1" dirty="0"/>
              <a:t>‘Food delivery system’ </a:t>
            </a:r>
            <a:r>
              <a:rPr lang="en-US" sz="2400" dirty="0"/>
              <a:t>is to provide the users with an online booking service which serves food at their door step.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This system helps the users to conveniently order the rice bowls as per their choice with out being in a line and wasting their precious time 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767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0DEE-B2AE-4435-A656-3779023B949C}"/>
              </a:ext>
            </a:extLst>
          </p:cNvPr>
          <p:cNvSpPr/>
          <p:nvPr/>
        </p:nvSpPr>
        <p:spPr>
          <a:xfrm>
            <a:off x="273015" y="438239"/>
            <a:ext cx="86741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Team members responsibilities:</a:t>
            </a:r>
            <a:endParaRPr lang="en-US" sz="4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B7E2C-3D49-4030-8E8B-DAEA77C121B8}"/>
              </a:ext>
            </a:extLst>
          </p:cNvPr>
          <p:cNvSpPr txBox="1"/>
          <p:nvPr/>
        </p:nvSpPr>
        <p:spPr>
          <a:xfrm>
            <a:off x="685800" y="1533525"/>
            <a:ext cx="9867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Siva kumar sri sai pulavarthy – backend development and front end development.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Shasidhar jampana-frontend development and backend     development</a:t>
            </a:r>
          </a:p>
          <a:p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Ganesh </a:t>
            </a:r>
            <a:r>
              <a:rPr lang="en-IN" sz="2400" dirty="0" err="1"/>
              <a:t>bommisetty</a:t>
            </a:r>
            <a:r>
              <a:rPr lang="en-IN" sz="2400" dirty="0"/>
              <a:t>- backend development and front end development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Akhil Kata- backend and database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283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57BB4A-7EF8-497F-801F-04941B02B50B}"/>
              </a:ext>
            </a:extLst>
          </p:cNvPr>
          <p:cNvSpPr txBox="1"/>
          <p:nvPr/>
        </p:nvSpPr>
        <p:spPr>
          <a:xfrm>
            <a:off x="1114425" y="1181100"/>
            <a:ext cx="9515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Sandeep </a:t>
            </a:r>
            <a:r>
              <a:rPr lang="en-IN" sz="2400" dirty="0" err="1"/>
              <a:t>Gangullapattu</a:t>
            </a:r>
            <a:r>
              <a:rPr lang="en-IN" sz="2400" dirty="0"/>
              <a:t>- testing and front end development </a:t>
            </a:r>
          </a:p>
          <a:p>
            <a:endParaRPr lang="en-IN" sz="2400" dirty="0"/>
          </a:p>
          <a:p>
            <a:r>
              <a:rPr lang="en-IN" sz="2400" dirty="0"/>
              <a:t> Chava Pramodh – documentation and testing  </a:t>
            </a:r>
          </a:p>
          <a:p>
            <a:endParaRPr lang="en-IN" sz="2400" dirty="0"/>
          </a:p>
          <a:p>
            <a:r>
              <a:rPr lang="en-IN" sz="2400" dirty="0"/>
              <a:t> Satish babu Nalajala -  Testing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4605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5C20A-EF19-4F2A-9F02-6626D7211CD7}"/>
              </a:ext>
            </a:extLst>
          </p:cNvPr>
          <p:cNvSpPr/>
          <p:nvPr/>
        </p:nvSpPr>
        <p:spPr>
          <a:xfrm>
            <a:off x="243409" y="292040"/>
            <a:ext cx="55931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Core functionalities: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EBFA-2450-4C00-A477-B51ECE8AA31D}"/>
              </a:ext>
            </a:extLst>
          </p:cNvPr>
          <p:cNvSpPr txBox="1"/>
          <p:nvPr/>
        </p:nvSpPr>
        <p:spPr>
          <a:xfrm>
            <a:off x="501447" y="1484671"/>
            <a:ext cx="43163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Admin features:</a:t>
            </a:r>
          </a:p>
          <a:p>
            <a:endParaRPr lang="en-IN" sz="2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Admin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any items 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 the price and items in menu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Delete any items 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Show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Status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073E7-1E91-494F-98DC-A72A2BA8DA66}"/>
              </a:ext>
            </a:extLst>
          </p:cNvPr>
          <p:cNvSpPr txBox="1"/>
          <p:nvPr/>
        </p:nvSpPr>
        <p:spPr>
          <a:xfrm>
            <a:off x="6597446" y="1484671"/>
            <a:ext cx="39132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User features: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Order from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 my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 my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Payment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Payments page</a:t>
            </a:r>
          </a:p>
        </p:txBody>
      </p:sp>
    </p:spTree>
    <p:extLst>
      <p:ext uri="{BB962C8B-B14F-4D97-AF65-F5344CB8AC3E}">
        <p14:creationId xmlns:p14="http://schemas.microsoft.com/office/powerpoint/2010/main" val="6962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81863-3DDF-407B-A393-14EF68EEAEC1}"/>
              </a:ext>
            </a:extLst>
          </p:cNvPr>
          <p:cNvSpPr/>
          <p:nvPr/>
        </p:nvSpPr>
        <p:spPr>
          <a:xfrm>
            <a:off x="202672" y="281285"/>
            <a:ext cx="66431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Implementation Details: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E4E96-C30F-4467-85E7-8984FC875CF8}"/>
              </a:ext>
            </a:extLst>
          </p:cNvPr>
          <p:cNvSpPr txBox="1"/>
          <p:nvPr/>
        </p:nvSpPr>
        <p:spPr>
          <a:xfrm>
            <a:off x="647700" y="1276350"/>
            <a:ext cx="108108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Languages Used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HTML, CSS, JavaScript,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r>
              <a:rPr lang="en-IN" sz="2800" b="1" dirty="0"/>
              <a:t>Database Server and Client: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MySQL</a:t>
            </a:r>
          </a:p>
          <a:p>
            <a:endParaRPr lang="en-IN" sz="2000" b="1" dirty="0"/>
          </a:p>
          <a:p>
            <a:r>
              <a:rPr lang="en-IN" sz="2800" b="1" dirty="0"/>
              <a:t>Server: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Apache Tomcat</a:t>
            </a:r>
          </a:p>
          <a:p>
            <a:r>
              <a:rPr lang="en-IN" sz="2800" b="1" dirty="0"/>
              <a:t> </a:t>
            </a:r>
          </a:p>
          <a:p>
            <a:r>
              <a:rPr lang="en-IN" sz="2800" b="1" dirty="0"/>
              <a:t>Testing tools: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Junit</a:t>
            </a:r>
          </a:p>
          <a:p>
            <a:endParaRPr lang="en-IN" sz="28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31632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8AA45-877B-44DC-A385-D561D4D1C35D}"/>
              </a:ext>
            </a:extLst>
          </p:cNvPr>
          <p:cNvSpPr/>
          <p:nvPr/>
        </p:nvSpPr>
        <p:spPr>
          <a:xfrm>
            <a:off x="249084" y="195560"/>
            <a:ext cx="34451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Gantt chart:</a:t>
            </a:r>
            <a:endParaRPr lang="en-US" sz="4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FF858-8A41-4BCA-8138-4C21E4A2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6" y="1447799"/>
            <a:ext cx="11421774" cy="42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6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A137E9-ECB2-4488-84ED-F9900C4FE2D1}"/>
              </a:ext>
            </a:extLst>
          </p:cNvPr>
          <p:cNvSpPr/>
          <p:nvPr/>
        </p:nvSpPr>
        <p:spPr>
          <a:xfrm>
            <a:off x="170673" y="227945"/>
            <a:ext cx="76787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Limitations and Challenges:</a:t>
            </a:r>
            <a:endParaRPr lang="en-US" sz="4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DD9D8-DF40-4B89-BA28-E12B95A4CB35}"/>
              </a:ext>
            </a:extLst>
          </p:cNvPr>
          <p:cNvSpPr txBox="1"/>
          <p:nvPr/>
        </p:nvSpPr>
        <p:spPr>
          <a:xfrm>
            <a:off x="752475" y="1352550"/>
            <a:ext cx="9925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Hosting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Orders </a:t>
            </a:r>
            <a:r>
              <a:rPr lang="en-IN" dirty="0" err="1"/>
              <a:t>functionalty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39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286</TotalTime>
  <Words>239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Garamond</vt:lpstr>
      <vt:lpstr>Wingdings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Laxman Mande</dc:creator>
  <cp:lastModifiedBy>Sai Laxman Mande</cp:lastModifiedBy>
  <cp:revision>1</cp:revision>
  <dcterms:created xsi:type="dcterms:W3CDTF">2021-09-10T23:19:55Z</dcterms:created>
  <dcterms:modified xsi:type="dcterms:W3CDTF">2021-09-11T04:06:01Z</dcterms:modified>
</cp:coreProperties>
</file>