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Automated check Processing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800735"/>
            <a:ext cx="9355455" cy="2237740"/>
          </a:xfrm>
        </p:spPr>
        <p:txBody>
          <a:bodyPr>
            <a:normAutofit fontScale="90000" lnSpcReduction="20000"/>
          </a:bodyPr>
          <a:p>
            <a:r>
              <a:rPr lang="en-GB" altLang="en-US" b="1"/>
              <a:t>Objective </a:t>
            </a:r>
            <a:endParaRPr lang="en-GB" altLang="en-US"/>
          </a:p>
          <a:p>
            <a:pPr algn="l"/>
            <a:r>
              <a:rPr lang="en-GB" altLang="en-US"/>
              <a:t>Our understaing of prcess</a:t>
            </a:r>
            <a:endParaRPr lang="en-GB" altLang="en-US"/>
          </a:p>
          <a:p>
            <a:pPr algn="l"/>
            <a:r>
              <a:rPr lang="en-GB" altLang="en-US"/>
              <a:t>To create an automated check processing which helps to </a:t>
            </a:r>
            <a:endParaRPr lang="en-GB" altLang="en-US"/>
          </a:p>
          <a:p>
            <a:pPr lvl="1" algn="l"/>
            <a:r>
              <a:rPr lang="en-GB" altLang="en-US"/>
              <a:t>1. Verify signature</a:t>
            </a:r>
            <a:endParaRPr lang="en-GB" altLang="en-US"/>
          </a:p>
          <a:p>
            <a:pPr lvl="1" algn="l"/>
            <a:r>
              <a:rPr lang="en-GB" altLang="en-US"/>
              <a:t>2. Using optical character recognization, converts amount, receiver and automates </a:t>
            </a:r>
            <a:endParaRPr lang="en-GB" altLang="en-US"/>
          </a:p>
          <a:p>
            <a:pPr lvl="1" algn="l"/>
            <a:r>
              <a:rPr lang="en-GB" altLang="en-US"/>
              <a:t>data entry in journal</a:t>
            </a:r>
            <a:endParaRPr lang="en-GB" altLang="en-US"/>
          </a:p>
          <a:p>
            <a:pPr lvl="1" algn="l"/>
            <a:r>
              <a:rPr lang="en-GB" altLang="en-US"/>
              <a:t>3. Using Machine learning and artifical intelligence 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800735"/>
            <a:ext cx="9355455" cy="2237740"/>
          </a:xfrm>
        </p:spPr>
        <p:txBody>
          <a:bodyPr>
            <a:normAutofit/>
          </a:bodyPr>
          <a:p>
            <a:r>
              <a:rPr lang="en-GB" altLang="en-US" b="1"/>
              <a:t>Objective </a:t>
            </a:r>
            <a:endParaRPr lang="en-GB" altLang="en-US" b="1"/>
          </a:p>
          <a:p>
            <a:pPr algn="l"/>
            <a:r>
              <a:rPr lang="en-GB" altLang="en-US"/>
              <a:t>Process Flow</a:t>
            </a:r>
            <a:endParaRPr lang="en-GB" altLang="en-US"/>
          </a:p>
        </p:txBody>
      </p:sp>
      <p:pic>
        <p:nvPicPr>
          <p:cNvPr id="5" name="Picture 4" descr="Automated Check Processing Archieture and 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45" y="1978660"/>
            <a:ext cx="9147175" cy="3903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check Processing</dc:title>
  <dc:creator/>
  <cp:lastModifiedBy>cube-</cp:lastModifiedBy>
  <cp:revision>3</cp:revision>
  <dcterms:created xsi:type="dcterms:W3CDTF">2022-08-22T05:29:34Z</dcterms:created>
  <dcterms:modified xsi:type="dcterms:W3CDTF">2022-08-22T06:59:25Z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69F9026AB6524971B85FF3988918125A</vt:lpwstr>
  </property>
  <property fmtid="{D5CDD505-2E9C-101B-9397-08002B2CF9AE}" pid="3" name="KSOProductBuildVer">
    <vt:lpwstr>2057-11.2.0.11254</vt:lpwstr>
  </property>
</Properties>
</file>