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Automated check Processing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Submitted by</a:t>
            </a:r>
            <a:endParaRPr lang="en-GB" altLang="en-US"/>
          </a:p>
          <a:p>
            <a:r>
              <a:rPr lang="en-GB" altLang="en-US"/>
              <a:t>Sivakumar Sankararaman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800735"/>
            <a:ext cx="9575800" cy="3784600"/>
          </a:xfrm>
        </p:spPr>
        <p:txBody>
          <a:bodyPr>
            <a:normAutofit fontScale="40000"/>
          </a:bodyPr>
          <a:p>
            <a:r>
              <a:rPr lang="en-GB" altLang="en-US" sz="4500" b="1"/>
              <a:t>The Objective </a:t>
            </a:r>
            <a:endParaRPr lang="en-GB" altLang="en-US"/>
          </a:p>
          <a:p>
            <a:pPr algn="l"/>
            <a:r>
              <a:rPr lang="en-GB" altLang="en-US" sz="4665"/>
              <a:t>Our understaing of requirements are:</a:t>
            </a:r>
            <a:endParaRPr lang="en-GB" altLang="en-US" sz="4665"/>
          </a:p>
          <a:p>
            <a:pPr algn="l"/>
            <a:r>
              <a:rPr lang="en-GB" altLang="en-US" sz="4665"/>
              <a:t>To create an automated check processing which helps to </a:t>
            </a:r>
            <a:endParaRPr lang="en-GB" altLang="en-US" sz="4665"/>
          </a:p>
          <a:p>
            <a:pPr lvl="1" algn="l"/>
            <a:r>
              <a:rPr lang="en-GB" altLang="en-US" sz="4665"/>
              <a:t>1. Verify signature</a:t>
            </a:r>
            <a:endParaRPr lang="en-GB" altLang="en-US" sz="4665"/>
          </a:p>
          <a:p>
            <a:pPr lvl="1" algn="l"/>
            <a:r>
              <a:rPr lang="en-GB" altLang="en-US" sz="4665"/>
              <a:t>2. Using optical character recognization, converts amount, receiver and automates </a:t>
            </a:r>
            <a:endParaRPr lang="en-GB" altLang="en-US" sz="4665"/>
          </a:p>
          <a:p>
            <a:pPr lvl="1" algn="l"/>
            <a:r>
              <a:rPr lang="en-GB" altLang="en-US" sz="4665"/>
              <a:t>data entry in journal</a:t>
            </a:r>
            <a:endParaRPr lang="en-GB" altLang="en-US" sz="4665"/>
          </a:p>
          <a:p>
            <a:pPr lvl="1" algn="l"/>
            <a:r>
              <a:rPr lang="en-GB" altLang="en-US" sz="4665"/>
              <a:t>3. Using Machine learning and artifical intelligence, OCR automate clearing process</a:t>
            </a:r>
            <a:endParaRPr lang="en-GB" altLang="en-US" sz="4665"/>
          </a:p>
          <a:p>
            <a:pPr lvl="1" algn="l"/>
            <a:r>
              <a:rPr lang="en-GB" altLang="en-US" sz="4665"/>
              <a:t>4. Automatic Data Entry </a:t>
            </a:r>
            <a:endParaRPr lang="en-GB" altLang="en-US" sz="4665"/>
          </a:p>
          <a:p>
            <a:pPr lvl="1" algn="l"/>
            <a:r>
              <a:rPr lang="en-GB" altLang="en-US" sz="4665"/>
              <a:t>5. Fraud detection to identify fradulent cheques</a:t>
            </a:r>
            <a:endParaRPr lang="en-GB" altLang="en-US" sz="4665"/>
          </a:p>
          <a:p>
            <a:pPr lvl="1" algn="l"/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0" y="329565"/>
            <a:ext cx="11854180" cy="5887720"/>
          </a:xfrm>
        </p:spPr>
        <p:txBody>
          <a:bodyPr>
            <a:normAutofit/>
          </a:bodyPr>
          <a:p>
            <a:r>
              <a:rPr lang="en-GB" altLang="en-US"/>
              <a:t>The solution</a:t>
            </a:r>
            <a:endParaRPr lang="en-GB" altLang="en-US"/>
          </a:p>
          <a:p>
            <a:pPr algn="l"/>
            <a:endParaRPr lang="en-GB" altLang="en-US"/>
          </a:p>
        </p:txBody>
      </p:sp>
      <p:pic>
        <p:nvPicPr>
          <p:cNvPr id="4" name="Picture 3" descr="Automated Check Processing Archieture and 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990" y="972185"/>
            <a:ext cx="7385050" cy="447167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49860" y="174625"/>
            <a:ext cx="4310380" cy="6509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6400" b="1"/>
              <a:t>Process Flow</a:t>
            </a:r>
            <a:endParaRPr lang="en-GB" altLang="en-US" sz="6400" b="1"/>
          </a:p>
          <a:p>
            <a:pPr algn="l"/>
            <a:r>
              <a:rPr lang="en-GB" altLang="en-US" sz="4800" b="1"/>
              <a:t>Archiecture diagram depicted in right side takes care of below process flow</a:t>
            </a:r>
            <a:endParaRPr lang="en-GB" altLang="en-US" sz="4800" b="1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Customer submits check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For offline check, scanner scans check and uploads check image to Azure blob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Azure function triggers once new image is uploaded to Azure Blob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Azure function calls OCR along with form recongonizer extracts signature,date, Pay or Bearer name,Account number, IFSC code,Amount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Extracted data is stored in Process folder a temporary blob folder or a storage document db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Same Azure function after getting  signature compares with speciment signature of customer and gives score to verify signature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This result will be send to Fraud detection Azure function which analyse based on historic data for fraud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Fraud detection alogirthm will be both rule based such as blocked account, money laundering, hawala fraud as well as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AI based which will be bogus check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Once signature verification and fraud detection checks are passed , processed data will be stored in Staging Datastore for further processing along with verification results</a:t>
            </a:r>
            <a:endParaRPr lang="en-GB" altLang="en-US" sz="5600"/>
          </a:p>
          <a:p>
            <a:pPr marL="228600" indent="-228600" algn="l">
              <a:buFont typeface="Arial" panose="020B0604020202020204" pitchFamily="34" charset="0"/>
            </a:pPr>
            <a:endParaRPr lang="en-GB" altLang="en-US" sz="4665"/>
          </a:p>
          <a:p>
            <a:pPr algn="l">
              <a:buFont typeface="Arial" panose="020B0604020202020204" pitchFamily="34" charset="0"/>
            </a:pPr>
            <a:endParaRPr lang="en-GB" altLang="en-US" sz="46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Presentation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check Processing</dc:title>
  <dc:creator/>
  <cp:lastModifiedBy>cube-</cp:lastModifiedBy>
  <cp:revision>4</cp:revision>
  <dcterms:created xsi:type="dcterms:W3CDTF">2022-08-22T05:29:34Z</dcterms:created>
  <dcterms:modified xsi:type="dcterms:W3CDTF">2022-08-22T13:33:25Z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AF27D39971A94979B52BC279367C83AC</vt:lpwstr>
  </property>
  <property fmtid="{D5CDD505-2E9C-101B-9397-08002B2CF9AE}" pid="3" name="KSOProductBuildVer">
    <vt:lpwstr>2057-11.2.0.11254</vt:lpwstr>
  </property>
</Properties>
</file>