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Sivakumar Sankararaman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Pallavi R :</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GB" sz="1500"/>
              <a:t>Pallavi R</a:t>
            </a:r>
            <a:endParaRPr lang="en-GB" sz="1500"/>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145" y="7715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Why did you decide to solve this Problem statement?</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Automated Cheque Processing (ACP) allows for faster cheque clearing. Paper cheques used to be processed manually, a process that took up to days to clear. With ACP, deposited cheques are cleared in hours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ACP benefits consumers by:</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Making funds available faster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Detecting potential fraud sooner.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form with Azure Form Recognizer. This helps to provide technical solution for banking business problem. As technology enthuisaist, we three joined together to participate in this challenge to give technical working POC.</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23145" y="7715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What are the alternatives/competitive products for the problem you are solving?</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323215" y="771525"/>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827405" y="1131570"/>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79705" y="915670"/>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a:t>
            </a:r>
            <a:r>
              <a:rPr lang="en-GB" altLang="en-US" sz="4000" b="1"/>
              <a:t>cess Flow</a:t>
            </a:r>
            <a:endParaRPr lang="en-GB" altLang="en-US" sz="4000" b="1"/>
          </a:p>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3889</Words>
  <Application>WPS Presentation</Application>
  <PresentationFormat/>
  <Paragraphs>132</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cube-</cp:lastModifiedBy>
  <cp:revision>5</cp:revision>
  <dcterms:created xsi:type="dcterms:W3CDTF">2022-08-30T15:48:00Z</dcterms:created>
  <dcterms:modified xsi:type="dcterms:W3CDTF">2022-08-31T05:00:48Z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2057-11.2.0.11254</vt:lpwstr>
  </property>
</Properties>
</file>