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www.kofax.com/products/fraudone" TargetMode="External"/><Relationship Id="rId1" Type="http://schemas.openxmlformats.org/officeDocument/2006/relationships/hyperlink" Target="https://www.softtact.com/chequeread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Post graduate in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Bannari</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Amman institute of technology,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Sathyamangalam</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B-Tech – Computer Science and Business System.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GB" sz="1500"/>
              <a:t>Pallavi R</a:t>
            </a:r>
            <a:endParaRPr lang="en-GB" sz="1500"/>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215" y="771525"/>
            <a:ext cx="8238490" cy="36601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Our understanding is we have to come up with a comprehensive Proof Of Concept to address  below issues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Paper cheques used to be processed manually, a process that took up to days to clear.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Large volume of cheque processing involves manual and strenuous human effort.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Requires a high human capital deployment and longer processing time.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Cheques from consumer are mostly handwritten and in multilingual and of corporates are mostly printed, This makes more complication since most of OCR can recongize only English.</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62585" y="805815"/>
            <a:ext cx="3569970" cy="369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rPr>
              <a:t>Chequereader </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Amount ( bothprinted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Date (Printed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MICR Code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Name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Backside Account Number (Payee 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b="0">
                <a:solidFill>
                  <a:srgbClr val="222222"/>
                </a:solidFill>
                <a:highlight>
                  <a:srgbClr val="FFFFFF"/>
                </a:highlight>
                <a:sym typeface="Lato" panose="020F0502020204030203"/>
              </a:rPr>
              <a:t>A</a:t>
            </a:r>
            <a:r>
              <a:rPr lang="en-GB" sz="2000" b="0">
                <a:solidFill>
                  <a:srgbClr val="222222"/>
                </a:solidFill>
                <a:highlight>
                  <a:srgbClr val="FFFFFF"/>
                </a:highlight>
                <a:sym typeface="Lato" panose="020F0502020204030203"/>
              </a:rPr>
              <a:t>lternatives/</a:t>
            </a:r>
            <a:r>
              <a:rPr lang="en-US" altLang="en-GB" sz="2000" b="0">
                <a:solidFill>
                  <a:srgbClr val="222222"/>
                </a:solidFill>
                <a:highlight>
                  <a:srgbClr val="FFFFFF"/>
                </a:highlight>
                <a:sym typeface="Lato" panose="020F0502020204030203"/>
              </a:rPr>
              <a:t>C</a:t>
            </a:r>
            <a:r>
              <a:rPr lang="en-GB" sz="2000" b="0">
                <a:solidFill>
                  <a:srgbClr val="222222"/>
                </a:solidFill>
                <a:highlight>
                  <a:srgbClr val="FFFFFF"/>
                </a:highlight>
                <a:sym typeface="Lato" panose="020F0502020204030203"/>
              </a:rPr>
              <a:t>ompetitive products</a:t>
            </a:r>
            <a:endParaRPr lang="en-US" altLang="en-GB" sz="2000"/>
          </a:p>
        </p:txBody>
      </p:sp>
      <p:sp>
        <p:nvSpPr>
          <p:cNvPr id="2" name="Google Shape;359;p4"/>
          <p:cNvSpPr txBox="1"/>
          <p:nvPr/>
        </p:nvSpPr>
        <p:spPr>
          <a:xfrm>
            <a:off x="4787900" y="915670"/>
            <a:ext cx="3569970" cy="3695700"/>
          </a:xfrm>
          <a:prstGeom prst="rect">
            <a:avLst/>
          </a:prstGeom>
          <a:noFill/>
          <a:ln>
            <a:noFill/>
          </a:ln>
        </p:spPr>
        <p:txBody>
          <a:bodyPr spcFirstLastPara="1" wrap="square" lIns="91425" tIns="91425" rIns="91425" bIns="91425" anchor="t" anchorCtr="0">
            <a:noAutofit/>
          </a:bodyPr>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2" action="ppaction://hlinkfile"/>
              </a:rPr>
              <a:t>Fraudone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Counterfeit Check Detection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Signature Forgery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Check Alteration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375249" y="19589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605" y="699770"/>
            <a:ext cx="8238490" cy="37566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Automated Cheque Processing (ACP) allows for faster cheque clearing. With ACP, deposited cheques are cleared in hours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ACP benefits consumers by:</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Making funds available faster</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Detecting potential fraud sooner.</a:t>
            </a:r>
            <a:endParaRPr lang="en-US">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Helps reading Amount ,Date , customer Account Number, payee account number,MICR Code,</a:t>
            </a: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pitchFamily="34" charset="0"/>
              <a:buNone/>
            </a:pPr>
            <a:r>
              <a:rPr lang="en-US">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pitchFamily="34" charset="0"/>
              <a:buNone/>
            </a:pP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in multiple languages  form with Azure Form Recognizer and/or Azure computer vision servuce. This helps to provide technical solution for banking business problem. As technology enthuisaist, we three joined together to participate in this challenge to give technical working POC.</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4719</Words>
  <Application>WPS Presentation</Application>
  <PresentationFormat/>
  <Paragraphs>158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Alternatives/Competitive products</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13</cp:revision>
  <dcterms:created xsi:type="dcterms:W3CDTF">2022-08-30T15:48:00Z</dcterms:created>
  <dcterms:modified xsi:type="dcterms:W3CDTF">2022-09-03T13:03:34Z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1033-11.2.0.11306</vt:lpwstr>
  </property>
</Properties>
</file>