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993300"/>
    <a:srgbClr val="3366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F91708-6CFA-4038-800B-CE09700993E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328764-2733-4A5E-8D37-EFE5F4AA186A}">
      <dgm:prSet/>
      <dgm:spPr/>
      <dgm:t>
        <a:bodyPr/>
        <a:lstStyle/>
        <a:p>
          <a:r>
            <a:rPr lang="en-US" i="1" baseline="0" smtClean="0">
              <a:latin typeface="Calibri" panose="020F0502020204030204" pitchFamily="34" charset="0"/>
              <a:cs typeface="Calibri" panose="020F0502020204030204" pitchFamily="34" charset="0"/>
            </a:rPr>
            <a:t>Submitted By:</a:t>
          </a:r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921EE05-DBDB-4CAD-A054-DAB1EC504014}" type="parTrans" cxnId="{D71E482F-2537-484F-9271-13526A078327}">
      <dgm:prSet/>
      <dgm:spPr/>
      <dgm:t>
        <a:bodyPr/>
        <a:lstStyle/>
        <a:p>
          <a:endParaRPr lang="en-US"/>
        </a:p>
      </dgm:t>
    </dgm:pt>
    <dgm:pt modelId="{AD716DBC-E808-404D-B890-4F8744A580BC}" type="sibTrans" cxnId="{D71E482F-2537-484F-9271-13526A078327}">
      <dgm:prSet/>
      <dgm:spPr/>
      <dgm:t>
        <a:bodyPr/>
        <a:lstStyle/>
        <a:p>
          <a:endParaRPr lang="en-US"/>
        </a:p>
      </dgm:t>
    </dgm:pt>
    <dgm:pt modelId="{0E529C80-9390-4218-948D-AFFF7DE9A7AA}">
      <dgm:prSet/>
      <dgm:spPr/>
      <dgm:t>
        <a:bodyPr/>
        <a:lstStyle/>
        <a:p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B.MAHESWARARAO-B160349CS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7A6BB44-4253-453A-AA8C-C9E071935F8A}" type="parTrans" cxnId="{D1786414-0ACB-4C31-BBB0-9271D58AA77F}">
      <dgm:prSet/>
      <dgm:spPr/>
      <dgm:t>
        <a:bodyPr/>
        <a:lstStyle/>
        <a:p>
          <a:endParaRPr lang="en-US"/>
        </a:p>
      </dgm:t>
    </dgm:pt>
    <dgm:pt modelId="{31AF577D-4C32-4C61-8F08-64CCB8E8569D}" type="sibTrans" cxnId="{D1786414-0ACB-4C31-BBB0-9271D58AA77F}">
      <dgm:prSet/>
      <dgm:spPr/>
      <dgm:t>
        <a:bodyPr/>
        <a:lstStyle/>
        <a:p>
          <a:endParaRPr lang="en-US"/>
        </a:p>
      </dgm:t>
    </dgm:pt>
    <dgm:pt modelId="{C5E8097C-F903-4D8B-A6A3-9B1493DBA6C1}">
      <dgm:prSet/>
      <dgm:spPr/>
      <dgm:t>
        <a:bodyPr/>
        <a:lstStyle/>
        <a:p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R.VAMSI</a:t>
          </a:r>
          <a:r>
            <a:rPr lang="en-US" baseline="0" dirty="0" smtClean="0"/>
            <a:t> </a:t>
          </a:r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KRISHNA-B160109CS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084A116-B582-4B4D-A91B-3CE01D8CB064}" type="parTrans" cxnId="{CB0191C3-2B42-4D75-84AB-5F6D01A804B5}">
      <dgm:prSet/>
      <dgm:spPr/>
      <dgm:t>
        <a:bodyPr/>
        <a:lstStyle/>
        <a:p>
          <a:endParaRPr lang="en-US"/>
        </a:p>
      </dgm:t>
    </dgm:pt>
    <dgm:pt modelId="{EF06F620-E900-4065-B7B6-3E6D806F4BED}" type="sibTrans" cxnId="{CB0191C3-2B42-4D75-84AB-5F6D01A804B5}">
      <dgm:prSet/>
      <dgm:spPr/>
      <dgm:t>
        <a:bodyPr/>
        <a:lstStyle/>
        <a:p>
          <a:endParaRPr lang="en-US"/>
        </a:p>
      </dgm:t>
    </dgm:pt>
    <dgm:pt modelId="{EFE16B4A-C58B-4048-9BF1-83B72857DABB}">
      <dgm:prSet/>
      <dgm:spPr/>
      <dgm:t>
        <a:bodyPr/>
        <a:lstStyle/>
        <a:p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K.A.SIVA VARDHAN-B160333CS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5611B30-A1F1-406B-9C2F-79F3D649D0D6}" type="sibTrans" cxnId="{8290263B-D835-4934-BB7E-C66603B45189}">
      <dgm:prSet/>
      <dgm:spPr/>
      <dgm:t>
        <a:bodyPr/>
        <a:lstStyle/>
        <a:p>
          <a:endParaRPr lang="en-US"/>
        </a:p>
      </dgm:t>
    </dgm:pt>
    <dgm:pt modelId="{F7DD4A39-C2BA-4554-8D80-0817AF3B8F6D}" type="parTrans" cxnId="{8290263B-D835-4934-BB7E-C66603B45189}">
      <dgm:prSet/>
      <dgm:spPr/>
      <dgm:t>
        <a:bodyPr/>
        <a:lstStyle/>
        <a:p>
          <a:endParaRPr lang="en-US"/>
        </a:p>
      </dgm:t>
    </dgm:pt>
    <dgm:pt modelId="{73857AAF-17AB-481E-A826-4D523809344E}">
      <dgm:prSet/>
      <dgm:spPr/>
      <dgm:t>
        <a:bodyPr/>
        <a:lstStyle/>
        <a:p>
          <a:r>
            <a:rPr lang="en-IN" dirty="0" smtClean="0">
              <a:latin typeface="Calibri" panose="020F0502020204030204" pitchFamily="34" charset="0"/>
              <a:cs typeface="Calibri" panose="020F0502020204030204" pitchFamily="34" charset="0"/>
            </a:rPr>
            <a:t>P.SATYANARAYANA-B160340CS</a:t>
          </a:r>
          <a:endParaRPr lang="en-IN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7E9C3C4-15CC-46E4-8CA5-F23B98561150}" type="parTrans" cxnId="{55E10470-66B5-4025-A37A-EC1FC31F4A25}">
      <dgm:prSet/>
      <dgm:spPr/>
      <dgm:t>
        <a:bodyPr/>
        <a:lstStyle/>
        <a:p>
          <a:endParaRPr lang="en-IN"/>
        </a:p>
      </dgm:t>
    </dgm:pt>
    <dgm:pt modelId="{0FF96828-389B-41D2-8EC7-B168EE818EDA}" type="sibTrans" cxnId="{55E10470-66B5-4025-A37A-EC1FC31F4A25}">
      <dgm:prSet/>
      <dgm:spPr/>
      <dgm:t>
        <a:bodyPr/>
        <a:lstStyle/>
        <a:p>
          <a:endParaRPr lang="en-IN"/>
        </a:p>
      </dgm:t>
    </dgm:pt>
    <dgm:pt modelId="{ACF00668-3368-4BEC-9B8D-3E8B517004F6}" type="pres">
      <dgm:prSet presAssocID="{9FF91708-6CFA-4038-800B-CE09700993E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586AEDF-D053-4B52-B263-68EB576CEE0A}" type="pres">
      <dgm:prSet presAssocID="{1F328764-2733-4A5E-8D37-EFE5F4AA186A}" presName="linNode" presStyleCnt="0"/>
      <dgm:spPr/>
    </dgm:pt>
    <dgm:pt modelId="{32070A54-83E0-41F5-BCB5-C53F294CA47B}" type="pres">
      <dgm:prSet presAssocID="{1F328764-2733-4A5E-8D37-EFE5F4AA186A}" presName="parentText" presStyleLbl="node1" presStyleIdx="0" presStyleCnt="5" custLinFactNeighborX="96867" custLinFactNeighborY="-18669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1FA2E8F-0BAC-4B06-953E-4AE7FFB02E00}" type="pres">
      <dgm:prSet presAssocID="{AD716DBC-E808-404D-B890-4F8744A580BC}" presName="sp" presStyleCnt="0"/>
      <dgm:spPr/>
    </dgm:pt>
    <dgm:pt modelId="{43624F6F-95EE-4D78-AD0D-B74C9BCAB0B6}" type="pres">
      <dgm:prSet presAssocID="{EFE16B4A-C58B-4048-9BF1-83B72857DABB}" presName="linNode" presStyleCnt="0"/>
      <dgm:spPr/>
    </dgm:pt>
    <dgm:pt modelId="{BD130FDE-7946-425D-874C-57E7C365E664}" type="pres">
      <dgm:prSet presAssocID="{EFE16B4A-C58B-4048-9BF1-83B72857DABB}" presName="parentText" presStyleLbl="node1" presStyleIdx="1" presStyleCnt="5" custLinFactNeighborX="94666" custLinFactNeighborY="-1081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6AFEBEB-0CEF-4441-8AC0-3EC64E4F1342}" type="pres">
      <dgm:prSet presAssocID="{C5611B30-A1F1-406B-9C2F-79F3D649D0D6}" presName="sp" presStyleCnt="0"/>
      <dgm:spPr/>
    </dgm:pt>
    <dgm:pt modelId="{B2FEB55F-86BE-4C90-B32F-0C115F04D8D5}" type="pres">
      <dgm:prSet presAssocID="{0E529C80-9390-4218-948D-AFFF7DE9A7AA}" presName="linNode" presStyleCnt="0"/>
      <dgm:spPr/>
    </dgm:pt>
    <dgm:pt modelId="{056E01C8-E423-40E9-BEDB-3025CD5EE70F}" type="pres">
      <dgm:prSet presAssocID="{0E529C80-9390-4218-948D-AFFF7DE9A7AA}" presName="parentText" presStyleLbl="node1" presStyleIdx="2" presStyleCnt="5" custLinFactNeighborX="88889" custLinFactNeighborY="-2523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0BDA20-4A3F-4C9E-B036-FBAE601233E1}" type="pres">
      <dgm:prSet presAssocID="{31AF577D-4C32-4C61-8F08-64CCB8E8569D}" presName="sp" presStyleCnt="0"/>
      <dgm:spPr/>
    </dgm:pt>
    <dgm:pt modelId="{EE246C1D-9A6C-4C7A-BF2C-C696C1992265}" type="pres">
      <dgm:prSet presAssocID="{C5E8097C-F903-4D8B-A6A3-9B1493DBA6C1}" presName="linNode" presStyleCnt="0"/>
      <dgm:spPr/>
    </dgm:pt>
    <dgm:pt modelId="{24BA7D3B-354E-4D4E-9A0E-C6E411007630}" type="pres">
      <dgm:prSet presAssocID="{C5E8097C-F903-4D8B-A6A3-9B1493DBA6C1}" presName="parentText" presStyleLbl="node1" presStyleIdx="3" presStyleCnt="5" custLinFactNeighborX="88889" custLinFactNeighborY="-3043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1F3FDA1-BFA3-47F6-A432-51EAFEB8D80D}" type="pres">
      <dgm:prSet presAssocID="{EF06F620-E900-4065-B7B6-3E6D806F4BED}" presName="sp" presStyleCnt="0"/>
      <dgm:spPr/>
    </dgm:pt>
    <dgm:pt modelId="{73B75C1E-DA9E-48F8-BA08-015399B31A8D}" type="pres">
      <dgm:prSet presAssocID="{73857AAF-17AB-481E-A826-4D523809344E}" presName="linNode" presStyleCnt="0"/>
      <dgm:spPr/>
    </dgm:pt>
    <dgm:pt modelId="{0E155011-37D0-4862-88C4-B2ECA738B0F0}" type="pres">
      <dgm:prSet presAssocID="{73857AAF-17AB-481E-A826-4D523809344E}" presName="parentText" presStyleLbl="node1" presStyleIdx="4" presStyleCnt="5" custLinFactNeighborX="89487" custLinFactNeighborY="-33527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1786414-0ACB-4C31-BBB0-9271D58AA77F}" srcId="{9FF91708-6CFA-4038-800B-CE09700993E9}" destId="{0E529C80-9390-4218-948D-AFFF7DE9A7AA}" srcOrd="2" destOrd="0" parTransId="{A7A6BB44-4253-453A-AA8C-C9E071935F8A}" sibTransId="{31AF577D-4C32-4C61-8F08-64CCB8E8569D}"/>
    <dgm:cxn modelId="{CB0191C3-2B42-4D75-84AB-5F6D01A804B5}" srcId="{9FF91708-6CFA-4038-800B-CE09700993E9}" destId="{C5E8097C-F903-4D8B-A6A3-9B1493DBA6C1}" srcOrd="3" destOrd="0" parTransId="{C084A116-B582-4B4D-A91B-3CE01D8CB064}" sibTransId="{EF06F620-E900-4065-B7B6-3E6D806F4BED}"/>
    <dgm:cxn modelId="{B61C074C-7C60-4B19-9796-BD5FB14D12D9}" type="presOf" srcId="{73857AAF-17AB-481E-A826-4D523809344E}" destId="{0E155011-37D0-4862-88C4-B2ECA738B0F0}" srcOrd="0" destOrd="0" presId="urn:microsoft.com/office/officeart/2005/8/layout/vList5"/>
    <dgm:cxn modelId="{00F712DA-2D70-4460-B637-CC090D69F106}" type="presOf" srcId="{1F328764-2733-4A5E-8D37-EFE5F4AA186A}" destId="{32070A54-83E0-41F5-BCB5-C53F294CA47B}" srcOrd="0" destOrd="0" presId="urn:microsoft.com/office/officeart/2005/8/layout/vList5"/>
    <dgm:cxn modelId="{64CCFA6D-5A29-4A2B-AB62-08B13C27798E}" type="presOf" srcId="{9FF91708-6CFA-4038-800B-CE09700993E9}" destId="{ACF00668-3368-4BEC-9B8D-3E8B517004F6}" srcOrd="0" destOrd="0" presId="urn:microsoft.com/office/officeart/2005/8/layout/vList5"/>
    <dgm:cxn modelId="{A4A5EF1C-1111-455E-9266-5F94749D12C8}" type="presOf" srcId="{0E529C80-9390-4218-948D-AFFF7DE9A7AA}" destId="{056E01C8-E423-40E9-BEDB-3025CD5EE70F}" srcOrd="0" destOrd="0" presId="urn:microsoft.com/office/officeart/2005/8/layout/vList5"/>
    <dgm:cxn modelId="{756A9D48-253C-427E-8A77-379E39453FCF}" type="presOf" srcId="{C5E8097C-F903-4D8B-A6A3-9B1493DBA6C1}" destId="{24BA7D3B-354E-4D4E-9A0E-C6E411007630}" srcOrd="0" destOrd="0" presId="urn:microsoft.com/office/officeart/2005/8/layout/vList5"/>
    <dgm:cxn modelId="{D71E482F-2537-484F-9271-13526A078327}" srcId="{9FF91708-6CFA-4038-800B-CE09700993E9}" destId="{1F328764-2733-4A5E-8D37-EFE5F4AA186A}" srcOrd="0" destOrd="0" parTransId="{1921EE05-DBDB-4CAD-A054-DAB1EC504014}" sibTransId="{AD716DBC-E808-404D-B890-4F8744A580BC}"/>
    <dgm:cxn modelId="{55E10470-66B5-4025-A37A-EC1FC31F4A25}" srcId="{9FF91708-6CFA-4038-800B-CE09700993E9}" destId="{73857AAF-17AB-481E-A826-4D523809344E}" srcOrd="4" destOrd="0" parTransId="{C7E9C3C4-15CC-46E4-8CA5-F23B98561150}" sibTransId="{0FF96828-389B-41D2-8EC7-B168EE818EDA}"/>
    <dgm:cxn modelId="{71473BD6-F7B0-419B-862C-46CC3688273B}" type="presOf" srcId="{EFE16B4A-C58B-4048-9BF1-83B72857DABB}" destId="{BD130FDE-7946-425D-874C-57E7C365E664}" srcOrd="0" destOrd="0" presId="urn:microsoft.com/office/officeart/2005/8/layout/vList5"/>
    <dgm:cxn modelId="{8290263B-D835-4934-BB7E-C66603B45189}" srcId="{9FF91708-6CFA-4038-800B-CE09700993E9}" destId="{EFE16B4A-C58B-4048-9BF1-83B72857DABB}" srcOrd="1" destOrd="0" parTransId="{F7DD4A39-C2BA-4554-8D80-0817AF3B8F6D}" sibTransId="{C5611B30-A1F1-406B-9C2F-79F3D649D0D6}"/>
    <dgm:cxn modelId="{390A9FFB-3BF0-4C78-81A6-B9972828E4E3}" type="presParOf" srcId="{ACF00668-3368-4BEC-9B8D-3E8B517004F6}" destId="{0586AEDF-D053-4B52-B263-68EB576CEE0A}" srcOrd="0" destOrd="0" presId="urn:microsoft.com/office/officeart/2005/8/layout/vList5"/>
    <dgm:cxn modelId="{D29F7122-35B2-4EF7-A541-3157EB4C9170}" type="presParOf" srcId="{0586AEDF-D053-4B52-B263-68EB576CEE0A}" destId="{32070A54-83E0-41F5-BCB5-C53F294CA47B}" srcOrd="0" destOrd="0" presId="urn:microsoft.com/office/officeart/2005/8/layout/vList5"/>
    <dgm:cxn modelId="{AFAAAF2F-0C23-4089-9473-0136F872B321}" type="presParOf" srcId="{ACF00668-3368-4BEC-9B8D-3E8B517004F6}" destId="{31FA2E8F-0BAC-4B06-953E-4AE7FFB02E00}" srcOrd="1" destOrd="0" presId="urn:microsoft.com/office/officeart/2005/8/layout/vList5"/>
    <dgm:cxn modelId="{28B06B9C-E3EC-4CD2-9C74-962D94ECE23A}" type="presParOf" srcId="{ACF00668-3368-4BEC-9B8D-3E8B517004F6}" destId="{43624F6F-95EE-4D78-AD0D-B74C9BCAB0B6}" srcOrd="2" destOrd="0" presId="urn:microsoft.com/office/officeart/2005/8/layout/vList5"/>
    <dgm:cxn modelId="{1BBE5C55-81DD-42E1-9526-9C62A3FBD35F}" type="presParOf" srcId="{43624F6F-95EE-4D78-AD0D-B74C9BCAB0B6}" destId="{BD130FDE-7946-425D-874C-57E7C365E664}" srcOrd="0" destOrd="0" presId="urn:microsoft.com/office/officeart/2005/8/layout/vList5"/>
    <dgm:cxn modelId="{06150BCB-1DBB-4A6F-8260-2C3E80426A5A}" type="presParOf" srcId="{ACF00668-3368-4BEC-9B8D-3E8B517004F6}" destId="{96AFEBEB-0CEF-4441-8AC0-3EC64E4F1342}" srcOrd="3" destOrd="0" presId="urn:microsoft.com/office/officeart/2005/8/layout/vList5"/>
    <dgm:cxn modelId="{212FD095-051A-4E73-848B-3F5EDBB559A8}" type="presParOf" srcId="{ACF00668-3368-4BEC-9B8D-3E8B517004F6}" destId="{B2FEB55F-86BE-4C90-B32F-0C115F04D8D5}" srcOrd="4" destOrd="0" presId="urn:microsoft.com/office/officeart/2005/8/layout/vList5"/>
    <dgm:cxn modelId="{AED1964B-73F7-407E-8C86-1FA5E52DAA2B}" type="presParOf" srcId="{B2FEB55F-86BE-4C90-B32F-0C115F04D8D5}" destId="{056E01C8-E423-40E9-BEDB-3025CD5EE70F}" srcOrd="0" destOrd="0" presId="urn:microsoft.com/office/officeart/2005/8/layout/vList5"/>
    <dgm:cxn modelId="{6E01093A-1936-4759-9B39-B04A1EA687D5}" type="presParOf" srcId="{ACF00668-3368-4BEC-9B8D-3E8B517004F6}" destId="{150BDA20-4A3F-4C9E-B036-FBAE601233E1}" srcOrd="5" destOrd="0" presId="urn:microsoft.com/office/officeart/2005/8/layout/vList5"/>
    <dgm:cxn modelId="{73E56506-084E-4E89-9180-5B270C8BA433}" type="presParOf" srcId="{ACF00668-3368-4BEC-9B8D-3E8B517004F6}" destId="{EE246C1D-9A6C-4C7A-BF2C-C696C1992265}" srcOrd="6" destOrd="0" presId="urn:microsoft.com/office/officeart/2005/8/layout/vList5"/>
    <dgm:cxn modelId="{75772116-9803-4D03-9283-0810371BBAE4}" type="presParOf" srcId="{EE246C1D-9A6C-4C7A-BF2C-C696C1992265}" destId="{24BA7D3B-354E-4D4E-9A0E-C6E411007630}" srcOrd="0" destOrd="0" presId="urn:microsoft.com/office/officeart/2005/8/layout/vList5"/>
    <dgm:cxn modelId="{BF050C54-FA71-481E-A990-41B0DE3D1407}" type="presParOf" srcId="{ACF00668-3368-4BEC-9B8D-3E8B517004F6}" destId="{C1F3FDA1-BFA3-47F6-A432-51EAFEB8D80D}" srcOrd="7" destOrd="0" presId="urn:microsoft.com/office/officeart/2005/8/layout/vList5"/>
    <dgm:cxn modelId="{30B81694-CBA1-458B-9BB2-5DE352E5E28C}" type="presParOf" srcId="{ACF00668-3368-4BEC-9B8D-3E8B517004F6}" destId="{73B75C1E-DA9E-48F8-BA08-015399B31A8D}" srcOrd="8" destOrd="0" presId="urn:microsoft.com/office/officeart/2005/8/layout/vList5"/>
    <dgm:cxn modelId="{031A706C-091F-4587-B47C-8EDD7DC14BBA}" type="presParOf" srcId="{73B75C1E-DA9E-48F8-BA08-015399B31A8D}" destId="{0E155011-37D0-4862-88C4-B2ECA738B0F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70A54-83E0-41F5-BCB5-C53F294CA47B}">
      <dsp:nvSpPr>
        <dsp:cNvPr id="0" name=""/>
        <dsp:cNvSpPr/>
      </dsp:nvSpPr>
      <dsp:spPr>
        <a:xfrm>
          <a:off x="6027724" y="0"/>
          <a:ext cx="3390595" cy="4132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i="1" kern="1200" baseline="0" smtClean="0">
              <a:latin typeface="Calibri" panose="020F0502020204030204" pitchFamily="34" charset="0"/>
              <a:cs typeface="Calibri" panose="020F0502020204030204" pitchFamily="34" charset="0"/>
            </a:rPr>
            <a:t>Submitted By:</a:t>
          </a:r>
          <a:endParaRPr lang="en-US" sz="19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047896" y="20172"/>
        <a:ext cx="3350251" cy="372889"/>
      </dsp:txXfrm>
    </dsp:sp>
    <dsp:sp modelId="{BD130FDE-7946-425D-874C-57E7C365E664}">
      <dsp:nvSpPr>
        <dsp:cNvPr id="0" name=""/>
        <dsp:cNvSpPr/>
      </dsp:nvSpPr>
      <dsp:spPr>
        <a:xfrm>
          <a:off x="6027724" y="390157"/>
          <a:ext cx="3390595" cy="4132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K.A.SIVA VARDHAN-B160333CS</a:t>
          </a:r>
          <a:endParaRPr lang="en-US" sz="19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047896" y="410329"/>
        <a:ext cx="3350251" cy="372889"/>
      </dsp:txXfrm>
    </dsp:sp>
    <dsp:sp modelId="{056E01C8-E423-40E9-BEDB-3025CD5EE70F}">
      <dsp:nvSpPr>
        <dsp:cNvPr id="0" name=""/>
        <dsp:cNvSpPr/>
      </dsp:nvSpPr>
      <dsp:spPr>
        <a:xfrm>
          <a:off x="6027724" y="764468"/>
          <a:ext cx="3390595" cy="4132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B.MAHESWARARAO-B160349CS</a:t>
          </a:r>
          <a:endParaRPr lang="en-US" sz="19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047896" y="784640"/>
        <a:ext cx="3350251" cy="372889"/>
      </dsp:txXfrm>
    </dsp:sp>
    <dsp:sp modelId="{24BA7D3B-354E-4D4E-9A0E-C6E411007630}">
      <dsp:nvSpPr>
        <dsp:cNvPr id="0" name=""/>
        <dsp:cNvSpPr/>
      </dsp:nvSpPr>
      <dsp:spPr>
        <a:xfrm>
          <a:off x="6027724" y="1176884"/>
          <a:ext cx="3390595" cy="4132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R.VAMSI</a:t>
          </a:r>
          <a:r>
            <a:rPr lang="en-US" sz="1900" kern="1200" baseline="0" dirty="0" smtClean="0"/>
            <a:t> </a:t>
          </a:r>
          <a:r>
            <a:rPr lang="en-US" sz="19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KRISHNA-B160109CS</a:t>
          </a:r>
          <a:endParaRPr lang="en-US" sz="19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047896" y="1197056"/>
        <a:ext cx="3350251" cy="372889"/>
      </dsp:txXfrm>
    </dsp:sp>
    <dsp:sp modelId="{0E155011-37D0-4862-88C4-B2ECA738B0F0}">
      <dsp:nvSpPr>
        <dsp:cNvPr id="0" name=""/>
        <dsp:cNvSpPr/>
      </dsp:nvSpPr>
      <dsp:spPr>
        <a:xfrm>
          <a:off x="6027724" y="1597982"/>
          <a:ext cx="3390595" cy="4132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P.SATYANARAYANA-B160340CS</a:t>
          </a:r>
          <a:endParaRPr lang="en-IN" sz="19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047896" y="1618154"/>
        <a:ext cx="3350251" cy="372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5EE43B4F-13DB-4269-96FB-D80948E0DAA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69921D4-E114-401D-8B29-3683BD992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3B4F-13DB-4269-96FB-D80948E0DAA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21D4-E114-401D-8B29-3683BD992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3B4F-13DB-4269-96FB-D80948E0DAA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21D4-E114-401D-8B29-3683BD992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3B4F-13DB-4269-96FB-D80948E0DAA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21D4-E114-401D-8B29-3683BD992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3B4F-13DB-4269-96FB-D80948E0DAA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21D4-E114-401D-8B29-3683BD992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3B4F-13DB-4269-96FB-D80948E0DAA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21D4-E114-401D-8B29-3683BD992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EE43B4F-13DB-4269-96FB-D80948E0DAA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69921D4-E114-401D-8B29-3683BD992FF3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5EE43B4F-13DB-4269-96FB-D80948E0DAA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69921D4-E114-401D-8B29-3683BD992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3B4F-13DB-4269-96FB-D80948E0DAA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21D4-E114-401D-8B29-3683BD992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3B4F-13DB-4269-96FB-D80948E0DAA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21D4-E114-401D-8B29-3683BD992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3B4F-13DB-4269-96FB-D80948E0DAA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21D4-E114-401D-8B29-3683BD992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EE43B4F-13DB-4269-96FB-D80948E0DAA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69921D4-E114-401D-8B29-3683BD992F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6BAC8C-8369-4E65-AFF0-20E3C2E44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531845"/>
            <a:ext cx="9418320" cy="18288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 NEW SYSTEM CALL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E9ACF601-F4B2-42DF-B558-C080CAB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6791196"/>
              </p:ext>
            </p:extLst>
          </p:nvPr>
        </p:nvGraphicFramePr>
        <p:xfrm>
          <a:off x="1386840" y="4334070"/>
          <a:ext cx="9418320" cy="2150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092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5100EE-242D-4E3B-8A08-EF96C2004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48" y="513184"/>
            <a:ext cx="9692640" cy="69294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COMPILING AND BOOTING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CE318C-A46F-49EC-ABA3-C32693F01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6794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use the new system call we should recompile the kernel first.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the following commands for that: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sudo make –j 4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sudo make modules_install –j 4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sudo make install –j 4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sz="28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update-grub 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Restart the system.</a:t>
            </a:r>
          </a:p>
          <a:p>
            <a:pPr marL="0" indent="0">
              <a:buNone/>
            </a:pP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61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BD98A-AF42-47E1-9897-B922470D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165" y="798475"/>
            <a:ext cx="9692640" cy="74893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OUR NEW SYSTEM CALL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6556E5-326B-481C-8C20-AAD9C7277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test the new system call write a simple program “</a:t>
            </a:r>
            <a:r>
              <a:rPr lang="en-US" sz="28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test.c</a:t>
            </a: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.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Compile and execute this program.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it runs successfully, it’ll give the corresponding cause and we can use the ‘</a:t>
            </a:r>
            <a:r>
              <a:rPr lang="en-US" sz="28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dmesg</a:t>
            </a: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’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command to check the kernel log.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34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C:\Users\SATHISH\Desktop\OS PROJECT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75" y="803564"/>
            <a:ext cx="11306825" cy="586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50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A4A472F-A071-471D-82AC-3C460452C344}"/>
              </a:ext>
            </a:extLst>
          </p:cNvPr>
          <p:cNvSpPr/>
          <p:nvPr/>
        </p:nvSpPr>
        <p:spPr>
          <a:xfrm>
            <a:off x="2933115" y="2332854"/>
            <a:ext cx="632577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THANK YOU</a:t>
            </a:r>
            <a:endParaRPr lang="en-US" sz="7200" b="0" cap="none" spc="0" dirty="0">
              <a:ln w="0"/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778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659CD4-FAF0-4B89-B235-EA650F93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75" y="671804"/>
            <a:ext cx="9116381" cy="87022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8E3FB4-AD8D-4FD1-81E3-9B56EB6A3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34073"/>
            <a:ext cx="8595360" cy="435133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Implementing a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system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called </a:t>
            </a:r>
            <a:r>
              <a:rPr lang="en-US" sz="28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sys_hello</a:t>
            </a: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800" i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This​ ​ system​ ​ call​ ​ helps​ ​ us​ ​ to​ ​ know​ ​ the​ FILE​ NAME and​ ​PID​ of​ ​the​ ​runnable, terminated,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sleeping and blocked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​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processes along​ ​with​ ​their​ ​total​ ​count​ ​. Along​ with​ this​ the​ ​user​ ​also​ ​get​ ​to​ ​know​ ​the information of​ ​the​ ​high​ priority​ ,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priority , and​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​priority​ ​of​ ​the​ ​ processes​ along​ ​with their​ ​count.</a:t>
            </a:r>
          </a:p>
        </p:txBody>
      </p:sp>
    </p:spTree>
    <p:extLst>
      <p:ext uri="{BB962C8B-B14F-4D97-AF65-F5344CB8AC3E}">
        <p14:creationId xmlns:p14="http://schemas.microsoft.com/office/powerpoint/2010/main" val="281303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972874-1D05-4D8C-A8E6-715AF174B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00" y="849085"/>
            <a:ext cx="9692640" cy="77692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INVOLVED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DBE375-0B41-4755-A3FC-A17016F2F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15412"/>
            <a:ext cx="8595360" cy="41647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Creating a directory which contains source code.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Linking the new system call with kernel</a:t>
            </a: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Modifying the file </a:t>
            </a: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syscall_64.tbl</a:t>
            </a: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Modifying the file </a:t>
            </a: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syscalls.h 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Compiling and booting.</a:t>
            </a:r>
          </a:p>
        </p:txBody>
      </p:sp>
    </p:spTree>
    <p:extLst>
      <p:ext uri="{BB962C8B-B14F-4D97-AF65-F5344CB8AC3E}">
        <p14:creationId xmlns:p14="http://schemas.microsoft.com/office/powerpoint/2010/main" val="209184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A01ABF-25CF-43F7-86F2-DDECB3EA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DIRECTORY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76E26A-80FE-44F0-9C20-32A9EFD75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a new directory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  <a: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hello</a:t>
            </a:r>
            <a: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”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open that directory.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a new file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  <a:r>
              <a:rPr lang="en-US" sz="28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hello</a:t>
            </a:r>
            <a:r>
              <a:rPr lang="en-US" sz="28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.c</a:t>
            </a: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write the source code for the system call in that.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a Makefile which contains: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-y :=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hello.o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implies that our code is compiled and included in the source code.</a:t>
            </a:r>
          </a:p>
        </p:txBody>
      </p:sp>
    </p:spTree>
    <p:extLst>
      <p:ext uri="{BB962C8B-B14F-4D97-AF65-F5344CB8AC3E}">
        <p14:creationId xmlns:p14="http://schemas.microsoft.com/office/powerpoint/2010/main" val="206595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9EC30B-B5C1-4975-BC8C-E461B750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325" y="410546"/>
            <a:ext cx="9692640" cy="70227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LINKING THE SYSTEM CALL TO KERNEL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B6E273-4020-4132-B32E-C2C43381A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 </a:t>
            </a:r>
            <a: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hello</a:t>
            </a:r>
            <a: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directory to the Makefile .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Through this we are specifying to the compiler that the source files of system call are present in </a:t>
            </a:r>
            <a: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hello</a:t>
            </a:r>
            <a: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directory.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C:\Users\SATHISH\Desktop\OS PROJECT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446" y="4329113"/>
            <a:ext cx="824461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64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29FF44-A11D-443D-A1D4-877B9E78E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583" y="728620"/>
            <a:ext cx="9692640" cy="757467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MODIFYING </a:t>
            </a:r>
            <a:r>
              <a:rPr lang="en-US" sz="3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SYSCALL_64.TBL</a:t>
            </a:r>
            <a:endParaRPr lang="en-US" sz="32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A34037-DFDB-48F2-AD1D-20053D294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is located in /arch/x86/entry/syscalls .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 can also know it using the command: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“</a:t>
            </a: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find –name syscall_64.tbl”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Include the new system call number and it’s entry point.</a:t>
            </a:r>
          </a:p>
          <a:p>
            <a:pPr marL="0" indent="0">
              <a:buNone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05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C:\Users\SATHISH\Desktop\OS PROJECT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6" y="942109"/>
            <a:ext cx="11388436" cy="563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89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95DD7C-F288-4E78-819B-04CE6D54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02" y="909593"/>
            <a:ext cx="9692640" cy="720938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MODIFYING </a:t>
            </a:r>
            <a:r>
              <a:rPr lang="en-US" sz="3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SYSCALLS.H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713887-F8E3-4973-94FD-D5131FD63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is located in /include/linux .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 the following line at the end of the file.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asmlinkage long </a:t>
            </a:r>
            <a:r>
              <a:rPr lang="en-US" sz="28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sys_hello</a:t>
            </a:r>
            <a:r>
              <a:rPr lang="en-US" sz="28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(void) ;</a:t>
            </a:r>
            <a:endParaRPr lang="en-US" sz="28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8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32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C:\Users\SATHISH\Desktop\OS PROJECT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82" y="942109"/>
            <a:ext cx="11263327" cy="572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81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106</TotalTime>
  <Words>392</Words>
  <Application>Microsoft Office PowerPoint</Application>
  <PresentationFormat>Custom</PresentationFormat>
  <Paragraphs>46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</vt:lpstr>
      <vt:lpstr>IMPLEMENTATION OF A NEW SYSTEM CALL</vt:lpstr>
      <vt:lpstr>INTRODUCTION</vt:lpstr>
      <vt:lpstr>STEPS INVOLVED</vt:lpstr>
      <vt:lpstr>CREATING DIRECTORY</vt:lpstr>
      <vt:lpstr>LINKING THE SYSTEM CALL TO KERNEL</vt:lpstr>
      <vt:lpstr>MODIFYING SYSCALL_64.TBL</vt:lpstr>
      <vt:lpstr>PowerPoint Presentation</vt:lpstr>
      <vt:lpstr>MODIFYING SYSCALLS.H</vt:lpstr>
      <vt:lpstr>PowerPoint Presentation</vt:lpstr>
      <vt:lpstr>COMPILING AND BOOTING</vt:lpstr>
      <vt:lpstr>TESTING OUR NEW SYSTEM CALL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A NEW SYSTEM CALL</dc:title>
  <dc:creator>kalyan kumar gurudu</dc:creator>
  <cp:lastModifiedBy>SATHISH</cp:lastModifiedBy>
  <cp:revision>16</cp:revision>
  <dcterms:created xsi:type="dcterms:W3CDTF">2018-11-02T15:48:28Z</dcterms:created>
  <dcterms:modified xsi:type="dcterms:W3CDTF">2018-11-05T19:06:22Z</dcterms:modified>
</cp:coreProperties>
</file>