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3C8DC9-6B82-4823-8227-C2AD548F6953}" v="3" dt="2024-06-06T14:41:05.87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427"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ULLANGULA VENKATA SIVA GANGADHAR" userId="c3bf295ad325b2ea" providerId="LiveId" clId="{DD3C8DC9-6B82-4823-8227-C2AD548F6953}"/>
    <pc:docChg chg="modSld">
      <pc:chgData name="VULLANGULA VENKATA SIVA GANGADHAR" userId="c3bf295ad325b2ea" providerId="LiveId" clId="{DD3C8DC9-6B82-4823-8227-C2AD548F6953}" dt="2024-06-06T14:41:28.250" v="209" actId="255"/>
      <pc:docMkLst>
        <pc:docMk/>
      </pc:docMkLst>
      <pc:sldChg chg="modSp mod">
        <pc:chgData name="VULLANGULA VENKATA SIVA GANGADHAR" userId="c3bf295ad325b2ea" providerId="LiveId" clId="{DD3C8DC9-6B82-4823-8227-C2AD548F6953}" dt="2024-06-06T14:25:37.488" v="73" actId="1076"/>
        <pc:sldMkLst>
          <pc:docMk/>
          <pc:sldMk cId="0" sldId="256"/>
        </pc:sldMkLst>
        <pc:spChg chg="mod">
          <ac:chgData name="VULLANGULA VENKATA SIVA GANGADHAR" userId="c3bf295ad325b2ea" providerId="LiveId" clId="{DD3C8DC9-6B82-4823-8227-C2AD548F6953}" dt="2024-06-06T14:25:37.488" v="73" actId="1076"/>
          <ac:spMkLst>
            <pc:docMk/>
            <pc:sldMk cId="0" sldId="256"/>
            <ac:spMk id="7" creationId="{00000000-0000-0000-0000-000000000000}"/>
          </ac:spMkLst>
        </pc:spChg>
      </pc:sldChg>
      <pc:sldChg chg="addSp modSp mod">
        <pc:chgData name="VULLANGULA VENKATA SIVA GANGADHAR" userId="c3bf295ad325b2ea" providerId="LiveId" clId="{DD3C8DC9-6B82-4823-8227-C2AD548F6953}" dt="2024-06-06T14:26:54.296" v="105" actId="14100"/>
        <pc:sldMkLst>
          <pc:docMk/>
          <pc:sldMk cId="0" sldId="257"/>
        </pc:sldMkLst>
        <pc:spChg chg="add mod">
          <ac:chgData name="VULLANGULA VENKATA SIVA GANGADHAR" userId="c3bf295ad325b2ea" providerId="LiveId" clId="{DD3C8DC9-6B82-4823-8227-C2AD548F6953}" dt="2024-06-06T14:26:54.296" v="105" actId="14100"/>
          <ac:spMkLst>
            <pc:docMk/>
            <pc:sldMk cId="0" sldId="257"/>
            <ac:spMk id="23" creationId="{D186BB76-FBEC-846A-B178-040902223744}"/>
          </ac:spMkLst>
        </pc:spChg>
      </pc:sldChg>
      <pc:sldChg chg="addSp modSp mod">
        <pc:chgData name="VULLANGULA VENKATA SIVA GANGADHAR" userId="c3bf295ad325b2ea" providerId="LiveId" clId="{DD3C8DC9-6B82-4823-8227-C2AD548F6953}" dt="2024-06-06T14:32:25.041" v="202" actId="20577"/>
        <pc:sldMkLst>
          <pc:docMk/>
          <pc:sldMk cId="0" sldId="258"/>
        </pc:sldMkLst>
        <pc:spChg chg="add mod">
          <ac:chgData name="VULLANGULA VENKATA SIVA GANGADHAR" userId="c3bf295ad325b2ea" providerId="LiveId" clId="{DD3C8DC9-6B82-4823-8227-C2AD548F6953}" dt="2024-06-06T14:32:25.041" v="202" actId="20577"/>
          <ac:spMkLst>
            <pc:docMk/>
            <pc:sldMk cId="0" sldId="258"/>
            <ac:spMk id="23" creationId="{63DB8E86-4F39-1A1F-DF65-7811EE73E8CE}"/>
          </ac:spMkLst>
        </pc:spChg>
      </pc:sldChg>
      <pc:sldChg chg="addSp modSp mod">
        <pc:chgData name="VULLANGULA VENKATA SIVA GANGADHAR" userId="c3bf295ad325b2ea" providerId="LiveId" clId="{DD3C8DC9-6B82-4823-8227-C2AD548F6953}" dt="2024-06-06T14:41:28.250" v="209" actId="255"/>
        <pc:sldMkLst>
          <pc:docMk/>
          <pc:sldMk cId="0" sldId="259"/>
        </pc:sldMkLst>
        <pc:spChg chg="add mod">
          <ac:chgData name="VULLANGULA VENKATA SIVA GANGADHAR" userId="c3bf295ad325b2ea" providerId="LiveId" clId="{DD3C8DC9-6B82-4823-8227-C2AD548F6953}" dt="2024-06-06T14:41:28.250" v="209" actId="255"/>
          <ac:spMkLst>
            <pc:docMk/>
            <pc:sldMk cId="0" sldId="259"/>
            <ac:spMk id="11" creationId="{8FD7CE46-8C4E-87AE-378A-33F1746D89C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0" y="1551860"/>
            <a:ext cx="11382375" cy="1001556"/>
          </a:xfrm>
          <a:prstGeom prst="rect">
            <a:avLst/>
          </a:prstGeom>
        </p:spPr>
        <p:txBody>
          <a:bodyPr vert="horz" wrap="square" lIns="0" tIns="16510" rIns="0" bIns="0" rtlCol="0">
            <a:spAutoFit/>
          </a:bodyPr>
          <a:lstStyle/>
          <a:p>
            <a:pPr marL="3213735" algn="l">
              <a:lnSpc>
                <a:spcPct val="100000"/>
              </a:lnSpc>
              <a:spcBef>
                <a:spcPts val="130"/>
              </a:spcBef>
            </a:pPr>
            <a:r>
              <a:rPr lang="en-US" spc="15" dirty="0"/>
              <a:t>Venkata Siva Gangadhar </a:t>
            </a:r>
            <a:br>
              <a:rPr lang="en-US" spc="15" dirty="0"/>
            </a:br>
            <a:r>
              <a:rPr lang="en-US" spc="15" dirty="0" err="1"/>
              <a:t>Vullangula</a:t>
            </a:r>
            <a:endParaRPr spc="15" dirty="0"/>
          </a:p>
        </p:txBody>
      </p:sp>
      <p:sp>
        <p:nvSpPr>
          <p:cNvPr id="8" name="object 8"/>
          <p:cNvSpPr txBox="1"/>
          <p:nvPr/>
        </p:nvSpPr>
        <p:spPr>
          <a:xfrm>
            <a:off x="6172200" y="2804478"/>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44592AD0-BE44-B23F-ADA7-091B4A8DACFD}"/>
              </a:ext>
            </a:extLst>
          </p:cNvPr>
          <p:cNvSpPr txBox="1"/>
          <p:nvPr/>
        </p:nvSpPr>
        <p:spPr>
          <a:xfrm>
            <a:off x="838200" y="2391263"/>
            <a:ext cx="7391400" cy="3139321"/>
          </a:xfrm>
          <a:prstGeom prst="rect">
            <a:avLst/>
          </a:prstGeom>
          <a:noFill/>
        </p:spPr>
        <p:txBody>
          <a:bodyPr wrap="square" rtlCol="0">
            <a:spAutoFit/>
          </a:bodyPr>
          <a:lstStyle/>
          <a:p>
            <a:r>
              <a:rPr lang="en-US" dirty="0"/>
              <a:t>The results of our advanced keylogger application have exceeded expectations, showcasing its precision, clarity, and versatility. Through accurate capturing of keyboard inputs, including special keys like backspace and space, the application ensures meticulous data logging. The real-time key count display within the intuitive GUI offers immediate feedback, while the dual-format storage in both text and JSON files caters to diverse analytical needs. With its user-friendly interface and applicability across various domains such as cybersecurity, user behavior analysis, compliance enforcement, research, and forensic investigations, the keylogger stands out as a powerful and indispensable tool for comprehensive keyboard activity monitoring.</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D186BB76-FBEC-846A-B178-040902223744}"/>
              </a:ext>
            </a:extLst>
          </p:cNvPr>
          <p:cNvSpPr txBox="1"/>
          <p:nvPr/>
        </p:nvSpPr>
        <p:spPr>
          <a:xfrm>
            <a:off x="1832991" y="2895600"/>
            <a:ext cx="6800850" cy="769441"/>
          </a:xfrm>
          <a:prstGeom prst="rect">
            <a:avLst/>
          </a:prstGeom>
          <a:noFill/>
        </p:spPr>
        <p:txBody>
          <a:bodyPr wrap="square" rtlCol="0">
            <a:spAutoFit/>
          </a:bodyPr>
          <a:lstStyle/>
          <a:p>
            <a:r>
              <a:rPr lang="en-US" sz="4400" b="1" dirty="0"/>
              <a:t>Key Logger and Security</a:t>
            </a:r>
            <a:endParaRPr lang="en-IN" sz="4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63DB8E86-4F39-1A1F-DF65-7811EE73E8CE}"/>
              </a:ext>
            </a:extLst>
          </p:cNvPr>
          <p:cNvSpPr txBox="1"/>
          <p:nvPr/>
        </p:nvSpPr>
        <p:spPr>
          <a:xfrm>
            <a:off x="1976501" y="1756093"/>
            <a:ext cx="6938924" cy="4401205"/>
          </a:xfrm>
          <a:prstGeom prst="rect">
            <a:avLst/>
          </a:prstGeom>
          <a:noFill/>
        </p:spPr>
        <p:txBody>
          <a:bodyPr wrap="square" rtlCol="0">
            <a:spAutoFit/>
          </a:bodyPr>
          <a:lstStyle/>
          <a:p>
            <a:r>
              <a:rPr lang="en-US" sz="2000" dirty="0"/>
              <a:t>The keylogger program is an advanced GUI-based application built with </a:t>
            </a:r>
            <a:r>
              <a:rPr lang="en-US" sz="2000" dirty="0" err="1"/>
              <a:t>tkinter</a:t>
            </a:r>
            <a:r>
              <a:rPr lang="en-US" sz="2000" dirty="0"/>
              <a:t> and </a:t>
            </a:r>
            <a:r>
              <a:rPr lang="en-US" sz="2000" dirty="0" err="1"/>
              <a:t>pynput</a:t>
            </a:r>
            <a:r>
              <a:rPr lang="en-US" sz="2000" dirty="0"/>
              <a:t> designed to capture and log keyboard inputs meticulously. Unique features ensuring clear word demarcation in the logs. Additionally, the program maintains an accurate count of all keys pressed, dynamically displaying this count within the GUI for real-time monitoring when we enter the backspace the key count is decreased. It intelligently handles special keys like backspace and space to maintain log integrity and user readability. The program outputs the accumulated key logs to key_log.txt and detailed key event data to </a:t>
            </a:r>
            <a:r>
              <a:rPr lang="en-US" sz="2000" dirty="0" err="1"/>
              <a:t>key_log.json</a:t>
            </a:r>
            <a:r>
              <a:rPr lang="en-US" sz="2000" dirty="0"/>
              <a:t>, providing comprehensive records for analysis. The user interface is intuitive, featuring labels and buttons to control the keylogging process, making it both powerful and user-friendly.</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FD7CE46-8C4E-87AE-378A-33F1746D89C2}"/>
              </a:ext>
            </a:extLst>
          </p:cNvPr>
          <p:cNvSpPr txBox="1"/>
          <p:nvPr/>
        </p:nvSpPr>
        <p:spPr>
          <a:xfrm>
            <a:off x="1143000" y="2133600"/>
            <a:ext cx="6553200" cy="4093428"/>
          </a:xfrm>
          <a:prstGeom prst="rect">
            <a:avLst/>
          </a:prstGeom>
          <a:noFill/>
        </p:spPr>
        <p:txBody>
          <a:bodyPr wrap="square" rtlCol="0">
            <a:spAutoFit/>
          </a:bodyPr>
          <a:lstStyle/>
          <a:p>
            <a:r>
              <a:rPr lang="en-US" sz="2000" dirty="0"/>
              <a:t>In the context of cybersecurity and user behavior analysis, there is a need for a tool that can accurately capture and log keyboard input activities. The tool should not only record key presses but also provide clear demarcation of words and count the total number of keys pressed. Furthermore, it must present this information in a user-friendly manner through a graphical interface. This tool should be capable of handling special keys, such as backspace and space, to ensure the integrity and readability of the logged data. The objective is to develop a GUI-based keylogger application using </a:t>
            </a:r>
            <a:r>
              <a:rPr lang="en-US" sz="2000" dirty="0" err="1"/>
              <a:t>tkinter</a:t>
            </a:r>
            <a:r>
              <a:rPr lang="en-US" sz="2000" dirty="0"/>
              <a:t> and </a:t>
            </a:r>
            <a:r>
              <a:rPr lang="en-US" sz="2000" dirty="0" err="1"/>
              <a:t>pynput</a:t>
            </a:r>
            <a:r>
              <a:rPr lang="en-US" sz="2000" dirty="0"/>
              <a:t> that meets these requirements, logs the key events into text and JSON files, and provides real-time updates within the application interface.</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1AAD4AA3-B432-CAE6-6500-60EACEA56A45}"/>
              </a:ext>
            </a:extLst>
          </p:cNvPr>
          <p:cNvSpPr txBox="1"/>
          <p:nvPr/>
        </p:nvSpPr>
        <p:spPr>
          <a:xfrm>
            <a:off x="596646" y="2006596"/>
            <a:ext cx="8117205" cy="4154984"/>
          </a:xfrm>
          <a:prstGeom prst="rect">
            <a:avLst/>
          </a:prstGeom>
          <a:noFill/>
        </p:spPr>
        <p:txBody>
          <a:bodyPr wrap="square" rtlCol="0">
            <a:spAutoFit/>
          </a:bodyPr>
          <a:lstStyle/>
          <a:p>
            <a:r>
              <a:rPr lang="en-US" sz="2400" dirty="0"/>
              <a:t>The project aims to create an advanced keylogger application tailored for cybersecurity and user behavior analysis, utilizing </a:t>
            </a:r>
            <a:r>
              <a:rPr lang="en-US" sz="2400" dirty="0" err="1"/>
              <a:t>tkinter</a:t>
            </a:r>
            <a:r>
              <a:rPr lang="en-US" sz="2400" dirty="0"/>
              <a:t> for the graphical user interface and </a:t>
            </a:r>
            <a:r>
              <a:rPr lang="en-US" sz="2400" dirty="0" err="1"/>
              <a:t>pynput</a:t>
            </a:r>
            <a:r>
              <a:rPr lang="en-US" sz="2400" dirty="0"/>
              <a:t> for capturing keyboard events. This sophisticated tool goes beyond basic keylogging by accurately handling special keys like backspace and </a:t>
            </a:r>
            <a:r>
              <a:rPr lang="en-US" sz="2400" dirty="0" err="1"/>
              <a:t>space.It</a:t>
            </a:r>
            <a:r>
              <a:rPr lang="en-US" sz="2400" dirty="0"/>
              <a:t> features a real-time key count display, offering immediate feedback within the intuitive GUI, and provides comprehensive logging in both text and JSON formats. By prioritizing user-friendly controls and precise data logging, this keylogger stands out as a valuable resource for professionals needing detailed and readable keyboard input records.</a:t>
            </a:r>
            <a:endParaRPr lang="en-IN" sz="2400" dirty="0"/>
          </a:p>
        </p:txBody>
      </p:sp>
      <p:sp>
        <p:nvSpPr>
          <p:cNvPr id="13" name="object 3">
            <a:extLst>
              <a:ext uri="{FF2B5EF4-FFF2-40B4-BE49-F238E27FC236}">
                <a16:creationId xmlns:a16="http://schemas.microsoft.com/office/drawing/2014/main" id="{A1E77A34-81F7-58CD-F6EE-8B5D1F0A95C6}"/>
              </a:ext>
            </a:extLst>
          </p:cNvPr>
          <p:cNvSpPr/>
          <p:nvPr/>
        </p:nvSpPr>
        <p:spPr>
          <a:xfrm>
            <a:off x="6705600" y="15387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2FFE3E8-CFF8-2A6D-8AD2-CCB8EF165144}"/>
              </a:ext>
            </a:extLst>
          </p:cNvPr>
          <p:cNvSpPr txBox="1"/>
          <p:nvPr/>
        </p:nvSpPr>
        <p:spPr>
          <a:xfrm>
            <a:off x="990600" y="2438400"/>
            <a:ext cx="7467600" cy="3477875"/>
          </a:xfrm>
          <a:prstGeom prst="rect">
            <a:avLst/>
          </a:prstGeom>
          <a:noFill/>
        </p:spPr>
        <p:txBody>
          <a:bodyPr wrap="square" rtlCol="0">
            <a:spAutoFit/>
          </a:bodyPr>
          <a:lstStyle/>
          <a:p>
            <a:r>
              <a:rPr lang="en-US" sz="2000" dirty="0"/>
              <a:t>The primary end users of this advanced keylogger application are cybersecurity professionals, user behavior analysts, IT administrators, researchers, and forensic experts. These users will benefit from the tool's ability to accurately capture and log keyboard activities, handle special keys appropriately, and provide clear, readable data by enclosing words in between spaces. The application features an intuitive GUI with real-time key count display, making it easy to use while offering comprehensive logging in both text and JSON formats. This makes it an invaluable resource for monitoring security, analyzing user behavior, ensuring compliance, conducting research, and gathering forensic evidence.</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8AA0337-C2C0-1164-477D-2CB7F13FB117}"/>
              </a:ext>
            </a:extLst>
          </p:cNvPr>
          <p:cNvSpPr txBox="1"/>
          <p:nvPr/>
        </p:nvSpPr>
        <p:spPr>
          <a:xfrm>
            <a:off x="3018154" y="2133601"/>
            <a:ext cx="6202046" cy="4093428"/>
          </a:xfrm>
          <a:prstGeom prst="rect">
            <a:avLst/>
          </a:prstGeom>
          <a:noFill/>
        </p:spPr>
        <p:txBody>
          <a:bodyPr wrap="square" rtlCol="0">
            <a:spAutoFit/>
          </a:bodyPr>
          <a:lstStyle/>
          <a:p>
            <a:r>
              <a:rPr lang="en-US" sz="2000" dirty="0"/>
              <a:t>The solution is an advanced keylogger application developed using </a:t>
            </a:r>
            <a:r>
              <a:rPr lang="en-US" sz="2000" dirty="0" err="1"/>
              <a:t>tkinter</a:t>
            </a:r>
            <a:r>
              <a:rPr lang="en-US" sz="2000" dirty="0"/>
              <a:t> and </a:t>
            </a:r>
            <a:r>
              <a:rPr lang="en-US" sz="2000" dirty="0" err="1"/>
              <a:t>pynput</a:t>
            </a:r>
            <a:r>
              <a:rPr lang="en-US" sz="2000" dirty="0"/>
              <a:t>, designed to accurately capture and log keyboard activities with enhanced </a:t>
            </a:r>
            <a:r>
              <a:rPr lang="en-US" sz="2000" dirty="0" err="1"/>
              <a:t>readability.Featuring</a:t>
            </a:r>
            <a:r>
              <a:rPr lang="en-US" sz="2000" dirty="0"/>
              <a:t> a user-friendly GUI that displays real-time key counts, it ensures ease of use and immediate feedback. The application handles special keys like backspace and space appropriately, maintaining data integrity, and logs information in both text and JSON formats for versatile analytical use. This makes it an invaluable tool for cybersecurity professionals, user behavior analysts, IT administrators, researchers, and forensic experts, providing precise, comprehensive, </a:t>
            </a:r>
          </a:p>
          <a:p>
            <a:r>
              <a:rPr lang="en-US" sz="2000" dirty="0"/>
              <a:t>and accessible keyboard activity monitoring.</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05600" y="1532572"/>
            <a:ext cx="3048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64E44C23-24C6-5CC9-4D74-E0E5047BFA80}"/>
              </a:ext>
            </a:extLst>
          </p:cNvPr>
          <p:cNvSpPr txBox="1"/>
          <p:nvPr/>
        </p:nvSpPr>
        <p:spPr>
          <a:xfrm>
            <a:off x="2685670" y="2019300"/>
            <a:ext cx="5943600" cy="3970318"/>
          </a:xfrm>
          <a:prstGeom prst="rect">
            <a:avLst/>
          </a:prstGeom>
          <a:noFill/>
        </p:spPr>
        <p:txBody>
          <a:bodyPr wrap="square" rtlCol="0">
            <a:spAutoFit/>
          </a:bodyPr>
          <a:lstStyle/>
          <a:p>
            <a:r>
              <a:rPr lang="en-US" dirty="0"/>
              <a:t>The "wow" factor in my solution lies in its combination of precision, usability, and versatility. By incorporating real-time key count display within a user-friendly GUI, the application offers immediate feedback and ease of interaction, making it accessible even to non-technical users. Additionally, the dual-format logging (text and JSON) provides comprehensive and flexible data records, catering to various analytical needs. This meticulous handling of special keys like backspace and space further ensures the integrity and accuracy of the captured information, making it an exceptional tool for cybersecurity professionals, user behavior analysts, IT administrators, researchers, and forensic experts. The application’s ability to deliver precise, clear, and versatile keyboard activity monitoring truly makes it stand out.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61040128-966B-D4E9-334D-A5CA3C817496}"/>
              </a:ext>
            </a:extLst>
          </p:cNvPr>
          <p:cNvSpPr txBox="1"/>
          <p:nvPr/>
        </p:nvSpPr>
        <p:spPr>
          <a:xfrm>
            <a:off x="752475" y="2438400"/>
            <a:ext cx="7324725" cy="3170099"/>
          </a:xfrm>
          <a:prstGeom prst="rect">
            <a:avLst/>
          </a:prstGeom>
          <a:noFill/>
        </p:spPr>
        <p:txBody>
          <a:bodyPr wrap="square" rtlCol="0">
            <a:spAutoFit/>
          </a:bodyPr>
          <a:lstStyle/>
          <a:p>
            <a:r>
              <a:rPr lang="en-US" sz="2000" dirty="0"/>
              <a:t>My keylogger application offers a unique blend of precision, usability, and versatility, making it ideal for cybersecurity professionals, user behavior analysts, IT administrators, researchers, and forensic experts. By capturing and logging keyboard activities accurately, handling special keys like backspace and space , it ensures high data integrity. The user-friendly GUI features a real-time key count display, providing immediate feedback, while dual-format logging (text and JSON) caters to various analytical needs. This comprehensive and intuitive solution stands out as an exceptional tool for detailed and accessible keyboard activity monitoring.</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TotalTime>
  <Words>1025</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Venkata Siva Gangadhar  Vullangula</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VULLANGULA VENKATA SIVA GANGADHAR</cp:lastModifiedBy>
  <cp:revision>2</cp:revision>
  <dcterms:created xsi:type="dcterms:W3CDTF">2024-06-03T05:48:59Z</dcterms:created>
  <dcterms:modified xsi:type="dcterms:W3CDTF">2024-06-07T05:30:19Z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