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LLANGULA VENKATA SIVA GANGADHAR" userId="c3bf295ad325b2ea" providerId="LiveId" clId="{2E6D6B7E-7AEC-4FEC-B197-10FA89C44D21}"/>
    <pc:docChg chg="undo custSel addSld modSld">
      <pc:chgData name="VULLANGULA VENKATA SIVA GANGADHAR" userId="c3bf295ad325b2ea" providerId="LiveId" clId="{2E6D6B7E-7AEC-4FEC-B197-10FA89C44D21}" dt="2025-01-01T05:18:56.080" v="191" actId="20577"/>
      <pc:docMkLst>
        <pc:docMk/>
      </pc:docMkLst>
      <pc:sldChg chg="modSp mod">
        <pc:chgData name="VULLANGULA VENKATA SIVA GANGADHAR" userId="c3bf295ad325b2ea" providerId="LiveId" clId="{2E6D6B7E-7AEC-4FEC-B197-10FA89C44D21}" dt="2025-01-01T05:02:36.460" v="150" actId="1076"/>
        <pc:sldMkLst>
          <pc:docMk/>
          <pc:sldMk cId="32180636" sldId="256"/>
        </pc:sldMkLst>
        <pc:spChg chg="mod">
          <ac:chgData name="VULLANGULA VENKATA SIVA GANGADHAR" userId="c3bf295ad325b2ea" providerId="LiveId" clId="{2E6D6B7E-7AEC-4FEC-B197-10FA89C44D21}" dt="2025-01-01T05:02:25.349" v="148" actId="1076"/>
          <ac:spMkLst>
            <pc:docMk/>
            <pc:sldMk cId="32180636" sldId="256"/>
            <ac:spMk id="2" creationId="{B94BC87B-B015-11CC-6204-3BF6EA8C5087}"/>
          </ac:spMkLst>
        </pc:spChg>
        <pc:spChg chg="mod">
          <ac:chgData name="VULLANGULA VENKATA SIVA GANGADHAR" userId="c3bf295ad325b2ea" providerId="LiveId" clId="{2E6D6B7E-7AEC-4FEC-B197-10FA89C44D21}" dt="2025-01-01T05:02:31.856" v="149" actId="1076"/>
          <ac:spMkLst>
            <pc:docMk/>
            <pc:sldMk cId="32180636" sldId="256"/>
            <ac:spMk id="3" creationId="{AB1B6D0F-14AC-F7F1-9121-C98C18EA3B2C}"/>
          </ac:spMkLst>
        </pc:spChg>
        <pc:spChg chg="mod">
          <ac:chgData name="VULLANGULA VENKATA SIVA GANGADHAR" userId="c3bf295ad325b2ea" providerId="LiveId" clId="{2E6D6B7E-7AEC-4FEC-B197-10FA89C44D21}" dt="2025-01-01T05:02:36.460" v="150" actId="1076"/>
          <ac:spMkLst>
            <pc:docMk/>
            <pc:sldMk cId="32180636" sldId="256"/>
            <ac:spMk id="4" creationId="{39D43350-C36D-5710-17C7-1BD1FB80E337}"/>
          </ac:spMkLst>
        </pc:spChg>
      </pc:sldChg>
      <pc:sldChg chg="modSp mod">
        <pc:chgData name="VULLANGULA VENKATA SIVA GANGADHAR" userId="c3bf295ad325b2ea" providerId="LiveId" clId="{2E6D6B7E-7AEC-4FEC-B197-10FA89C44D21}" dt="2025-01-01T05:05:41.636" v="158" actId="123"/>
        <pc:sldMkLst>
          <pc:docMk/>
          <pc:sldMk cId="3873583418" sldId="257"/>
        </pc:sldMkLst>
        <pc:spChg chg="mod">
          <ac:chgData name="VULLANGULA VENKATA SIVA GANGADHAR" userId="c3bf295ad325b2ea" providerId="LiveId" clId="{2E6D6B7E-7AEC-4FEC-B197-10FA89C44D21}" dt="2025-01-01T05:05:41.636" v="158" actId="123"/>
          <ac:spMkLst>
            <pc:docMk/>
            <pc:sldMk cId="3873583418" sldId="257"/>
            <ac:spMk id="3" creationId="{DD1A765B-338B-E034-7EAA-DC2906EB47B1}"/>
          </ac:spMkLst>
        </pc:spChg>
      </pc:sldChg>
      <pc:sldChg chg="modSp mod">
        <pc:chgData name="VULLANGULA VENKATA SIVA GANGADHAR" userId="c3bf295ad325b2ea" providerId="LiveId" clId="{2E6D6B7E-7AEC-4FEC-B197-10FA89C44D21}" dt="2025-01-01T04:51:01.718" v="41" actId="5793"/>
        <pc:sldMkLst>
          <pc:docMk/>
          <pc:sldMk cId="4138842862" sldId="258"/>
        </pc:sldMkLst>
        <pc:spChg chg="mod">
          <ac:chgData name="VULLANGULA VENKATA SIVA GANGADHAR" userId="c3bf295ad325b2ea" providerId="LiveId" clId="{2E6D6B7E-7AEC-4FEC-B197-10FA89C44D21}" dt="2025-01-01T04:51:01.718" v="41" actId="5793"/>
          <ac:spMkLst>
            <pc:docMk/>
            <pc:sldMk cId="4138842862" sldId="258"/>
            <ac:spMk id="3" creationId="{29500B73-EC88-A1EC-E286-1344D4289D56}"/>
          </ac:spMkLst>
        </pc:spChg>
      </pc:sldChg>
      <pc:sldChg chg="modSp mod">
        <pc:chgData name="VULLANGULA VENKATA SIVA GANGADHAR" userId="c3bf295ad325b2ea" providerId="LiveId" clId="{2E6D6B7E-7AEC-4FEC-B197-10FA89C44D21}" dt="2025-01-01T05:17:14.629" v="159" actId="1076"/>
        <pc:sldMkLst>
          <pc:docMk/>
          <pc:sldMk cId="424129597" sldId="259"/>
        </pc:sldMkLst>
        <pc:spChg chg="mod">
          <ac:chgData name="VULLANGULA VENKATA SIVA GANGADHAR" userId="c3bf295ad325b2ea" providerId="LiveId" clId="{2E6D6B7E-7AEC-4FEC-B197-10FA89C44D21}" dt="2025-01-01T05:17:14.629" v="159" actId="1076"/>
          <ac:spMkLst>
            <pc:docMk/>
            <pc:sldMk cId="424129597" sldId="259"/>
            <ac:spMk id="3" creationId="{CD773F99-53CE-6790-37A7-90559A2C792E}"/>
          </ac:spMkLst>
        </pc:spChg>
      </pc:sldChg>
      <pc:sldChg chg="modSp mod">
        <pc:chgData name="VULLANGULA VENKATA SIVA GANGADHAR" userId="c3bf295ad325b2ea" providerId="LiveId" clId="{2E6D6B7E-7AEC-4FEC-B197-10FA89C44D21}" dt="2025-01-01T05:18:56.080" v="191" actId="20577"/>
        <pc:sldMkLst>
          <pc:docMk/>
          <pc:sldMk cId="3004066052" sldId="260"/>
        </pc:sldMkLst>
        <pc:spChg chg="mod">
          <ac:chgData name="VULLANGULA VENKATA SIVA GANGADHAR" userId="c3bf295ad325b2ea" providerId="LiveId" clId="{2E6D6B7E-7AEC-4FEC-B197-10FA89C44D21}" dt="2025-01-01T05:18:56.080" v="191" actId="20577"/>
          <ac:spMkLst>
            <pc:docMk/>
            <pc:sldMk cId="3004066052" sldId="260"/>
            <ac:spMk id="3" creationId="{DC58974F-10E9-52DF-B15A-87BEEC2C35C7}"/>
          </ac:spMkLst>
        </pc:spChg>
      </pc:sldChg>
      <pc:sldChg chg="modSp mod">
        <pc:chgData name="VULLANGULA VENKATA SIVA GANGADHAR" userId="c3bf295ad325b2ea" providerId="LiveId" clId="{2E6D6B7E-7AEC-4FEC-B197-10FA89C44D21}" dt="2025-01-01T04:53:28.779" v="96" actId="5793"/>
        <pc:sldMkLst>
          <pc:docMk/>
          <pc:sldMk cId="1289349631" sldId="261"/>
        </pc:sldMkLst>
        <pc:spChg chg="mod">
          <ac:chgData name="VULLANGULA VENKATA SIVA GANGADHAR" userId="c3bf295ad325b2ea" providerId="LiveId" clId="{2E6D6B7E-7AEC-4FEC-B197-10FA89C44D21}" dt="2025-01-01T04:53:28.779" v="96" actId="5793"/>
          <ac:spMkLst>
            <pc:docMk/>
            <pc:sldMk cId="1289349631" sldId="261"/>
            <ac:spMk id="3" creationId="{C2F716D0-7F31-E806-C56D-5C4C2C67366A}"/>
          </ac:spMkLst>
        </pc:spChg>
      </pc:sldChg>
      <pc:sldChg chg="modSp mod">
        <pc:chgData name="VULLANGULA VENKATA SIVA GANGADHAR" userId="c3bf295ad325b2ea" providerId="LiveId" clId="{2E6D6B7E-7AEC-4FEC-B197-10FA89C44D21}" dt="2025-01-01T04:56:57.137" v="102" actId="20577"/>
        <pc:sldMkLst>
          <pc:docMk/>
          <pc:sldMk cId="3606632642" sldId="263"/>
        </pc:sldMkLst>
        <pc:spChg chg="mod">
          <ac:chgData name="VULLANGULA VENKATA SIVA GANGADHAR" userId="c3bf295ad325b2ea" providerId="LiveId" clId="{2E6D6B7E-7AEC-4FEC-B197-10FA89C44D21}" dt="2025-01-01T04:56:57.137" v="102" actId="20577"/>
          <ac:spMkLst>
            <pc:docMk/>
            <pc:sldMk cId="3606632642" sldId="263"/>
            <ac:spMk id="3" creationId="{58DEB296-76E8-1FC7-E1E8-97A1EF7760E6}"/>
          </ac:spMkLst>
        </pc:spChg>
      </pc:sldChg>
      <pc:sldChg chg="modSp mod">
        <pc:chgData name="VULLANGULA VENKATA SIVA GANGADHAR" userId="c3bf295ad325b2ea" providerId="LiveId" clId="{2E6D6B7E-7AEC-4FEC-B197-10FA89C44D21}" dt="2025-01-01T05:00:58.996" v="108" actId="20577"/>
        <pc:sldMkLst>
          <pc:docMk/>
          <pc:sldMk cId="3491444093" sldId="264"/>
        </pc:sldMkLst>
        <pc:spChg chg="mod">
          <ac:chgData name="VULLANGULA VENKATA SIVA GANGADHAR" userId="c3bf295ad325b2ea" providerId="LiveId" clId="{2E6D6B7E-7AEC-4FEC-B197-10FA89C44D21}" dt="2025-01-01T05:00:58.996" v="108" actId="20577"/>
          <ac:spMkLst>
            <pc:docMk/>
            <pc:sldMk cId="3491444093" sldId="264"/>
            <ac:spMk id="3" creationId="{A25B0755-7A77-2517-6DC2-0339A12ABF5C}"/>
          </ac:spMkLst>
        </pc:spChg>
      </pc:sldChg>
      <pc:sldChg chg="modSp mod">
        <pc:chgData name="VULLANGULA VENKATA SIVA GANGADHAR" userId="c3bf295ad325b2ea" providerId="LiveId" clId="{2E6D6B7E-7AEC-4FEC-B197-10FA89C44D21}" dt="2025-01-01T05:01:51.561" v="130" actId="20577"/>
        <pc:sldMkLst>
          <pc:docMk/>
          <pc:sldMk cId="1923890930" sldId="265"/>
        </pc:sldMkLst>
        <pc:spChg chg="mod">
          <ac:chgData name="VULLANGULA VENKATA SIVA GANGADHAR" userId="c3bf295ad325b2ea" providerId="LiveId" clId="{2E6D6B7E-7AEC-4FEC-B197-10FA89C44D21}" dt="2025-01-01T05:01:51.561" v="130" actId="20577"/>
          <ac:spMkLst>
            <pc:docMk/>
            <pc:sldMk cId="1923890930" sldId="265"/>
            <ac:spMk id="3" creationId="{B952F357-79F6-20C2-DFBD-A2CC6FEA840D}"/>
          </ac:spMkLst>
        </pc:spChg>
      </pc:sldChg>
      <pc:sldChg chg="modSp mod">
        <pc:chgData name="VULLANGULA VENKATA SIVA GANGADHAR" userId="c3bf295ad325b2ea" providerId="LiveId" clId="{2E6D6B7E-7AEC-4FEC-B197-10FA89C44D21}" dt="2025-01-01T05:02:01.457" v="142" actId="20577"/>
        <pc:sldMkLst>
          <pc:docMk/>
          <pc:sldMk cId="247478362" sldId="266"/>
        </pc:sldMkLst>
        <pc:spChg chg="mod">
          <ac:chgData name="VULLANGULA VENKATA SIVA GANGADHAR" userId="c3bf295ad325b2ea" providerId="LiveId" clId="{2E6D6B7E-7AEC-4FEC-B197-10FA89C44D21}" dt="2025-01-01T05:02:01.457" v="142" actId="20577"/>
          <ac:spMkLst>
            <pc:docMk/>
            <pc:sldMk cId="247478362" sldId="266"/>
            <ac:spMk id="3" creationId="{54060D4E-3572-1D44-E863-B1F41787234C}"/>
          </ac:spMkLst>
        </pc:spChg>
      </pc:sldChg>
      <pc:sldChg chg="modSp new mod">
        <pc:chgData name="VULLANGULA VENKATA SIVA GANGADHAR" userId="c3bf295ad325b2ea" providerId="LiveId" clId="{2E6D6B7E-7AEC-4FEC-B197-10FA89C44D21}" dt="2025-01-01T04:51:32.192" v="44" actId="5793"/>
        <pc:sldMkLst>
          <pc:docMk/>
          <pc:sldMk cId="750643252" sldId="267"/>
        </pc:sldMkLst>
        <pc:spChg chg="mod">
          <ac:chgData name="VULLANGULA VENKATA SIVA GANGADHAR" userId="c3bf295ad325b2ea" providerId="LiveId" clId="{2E6D6B7E-7AEC-4FEC-B197-10FA89C44D21}" dt="2025-01-01T04:50:02.418" v="28" actId="20577"/>
          <ac:spMkLst>
            <pc:docMk/>
            <pc:sldMk cId="750643252" sldId="267"/>
            <ac:spMk id="2" creationId="{F8DCB68B-5982-29DC-BD48-2B3DDF8A176C}"/>
          </ac:spMkLst>
        </pc:spChg>
        <pc:spChg chg="mod">
          <ac:chgData name="VULLANGULA VENKATA SIVA GANGADHAR" userId="c3bf295ad325b2ea" providerId="LiveId" clId="{2E6D6B7E-7AEC-4FEC-B197-10FA89C44D21}" dt="2025-01-01T04:51:32.192" v="44" actId="5793"/>
          <ac:spMkLst>
            <pc:docMk/>
            <pc:sldMk cId="750643252" sldId="267"/>
            <ac:spMk id="3" creationId="{2F0425B9-CB44-0D7B-796F-E8C3C4120B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31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9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9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1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57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E552-7C77-0AA4-22D2-DB1C0D0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9E8A-5AAF-9006-76CF-783A7CA9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B2D7-4ED3-9B94-1334-95D33975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6DED-3578-033D-3550-42534B30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BDEE-92DF-98D8-6051-91AFC6B9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2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3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5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7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4D57-F911-4A37-B29A-DB28115D66FB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754E-FDE9-4BF1-A356-6C2EA3D03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96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C87B-B015-11CC-6204-3BF6EA8C5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505" y="1710268"/>
            <a:ext cx="8531669" cy="1622867"/>
          </a:xfrm>
        </p:spPr>
        <p:txBody>
          <a:bodyPr>
            <a:normAutofit fontScale="90000"/>
          </a:bodyPr>
          <a:lstStyle/>
          <a:p>
            <a:r>
              <a:rPr lang="en-US" dirty="0"/>
              <a:t> Automation of Previous Year Question Paper Extraction and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B6D0F-14AC-F7F1-9121-C98C18EA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3251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Using Web Scraping and PDF Parsing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43350-C36D-5710-17C7-1BD1FB80E337}"/>
              </a:ext>
            </a:extLst>
          </p:cNvPr>
          <p:cNvSpPr txBox="1"/>
          <p:nvPr/>
        </p:nvSpPr>
        <p:spPr>
          <a:xfrm>
            <a:off x="8455743" y="5565058"/>
            <a:ext cx="389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by:</a:t>
            </a:r>
          </a:p>
          <a:p>
            <a:pPr algn="ctr"/>
            <a:r>
              <a:rPr lang="en-US" dirty="0" err="1"/>
              <a:t>Vullangula</a:t>
            </a:r>
            <a:r>
              <a:rPr lang="en-US" dirty="0"/>
              <a:t> Venkata Siva Gangadhar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2708-4D5F-40C9-8D68-ACA3DDE7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0755-7A77-2517-6DC2-0339A12AB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Successfully extracted subject names and PDF links.</a:t>
            </a:r>
          </a:p>
          <a:p>
            <a:r>
              <a:rPr lang="en-US" dirty="0"/>
              <a:t>Organized questions by unit for easy access.</a:t>
            </a:r>
          </a:p>
          <a:p>
            <a:r>
              <a:rPr lang="en-US" dirty="0"/>
              <a:t>Identified common questions across multiple PDFs.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4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DD78-00D6-AE29-A379-8EEC5CAB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F357-79F6-20C2-DFBD-A2CC6FEA8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Enhance question extraction accuracy.</a:t>
            </a:r>
          </a:p>
          <a:p>
            <a:r>
              <a:rPr lang="en-US" dirty="0"/>
              <a:t>Integrate a GUI for better user interaction.</a:t>
            </a:r>
          </a:p>
          <a:p>
            <a:r>
              <a:rPr lang="en-US" dirty="0"/>
              <a:t>Expand support for additional regulations and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89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913E-219C-E510-1D8F-7042017A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0D4E-3572-1D44-E863-B1F417872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Automation simplifies question paper retrieval and analysis.</a:t>
            </a:r>
          </a:p>
          <a:p>
            <a:r>
              <a:rPr lang="en-US" dirty="0"/>
              <a:t>Efficient solution for students and educators.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7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2A53-1B39-237E-EB6E-7BE175A5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765B-338B-E034-7EAA-DC2906EB4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Objective:</a:t>
            </a:r>
            <a:endParaRPr lang="en-US" dirty="0"/>
          </a:p>
          <a:p>
            <a:pPr algn="just"/>
            <a:r>
              <a:rPr lang="en-US" sz="2100" b="1" dirty="0"/>
              <a:t>Automate Question Paper Extraction</a:t>
            </a:r>
            <a:r>
              <a:rPr lang="en-US" sz="2100" dirty="0"/>
              <a:t>: Make it easy to pull the last year's question of a particular website, saving time and energy for both candidates and tutors.</a:t>
            </a:r>
          </a:p>
          <a:p>
            <a:pPr algn="just"/>
            <a:r>
              <a:rPr lang="en-US" sz="2100" b="1" dirty="0"/>
              <a:t>Organize Questions by Unit</a:t>
            </a:r>
            <a:r>
              <a:rPr lang="en-US" sz="2100" dirty="0"/>
              <a:t>: The system should automatically arrange the questions of all the units respectively in order that students can study and refer to them efficiently.</a:t>
            </a:r>
          </a:p>
          <a:p>
            <a:pPr algn="just"/>
            <a:r>
              <a:rPr lang="en-US" sz="2100" b="1" dirty="0"/>
              <a:t>Identify Common Questions</a:t>
            </a:r>
            <a:r>
              <a:rPr lang="en-US" sz="2100" dirty="0"/>
              <a:t>: Instead of just looking through the papers, use cognitive processing programs to find questions that appear in many papers, making it easier for students to prioritize the crucial topics.</a:t>
            </a:r>
          </a:p>
          <a:p>
            <a:pPr algn="just"/>
            <a:r>
              <a:rPr lang="en-US" sz="2100" b="1" dirty="0"/>
              <a:t>Enhance Accessibility</a:t>
            </a:r>
            <a:r>
              <a:rPr lang="en-US" sz="2100" dirty="0"/>
              <a:t>: Patrons can choose from a user-friendly alternative that can be used with each and every device, the solution is aimed at helping academic staff and students in both obtaining and analyzing question papers promptly.</a:t>
            </a:r>
          </a:p>
        </p:txBody>
      </p:sp>
    </p:spTree>
    <p:extLst>
      <p:ext uri="{BB962C8B-B14F-4D97-AF65-F5344CB8AC3E}">
        <p14:creationId xmlns:p14="http://schemas.microsoft.com/office/powerpoint/2010/main" val="38735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B68B-5982-29DC-BD48-2B3DDF8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425B9-CB44-0D7B-796F-E8C3C4120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: Primary programming language for the project.</a:t>
            </a:r>
          </a:p>
          <a:p>
            <a:pPr marL="0" indent="0">
              <a:buNone/>
            </a:pPr>
            <a:r>
              <a:rPr lang="en-US" b="1" dirty="0"/>
              <a:t>Libraries: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Requests</a:t>
            </a:r>
            <a:r>
              <a:rPr lang="en-US" dirty="0"/>
              <a:t>: For sending HTTP requests and fetching webpage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BeautifulSoup</a:t>
            </a:r>
            <a:r>
              <a:rPr lang="en-US" dirty="0"/>
              <a:t>: For parsing and extracting data from HTML.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PyPDF2</a:t>
            </a:r>
            <a:r>
              <a:rPr lang="en-US" dirty="0"/>
              <a:t>: For reading and extracting text from PDF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BytesIO</a:t>
            </a:r>
            <a:r>
              <a:rPr lang="en-US" dirty="0"/>
              <a:t>: For handling in-memory binary data streams, used here to read PDF content directly without saving it to disk.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64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FF13-6834-284E-A168-AA7CAD74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00B73-EC88-A1EC-E286-1344D428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r>
              <a:rPr lang="en-US" dirty="0"/>
              <a:t>Manual search and organization of question papers is time-consuming.</a:t>
            </a:r>
          </a:p>
          <a:p>
            <a:r>
              <a:rPr lang="en-US" dirty="0"/>
              <a:t> Need for efficient retrieval of common and unique questions.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Automate the process to extract subject names, scrape PDF links, and organize questions by unit.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84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D08E-E2CE-A335-F46E-EF65754F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3F99-53CE-6790-37A7-90559A2C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385" y="2432948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Involved</a:t>
            </a:r>
            <a:r>
              <a:rPr lang="en-US" dirty="0"/>
              <a:t>:</a:t>
            </a:r>
          </a:p>
          <a:p>
            <a:r>
              <a:rPr lang="en-US" dirty="0"/>
              <a:t>Input regulation and year.</a:t>
            </a:r>
          </a:p>
          <a:p>
            <a:r>
              <a:rPr lang="en-US" dirty="0"/>
              <a:t>Extract subject names from the webpage.</a:t>
            </a:r>
          </a:p>
          <a:p>
            <a:r>
              <a:rPr lang="en-US" dirty="0"/>
              <a:t>Scrape PDF links for selected subjects.</a:t>
            </a:r>
          </a:p>
          <a:p>
            <a:r>
              <a:rPr lang="en-US" dirty="0"/>
              <a:t>Parse PDF files to extract questions by unit.</a:t>
            </a:r>
          </a:p>
          <a:p>
            <a:r>
              <a:rPr lang="en-US" dirty="0"/>
              <a:t>Identify and display common or all questions.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2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C102-9172-3B1C-053C-579CD930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974F-10E9-52DF-B15A-87BEEC2C3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Functionalities</a:t>
            </a:r>
            <a:r>
              <a:rPr lang="en-US" dirty="0"/>
              <a:t>:</a:t>
            </a:r>
          </a:p>
          <a:p>
            <a:r>
              <a:rPr lang="en-US" b="1" dirty="0"/>
              <a:t>Web Scraping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Extract subject names and PDF links using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r>
              <a:rPr lang="en-US" b="1" dirty="0"/>
              <a:t>PDF Parsing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Read and extract text from PDFs using PyPDF2.</a:t>
            </a:r>
          </a:p>
          <a:p>
            <a:r>
              <a:rPr lang="en-US" b="1" dirty="0"/>
              <a:t>Question Analysis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Identify common questions across units.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0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35A0-C97B-A750-D0D2-59794ECC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16D0-7F31-E806-C56D-5C4C2C673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Regulation (19 or 20)</a:t>
            </a:r>
          </a:p>
          <a:p>
            <a:r>
              <a:rPr lang="en-US" dirty="0"/>
              <a:t> Year (1, 2, 3, or 4)</a:t>
            </a:r>
          </a:p>
          <a:p>
            <a:r>
              <a:rPr lang="en-US" dirty="0"/>
              <a:t> Subject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List of subjects and PDFs.</a:t>
            </a:r>
          </a:p>
          <a:p>
            <a:r>
              <a:rPr lang="en-US" dirty="0"/>
              <a:t>Extracted questions organized by unit.</a:t>
            </a:r>
          </a:p>
          <a:p>
            <a:r>
              <a:rPr lang="en-US" dirty="0"/>
              <a:t>Common questions across PDFs.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3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D4D7-2702-CCE4-A453-C949FB4A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Detailed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A42F4-71A6-945C-0065-A7CD4C05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1: User inputs regulation and year.</a:t>
            </a:r>
          </a:p>
          <a:p>
            <a:r>
              <a:rPr lang="en-US"/>
              <a:t>Step 2: Web scraping to fetch subjects.</a:t>
            </a:r>
          </a:p>
          <a:p>
            <a:r>
              <a:rPr lang="en-US"/>
              <a:t>Step 3: User selects subject; PDFs are scraped.</a:t>
            </a:r>
          </a:p>
          <a:p>
            <a:r>
              <a:rPr lang="en-US"/>
              <a:t>Step 4: PDF parsing to extract and categorize questions.</a:t>
            </a:r>
          </a:p>
          <a:p>
            <a:r>
              <a:rPr lang="en-US"/>
              <a:t>Step 5: Display common or all questions.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0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80EE-0870-27A6-3E49-66205316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B296-76E8-1FC7-E1E8-97A1EF776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variations in webpage structure.</a:t>
            </a:r>
          </a:p>
          <a:p>
            <a:r>
              <a:rPr lang="en-US" dirty="0"/>
              <a:t>Parsing poorly formatted PDF files.</a:t>
            </a:r>
          </a:p>
          <a:p>
            <a:r>
              <a:rPr lang="en-US" dirty="0"/>
              <a:t>Extracting questions accurately using delimiters.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63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42</TotalTime>
  <Words>547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 Automation of Previous Year Question Paper Extraction and Analysis</vt:lpstr>
      <vt:lpstr>Introduction</vt:lpstr>
      <vt:lpstr>Technologies use</vt:lpstr>
      <vt:lpstr>Problem Statement</vt:lpstr>
      <vt:lpstr>Workflow Overview</vt:lpstr>
      <vt:lpstr>Code Highlights</vt:lpstr>
      <vt:lpstr>Input and Output</vt:lpstr>
      <vt:lpstr>Detailed Workflow</vt:lpstr>
      <vt:lpstr>Challenges Faced</vt:lpstr>
      <vt:lpstr>Results and Observations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VULLANGULA VENKATA SIVA GANGADHAR</dc:creator>
  <cp:lastModifiedBy>VULLANGULA VENKATA SIVA GANGADHAR</cp:lastModifiedBy>
  <cp:revision>1</cp:revision>
  <dcterms:created xsi:type="dcterms:W3CDTF">2025-01-01T04:37:00Z</dcterms:created>
  <dcterms:modified xsi:type="dcterms:W3CDTF">2025-01-01T05:19:02Z</dcterms:modified>
</cp:coreProperties>
</file>