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Ultra-Bold" charset="1" panose="02030902070405020303"/>
      <p:regular r:id="rId26"/>
    </p:embeddedFont>
    <p:embeddedFont>
      <p:font typeface="Times New Roman" charset="1" panose="02030502070405020303"/>
      <p:regular r:id="rId27"/>
    </p:embeddedFont>
    <p:embeddedFont>
      <p:font typeface="TT Rounds Condensed Heavy" charset="1" panose="020005060300000200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6119" y="583169"/>
            <a:ext cx="12995763" cy="9120663"/>
          </a:xfrm>
          <a:custGeom>
            <a:avLst/>
            <a:gdLst/>
            <a:ahLst/>
            <a:cxnLst/>
            <a:rect r="r" b="b" t="t" l="l"/>
            <a:pathLst>
              <a:path h="9120663" w="12995763">
                <a:moveTo>
                  <a:pt x="0" y="0"/>
                </a:moveTo>
                <a:lnTo>
                  <a:pt x="12995762" y="0"/>
                </a:lnTo>
                <a:lnTo>
                  <a:pt x="12995762" y="9120662"/>
                </a:lnTo>
                <a:lnTo>
                  <a:pt x="0" y="912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1403" y="1028700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6188" y="51435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10409" y="-949489"/>
            <a:ext cx="3923515" cy="4860210"/>
          </a:xfrm>
          <a:custGeom>
            <a:avLst/>
            <a:gdLst/>
            <a:ahLst/>
            <a:cxnLst/>
            <a:rect r="r" b="b" t="t" l="l"/>
            <a:pathLst>
              <a:path h="4860210" w="3923515">
                <a:moveTo>
                  <a:pt x="0" y="0"/>
                </a:moveTo>
                <a:lnTo>
                  <a:pt x="3923514" y="0"/>
                </a:lnTo>
                <a:lnTo>
                  <a:pt x="3923514" y="4860209"/>
                </a:lnTo>
                <a:lnTo>
                  <a:pt x="0" y="4860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9702" y="6169712"/>
            <a:ext cx="3718092" cy="4332522"/>
          </a:xfrm>
          <a:custGeom>
            <a:avLst/>
            <a:gdLst/>
            <a:ahLst/>
            <a:cxnLst/>
            <a:rect r="r" b="b" t="t" l="l"/>
            <a:pathLst>
              <a:path h="4332522" w="3718092">
                <a:moveTo>
                  <a:pt x="0" y="0"/>
                </a:moveTo>
                <a:lnTo>
                  <a:pt x="3718092" y="0"/>
                </a:lnTo>
                <a:lnTo>
                  <a:pt x="3718092" y="4332522"/>
                </a:lnTo>
                <a:lnTo>
                  <a:pt x="0" y="433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9782" y="1824295"/>
            <a:ext cx="9968436" cy="126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2"/>
              </a:lnSpc>
            </a:pPr>
            <a:r>
              <a:rPr lang="en-US" b="true" sz="86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6130" y="4115424"/>
            <a:ext cx="9968436" cy="60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b="true" sz="40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S.SIVAKUMAR - 815422104052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4415" y="3380592"/>
            <a:ext cx="10850151" cy="70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b="true" sz="486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PRESENTED BY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56130" y="4751704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S.SANJAY - 815422104046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35179" y="5491410"/>
            <a:ext cx="9136987" cy="55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756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P.MARIMUTHU-815422104027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55038" y="6198287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M.BASKAR-815422104007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270" y="634809"/>
            <a:ext cx="6576574" cy="12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76525" y="1885950"/>
            <a:ext cx="9376172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improves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infant sleep problems,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with about 1 in 4 to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1 in 10 benefiting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compared with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b="true" sz="68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no sleep training,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270" y="634809"/>
            <a:ext cx="6576574" cy="12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TYPES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41222" y="1885950"/>
            <a:ext cx="11846778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CHILD TRACKER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BABY TRACKER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b="true" sz="68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OLD AGE PEOPLE TRACKER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270" y="634809"/>
            <a:ext cx="6576574" cy="12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41222" y="1885950"/>
            <a:ext cx="11846778" cy="533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 USE ONLY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20K CHARGE IN THE APPLICATION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IT WOR MORE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b="true" sz="68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THAN 10 HOURS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CONCULSION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56026" y="3766526"/>
            <a:ext cx="6446106" cy="251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9"/>
              </a:lnSpc>
              <a:spcBef>
                <a:spcPct val="0"/>
              </a:spcBef>
            </a:pPr>
            <a:r>
              <a:rPr lang="en-US" b="true" sz="5282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THERE FOR THIS ABOUT THE SLEEP TRACKER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85528" y="0"/>
            <a:ext cx="4335446" cy="10287000"/>
          </a:xfrm>
          <a:custGeom>
            <a:avLst/>
            <a:gdLst/>
            <a:ahLst/>
            <a:cxnLst/>
            <a:rect r="r" b="b" t="t" l="l"/>
            <a:pathLst>
              <a:path h="10287000" w="4335446">
                <a:moveTo>
                  <a:pt x="0" y="0"/>
                </a:moveTo>
                <a:lnTo>
                  <a:pt x="4335446" y="0"/>
                </a:lnTo>
                <a:lnTo>
                  <a:pt x="43354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74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0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4408" y="0"/>
            <a:ext cx="4899184" cy="10287000"/>
          </a:xfrm>
          <a:custGeom>
            <a:avLst/>
            <a:gdLst/>
            <a:ahLst/>
            <a:cxnLst/>
            <a:rect r="r" b="b" t="t" l="l"/>
            <a:pathLst>
              <a:path h="10287000" w="4899184">
                <a:moveTo>
                  <a:pt x="0" y="0"/>
                </a:moveTo>
                <a:lnTo>
                  <a:pt x="4899184" y="0"/>
                </a:lnTo>
                <a:lnTo>
                  <a:pt x="48991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5955" y="675504"/>
            <a:ext cx="10824375" cy="8284154"/>
          </a:xfrm>
          <a:custGeom>
            <a:avLst/>
            <a:gdLst/>
            <a:ahLst/>
            <a:cxnLst/>
            <a:rect r="r" b="b" t="t" l="l"/>
            <a:pathLst>
              <a:path h="8284154" w="10824375">
                <a:moveTo>
                  <a:pt x="0" y="0"/>
                </a:moveTo>
                <a:lnTo>
                  <a:pt x="10824375" y="0"/>
                </a:lnTo>
                <a:lnTo>
                  <a:pt x="10824375" y="8284154"/>
                </a:lnTo>
                <a:lnTo>
                  <a:pt x="0" y="8284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8966" y="601403"/>
            <a:ext cx="5165641" cy="9163000"/>
          </a:xfrm>
          <a:custGeom>
            <a:avLst/>
            <a:gdLst/>
            <a:ahLst/>
            <a:cxnLst/>
            <a:rect r="r" b="b" t="t" l="l"/>
            <a:pathLst>
              <a:path h="9163000" w="5165641">
                <a:moveTo>
                  <a:pt x="0" y="0"/>
                </a:moveTo>
                <a:lnTo>
                  <a:pt x="5165641" y="0"/>
                </a:lnTo>
                <a:lnTo>
                  <a:pt x="5165641" y="9163000"/>
                </a:lnTo>
                <a:lnTo>
                  <a:pt x="0" y="916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1451" y="2179587"/>
            <a:ext cx="5436028" cy="4477310"/>
          </a:xfrm>
          <a:custGeom>
            <a:avLst/>
            <a:gdLst/>
            <a:ahLst/>
            <a:cxnLst/>
            <a:rect r="r" b="b" t="t" l="l"/>
            <a:pathLst>
              <a:path h="4477310" w="5436028">
                <a:moveTo>
                  <a:pt x="0" y="0"/>
                </a:moveTo>
                <a:lnTo>
                  <a:pt x="5436028" y="0"/>
                </a:lnTo>
                <a:lnTo>
                  <a:pt x="5436028" y="4477310"/>
                </a:lnTo>
                <a:lnTo>
                  <a:pt x="0" y="447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7997" y="-116781"/>
            <a:ext cx="1264281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context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18270" y="1830130"/>
            <a:ext cx="7902272" cy="1130169"/>
            <a:chOff x="0" y="0"/>
            <a:chExt cx="3628944" cy="518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38470" y="1816794"/>
            <a:ext cx="1132214" cy="11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b="true" sz="74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516066" y="5879979"/>
            <a:ext cx="5906478" cy="5605784"/>
          </a:xfrm>
          <a:custGeom>
            <a:avLst/>
            <a:gdLst/>
            <a:ahLst/>
            <a:cxnLst/>
            <a:rect r="r" b="b" t="t" l="l"/>
            <a:pathLst>
              <a:path h="5605784" w="5906478">
                <a:moveTo>
                  <a:pt x="0" y="0"/>
                </a:moveTo>
                <a:lnTo>
                  <a:pt x="5906477" y="0"/>
                </a:lnTo>
                <a:lnTo>
                  <a:pt x="5906477" y="5605785"/>
                </a:lnTo>
                <a:lnTo>
                  <a:pt x="0" y="5605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92836" y="5933954"/>
            <a:ext cx="68473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450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5858" y="1865542"/>
            <a:ext cx="1264281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16131" y="5499110"/>
            <a:ext cx="7902272" cy="1130169"/>
            <a:chOff x="0" y="0"/>
            <a:chExt cx="3628944" cy="5181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16131" y="3510258"/>
            <a:ext cx="7902272" cy="1130169"/>
            <a:chOff x="0" y="0"/>
            <a:chExt cx="3628944" cy="5181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912201" y="7514147"/>
            <a:ext cx="7902272" cy="1130169"/>
            <a:chOff x="0" y="0"/>
            <a:chExt cx="3628944" cy="518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004577" y="9258300"/>
            <a:ext cx="7902272" cy="1130169"/>
            <a:chOff x="0" y="0"/>
            <a:chExt cx="3628944" cy="5181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822591" y="364898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18270" y="3508133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45858" y="5591054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12201" y="5602989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45858" y="760323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04577" y="7541070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71295" y="9359769"/>
            <a:ext cx="1264281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04577" y="9196767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73166" y="387826"/>
            <a:ext cx="4726856" cy="9899174"/>
          </a:xfrm>
          <a:custGeom>
            <a:avLst/>
            <a:gdLst/>
            <a:ahLst/>
            <a:cxnLst/>
            <a:rect r="r" b="b" t="t" l="l"/>
            <a:pathLst>
              <a:path h="9899174" w="4726856">
                <a:moveTo>
                  <a:pt x="0" y="0"/>
                </a:moveTo>
                <a:lnTo>
                  <a:pt x="4726855" y="0"/>
                </a:lnTo>
                <a:lnTo>
                  <a:pt x="4726855" y="9899174"/>
                </a:lnTo>
                <a:lnTo>
                  <a:pt x="0" y="9899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6634" y="2538720"/>
            <a:ext cx="8122354" cy="63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can be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used to track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abnormalities and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the sleep quality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of people and help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healthcare providers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diagnose their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patients with sleep disorders.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823" y="682625"/>
            <a:ext cx="6287020" cy="238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7"/>
              </a:lnSpc>
            </a:pPr>
            <a:r>
              <a:rPr lang="en-US" sz="7364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43496" y="885825"/>
            <a:ext cx="9271737" cy="797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Trackers can detect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interrupted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sleep, letting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you know when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you're tossing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turning or waking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during the night.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ISSUSE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782376" y="2475493"/>
            <a:ext cx="5384899" cy="467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SHOW SOME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MIS LEADING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INFORMATIONS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SOME TIMES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BUT IT ONLY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78% SCCUSRCY</a:t>
            </a: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EXPIRY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739811" y="2475493"/>
            <a:ext cx="5470029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DOES NOT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EXPIRY ITS LIFE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TIME WORK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IT TAKE ONLY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MALFUNCTION</a:t>
            </a: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DAGWcCtBb7w</dc:identifier>
  <dcterms:modified xsi:type="dcterms:W3CDTF">2011-08-01T06:04:30Z</dcterms:modified>
  <cp:revision>1</cp:revision>
  <dc:title>sleep Tracker</dc:title>
</cp:coreProperties>
</file>