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79394"/>
            <a:ext cx="8791575" cy="1928955"/>
          </a:xfrm>
        </p:spPr>
        <p:txBody>
          <a:bodyPr>
            <a:normAutofit/>
          </a:bodyPr>
          <a:lstStyle/>
          <a:p>
            <a:pPr algn="ctr"/>
            <a:r>
              <a:rPr lang="en-IN" dirty="0">
                <a:solidFill>
                  <a:srgbClr val="FF0000"/>
                </a:solidFill>
              </a:rPr>
              <a:t>SPARCHSCRIPT</a:t>
            </a:r>
            <a:br>
              <a:rPr lang="en-IN" dirty="0"/>
            </a:br>
            <a:r>
              <a:rPr lang="en-IN" sz="2800" dirty="0"/>
              <a:t>An online voice based mobile prescription</a:t>
            </a:r>
            <a:r>
              <a:rPr lang="en-IN" dirty="0"/>
              <a:t>     </a:t>
            </a:r>
          </a:p>
        </p:txBody>
      </p:sp>
      <p:sp>
        <p:nvSpPr>
          <p:cNvPr id="3" name="Subtitle 2"/>
          <p:cNvSpPr>
            <a:spLocks noGrp="1"/>
          </p:cNvSpPr>
          <p:nvPr>
            <p:ph type="subTitle" idx="1"/>
          </p:nvPr>
        </p:nvSpPr>
        <p:spPr>
          <a:xfrm>
            <a:off x="1876424" y="2781836"/>
            <a:ext cx="8791575" cy="3477296"/>
          </a:xfrm>
        </p:spPr>
        <p:txBody>
          <a:bodyPr>
            <a:normAutofit fontScale="92500" lnSpcReduction="20000"/>
          </a:bodyPr>
          <a:lstStyle/>
          <a:p>
            <a:pPr algn="ctr"/>
            <a:r>
              <a:rPr lang="en-IN" dirty="0"/>
              <a:t>Presented by,</a:t>
            </a:r>
          </a:p>
          <a:p>
            <a:pPr algn="ctr"/>
            <a:r>
              <a:rPr lang="en-IN" dirty="0"/>
              <a:t>Team 8</a:t>
            </a:r>
          </a:p>
          <a:p>
            <a:pPr algn="ctr"/>
            <a:r>
              <a:rPr lang="en-IN" dirty="0"/>
              <a:t>1)Siva Prakash k</a:t>
            </a:r>
          </a:p>
          <a:p>
            <a:pPr algn="ctr"/>
            <a:r>
              <a:rPr lang="en-IN" dirty="0"/>
              <a:t>2)Pranav r </a:t>
            </a:r>
            <a:r>
              <a:rPr lang="en-IN" dirty="0" err="1"/>
              <a:t>r</a:t>
            </a:r>
            <a:endParaRPr lang="en-IN" dirty="0"/>
          </a:p>
          <a:p>
            <a:pPr algn="ctr"/>
            <a:r>
              <a:rPr lang="en-IN" dirty="0"/>
              <a:t>3)PRASANTH p</a:t>
            </a:r>
          </a:p>
          <a:p>
            <a:pPr algn="ctr"/>
            <a:r>
              <a:rPr lang="en-IN" dirty="0"/>
              <a:t>4)KAMALESH e</a:t>
            </a:r>
          </a:p>
          <a:p>
            <a:pPr algn="ctr"/>
            <a:r>
              <a:rPr lang="en-IN" dirty="0"/>
              <a:t>5)</a:t>
            </a:r>
            <a:r>
              <a:rPr lang="en-IN" dirty="0" err="1"/>
              <a:t>BhARATH</a:t>
            </a:r>
            <a:r>
              <a:rPr lang="en-IN" dirty="0"/>
              <a:t> sankar m</a:t>
            </a:r>
          </a:p>
          <a:p>
            <a:pPr algn="ctr"/>
            <a:r>
              <a:rPr lang="en-IN" dirty="0"/>
              <a:t>6)</a:t>
            </a:r>
            <a:r>
              <a:rPr lang="en-IN" dirty="0" err="1"/>
              <a:t>MAHARAJAn</a:t>
            </a:r>
            <a:r>
              <a:rPr lang="en-IN" dirty="0"/>
              <a:t> m</a:t>
            </a:r>
          </a:p>
        </p:txBody>
      </p:sp>
    </p:spTree>
    <p:extLst>
      <p:ext uri="{BB962C8B-B14F-4D97-AF65-F5344CB8AC3E}">
        <p14:creationId xmlns:p14="http://schemas.microsoft.com/office/powerpoint/2010/main" val="385784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Description/scope of the problem statement</a:t>
            </a:r>
          </a:p>
        </p:txBody>
      </p:sp>
      <p:sp>
        <p:nvSpPr>
          <p:cNvPr id="3" name="Content Placeholder 2"/>
          <p:cNvSpPr>
            <a:spLocks noGrp="1"/>
          </p:cNvSpPr>
          <p:nvPr>
            <p:ph idx="1"/>
          </p:nvPr>
        </p:nvSpPr>
        <p:spPr>
          <a:xfrm>
            <a:off x="1141413" y="2097088"/>
            <a:ext cx="9905999" cy="3541714"/>
          </a:xfrm>
        </p:spPr>
        <p:txBody>
          <a:bodyPr>
            <a:normAutofit fontScale="92500" lnSpcReduction="20000"/>
          </a:bodyPr>
          <a:lstStyle/>
          <a:p>
            <a:pPr marL="0" indent="0" algn="just">
              <a:buNone/>
            </a:pPr>
            <a:r>
              <a:rPr lang="en-IN" dirty="0">
                <a:latin typeface="Times New Roman" panose="02020603050405020304" pitchFamily="18" charset="0"/>
                <a:cs typeface="Times New Roman" panose="02020603050405020304" pitchFamily="18" charset="0"/>
              </a:rPr>
              <a:t>Design a website to write formatted prescriptions based on dictation from doctor.  The app should provide facility to sign the prescription and also send to the patient directly on his phone and email id. The method of storing the medical records (EHR) should follow relevant compliance laws like HIPAA. </a:t>
            </a:r>
          </a:p>
          <a:p>
            <a:pPr marL="0" indent="0" algn="just">
              <a:buNone/>
            </a:pPr>
            <a:r>
              <a:rPr lang="en-IN" b="1" i="1" dirty="0">
                <a:solidFill>
                  <a:schemeClr val="bg2">
                    <a:lumMod val="75000"/>
                  </a:schemeClr>
                </a:solidFill>
                <a:latin typeface="Times New Roman" panose="02020603050405020304" pitchFamily="18" charset="0"/>
                <a:cs typeface="Times New Roman" panose="02020603050405020304" pitchFamily="18" charset="0"/>
              </a:rPr>
              <a:t>BENEFITS:</a:t>
            </a:r>
          </a:p>
          <a:p>
            <a:pPr marL="0" indent="0">
              <a:buNone/>
            </a:pPr>
            <a:r>
              <a:rPr lang="en-IN" dirty="0">
                <a:latin typeface="Times New Roman" panose="02020603050405020304" pitchFamily="18" charset="0"/>
                <a:cs typeface="Times New Roman" panose="02020603050405020304" pitchFamily="18" charset="0"/>
              </a:rPr>
              <a:t>In each step, Patient identification and record retrieval are repeated which is a time consuming process. As a paper-based prescription is used in most of the places ,in rush hours, each medical staff has to update several patient records using the patient identifier, which may lead to the wrong updating, causing serious consequences.</a:t>
            </a:r>
          </a:p>
        </p:txBody>
      </p:sp>
    </p:spTree>
    <p:extLst>
      <p:ext uri="{BB962C8B-B14F-4D97-AF65-F5344CB8AC3E}">
        <p14:creationId xmlns:p14="http://schemas.microsoft.com/office/powerpoint/2010/main" val="210678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Significance of solving the problem</a:t>
            </a:r>
          </a:p>
        </p:txBody>
      </p:sp>
      <p:sp>
        <p:nvSpPr>
          <p:cNvPr id="3" name="Content Placeholder 2"/>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This paper presents a new healthcare system that would change the way of storing and processing health records. It will digitize the complete healthcare process. There won’t be any need to carry paper prescriptions on revisiting doctors. The system will generate an electronic prescription using speech recognition and natural language processing. A patient will be able to share historic prescription records to a new doctor. The System enables the patient to manage the privacy of their personal health record.</a:t>
            </a:r>
          </a:p>
        </p:txBody>
      </p:sp>
    </p:spTree>
    <p:extLst>
      <p:ext uri="{BB962C8B-B14F-4D97-AF65-F5344CB8AC3E}">
        <p14:creationId xmlns:p14="http://schemas.microsoft.com/office/powerpoint/2010/main" val="1614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Gaps with different current solution</a:t>
            </a:r>
          </a:p>
        </p:txBody>
      </p:sp>
      <p:sp>
        <p:nvSpPr>
          <p:cNvPr id="3" name="Content Placeholder 2"/>
          <p:cNvSpPr>
            <a:spLocks noGrp="1"/>
          </p:cNvSpPr>
          <p:nvPr>
            <p:ph idx="1"/>
          </p:nvPr>
        </p:nvSpPr>
        <p:spPr>
          <a:xfrm>
            <a:off x="1141412" y="2249487"/>
            <a:ext cx="9905999" cy="3867978"/>
          </a:xfrm>
        </p:spPr>
        <p:txBody>
          <a:bodyPr/>
          <a:lstStyle/>
          <a:p>
            <a:pPr marL="0" indent="0">
              <a:buNone/>
            </a:pPr>
            <a:r>
              <a:rPr lang="en-IN" dirty="0">
                <a:latin typeface="Times New Roman" panose="02020603050405020304" pitchFamily="18" charset="0"/>
                <a:cs typeface="Times New Roman" panose="02020603050405020304" pitchFamily="18" charset="0"/>
              </a:rPr>
              <a:t>This is an entirely new problem statement and a solution to this problem has not been devised yet. And we are here to make  or create a new ,affordable and well-organized solution to this problem so that both the doctors and patients can make best use out of it.</a:t>
            </a:r>
          </a:p>
          <a:p>
            <a:pPr marL="0" indent="0">
              <a:buNone/>
            </a:pPr>
            <a:r>
              <a:rPr lang="en-IN" b="1" i="1" dirty="0">
                <a:solidFill>
                  <a:schemeClr val="bg2">
                    <a:lumMod val="50000"/>
                  </a:schemeClr>
                </a:solidFill>
                <a:latin typeface="Times New Roman" panose="02020603050405020304" pitchFamily="18" charset="0"/>
                <a:cs typeface="Times New Roman" panose="02020603050405020304" pitchFamily="18" charset="0"/>
              </a:rPr>
              <a:t>ACCESSIBILITY: </a:t>
            </a:r>
            <a:r>
              <a:rPr lang="en-IN" dirty="0">
                <a:latin typeface="Times New Roman" panose="02020603050405020304" pitchFamily="18" charset="0"/>
                <a:cs typeface="Times New Roman" panose="02020603050405020304" pitchFamily="18" charset="0"/>
              </a:rPr>
              <a:t>Health insurance company makes use of digital prescription of their clients instead of hardcopy usage to process </a:t>
            </a:r>
            <a:r>
              <a:rPr lang="en-IN" dirty="0" err="1">
                <a:latin typeface="Times New Roman" panose="02020603050405020304" pitchFamily="18" charset="0"/>
                <a:cs typeface="Times New Roman" panose="02020603050405020304" pitchFamily="18" charset="0"/>
              </a:rPr>
              <a:t>data.It</a:t>
            </a:r>
            <a:r>
              <a:rPr lang="en-IN" dirty="0">
                <a:latin typeface="Times New Roman" panose="02020603050405020304" pitchFamily="18" charset="0"/>
                <a:cs typeface="Times New Roman" panose="02020603050405020304" pitchFamily="18" charset="0"/>
              </a:rPr>
              <a:t> also makes doctors job easy.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93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USABILITY DEVELOPMENT CONSTRAINS</a:t>
            </a:r>
          </a:p>
        </p:txBody>
      </p:sp>
      <p:sp>
        <p:nvSpPr>
          <p:cNvPr id="3" name="Content Placeholder 2"/>
          <p:cNvSpPr>
            <a:spLocks noGrp="1"/>
          </p:cNvSpPr>
          <p:nvPr>
            <p:ph idx="1"/>
          </p:nvPr>
        </p:nvSpPr>
        <p:spPr/>
        <p:txBody>
          <a:bodyPr/>
          <a:lstStyle/>
          <a:p>
            <a:pPr marL="0" indent="0">
              <a:buNone/>
            </a:pPr>
            <a:r>
              <a:rPr lang="en-IN" b="1" i="1" dirty="0">
                <a:solidFill>
                  <a:schemeClr val="bg2">
                    <a:lumMod val="50000"/>
                  </a:schemeClr>
                </a:solidFill>
                <a:latin typeface="Times New Roman" panose="02020603050405020304" pitchFamily="18" charset="0"/>
                <a:cs typeface="Times New Roman" panose="02020603050405020304" pitchFamily="18" charset="0"/>
              </a:rPr>
              <a:t>COST: </a:t>
            </a:r>
            <a:r>
              <a:rPr lang="en-IN" dirty="0">
                <a:latin typeface="Times New Roman" panose="02020603050405020304" pitchFamily="18" charset="0"/>
                <a:cs typeface="Times New Roman" panose="02020603050405020304" pitchFamily="18" charset="0"/>
              </a:rPr>
              <a:t>The cost is estimated to be  around 7500 INR , which involves accessing the online courses on Programming languages and Website Development and Tools and Packages  used for developing the project.</a:t>
            </a:r>
          </a:p>
          <a:p>
            <a:pPr marL="0" indent="0">
              <a:buNone/>
            </a:pPr>
            <a:r>
              <a:rPr lang="en-IN" b="1" i="1" dirty="0">
                <a:solidFill>
                  <a:schemeClr val="bg2">
                    <a:lumMod val="50000"/>
                  </a:schemeClr>
                </a:solidFill>
                <a:latin typeface="Times New Roman" panose="02020603050405020304" pitchFamily="18" charset="0"/>
                <a:cs typeface="Times New Roman" panose="02020603050405020304" pitchFamily="18" charset="0"/>
              </a:rPr>
              <a:t>MAINTENANCE AND SERVICES: </a:t>
            </a:r>
            <a:r>
              <a:rPr lang="en-IN" dirty="0">
                <a:latin typeface="Times New Roman" panose="02020603050405020304" pitchFamily="18" charset="0"/>
                <a:cs typeface="Times New Roman" panose="02020603050405020304" pitchFamily="18" charset="0"/>
              </a:rPr>
              <a:t>Domain for the website has to be bought</a:t>
            </a:r>
          </a:p>
          <a:p>
            <a:pPr marL="0" indent="0">
              <a:buNone/>
            </a:pPr>
            <a:r>
              <a:rPr lang="en-IN" dirty="0">
                <a:latin typeface="Times New Roman" panose="02020603050405020304" pitchFamily="18" charset="0"/>
                <a:cs typeface="Times New Roman" panose="02020603050405020304" pitchFamily="18" charset="0"/>
              </a:rPr>
              <a:t>with hosting services and needs to be updated every year. SSL Certificate need to be bought for website encryption.</a:t>
            </a:r>
            <a:endParaRPr lang="en-IN" dirty="0"/>
          </a:p>
        </p:txBody>
      </p:sp>
    </p:spTree>
    <p:extLst>
      <p:ext uri="{BB962C8B-B14F-4D97-AF65-F5344CB8AC3E}">
        <p14:creationId xmlns:p14="http://schemas.microsoft.com/office/powerpoint/2010/main" val="383430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893194"/>
            <a:ext cx="9905999" cy="4481848"/>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SKILL EXPERTISE: 1)</a:t>
            </a:r>
            <a:r>
              <a:rPr lang="en-IN" dirty="0"/>
              <a:t> </a:t>
            </a:r>
            <a:r>
              <a:rPr lang="en-IN" dirty="0">
                <a:latin typeface="Times New Roman" panose="02020603050405020304" pitchFamily="18" charset="0"/>
                <a:cs typeface="Times New Roman" panose="02020603050405020304" pitchFamily="18" charset="0"/>
              </a:rPr>
              <a:t>HTML5 and CSS3</a:t>
            </a:r>
          </a:p>
          <a:p>
            <a:pPr marL="0" indent="0">
              <a:buNone/>
            </a:pPr>
            <a:r>
              <a:rPr lang="en-IN" dirty="0">
                <a:latin typeface="Times New Roman" panose="02020603050405020304" pitchFamily="18" charset="0"/>
                <a:cs typeface="Times New Roman" panose="02020603050405020304" pitchFamily="18" charset="0"/>
              </a:rPr>
              <a:t>                                    2) Bootstrap5</a:t>
            </a:r>
          </a:p>
          <a:p>
            <a:pPr marL="0" indent="0">
              <a:buNone/>
            </a:pPr>
            <a:r>
              <a:rPr lang="en-IN" dirty="0">
                <a:latin typeface="Times New Roman" panose="02020603050405020304" pitchFamily="18" charset="0"/>
                <a:cs typeface="Times New Roman" panose="02020603050405020304" pitchFamily="18" charset="0"/>
              </a:rPr>
              <a:t>                                    3)  JavaScript and jQuery </a:t>
            </a:r>
          </a:p>
          <a:p>
            <a:pPr marL="0" indent="0">
              <a:buNone/>
            </a:pPr>
            <a:r>
              <a:rPr lang="en-IN" dirty="0">
                <a:latin typeface="Times New Roman" panose="02020603050405020304" pitchFamily="18" charset="0"/>
                <a:cs typeface="Times New Roman" panose="02020603050405020304" pitchFamily="18" charset="0"/>
              </a:rPr>
              <a:t>                                   4)  PHP7 and SQL</a:t>
            </a:r>
          </a:p>
          <a:p>
            <a:pPr marL="0" indent="0">
              <a:buNone/>
            </a:pPr>
            <a:r>
              <a:rPr lang="en-IN" b="1" i="1" dirty="0">
                <a:solidFill>
                  <a:schemeClr val="bg2">
                    <a:lumMod val="50000"/>
                  </a:schemeClr>
                </a:solidFill>
                <a:latin typeface="Times New Roman" panose="02020603050405020304" pitchFamily="18" charset="0"/>
                <a:cs typeface="Times New Roman" panose="02020603050405020304" pitchFamily="18" charset="0"/>
              </a:rPr>
              <a:t>MATERIALS AND RESOURCES: </a:t>
            </a:r>
            <a:r>
              <a:rPr lang="en-IN" dirty="0">
                <a:latin typeface="Times New Roman" panose="02020603050405020304" pitchFamily="18" charset="0"/>
                <a:cs typeface="Times New Roman" panose="02020603050405020304" pitchFamily="18" charset="0"/>
              </a:rPr>
              <a:t>Knowledge in both client end and server end languages like HTML,CSS,PHP and SQL. Basic idea about website hosting and maintenance. </a:t>
            </a:r>
          </a:p>
          <a:p>
            <a:pPr marL="0" indent="0">
              <a:buNone/>
            </a:pPr>
            <a:r>
              <a:rPr lang="en-IN" b="1" i="1" dirty="0">
                <a:solidFill>
                  <a:schemeClr val="bg2">
                    <a:lumMod val="50000"/>
                  </a:schemeClr>
                </a:solidFill>
                <a:latin typeface="Times New Roman" panose="02020603050405020304" pitchFamily="18" charset="0"/>
                <a:cs typeface="Times New Roman" panose="02020603050405020304" pitchFamily="18" charset="0"/>
              </a:rPr>
              <a:t>TIME CONSUMPTION: </a:t>
            </a:r>
            <a:r>
              <a:rPr lang="en-IN" dirty="0">
                <a:latin typeface="Times New Roman" panose="02020603050405020304" pitchFamily="18" charset="0"/>
                <a:cs typeface="Times New Roman" panose="02020603050405020304" pitchFamily="18" charset="0"/>
              </a:rPr>
              <a:t>It takes nearly 4-5 months which involves learning all the languages and related tools from scratch.</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1789667" y="1062337"/>
            <a:ext cx="7608493" cy="590931"/>
          </a:xfrm>
          <a:prstGeom prst="rect">
            <a:avLst/>
          </a:prstGeom>
        </p:spPr>
        <p:txBody>
          <a:bodyPr wrap="none">
            <a:spAutoFit/>
          </a:bodyPr>
          <a:lstStyle/>
          <a:p>
            <a:pPr algn="ctr"/>
            <a:r>
              <a:rPr lang="en-IN" dirty="0">
                <a:solidFill>
                  <a:srgbClr val="FF0000"/>
                </a:solidFill>
              </a:rPr>
              <a:t>USABILITY DEVELOPMENT CONSTRAINS</a:t>
            </a:r>
          </a:p>
        </p:txBody>
      </p:sp>
    </p:spTree>
    <p:extLst>
      <p:ext uri="{BB962C8B-B14F-4D97-AF65-F5344CB8AC3E}">
        <p14:creationId xmlns:p14="http://schemas.microsoft.com/office/powerpoint/2010/main" val="1105514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17854"/>
          </a:xfrm>
        </p:spPr>
        <p:txBody>
          <a:bodyPr>
            <a:normAutofit/>
          </a:bodyPr>
          <a:lstStyle/>
          <a:p>
            <a:pPr algn="ctr"/>
            <a:r>
              <a:rPr lang="en-IN" dirty="0">
                <a:solidFill>
                  <a:srgbClr val="FF0000"/>
                </a:solidFill>
              </a:rPr>
              <a:t>FLOWLINES/STEPS IN DEVELOPING THE PROJECT</a:t>
            </a:r>
          </a:p>
        </p:txBody>
      </p:sp>
      <p:sp>
        <p:nvSpPr>
          <p:cNvPr id="3" name="Content Placeholder 2"/>
          <p:cNvSpPr>
            <a:spLocks noGrp="1"/>
          </p:cNvSpPr>
          <p:nvPr>
            <p:ph idx="1"/>
          </p:nvPr>
        </p:nvSpPr>
        <p:spPr>
          <a:xfrm>
            <a:off x="1141412" y="1609858"/>
            <a:ext cx="9905999" cy="4945487"/>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Oval 3"/>
          <p:cNvSpPr/>
          <p:nvPr/>
        </p:nvSpPr>
        <p:spPr>
          <a:xfrm>
            <a:off x="4301544" y="3071674"/>
            <a:ext cx="2975019" cy="79198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 Learn about the required language libraries</a:t>
            </a:r>
          </a:p>
        </p:txBody>
      </p:sp>
      <p:cxnSp>
        <p:nvCxnSpPr>
          <p:cNvPr id="6" name="Straight Arrow Connector 5"/>
          <p:cNvCxnSpPr/>
          <p:nvPr/>
        </p:nvCxnSpPr>
        <p:spPr>
          <a:xfrm>
            <a:off x="5789054" y="2717317"/>
            <a:ext cx="0" cy="4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234649" y="1648494"/>
            <a:ext cx="3275859" cy="118485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Gain Knowledge about the web programming languages</a:t>
            </a:r>
          </a:p>
        </p:txBody>
      </p:sp>
      <p:cxnSp>
        <p:nvCxnSpPr>
          <p:cNvPr id="9" name="Straight Arrow Connector 8"/>
          <p:cNvCxnSpPr>
            <a:cxnSpLocks/>
            <a:stCxn id="4" idx="4"/>
          </p:cNvCxnSpPr>
          <p:nvPr/>
        </p:nvCxnSpPr>
        <p:spPr>
          <a:xfrm>
            <a:off x="5789054" y="3863662"/>
            <a:ext cx="19318" cy="528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61314" y="4391696"/>
            <a:ext cx="2694116" cy="927279"/>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Build an accessible website successfully</a:t>
            </a:r>
          </a:p>
        </p:txBody>
      </p:sp>
      <p:cxnSp>
        <p:nvCxnSpPr>
          <p:cNvPr id="13" name="Straight Arrow Connector 12"/>
          <p:cNvCxnSpPr/>
          <p:nvPr/>
        </p:nvCxnSpPr>
        <p:spPr>
          <a:xfrm>
            <a:off x="5808372" y="5112913"/>
            <a:ext cx="0" cy="5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14045" y="5525035"/>
            <a:ext cx="2588653" cy="927279"/>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Host the website</a:t>
            </a:r>
          </a:p>
        </p:txBody>
      </p:sp>
    </p:spTree>
    <p:extLst>
      <p:ext uri="{BB962C8B-B14F-4D97-AF65-F5344CB8AC3E}">
        <p14:creationId xmlns:p14="http://schemas.microsoft.com/office/powerpoint/2010/main" val="1918774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165</TotalTime>
  <Words>514</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Tw Cen MT</vt:lpstr>
      <vt:lpstr>Circuit</vt:lpstr>
      <vt:lpstr>SPARCHSCRIPT An online voice based mobile prescription     </vt:lpstr>
      <vt:lpstr>Description/scope of the problem statement</vt:lpstr>
      <vt:lpstr>Significance of solving the problem</vt:lpstr>
      <vt:lpstr>Gaps with different current solution</vt:lpstr>
      <vt:lpstr>USABILITY DEVELOPMENT CONSTRAINS</vt:lpstr>
      <vt:lpstr>USABILITY DEVELOPMENT CONSTRAINS</vt:lpstr>
      <vt:lpstr>FLOWLINES/STEPS IN DEVELOPING THE PROJECT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PRESCRIPTION</dc:title>
  <dc:creator>HP</dc:creator>
  <cp:lastModifiedBy>Pranav Ranjith Kumar Rajan</cp:lastModifiedBy>
  <cp:revision>11</cp:revision>
  <dcterms:created xsi:type="dcterms:W3CDTF">2020-01-30T01:39:29Z</dcterms:created>
  <dcterms:modified xsi:type="dcterms:W3CDTF">2020-07-29T16:42:38Z</dcterms:modified>
</cp:coreProperties>
</file>