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82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SIVASRIRAM.C</a:t>
            </a:r>
          </a:p>
          <a:p>
            <a:r>
              <a:rPr lang="en-US" sz="2400" dirty="0"/>
              <a:t>REGISTER NO AND NMID:222407880 AND B51C7DF9CA0F539B1F54E6A11A35208D 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BSC COMPUTER SCIENCE AND DATA SCIENCE</a:t>
            </a:r>
          </a:p>
          <a:p>
            <a:r>
              <a:rPr lang="en-US" sz="2400" dirty="0"/>
              <a:t>COLLEGE: TAGORE COLLEGE OF ARTS AND SCIENCE/</a:t>
            </a:r>
          </a:p>
          <a:p>
            <a:r>
              <a:rPr lang="en-US" sz="2400" dirty="0"/>
              <a:t>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2248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687C4-63CE-9F04-03BB-7C3B3F41C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2" y="895580"/>
            <a:ext cx="4113835" cy="18144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E2964-0E73-49D3-1225-0DD4D7081B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57" y="893434"/>
            <a:ext cx="4113836" cy="18144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86E4BD-DA1F-59FA-6CE4-0AAE81332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70877"/>
            <a:ext cx="4113835" cy="18509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57CE39-D22C-C6E2-C126-4C8DF7CFE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2" y="4682721"/>
            <a:ext cx="4113835" cy="21073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9E4CD-CAB8-EC07-6DA9-F5F18A17D2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93" y="4682721"/>
            <a:ext cx="4343400" cy="20580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9200" y="1600200"/>
            <a:ext cx="6096000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600" dirty="0" err="1"/>
              <a:t>EasyKid</a:t>
            </a:r>
            <a:r>
              <a:rPr lang="en-US" altLang="en-US" sz="2600" dirty="0"/>
              <a:t> Search solves the problem of</a:t>
            </a:r>
          </a:p>
          <a:p>
            <a:r>
              <a:rPr lang="en-US" altLang="en-US" sz="2600" dirty="0"/>
              <a:t>providing safe, quick, and engaging </a:t>
            </a:r>
            <a:r>
              <a:rPr lang="en-US" altLang="en-US" sz="2600" dirty="0" err="1"/>
              <a:t>info.Brings</a:t>
            </a:r>
            <a:r>
              <a:rPr lang="en-US" altLang="en-US" sz="2600" dirty="0"/>
              <a:t> Wikipedia + Game info together in a fun, digitalized </a:t>
            </a:r>
            <a:r>
              <a:rPr lang="en-US" altLang="en-US" sz="2600" dirty="0" err="1"/>
              <a:t>way.A</a:t>
            </a:r>
            <a:r>
              <a:rPr lang="en-US" altLang="en-US" sz="2600" dirty="0"/>
              <a:t> strong base project to expand into learning + entertainment platform.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1455" y="2536190"/>
            <a:ext cx="7896225" cy="439801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5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EASYKID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0600" y="1634490"/>
            <a:ext cx="5888355" cy="3712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dirty="0"/>
              <a:t>Kids and beginners struggle to find safe, simple, and quick </a:t>
            </a:r>
            <a:r>
              <a:rPr lang="en-US" altLang="en-US" sz="2400" dirty="0" err="1"/>
              <a:t>information.Wikipedia</a:t>
            </a:r>
            <a:r>
              <a:rPr lang="en-US" altLang="en-US" sz="2400" dirty="0"/>
              <a:t> is good but too detailed and not kid-</a:t>
            </a:r>
            <a:r>
              <a:rPr lang="en-US" altLang="en-US" sz="2400" dirty="0" err="1"/>
              <a:t>friendly.Games</a:t>
            </a:r>
            <a:r>
              <a:rPr lang="en-US" altLang="en-US" sz="2400" dirty="0"/>
              <a:t> are hugely popular, but their info isn’t available in simple format online.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143000" y="1928495"/>
            <a:ext cx="6096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400" dirty="0"/>
              <a:t>Create a kid-friendly search engine.</a:t>
            </a:r>
          </a:p>
          <a:p>
            <a:r>
              <a:rPr lang="en-US" altLang="en-US" sz="2400" dirty="0"/>
              <a:t>Provide short, clean, and useful information.</a:t>
            </a:r>
          </a:p>
          <a:p>
            <a:r>
              <a:rPr lang="en-US" altLang="en-US" sz="2400" dirty="0"/>
              <a:t>Support </a:t>
            </a:r>
            <a:r>
              <a:rPr lang="en-US" altLang="en-US" sz="2400" dirty="0" err="1"/>
              <a:t>wikipedia</a:t>
            </a:r>
            <a:r>
              <a:rPr lang="en-US" altLang="en-US" sz="2400" dirty="0"/>
              <a:t> results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990600" y="2004695"/>
            <a:ext cx="6096000" cy="1430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400" dirty="0"/>
              <a:t>Students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faculties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695450"/>
            <a:ext cx="406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Frontend: HTML, CSS</a:t>
            </a:r>
          </a:p>
          <a:p>
            <a:endParaRPr lang="en-US" altLang="en-US" sz="2400" dirty="0"/>
          </a:p>
          <a:p>
            <a:r>
              <a:rPr lang="en-US" altLang="en-US" sz="2400" dirty="0"/>
              <a:t>Logic &amp; API calls: JavaScript</a:t>
            </a:r>
          </a:p>
          <a:p>
            <a:endParaRPr lang="en-US" altLang="en-US" sz="2400" dirty="0"/>
          </a:p>
          <a:p>
            <a:r>
              <a:rPr lang="en-US" altLang="en-US" sz="2400" dirty="0"/>
              <a:t>APIs:</a:t>
            </a:r>
          </a:p>
          <a:p>
            <a:endParaRPr lang="en-US" altLang="en-US" sz="2400" dirty="0"/>
          </a:p>
          <a:p>
            <a:r>
              <a:rPr lang="en-US" altLang="en-US" sz="2400" dirty="0"/>
              <a:t>Wikipedia REST API</a:t>
            </a:r>
          </a:p>
          <a:p>
            <a:endParaRPr lang="en-US" altLang="en-US" sz="2400" dirty="0"/>
          </a:p>
          <a:p>
            <a:r>
              <a:rPr lang="en-US" altLang="en-US" sz="2400" dirty="0"/>
              <a:t>Google Play Unofficial API</a:t>
            </a:r>
          </a:p>
          <a:p>
            <a:endParaRPr lang="en-US" altLang="en-US" sz="2400" dirty="0"/>
          </a:p>
          <a:p>
            <a:r>
              <a:rPr lang="en-US" altLang="en-US" sz="2400" dirty="0"/>
              <a:t>Fonts &amp; Design: Google Fonts (</a:t>
            </a:r>
            <a:r>
              <a:rPr lang="en-US" altLang="en-US" sz="2400" dirty="0" err="1"/>
              <a:t>Orbitron</a:t>
            </a:r>
            <a:r>
              <a:rPr lang="en-US" altLang="en-US" sz="2400" dirty="0"/>
              <a:t>, Share Tech Mono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219200" y="1219200"/>
            <a:ext cx="40640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/>
              <a:t>User opens Welcome Page (Portfolio).</a:t>
            </a:r>
          </a:p>
          <a:p>
            <a:endParaRPr lang="en-US" altLang="en-US" sz="2400"/>
          </a:p>
          <a:p>
            <a:r>
              <a:rPr lang="en-US" altLang="en-US" sz="2400"/>
              <a:t>Click “Enter Project” → goes to Search Page.</a:t>
            </a:r>
          </a:p>
          <a:p>
            <a:endParaRPr lang="en-US" altLang="en-US" sz="2400"/>
          </a:p>
          <a:p>
            <a:r>
              <a:rPr lang="en-US" altLang="en-US" sz="2400"/>
              <a:t>Enter search term:</a:t>
            </a:r>
          </a:p>
          <a:p>
            <a:endParaRPr lang="en-US" altLang="en-US" sz="2400"/>
          </a:p>
          <a:p>
            <a:r>
              <a:rPr lang="en-US" altLang="en-US" sz="2400"/>
              <a:t>If general topic → Wikipedia summary + image.</a:t>
            </a:r>
          </a:p>
          <a:p>
            <a:endParaRPr lang="en-US" altLang="en-US" sz="2400"/>
          </a:p>
          <a:p>
            <a:r>
              <a:rPr lang="en-US" altLang="en-US" sz="2400"/>
              <a:t>If game name → Play Store API info.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95400" y="1414145"/>
            <a:ext cx="4672965" cy="4030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dirty="0"/>
              <a:t>Welcome Portfolio Page (project intro + developer info).</a:t>
            </a:r>
          </a:p>
          <a:p>
            <a:r>
              <a:rPr lang="en-US" altLang="en-US" sz="2400" dirty="0"/>
              <a:t>Search Page with clean UI.</a:t>
            </a:r>
          </a:p>
          <a:p>
            <a:r>
              <a:rPr lang="en-US" altLang="en-US" sz="2400" dirty="0"/>
              <a:t>Wikipedia Integration → quick intro + image.</a:t>
            </a:r>
          </a:p>
          <a:p>
            <a:r>
              <a:rPr lang="en-US" altLang="en-US" sz="2400" dirty="0"/>
              <a:t>Game Info Integration → title, rating, installs, description (from Play Store API).About Section → explains purpose of the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330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SIVASRIRAM C TAGORE</cp:lastModifiedBy>
  <cp:revision>24</cp:revision>
  <dcterms:created xsi:type="dcterms:W3CDTF">2024-03-29T15:07:00Z</dcterms:created>
  <dcterms:modified xsi:type="dcterms:W3CDTF">2025-09-01T05:01:41Z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2024-03-20T20:00:00Z</vt:filetime>
  </property>
  <property fmtid="{D5CDD505-2E9C-101B-9397-08002B2CF9AE}" pid="3" name="LastSaved">
    <vt:filetime>2024-03-28T20:00:00Z</vt:filetime>
  </property>
  <property fmtid="{D5CDD505-2E9C-101B-9397-08002B2CF9AE}" pid="4" name="ICV">
    <vt:lpwstr>5E9E5EEE681242708124886404B87076_13</vt:lpwstr>
  </property>
  <property fmtid="{D5CDD505-2E9C-101B-9397-08002B2CF9AE}" pid="5" name="KSOProductBuildVer">
    <vt:lpwstr>1033-12.2.0.21931</vt:lpwstr>
  </property>
</Properties>
</file>