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4630400" cy="8229600"/>
  <p:notesSz cx="8229600" cy="14630400"/>
  <p:embeddedFontLst>
    <p:embeddedFont>
      <p:font typeface="Montserrat Medium" panose="00000600000000000000" pitchFamily="2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6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5660" y="2555796"/>
            <a:ext cx="76454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Amazon Kinesis: Powering Real-Time Data Processing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35660" y="4303990"/>
            <a:ext cx="7645479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This presentation will explore the power of Amazon Kinesis, a managed service that enables real-time data processing and analysis. We'll dive into its core features, why and when you'd need it, and a real-world use case to demonstrate its benefits.</a:t>
            </a:r>
            <a:endParaRPr lang="en-US" sz="16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06352-0E30-0BE6-7804-B738B9F63892}"/>
              </a:ext>
            </a:extLst>
          </p:cNvPr>
          <p:cNvSpPr txBox="1"/>
          <p:nvPr/>
        </p:nvSpPr>
        <p:spPr>
          <a:xfrm>
            <a:off x="12079705" y="7136255"/>
            <a:ext cx="264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0"/>
              </a:rPr>
              <a:t>Presented  By</a:t>
            </a:r>
            <a:b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0"/>
              </a:rPr>
            </a:b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Medium" panose="00000600000000000000" pitchFamily="2" charset="0"/>
              </a:rPr>
              <a:t>SIVA 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BCC13-5769-F732-922C-7A662B417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7172" y="7710396"/>
            <a:ext cx="1983228" cy="5192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2423755"/>
            <a:ext cx="6856333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What is Amazon Kinesis?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49260" y="3672483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Data Streams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49260" y="4243388"/>
            <a:ext cx="4028599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Amazon Kinesis Data Streams is a fully managed service for capturing, processing, and analyzing real-time streaming data.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5307687" y="3672483"/>
            <a:ext cx="2965252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Real-Time Processing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07687" y="4243388"/>
            <a:ext cx="4028599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It allows applications to ingest, process, and analyze streaming data as it arrives, without needing to store it first.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9866114" y="3672483"/>
            <a:ext cx="3509010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Scalability and Durability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66114" y="4243388"/>
            <a:ext cx="4028599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Kinesis Data Streams scales automatically to handle massive data volumes, ensuring high availability and durability.</a:t>
            </a:r>
            <a:endParaRPr lang="en-US" sz="16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226EEA-3F54-6282-40C6-6E9EAD965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172" y="7710396"/>
            <a:ext cx="1983228" cy="5192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260" y="1193006"/>
            <a:ext cx="76454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Why Do We Need Amazon Kinesis?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49260" y="2941201"/>
            <a:ext cx="3715703" cy="2283023"/>
          </a:xfrm>
          <a:prstGeom prst="roundRect">
            <a:avLst>
              <a:gd name="adj" fmla="val 140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963335" y="3155275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Real-Time Insights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63335" y="3640455"/>
            <a:ext cx="3287554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Gain immediate insights from data streams, enabling timely decision-making and operational efficiency.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4679037" y="2941201"/>
            <a:ext cx="3715703" cy="2283023"/>
          </a:xfrm>
          <a:prstGeom prst="roundRect">
            <a:avLst>
              <a:gd name="adj" fmla="val 140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4893112" y="3155275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Stream Processing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893112" y="3640455"/>
            <a:ext cx="3287554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Process data continuously, allowing for real-time analysis, filtering, and aggregation of streaming data.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49260" y="5438299"/>
            <a:ext cx="7645479" cy="1598176"/>
          </a:xfrm>
          <a:prstGeom prst="roundRect">
            <a:avLst>
              <a:gd name="adj" fmla="val 2010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963335" y="5652373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Data Analytics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63335" y="6137553"/>
            <a:ext cx="7217331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Power advanced analytics applications, such as fraud detection, customer behavior analysis, and real-time reporting.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2549604"/>
            <a:ext cx="10529292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When Should We Use Amazon Kinesis?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49260" y="3825121"/>
            <a:ext cx="374571" cy="374571"/>
          </a:xfrm>
          <a:prstGeom prst="roundRect">
            <a:avLst>
              <a:gd name="adj" fmla="val 8574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337905" y="3825121"/>
            <a:ext cx="3042880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Real-Time Monitoring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37905" y="4310301"/>
            <a:ext cx="3645932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Track metrics, log events, and analyze performance data in real time, enabling rapid problem identification.</a:t>
            </a:r>
            <a:endParaRPr lang="en-US" sz="1650" dirty="0"/>
          </a:p>
        </p:txBody>
      </p:sp>
      <p:sp>
        <p:nvSpPr>
          <p:cNvPr id="6" name="Shape 4"/>
          <p:cNvSpPr/>
          <p:nvPr/>
        </p:nvSpPr>
        <p:spPr>
          <a:xfrm>
            <a:off x="5197912" y="3825121"/>
            <a:ext cx="374571" cy="374571"/>
          </a:xfrm>
          <a:prstGeom prst="roundRect">
            <a:avLst>
              <a:gd name="adj" fmla="val 8574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5"/>
          <p:cNvSpPr/>
          <p:nvPr/>
        </p:nvSpPr>
        <p:spPr>
          <a:xfrm>
            <a:off x="5786557" y="3825121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Data Ingestion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786557" y="4310301"/>
            <a:ext cx="3645932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Capture and ingest high-volume data streams from various sources, such as logs, sensor data, and financial transactions.</a:t>
            </a:r>
            <a:endParaRPr lang="en-US" sz="1650" dirty="0"/>
          </a:p>
        </p:txBody>
      </p:sp>
      <p:sp>
        <p:nvSpPr>
          <p:cNvPr id="9" name="Shape 7"/>
          <p:cNvSpPr/>
          <p:nvPr/>
        </p:nvSpPr>
        <p:spPr>
          <a:xfrm>
            <a:off x="9646563" y="3825121"/>
            <a:ext cx="374571" cy="374571"/>
          </a:xfrm>
          <a:prstGeom prst="roundRect">
            <a:avLst>
              <a:gd name="adj" fmla="val 8574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10235208" y="3825121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Event Processing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35208" y="4310301"/>
            <a:ext cx="3645932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Process events from various sources, including IoT devices, web applications, and social media, for immediate insights.</a:t>
            </a:r>
            <a:endParaRPr lang="en-US" sz="16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429AB3-B4A4-9581-313B-E9D56093F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172" y="7710396"/>
            <a:ext cx="1983228" cy="5192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diagram of a blue cylinder with buttons and arrows&#10;&#10;Description automatically generated with medium confidence">
            <a:extLst>
              <a:ext uri="{FF2B5EF4-FFF2-40B4-BE49-F238E27FC236}">
                <a16:creationId xmlns:a16="http://schemas.microsoft.com/office/drawing/2014/main" id="{4264DD21-01C5-3913-C2AA-5D14899DC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60358"/>
            <a:ext cx="14630400" cy="65692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A9E03B-E846-25AC-1B10-4EA3C9922171}"/>
              </a:ext>
            </a:extLst>
          </p:cNvPr>
          <p:cNvSpPr txBox="1"/>
          <p:nvPr/>
        </p:nvSpPr>
        <p:spPr>
          <a:xfrm>
            <a:off x="2767264" y="577516"/>
            <a:ext cx="9276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Kinesis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3008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2469" y="712946"/>
            <a:ext cx="7739062" cy="1338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Real-World Use Case: Real-Time Fraud Detection</a:t>
            </a:r>
            <a:endParaRPr lang="en-US" sz="4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69" y="2352199"/>
            <a:ext cx="501729" cy="50172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02469" y="3054548"/>
            <a:ext cx="3091696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Transaction Monitoring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702469" y="3509486"/>
            <a:ext cx="3719036" cy="12844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Kinesis captures real-time transaction data, including user details, purchase history, and payment information.</a:t>
            </a:r>
            <a:endParaRPr lang="en-US" sz="15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495" y="2352199"/>
            <a:ext cx="501729" cy="50172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22495" y="3054548"/>
            <a:ext cx="2676287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Fraud Detection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4722495" y="3509486"/>
            <a:ext cx="3719036" cy="12844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Machine learning models analyze transaction data to identify suspicious patterns and flag potential fraud.</a:t>
            </a:r>
            <a:endParaRPr lang="en-US" sz="15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469" y="5396032"/>
            <a:ext cx="501729" cy="50172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02469" y="6098381"/>
            <a:ext cx="2797612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Real-Time Prevention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702469" y="6553319"/>
            <a:ext cx="3719036" cy="9633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Suspicious transactions are blocked in real time, minimizing financial losses and protecting customers.</a:t>
            </a:r>
            <a:endParaRPr lang="en-US" sz="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1093232"/>
            <a:ext cx="12365593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Overcoming Challenges with Amazon Kinesis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821" y="2234922"/>
            <a:ext cx="2166699" cy="15981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65138" y="3027402"/>
            <a:ext cx="133826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2"/>
          <p:cNvSpPr/>
          <p:nvPr/>
        </p:nvSpPr>
        <p:spPr>
          <a:xfrm>
            <a:off x="5329595" y="2448997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Scalability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29595" y="2934176"/>
            <a:ext cx="8337471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Kinesis scales automatically to handle peak data volumes, ensuring reliable performance.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5168979" y="3844528"/>
            <a:ext cx="8658701" cy="15240"/>
          </a:xfrm>
          <a:prstGeom prst="roundRect">
            <a:avLst>
              <a:gd name="adj" fmla="val 210732"/>
            </a:avLst>
          </a:prstGeom>
          <a:solidFill>
            <a:srgbClr val="662E42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352" y="3886557"/>
            <a:ext cx="4333518" cy="159817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55852" y="4471511"/>
            <a:ext cx="152519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2</a:t>
            </a:r>
            <a:endParaRPr lang="en-US" sz="2100" dirty="0"/>
          </a:p>
        </p:txBody>
      </p:sp>
      <p:sp>
        <p:nvSpPr>
          <p:cNvPr id="10" name="Text 6"/>
          <p:cNvSpPr/>
          <p:nvPr/>
        </p:nvSpPr>
        <p:spPr>
          <a:xfrm>
            <a:off x="6412944" y="4100632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Latency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12944" y="4585811"/>
            <a:ext cx="7254121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Low latency processing enables near real-time analysis and quick responses to events.</a:t>
            </a:r>
            <a:endParaRPr lang="en-US" sz="1650" dirty="0"/>
          </a:p>
        </p:txBody>
      </p:sp>
      <p:sp>
        <p:nvSpPr>
          <p:cNvPr id="12" name="Shape 8"/>
          <p:cNvSpPr/>
          <p:nvPr/>
        </p:nvSpPr>
        <p:spPr>
          <a:xfrm>
            <a:off x="6252329" y="5496163"/>
            <a:ext cx="7575352" cy="15240"/>
          </a:xfrm>
          <a:prstGeom prst="roundRect">
            <a:avLst>
              <a:gd name="adj" fmla="val 210732"/>
            </a:avLst>
          </a:prstGeom>
          <a:solidFill>
            <a:srgbClr val="662E42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02" y="5538192"/>
            <a:ext cx="6500217" cy="1598176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50494" y="6123146"/>
            <a:ext cx="163235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3</a:t>
            </a:r>
            <a:endParaRPr lang="en-US" sz="2100" dirty="0"/>
          </a:p>
        </p:txBody>
      </p:sp>
      <p:sp>
        <p:nvSpPr>
          <p:cNvPr id="15" name="Text 10"/>
          <p:cNvSpPr/>
          <p:nvPr/>
        </p:nvSpPr>
        <p:spPr>
          <a:xfrm>
            <a:off x="7496294" y="5752267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Security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496294" y="6237446"/>
            <a:ext cx="6170771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Kinesis offers robust security features, including data encryption, access controls, and auditing capabilities.</a:t>
            </a:r>
            <a:endParaRPr lang="en-US" sz="16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9A35A5-B691-F894-D202-2AE7CCEBF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7172" y="7710396"/>
            <a:ext cx="1983228" cy="5192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1210866"/>
            <a:ext cx="12206287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Integrating Kinesis with Other AWS Services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49260" y="2352556"/>
            <a:ext cx="2188607" cy="1255752"/>
          </a:xfrm>
          <a:prstGeom prst="roundRect">
            <a:avLst>
              <a:gd name="adj" fmla="val 255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963335" y="2766298"/>
            <a:ext cx="133826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3151942" y="2566630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Data Storage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51942" y="3051810"/>
            <a:ext cx="7519868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Integrate with Amazon S3 for durable and cost-effective data storage.</a:t>
            </a:r>
            <a:endParaRPr lang="en-US" sz="1650" dirty="0"/>
          </a:p>
        </p:txBody>
      </p:sp>
      <p:sp>
        <p:nvSpPr>
          <p:cNvPr id="7" name="Shape 5"/>
          <p:cNvSpPr/>
          <p:nvPr/>
        </p:nvSpPr>
        <p:spPr>
          <a:xfrm>
            <a:off x="3044904" y="3593068"/>
            <a:ext cx="10729198" cy="15240"/>
          </a:xfrm>
          <a:prstGeom prst="roundRect">
            <a:avLst>
              <a:gd name="adj" fmla="val 210732"/>
            </a:avLst>
          </a:prstGeom>
          <a:solidFill>
            <a:srgbClr val="662E4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6"/>
          <p:cNvSpPr/>
          <p:nvPr/>
        </p:nvSpPr>
        <p:spPr>
          <a:xfrm>
            <a:off x="749260" y="3715345"/>
            <a:ext cx="4377214" cy="1598176"/>
          </a:xfrm>
          <a:prstGeom prst="roundRect">
            <a:avLst>
              <a:gd name="adj" fmla="val 2010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963335" y="4300299"/>
            <a:ext cx="152519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2</a:t>
            </a:r>
            <a:endParaRPr lang="en-US" sz="2100" dirty="0"/>
          </a:p>
        </p:txBody>
      </p:sp>
      <p:sp>
        <p:nvSpPr>
          <p:cNvPr id="10" name="Text 8"/>
          <p:cNvSpPr/>
          <p:nvPr/>
        </p:nvSpPr>
        <p:spPr>
          <a:xfrm>
            <a:off x="5340548" y="3929420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Data Warehousing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40548" y="4414599"/>
            <a:ext cx="8326517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Combine with Amazon Redshift for large-scale data warehousing and analytics.</a:t>
            </a:r>
            <a:endParaRPr lang="en-US" sz="1650" dirty="0"/>
          </a:p>
        </p:txBody>
      </p:sp>
      <p:sp>
        <p:nvSpPr>
          <p:cNvPr id="12" name="Shape 10"/>
          <p:cNvSpPr/>
          <p:nvPr/>
        </p:nvSpPr>
        <p:spPr>
          <a:xfrm>
            <a:off x="5233511" y="5298281"/>
            <a:ext cx="8540591" cy="15240"/>
          </a:xfrm>
          <a:prstGeom prst="roundRect">
            <a:avLst>
              <a:gd name="adj" fmla="val 210732"/>
            </a:avLst>
          </a:prstGeom>
          <a:solidFill>
            <a:srgbClr val="662E4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Shape 11"/>
          <p:cNvSpPr/>
          <p:nvPr/>
        </p:nvSpPr>
        <p:spPr>
          <a:xfrm>
            <a:off x="749260" y="5420558"/>
            <a:ext cx="6565940" cy="1598176"/>
          </a:xfrm>
          <a:prstGeom prst="roundRect">
            <a:avLst>
              <a:gd name="adj" fmla="val 2010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963335" y="6005513"/>
            <a:ext cx="163235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3</a:t>
            </a:r>
            <a:endParaRPr lang="en-US" sz="2100" dirty="0"/>
          </a:p>
        </p:txBody>
      </p:sp>
      <p:sp>
        <p:nvSpPr>
          <p:cNvPr id="15" name="Text 13"/>
          <p:cNvSpPr/>
          <p:nvPr/>
        </p:nvSpPr>
        <p:spPr>
          <a:xfrm>
            <a:off x="7529274" y="5634633"/>
            <a:ext cx="3040380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Serverless Computing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29274" y="6119812"/>
            <a:ext cx="6137791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Utilize Amazon Lambda for event-driven serverless computations on streaming data.</a:t>
            </a:r>
            <a:endParaRPr lang="en-US" sz="16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5DEE768-6A59-96EF-2067-5C24ADBE1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172" y="7710396"/>
            <a:ext cx="1983228" cy="5192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260" y="2384584"/>
            <a:ext cx="76454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Conclusion and Key </a:t>
            </a:r>
          </a:p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Takeaways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49260" y="4132778"/>
            <a:ext cx="7645479" cy="1712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Amazon Kinesis provides a robust, scalable, and secure solution for real-time data processing. It offers a range of use cases, including real-time monitoring, event processing, and data ingestion. By integrating with other AWS services, Kinesis empowers businesses to make data-driven decisions and unlock new possibilities in real time.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499</Words>
  <Application>Microsoft Office PowerPoint</Application>
  <PresentationFormat>Custom</PresentationFormat>
  <Paragraphs>63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Montserrat Medium</vt:lpstr>
      <vt:lpstr>Arial</vt:lpstr>
      <vt:lpstr>Brygada 1918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Siva Ravinadhan(UST,IN)</cp:lastModifiedBy>
  <cp:revision>4</cp:revision>
  <dcterms:created xsi:type="dcterms:W3CDTF">2025-01-06T04:51:54Z</dcterms:created>
  <dcterms:modified xsi:type="dcterms:W3CDTF">2025-01-21T10:36:54Z</dcterms:modified>
</cp:coreProperties>
</file>