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Montserrat Medium" panose="00000600000000000000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6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2555796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Amazon Kinesis: Powering Real-Time Data Processing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35660" y="4303990"/>
            <a:ext cx="7645479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This presentation will explore the power of Amazon Kinesis, a managed service that enables real-time data processing and analysis. We'll dive into its core features, why and when you'd need it, and a real-world use case to demonstrate its benefits.</a:t>
            </a:r>
            <a:endParaRPr lang="en-US" sz="16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06352-0E30-0BE6-7804-B738B9F63892}"/>
              </a:ext>
            </a:extLst>
          </p:cNvPr>
          <p:cNvSpPr txBox="1"/>
          <p:nvPr/>
        </p:nvSpPr>
        <p:spPr>
          <a:xfrm>
            <a:off x="11983452" y="6545179"/>
            <a:ext cx="264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Presented  By</a:t>
            </a:r>
            <a:b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</a:b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SIVA 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423755"/>
            <a:ext cx="6856333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What is Amazon Kinesis?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3672483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 Streams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4243388"/>
            <a:ext cx="4028599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Amazon Kinesis Data Streams is a fully managed service for capturing, processing, and analyzing real-time streaming data.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5307687" y="3672483"/>
            <a:ext cx="2965252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Real-Time Processing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07687" y="4243388"/>
            <a:ext cx="4028599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It allows applications to ingest, process, and analyze streaming data as it arrives, without needing to store it first.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9866114" y="3672483"/>
            <a:ext cx="3509010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Scalability and Durability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6114" y="4243388"/>
            <a:ext cx="4028599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Kinesis Data Streams scales automatically to handle massive data volumes, ensuring high availability and durability.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1193006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Why Do We Need Amazon Kinesis?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49260" y="2941201"/>
            <a:ext cx="3715703" cy="2283023"/>
          </a:xfrm>
          <a:prstGeom prst="roundRect">
            <a:avLst>
              <a:gd name="adj" fmla="val 140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63335" y="315527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Real-Time Insights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63335" y="3640455"/>
            <a:ext cx="3287554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Gain immediate insights from data streams, enabling timely decision-making and operational efficiency.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4679037" y="2941201"/>
            <a:ext cx="3715703" cy="2283023"/>
          </a:xfrm>
          <a:prstGeom prst="roundRect">
            <a:avLst>
              <a:gd name="adj" fmla="val 140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893112" y="315527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Stream Processing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93112" y="3640455"/>
            <a:ext cx="3287554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Process data continuously, allowing for real-time analysis, filtering, and aggregation of streaming data.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9260" y="5438299"/>
            <a:ext cx="7645479" cy="1598176"/>
          </a:xfrm>
          <a:prstGeom prst="roundRect">
            <a:avLst>
              <a:gd name="adj" fmla="val 2010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963335" y="5652373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 Analytics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63335" y="6137553"/>
            <a:ext cx="721733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Power advanced analytics applications, such as fraud detection, customer behavior analysis, and real-time reporting.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549604"/>
            <a:ext cx="10529292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When Should We Use Amazon Kinesis?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49260" y="3825121"/>
            <a:ext cx="374571" cy="374571"/>
          </a:xfrm>
          <a:prstGeom prst="roundRect">
            <a:avLst>
              <a:gd name="adj" fmla="val 8574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337905" y="3825121"/>
            <a:ext cx="3042880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Real-Time Monitoring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37905" y="4310301"/>
            <a:ext cx="3645932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Track metrics, log events, and analyze performance data in real time, enabling rapid problem identification.</a:t>
            </a:r>
            <a:endParaRPr lang="en-US" sz="1650" dirty="0"/>
          </a:p>
        </p:txBody>
      </p:sp>
      <p:sp>
        <p:nvSpPr>
          <p:cNvPr id="6" name="Shape 4"/>
          <p:cNvSpPr/>
          <p:nvPr/>
        </p:nvSpPr>
        <p:spPr>
          <a:xfrm>
            <a:off x="5197912" y="3825121"/>
            <a:ext cx="374571" cy="374571"/>
          </a:xfrm>
          <a:prstGeom prst="roundRect">
            <a:avLst>
              <a:gd name="adj" fmla="val 8574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5786557" y="382512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 Ingestion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786557" y="4310301"/>
            <a:ext cx="3645932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Capture and ingest high-volume data streams from various sources, such as logs, sensor data, and financial transactions.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9646563" y="3825121"/>
            <a:ext cx="374571" cy="374571"/>
          </a:xfrm>
          <a:prstGeom prst="roundRect">
            <a:avLst>
              <a:gd name="adj" fmla="val 8574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235208" y="382512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Event Processing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35208" y="4310301"/>
            <a:ext cx="3645932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Process events from various sources, including IoT devices, web applications, and social media, for immediate insights.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2469" y="712946"/>
            <a:ext cx="7739062" cy="1338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Real-World Use Case: Real-Time Fraud Detection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69" y="2352199"/>
            <a:ext cx="501729" cy="50172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2469" y="3054548"/>
            <a:ext cx="3091696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Transaction Monitoring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02469" y="3509486"/>
            <a:ext cx="3719036" cy="12844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Kinesis captures real-time transaction data, including user details, purchase history, and payment information.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495" y="2352199"/>
            <a:ext cx="501729" cy="50172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22495" y="3054548"/>
            <a:ext cx="2676287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Fraud Detection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4722495" y="3509486"/>
            <a:ext cx="3719036" cy="12844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Machine learning models analyze transaction data to identify suspicious patterns and flag potential fraud.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469" y="5396032"/>
            <a:ext cx="501729" cy="50172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2469" y="6098381"/>
            <a:ext cx="2797612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Real-Time Prevention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02469" y="6553319"/>
            <a:ext cx="3719036" cy="9633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Suspicious transactions are blocked in real time, minimizing financial losses and protecting customers.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1093232"/>
            <a:ext cx="12365593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Overcoming Challenges with Amazon Kinesis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821" y="2234922"/>
            <a:ext cx="2166699" cy="15981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5138" y="3027402"/>
            <a:ext cx="133826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5329595" y="244899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29595" y="2934176"/>
            <a:ext cx="833747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Kinesis scales automatically to handle peak data volumes, ensuring reliable performance.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5168979" y="3844528"/>
            <a:ext cx="8658701" cy="15240"/>
          </a:xfrm>
          <a:prstGeom prst="roundRect">
            <a:avLst>
              <a:gd name="adj" fmla="val 210732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352" y="3886557"/>
            <a:ext cx="4333518" cy="159817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5852" y="4471511"/>
            <a:ext cx="152519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6412944" y="4100632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Latency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12944" y="4585811"/>
            <a:ext cx="725412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Low latency processing enables near real-time analysis and quick responses to events.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6252329" y="5496163"/>
            <a:ext cx="7575352" cy="15240"/>
          </a:xfrm>
          <a:prstGeom prst="roundRect">
            <a:avLst>
              <a:gd name="adj" fmla="val 210732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02" y="5538192"/>
            <a:ext cx="6500217" cy="159817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50494" y="6123146"/>
            <a:ext cx="163235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0"/>
          <p:cNvSpPr/>
          <p:nvPr/>
        </p:nvSpPr>
        <p:spPr>
          <a:xfrm>
            <a:off x="7496294" y="575226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Security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496294" y="6237446"/>
            <a:ext cx="617077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Kinesis offers robust security features, including data encryption, access controls, and auditing capabilities.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1210866"/>
            <a:ext cx="12206287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Integrating Kinesis with Other AWS Services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49260" y="2352556"/>
            <a:ext cx="2188607" cy="1255752"/>
          </a:xfrm>
          <a:prstGeom prst="roundRect">
            <a:avLst>
              <a:gd name="adj" fmla="val 255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963335" y="2766298"/>
            <a:ext cx="133826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3151942" y="256663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 Storage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51942" y="3051810"/>
            <a:ext cx="7519868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Integrate with Amazon S3 for durable and cost-effective data storage.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3044904" y="3593068"/>
            <a:ext cx="10729198" cy="15240"/>
          </a:xfrm>
          <a:prstGeom prst="roundRect">
            <a:avLst>
              <a:gd name="adj" fmla="val 210732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6"/>
          <p:cNvSpPr/>
          <p:nvPr/>
        </p:nvSpPr>
        <p:spPr>
          <a:xfrm>
            <a:off x="749260" y="3715345"/>
            <a:ext cx="4377214" cy="1598176"/>
          </a:xfrm>
          <a:prstGeom prst="roundRect">
            <a:avLst>
              <a:gd name="adj" fmla="val 2010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963335" y="4300299"/>
            <a:ext cx="152519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5340548" y="392942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 Warehousing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40548" y="4414599"/>
            <a:ext cx="8326517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Combine with Amazon Redshift for large-scale data warehousing and analytics.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5233511" y="5298281"/>
            <a:ext cx="8540591" cy="15240"/>
          </a:xfrm>
          <a:prstGeom prst="roundRect">
            <a:avLst>
              <a:gd name="adj" fmla="val 210732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11"/>
          <p:cNvSpPr/>
          <p:nvPr/>
        </p:nvSpPr>
        <p:spPr>
          <a:xfrm>
            <a:off x="749260" y="5420558"/>
            <a:ext cx="6565940" cy="1598176"/>
          </a:xfrm>
          <a:prstGeom prst="roundRect">
            <a:avLst>
              <a:gd name="adj" fmla="val 2010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963335" y="6005513"/>
            <a:ext cx="163235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7529274" y="5634633"/>
            <a:ext cx="3040380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Serverless Computing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29274" y="6119812"/>
            <a:ext cx="613779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Utilize Amazon Lambda for event-driven serverless computations on streaming data.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2384584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Conclusion and Key Takeaways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49260" y="4132778"/>
            <a:ext cx="7645479" cy="1712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Amazon Kinesis provides a robust, scalable, and secure solution for real-time data processing. It offers a range of use cases, including real-time monitoring, event processing, and data ingestion. By integrating with other AWS services, Kinesis empowers businesses to make data-driven decisions and unlock new possibilities in real time.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496</Words>
  <Application>Microsoft Office PowerPoint</Application>
  <PresentationFormat>Custom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 Medium</vt:lpstr>
      <vt:lpstr>Brygada 1918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Siva Ravinadhan(UST,IN)</cp:lastModifiedBy>
  <cp:revision>2</cp:revision>
  <dcterms:created xsi:type="dcterms:W3CDTF">2025-01-06T04:51:54Z</dcterms:created>
  <dcterms:modified xsi:type="dcterms:W3CDTF">2025-01-21T04:36:04Z</dcterms:modified>
</cp:coreProperties>
</file>