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71" r:id="rId10"/>
    <p:sldId id="266" r:id="rId11"/>
    <p:sldId id="264" r:id="rId12"/>
    <p:sldId id="263" r:id="rId13"/>
    <p:sldId id="269" r:id="rId14"/>
    <p:sldId id="270" r:id="rId15"/>
    <p:sldId id="268" r:id="rId16"/>
    <p:sldId id="27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svg"/><Relationship Id="rId4" Type="http://schemas.openxmlformats.org/officeDocument/2006/relationships/image" Target="../media/image20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svg"/><Relationship Id="rId4" Type="http://schemas.openxmlformats.org/officeDocument/2006/relationships/image" Target="../media/image20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4A8E0-8EB0-44ED-A1AC-B4877E5FCCA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33B7A3-815A-4F78-AEA4-FCD570C245F8}">
      <dgm:prSet/>
      <dgm:spPr/>
      <dgm:t>
        <a:bodyPr/>
        <a:lstStyle/>
        <a:p>
          <a:pPr>
            <a:defRPr cap="all"/>
          </a:pPr>
          <a:r>
            <a:rPr lang="en-US"/>
            <a:t>• Vehicle Detection: Implement algorithms to accurately detect vehicles within the video footage.</a:t>
          </a:r>
        </a:p>
      </dgm:t>
    </dgm:pt>
    <dgm:pt modelId="{F9E36C76-7E4E-4825-B803-95808ACD7433}" type="parTrans" cxnId="{A0006BFB-7221-4FB2-91AF-6DFC42AE9A5B}">
      <dgm:prSet/>
      <dgm:spPr/>
      <dgm:t>
        <a:bodyPr/>
        <a:lstStyle/>
        <a:p>
          <a:endParaRPr lang="en-US"/>
        </a:p>
      </dgm:t>
    </dgm:pt>
    <dgm:pt modelId="{E8ED5C1F-492D-42E4-B686-77AA70D0C303}" type="sibTrans" cxnId="{A0006BFB-7221-4FB2-91AF-6DFC42AE9A5B}">
      <dgm:prSet/>
      <dgm:spPr/>
      <dgm:t>
        <a:bodyPr/>
        <a:lstStyle/>
        <a:p>
          <a:endParaRPr lang="en-US"/>
        </a:p>
      </dgm:t>
    </dgm:pt>
    <dgm:pt modelId="{F8A8CAF6-02F9-4275-8CDA-B5835DAA7AD6}">
      <dgm:prSet/>
      <dgm:spPr/>
      <dgm:t>
        <a:bodyPr/>
        <a:lstStyle/>
        <a:p>
          <a:pPr>
            <a:defRPr cap="all"/>
          </a:pPr>
          <a:r>
            <a:rPr lang="en-US"/>
            <a:t>• License Plate Recognition: Develop functionality to recognize and extract license plate numbers from detected vehicles.</a:t>
          </a:r>
        </a:p>
      </dgm:t>
    </dgm:pt>
    <dgm:pt modelId="{FF510F4E-C4D7-4D21-89D8-31DD1787460A}" type="parTrans" cxnId="{5D0A75B6-C2DE-4436-B91D-4D94E2DE632F}">
      <dgm:prSet/>
      <dgm:spPr/>
      <dgm:t>
        <a:bodyPr/>
        <a:lstStyle/>
        <a:p>
          <a:endParaRPr lang="en-US"/>
        </a:p>
      </dgm:t>
    </dgm:pt>
    <dgm:pt modelId="{DEB39BFA-4712-438D-AFEB-54C97A89A435}" type="sibTrans" cxnId="{5D0A75B6-C2DE-4436-B91D-4D94E2DE632F}">
      <dgm:prSet/>
      <dgm:spPr/>
      <dgm:t>
        <a:bodyPr/>
        <a:lstStyle/>
        <a:p>
          <a:endParaRPr lang="en-US"/>
        </a:p>
      </dgm:t>
    </dgm:pt>
    <dgm:pt modelId="{97049997-B89C-4AB5-885F-F56D32C14BF9}">
      <dgm:prSet/>
      <dgm:spPr/>
      <dgm:t>
        <a:bodyPr/>
        <a:lstStyle/>
        <a:p>
          <a:pPr>
            <a:defRPr cap="all"/>
          </a:pPr>
          <a:r>
            <a:rPr lang="en-US"/>
            <a:t>• Vehicle Attribute Recognition: Incorporate features to identify various attributes of the vehicles such as color.</a:t>
          </a:r>
        </a:p>
      </dgm:t>
    </dgm:pt>
    <dgm:pt modelId="{EE47F014-5EC1-423F-A3EE-0A92D0F6C0E7}" type="parTrans" cxnId="{9F16141E-6BDD-4E14-AFB9-E7C2461BD596}">
      <dgm:prSet/>
      <dgm:spPr/>
      <dgm:t>
        <a:bodyPr/>
        <a:lstStyle/>
        <a:p>
          <a:endParaRPr lang="en-US"/>
        </a:p>
      </dgm:t>
    </dgm:pt>
    <dgm:pt modelId="{7A09A1B8-5B80-42FC-B9A9-8F47C9A9B0F2}" type="sibTrans" cxnId="{9F16141E-6BDD-4E14-AFB9-E7C2461BD596}">
      <dgm:prSet/>
      <dgm:spPr/>
      <dgm:t>
        <a:bodyPr/>
        <a:lstStyle/>
        <a:p>
          <a:endParaRPr lang="en-US"/>
        </a:p>
      </dgm:t>
    </dgm:pt>
    <dgm:pt modelId="{5111122F-4667-4FBF-A2D7-7E909F2DFF6F}" type="pres">
      <dgm:prSet presAssocID="{D8E4A8E0-8EB0-44ED-A1AC-B4877E5FCCA2}" presName="root" presStyleCnt="0">
        <dgm:presLayoutVars>
          <dgm:dir/>
          <dgm:resizeHandles val="exact"/>
        </dgm:presLayoutVars>
      </dgm:prSet>
      <dgm:spPr/>
    </dgm:pt>
    <dgm:pt modelId="{266B3F4C-F1B4-4385-B4C6-A95E58F5C4E6}" type="pres">
      <dgm:prSet presAssocID="{FF33B7A3-815A-4F78-AEA4-FCD570C245F8}" presName="compNode" presStyleCnt="0"/>
      <dgm:spPr/>
    </dgm:pt>
    <dgm:pt modelId="{5A9F4E8D-6D9C-41B3-B4FA-6DA57016EC9F}" type="pres">
      <dgm:prSet presAssocID="{FF33B7A3-815A-4F78-AEA4-FCD570C245F8}" presName="iconBgRect" presStyleLbl="bgShp" presStyleIdx="0" presStyleCnt="3"/>
      <dgm:spPr/>
    </dgm:pt>
    <dgm:pt modelId="{3AEB1352-89C7-459C-AEC2-A7E7DE4F238A}" type="pres">
      <dgm:prSet presAssocID="{FF33B7A3-815A-4F78-AEA4-FCD570C245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567CD1FF-D5C2-4C7B-9251-4598E86D6B04}" type="pres">
      <dgm:prSet presAssocID="{FF33B7A3-815A-4F78-AEA4-FCD570C245F8}" presName="spaceRect" presStyleCnt="0"/>
      <dgm:spPr/>
    </dgm:pt>
    <dgm:pt modelId="{910082E5-0467-4E97-AEB6-B1CE247294AE}" type="pres">
      <dgm:prSet presAssocID="{FF33B7A3-815A-4F78-AEA4-FCD570C245F8}" presName="textRect" presStyleLbl="revTx" presStyleIdx="0" presStyleCnt="3">
        <dgm:presLayoutVars>
          <dgm:chMax val="1"/>
          <dgm:chPref val="1"/>
        </dgm:presLayoutVars>
      </dgm:prSet>
      <dgm:spPr/>
    </dgm:pt>
    <dgm:pt modelId="{433C72D4-4E7D-44A1-9270-35F33AE2B938}" type="pres">
      <dgm:prSet presAssocID="{E8ED5C1F-492D-42E4-B686-77AA70D0C303}" presName="sibTrans" presStyleCnt="0"/>
      <dgm:spPr/>
    </dgm:pt>
    <dgm:pt modelId="{0960AE4A-6748-49DA-B8AB-FFF2A84D6984}" type="pres">
      <dgm:prSet presAssocID="{F8A8CAF6-02F9-4275-8CDA-B5835DAA7AD6}" presName="compNode" presStyleCnt="0"/>
      <dgm:spPr/>
    </dgm:pt>
    <dgm:pt modelId="{CB461BE5-3789-4787-976B-48D5A44408BC}" type="pres">
      <dgm:prSet presAssocID="{F8A8CAF6-02F9-4275-8CDA-B5835DAA7AD6}" presName="iconBgRect" presStyleLbl="bgShp" presStyleIdx="1" presStyleCnt="3"/>
      <dgm:spPr/>
    </dgm:pt>
    <dgm:pt modelId="{0C52D7C3-A0FE-44DB-A32A-CDF097807E89}" type="pres">
      <dgm:prSet presAssocID="{F8A8CAF6-02F9-4275-8CDA-B5835DAA7A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92CC4D40-913B-416A-AF02-5EF14A212236}" type="pres">
      <dgm:prSet presAssocID="{F8A8CAF6-02F9-4275-8CDA-B5835DAA7AD6}" presName="spaceRect" presStyleCnt="0"/>
      <dgm:spPr/>
    </dgm:pt>
    <dgm:pt modelId="{F2E82D3E-0E2D-4C0E-876D-91E2AB7C72A0}" type="pres">
      <dgm:prSet presAssocID="{F8A8CAF6-02F9-4275-8CDA-B5835DAA7AD6}" presName="textRect" presStyleLbl="revTx" presStyleIdx="1" presStyleCnt="3">
        <dgm:presLayoutVars>
          <dgm:chMax val="1"/>
          <dgm:chPref val="1"/>
        </dgm:presLayoutVars>
      </dgm:prSet>
      <dgm:spPr/>
    </dgm:pt>
    <dgm:pt modelId="{B0F08D38-6CB1-435C-B564-853895C70AC8}" type="pres">
      <dgm:prSet presAssocID="{DEB39BFA-4712-438D-AFEB-54C97A89A435}" presName="sibTrans" presStyleCnt="0"/>
      <dgm:spPr/>
    </dgm:pt>
    <dgm:pt modelId="{61E8D9A7-AF80-4D7A-98CA-9396B4599755}" type="pres">
      <dgm:prSet presAssocID="{97049997-B89C-4AB5-885F-F56D32C14BF9}" presName="compNode" presStyleCnt="0"/>
      <dgm:spPr/>
    </dgm:pt>
    <dgm:pt modelId="{7C55631B-D490-461F-957A-800CEAA1F198}" type="pres">
      <dgm:prSet presAssocID="{97049997-B89C-4AB5-885F-F56D32C14BF9}" presName="iconBgRect" presStyleLbl="bgShp" presStyleIdx="2" presStyleCnt="3"/>
      <dgm:spPr/>
    </dgm:pt>
    <dgm:pt modelId="{40BB7C62-A2BF-4FEF-A330-4B6EA381AE66}" type="pres">
      <dgm:prSet presAssocID="{97049997-B89C-4AB5-885F-F56D32C14B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5DDF995E-AC22-4C1C-9E8E-63CD3F5627FB}" type="pres">
      <dgm:prSet presAssocID="{97049997-B89C-4AB5-885F-F56D32C14BF9}" presName="spaceRect" presStyleCnt="0"/>
      <dgm:spPr/>
    </dgm:pt>
    <dgm:pt modelId="{E829F245-D0E1-4D6B-9877-0C7A5613986F}" type="pres">
      <dgm:prSet presAssocID="{97049997-B89C-4AB5-885F-F56D32C14BF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F16141E-6BDD-4E14-AFB9-E7C2461BD596}" srcId="{D8E4A8E0-8EB0-44ED-A1AC-B4877E5FCCA2}" destId="{97049997-B89C-4AB5-885F-F56D32C14BF9}" srcOrd="2" destOrd="0" parTransId="{EE47F014-5EC1-423F-A3EE-0A92D0F6C0E7}" sibTransId="{7A09A1B8-5B80-42FC-B9A9-8F47C9A9B0F2}"/>
    <dgm:cxn modelId="{AD1D196A-9DFB-42A0-8EC2-FFD37ADAC493}" type="presOf" srcId="{D8E4A8E0-8EB0-44ED-A1AC-B4877E5FCCA2}" destId="{5111122F-4667-4FBF-A2D7-7E909F2DFF6F}" srcOrd="0" destOrd="0" presId="urn:microsoft.com/office/officeart/2018/5/layout/IconCircleLabelList"/>
    <dgm:cxn modelId="{0CCAB87D-3420-4E25-B533-8507C7A23D59}" type="presOf" srcId="{F8A8CAF6-02F9-4275-8CDA-B5835DAA7AD6}" destId="{F2E82D3E-0E2D-4C0E-876D-91E2AB7C72A0}" srcOrd="0" destOrd="0" presId="urn:microsoft.com/office/officeart/2018/5/layout/IconCircleLabelList"/>
    <dgm:cxn modelId="{5D0A75B6-C2DE-4436-B91D-4D94E2DE632F}" srcId="{D8E4A8E0-8EB0-44ED-A1AC-B4877E5FCCA2}" destId="{F8A8CAF6-02F9-4275-8CDA-B5835DAA7AD6}" srcOrd="1" destOrd="0" parTransId="{FF510F4E-C4D7-4D21-89D8-31DD1787460A}" sibTransId="{DEB39BFA-4712-438D-AFEB-54C97A89A435}"/>
    <dgm:cxn modelId="{6BDC66DC-DF85-492D-BA1F-C92AD456ABDD}" type="presOf" srcId="{97049997-B89C-4AB5-885F-F56D32C14BF9}" destId="{E829F245-D0E1-4D6B-9877-0C7A5613986F}" srcOrd="0" destOrd="0" presId="urn:microsoft.com/office/officeart/2018/5/layout/IconCircleLabelList"/>
    <dgm:cxn modelId="{B1F785E7-1D58-4E98-9DB5-49D39BEE2346}" type="presOf" srcId="{FF33B7A3-815A-4F78-AEA4-FCD570C245F8}" destId="{910082E5-0467-4E97-AEB6-B1CE247294AE}" srcOrd="0" destOrd="0" presId="urn:microsoft.com/office/officeart/2018/5/layout/IconCircleLabelList"/>
    <dgm:cxn modelId="{A0006BFB-7221-4FB2-91AF-6DFC42AE9A5B}" srcId="{D8E4A8E0-8EB0-44ED-A1AC-B4877E5FCCA2}" destId="{FF33B7A3-815A-4F78-AEA4-FCD570C245F8}" srcOrd="0" destOrd="0" parTransId="{F9E36C76-7E4E-4825-B803-95808ACD7433}" sibTransId="{E8ED5C1F-492D-42E4-B686-77AA70D0C303}"/>
    <dgm:cxn modelId="{BCD3B6F4-6CE4-44ED-B281-49BC87D77FBB}" type="presParOf" srcId="{5111122F-4667-4FBF-A2D7-7E909F2DFF6F}" destId="{266B3F4C-F1B4-4385-B4C6-A95E58F5C4E6}" srcOrd="0" destOrd="0" presId="urn:microsoft.com/office/officeart/2018/5/layout/IconCircleLabelList"/>
    <dgm:cxn modelId="{BF949822-F646-4825-8114-144AD0692210}" type="presParOf" srcId="{266B3F4C-F1B4-4385-B4C6-A95E58F5C4E6}" destId="{5A9F4E8D-6D9C-41B3-B4FA-6DA57016EC9F}" srcOrd="0" destOrd="0" presId="urn:microsoft.com/office/officeart/2018/5/layout/IconCircleLabelList"/>
    <dgm:cxn modelId="{C3DBF872-509D-4D30-A2C5-B01EC410214E}" type="presParOf" srcId="{266B3F4C-F1B4-4385-B4C6-A95E58F5C4E6}" destId="{3AEB1352-89C7-459C-AEC2-A7E7DE4F238A}" srcOrd="1" destOrd="0" presId="urn:microsoft.com/office/officeart/2018/5/layout/IconCircleLabelList"/>
    <dgm:cxn modelId="{3240DAEE-32EF-4EB6-B851-FEF0CBF84C28}" type="presParOf" srcId="{266B3F4C-F1B4-4385-B4C6-A95E58F5C4E6}" destId="{567CD1FF-D5C2-4C7B-9251-4598E86D6B04}" srcOrd="2" destOrd="0" presId="urn:microsoft.com/office/officeart/2018/5/layout/IconCircleLabelList"/>
    <dgm:cxn modelId="{F6A4EA53-6BC5-498B-9EB8-6AB9E8C0514E}" type="presParOf" srcId="{266B3F4C-F1B4-4385-B4C6-A95E58F5C4E6}" destId="{910082E5-0467-4E97-AEB6-B1CE247294AE}" srcOrd="3" destOrd="0" presId="urn:microsoft.com/office/officeart/2018/5/layout/IconCircleLabelList"/>
    <dgm:cxn modelId="{46776CCD-901D-4E96-A6F2-8C2C72C16D67}" type="presParOf" srcId="{5111122F-4667-4FBF-A2D7-7E909F2DFF6F}" destId="{433C72D4-4E7D-44A1-9270-35F33AE2B938}" srcOrd="1" destOrd="0" presId="urn:microsoft.com/office/officeart/2018/5/layout/IconCircleLabelList"/>
    <dgm:cxn modelId="{706DC803-001E-45CF-99E5-32F25047DB0F}" type="presParOf" srcId="{5111122F-4667-4FBF-A2D7-7E909F2DFF6F}" destId="{0960AE4A-6748-49DA-B8AB-FFF2A84D6984}" srcOrd="2" destOrd="0" presId="urn:microsoft.com/office/officeart/2018/5/layout/IconCircleLabelList"/>
    <dgm:cxn modelId="{02B5D738-A74A-4FA9-9620-383B62B3D7AF}" type="presParOf" srcId="{0960AE4A-6748-49DA-B8AB-FFF2A84D6984}" destId="{CB461BE5-3789-4787-976B-48D5A44408BC}" srcOrd="0" destOrd="0" presId="urn:microsoft.com/office/officeart/2018/5/layout/IconCircleLabelList"/>
    <dgm:cxn modelId="{6F006789-DBB6-4767-9297-F26697141428}" type="presParOf" srcId="{0960AE4A-6748-49DA-B8AB-FFF2A84D6984}" destId="{0C52D7C3-A0FE-44DB-A32A-CDF097807E89}" srcOrd="1" destOrd="0" presId="urn:microsoft.com/office/officeart/2018/5/layout/IconCircleLabelList"/>
    <dgm:cxn modelId="{87C4A781-AB0F-4BA3-BA34-3ABC2D7CA19F}" type="presParOf" srcId="{0960AE4A-6748-49DA-B8AB-FFF2A84D6984}" destId="{92CC4D40-913B-416A-AF02-5EF14A212236}" srcOrd="2" destOrd="0" presId="urn:microsoft.com/office/officeart/2018/5/layout/IconCircleLabelList"/>
    <dgm:cxn modelId="{07DB1C27-9B9D-4B9E-9219-A299F54AA0F6}" type="presParOf" srcId="{0960AE4A-6748-49DA-B8AB-FFF2A84D6984}" destId="{F2E82D3E-0E2D-4C0E-876D-91E2AB7C72A0}" srcOrd="3" destOrd="0" presId="urn:microsoft.com/office/officeart/2018/5/layout/IconCircleLabelList"/>
    <dgm:cxn modelId="{4F22A75D-20A7-4247-9108-0EBF46FC516F}" type="presParOf" srcId="{5111122F-4667-4FBF-A2D7-7E909F2DFF6F}" destId="{B0F08D38-6CB1-435C-B564-853895C70AC8}" srcOrd="3" destOrd="0" presId="urn:microsoft.com/office/officeart/2018/5/layout/IconCircleLabelList"/>
    <dgm:cxn modelId="{39260C28-F214-4650-A67B-5CDD7ACC3A32}" type="presParOf" srcId="{5111122F-4667-4FBF-A2D7-7E909F2DFF6F}" destId="{61E8D9A7-AF80-4D7A-98CA-9396B4599755}" srcOrd="4" destOrd="0" presId="urn:microsoft.com/office/officeart/2018/5/layout/IconCircleLabelList"/>
    <dgm:cxn modelId="{2CD93B4F-091F-43CA-AD21-F0353E1C2CBF}" type="presParOf" srcId="{61E8D9A7-AF80-4D7A-98CA-9396B4599755}" destId="{7C55631B-D490-461F-957A-800CEAA1F198}" srcOrd="0" destOrd="0" presId="urn:microsoft.com/office/officeart/2018/5/layout/IconCircleLabelList"/>
    <dgm:cxn modelId="{082494BF-1544-4853-91B3-FB9720C3D80E}" type="presParOf" srcId="{61E8D9A7-AF80-4D7A-98CA-9396B4599755}" destId="{40BB7C62-A2BF-4FEF-A330-4B6EA381AE66}" srcOrd="1" destOrd="0" presId="urn:microsoft.com/office/officeart/2018/5/layout/IconCircleLabelList"/>
    <dgm:cxn modelId="{93624456-E0CA-45A1-9F0E-46925B11D897}" type="presParOf" srcId="{61E8D9A7-AF80-4D7A-98CA-9396B4599755}" destId="{5DDF995E-AC22-4C1C-9E8E-63CD3F5627FB}" srcOrd="2" destOrd="0" presId="urn:microsoft.com/office/officeart/2018/5/layout/IconCircleLabelList"/>
    <dgm:cxn modelId="{CBA4DAD8-4631-421D-AADB-CF72D8F2A750}" type="presParOf" srcId="{61E8D9A7-AF80-4D7A-98CA-9396B4599755}" destId="{E829F245-D0E1-4D6B-9877-0C7A5613986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4E86B1-8C70-4FD7-A4F2-40897B56D87A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E28B9A-B6BA-4C2E-921F-200F71DA9777}">
      <dgm:prSet/>
      <dgm:spPr/>
      <dgm:t>
        <a:bodyPr/>
        <a:lstStyle/>
        <a:p>
          <a:r>
            <a:rPr lang="en-US"/>
            <a:t>SORT is used for tracking objects across frames in a video sequence.</a:t>
          </a:r>
        </a:p>
      </dgm:t>
    </dgm:pt>
    <dgm:pt modelId="{9D988287-E0D3-434B-9887-5C29AA8BEE3A}" type="parTrans" cxnId="{C11D7A27-90EF-4D89-B630-455AA8683259}">
      <dgm:prSet/>
      <dgm:spPr/>
      <dgm:t>
        <a:bodyPr/>
        <a:lstStyle/>
        <a:p>
          <a:endParaRPr lang="en-US"/>
        </a:p>
      </dgm:t>
    </dgm:pt>
    <dgm:pt modelId="{DCC6044A-F6B9-477C-9E9F-DB75C534FA9B}" type="sibTrans" cxnId="{C11D7A27-90EF-4D89-B630-455AA8683259}">
      <dgm:prSet/>
      <dgm:spPr/>
      <dgm:t>
        <a:bodyPr/>
        <a:lstStyle/>
        <a:p>
          <a:endParaRPr lang="en-US"/>
        </a:p>
      </dgm:t>
    </dgm:pt>
    <dgm:pt modelId="{61348E4C-F946-48F2-9E07-8AC92FE1129D}">
      <dgm:prSet/>
      <dgm:spPr/>
      <dgm:t>
        <a:bodyPr/>
        <a:lstStyle/>
        <a:p>
          <a:r>
            <a:rPr lang="en-US" b="1" i="0" baseline="0"/>
            <a:t>Kalman Filter</a:t>
          </a:r>
          <a:r>
            <a:rPr lang="en-US" b="0" i="0" baseline="0"/>
            <a:t>: Used for predicting the future position of objects.</a:t>
          </a:r>
          <a:endParaRPr lang="en-US"/>
        </a:p>
      </dgm:t>
    </dgm:pt>
    <dgm:pt modelId="{4849C540-EDC2-4BE0-9E49-3F3B9E7D9040}" type="parTrans" cxnId="{9D833CBE-73CE-444A-8A54-C6951E5A5360}">
      <dgm:prSet/>
      <dgm:spPr/>
      <dgm:t>
        <a:bodyPr/>
        <a:lstStyle/>
        <a:p>
          <a:endParaRPr lang="en-US"/>
        </a:p>
      </dgm:t>
    </dgm:pt>
    <dgm:pt modelId="{AF949F0F-EFFB-4D6A-AA40-81A1CE6372FE}" type="sibTrans" cxnId="{9D833CBE-73CE-444A-8A54-C6951E5A5360}">
      <dgm:prSet/>
      <dgm:spPr/>
      <dgm:t>
        <a:bodyPr/>
        <a:lstStyle/>
        <a:p>
          <a:endParaRPr lang="en-US"/>
        </a:p>
      </dgm:t>
    </dgm:pt>
    <dgm:pt modelId="{B555181F-D15D-4BFB-ABCC-CD79E9103A89}">
      <dgm:prSet/>
      <dgm:spPr/>
      <dgm:t>
        <a:bodyPr/>
        <a:lstStyle/>
        <a:p>
          <a:r>
            <a:rPr lang="en-US" b="1" i="0" baseline="0"/>
            <a:t>Hungarian Algorithm</a:t>
          </a:r>
          <a:r>
            <a:rPr lang="en-US" b="0" i="0" baseline="0"/>
            <a:t>: Used for assigning detected objects to tracked objects in an optimal manner.</a:t>
          </a:r>
          <a:endParaRPr lang="en-US"/>
        </a:p>
      </dgm:t>
    </dgm:pt>
    <dgm:pt modelId="{FB90956E-3A2A-447D-AE3E-9699CCBEA76E}" type="parTrans" cxnId="{DD0D5189-4CEA-4445-AA74-A365B32876BB}">
      <dgm:prSet/>
      <dgm:spPr/>
      <dgm:t>
        <a:bodyPr/>
        <a:lstStyle/>
        <a:p>
          <a:endParaRPr lang="en-US"/>
        </a:p>
      </dgm:t>
    </dgm:pt>
    <dgm:pt modelId="{94B5DDF7-AD25-44D4-9E44-0A46F45DDBF4}" type="sibTrans" cxnId="{DD0D5189-4CEA-4445-AA74-A365B32876BB}">
      <dgm:prSet/>
      <dgm:spPr/>
      <dgm:t>
        <a:bodyPr/>
        <a:lstStyle/>
        <a:p>
          <a:endParaRPr lang="en-US"/>
        </a:p>
      </dgm:t>
    </dgm:pt>
    <dgm:pt modelId="{FA05FDBE-D125-4F88-BAFA-F7CFE2318997}">
      <dgm:prSet/>
      <dgm:spPr/>
      <dgm:t>
        <a:bodyPr/>
        <a:lstStyle/>
        <a:p>
          <a:r>
            <a:rPr lang="en-US" b="1" i="0" baseline="0"/>
            <a:t>Bounding Box Association</a:t>
          </a:r>
          <a:r>
            <a:rPr lang="en-US" b="0" i="0" baseline="0"/>
            <a:t>: Methods to associate detected bounding boxes with existing tracked objects. </a:t>
          </a:r>
          <a:endParaRPr lang="en-US"/>
        </a:p>
      </dgm:t>
    </dgm:pt>
    <dgm:pt modelId="{52F3F992-0819-4B14-B3FF-2F943031979A}" type="parTrans" cxnId="{80BC8D8E-A1BF-4773-85FD-9BCDDAA25A62}">
      <dgm:prSet/>
      <dgm:spPr/>
      <dgm:t>
        <a:bodyPr/>
        <a:lstStyle/>
        <a:p>
          <a:endParaRPr lang="en-US"/>
        </a:p>
      </dgm:t>
    </dgm:pt>
    <dgm:pt modelId="{3D9302C6-7635-4A06-8F0C-7885E2B3BFD3}" type="sibTrans" cxnId="{80BC8D8E-A1BF-4773-85FD-9BCDDAA25A62}">
      <dgm:prSet/>
      <dgm:spPr/>
      <dgm:t>
        <a:bodyPr/>
        <a:lstStyle/>
        <a:p>
          <a:endParaRPr lang="en-US"/>
        </a:p>
      </dgm:t>
    </dgm:pt>
    <dgm:pt modelId="{F357E38D-6CBC-425C-8FF7-9009C1148522}" type="pres">
      <dgm:prSet presAssocID="{7B4E86B1-8C70-4FD7-A4F2-40897B56D87A}" presName="matrix" presStyleCnt="0">
        <dgm:presLayoutVars>
          <dgm:chMax val="1"/>
          <dgm:dir/>
          <dgm:resizeHandles val="exact"/>
        </dgm:presLayoutVars>
      </dgm:prSet>
      <dgm:spPr/>
    </dgm:pt>
    <dgm:pt modelId="{F46EC323-33FE-4259-9C72-2EC65EE13FA4}" type="pres">
      <dgm:prSet presAssocID="{7B4E86B1-8C70-4FD7-A4F2-40897B56D87A}" presName="diamond" presStyleLbl="bgShp" presStyleIdx="0" presStyleCnt="1"/>
      <dgm:spPr/>
    </dgm:pt>
    <dgm:pt modelId="{A6E76332-49C9-4E83-9647-D78DE6FA8103}" type="pres">
      <dgm:prSet presAssocID="{7B4E86B1-8C70-4FD7-A4F2-40897B56D87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AB0D4F7-07EA-4ED4-A69D-F387CB4922A1}" type="pres">
      <dgm:prSet presAssocID="{7B4E86B1-8C70-4FD7-A4F2-40897B56D87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46F31B1-6EF2-4CD0-A826-D7B9052107EC}" type="pres">
      <dgm:prSet presAssocID="{7B4E86B1-8C70-4FD7-A4F2-40897B56D87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C15B19C-85CA-4B4C-BB19-19E4B21F972C}" type="pres">
      <dgm:prSet presAssocID="{7B4E86B1-8C70-4FD7-A4F2-40897B56D87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FC5FD04-EB47-40F1-A731-BCAC6EC9D4D8}" type="presOf" srcId="{FA05FDBE-D125-4F88-BAFA-F7CFE2318997}" destId="{CC15B19C-85CA-4B4C-BB19-19E4B21F972C}" srcOrd="0" destOrd="0" presId="urn:microsoft.com/office/officeart/2005/8/layout/matrix3"/>
    <dgm:cxn modelId="{C11D7A27-90EF-4D89-B630-455AA8683259}" srcId="{7B4E86B1-8C70-4FD7-A4F2-40897B56D87A}" destId="{08E28B9A-B6BA-4C2E-921F-200F71DA9777}" srcOrd="0" destOrd="0" parTransId="{9D988287-E0D3-434B-9887-5C29AA8BEE3A}" sibTransId="{DCC6044A-F6B9-477C-9E9F-DB75C534FA9B}"/>
    <dgm:cxn modelId="{EFBE1D78-7066-4BE9-91F8-E6CB68AE75B2}" type="presOf" srcId="{B555181F-D15D-4BFB-ABCC-CD79E9103A89}" destId="{146F31B1-6EF2-4CD0-A826-D7B9052107EC}" srcOrd="0" destOrd="0" presId="urn:microsoft.com/office/officeart/2005/8/layout/matrix3"/>
    <dgm:cxn modelId="{DD0D5189-4CEA-4445-AA74-A365B32876BB}" srcId="{7B4E86B1-8C70-4FD7-A4F2-40897B56D87A}" destId="{B555181F-D15D-4BFB-ABCC-CD79E9103A89}" srcOrd="2" destOrd="0" parTransId="{FB90956E-3A2A-447D-AE3E-9699CCBEA76E}" sibTransId="{94B5DDF7-AD25-44D4-9E44-0A46F45DDBF4}"/>
    <dgm:cxn modelId="{80BC8D8E-A1BF-4773-85FD-9BCDDAA25A62}" srcId="{7B4E86B1-8C70-4FD7-A4F2-40897B56D87A}" destId="{FA05FDBE-D125-4F88-BAFA-F7CFE2318997}" srcOrd="3" destOrd="0" parTransId="{52F3F992-0819-4B14-B3FF-2F943031979A}" sibTransId="{3D9302C6-7635-4A06-8F0C-7885E2B3BFD3}"/>
    <dgm:cxn modelId="{68BC5EB8-E7C4-4191-B29F-5A147671A9DD}" type="presOf" srcId="{08E28B9A-B6BA-4C2E-921F-200F71DA9777}" destId="{A6E76332-49C9-4E83-9647-D78DE6FA8103}" srcOrd="0" destOrd="0" presId="urn:microsoft.com/office/officeart/2005/8/layout/matrix3"/>
    <dgm:cxn modelId="{CC6D3ABE-4F22-48FE-A925-E2DC8CEA6A20}" type="presOf" srcId="{61348E4C-F946-48F2-9E07-8AC92FE1129D}" destId="{5AB0D4F7-07EA-4ED4-A69D-F387CB4922A1}" srcOrd="0" destOrd="0" presId="urn:microsoft.com/office/officeart/2005/8/layout/matrix3"/>
    <dgm:cxn modelId="{9D833CBE-73CE-444A-8A54-C6951E5A5360}" srcId="{7B4E86B1-8C70-4FD7-A4F2-40897B56D87A}" destId="{61348E4C-F946-48F2-9E07-8AC92FE1129D}" srcOrd="1" destOrd="0" parTransId="{4849C540-EDC2-4BE0-9E49-3F3B9E7D9040}" sibTransId="{AF949F0F-EFFB-4D6A-AA40-81A1CE6372FE}"/>
    <dgm:cxn modelId="{931A76DB-5D89-4E9B-87A2-2229C89180FE}" type="presOf" srcId="{7B4E86B1-8C70-4FD7-A4F2-40897B56D87A}" destId="{F357E38D-6CBC-425C-8FF7-9009C1148522}" srcOrd="0" destOrd="0" presId="urn:microsoft.com/office/officeart/2005/8/layout/matrix3"/>
    <dgm:cxn modelId="{0236B928-2B5A-43FA-AE94-BA7058C4157A}" type="presParOf" srcId="{F357E38D-6CBC-425C-8FF7-9009C1148522}" destId="{F46EC323-33FE-4259-9C72-2EC65EE13FA4}" srcOrd="0" destOrd="0" presId="urn:microsoft.com/office/officeart/2005/8/layout/matrix3"/>
    <dgm:cxn modelId="{D42B6587-A2D9-4868-B0F4-E31CD819E897}" type="presParOf" srcId="{F357E38D-6CBC-425C-8FF7-9009C1148522}" destId="{A6E76332-49C9-4E83-9647-D78DE6FA8103}" srcOrd="1" destOrd="0" presId="urn:microsoft.com/office/officeart/2005/8/layout/matrix3"/>
    <dgm:cxn modelId="{C45BD9AF-B970-47D0-A84B-CF05BAD48777}" type="presParOf" srcId="{F357E38D-6CBC-425C-8FF7-9009C1148522}" destId="{5AB0D4F7-07EA-4ED4-A69D-F387CB4922A1}" srcOrd="2" destOrd="0" presId="urn:microsoft.com/office/officeart/2005/8/layout/matrix3"/>
    <dgm:cxn modelId="{34CA3572-6464-44E3-A836-0FB688F63CA1}" type="presParOf" srcId="{F357E38D-6CBC-425C-8FF7-9009C1148522}" destId="{146F31B1-6EF2-4CD0-A826-D7B9052107EC}" srcOrd="3" destOrd="0" presId="urn:microsoft.com/office/officeart/2005/8/layout/matrix3"/>
    <dgm:cxn modelId="{CBEE50FD-2DE1-4342-BCC2-EF1CB4C924CC}" type="presParOf" srcId="{F357E38D-6CBC-425C-8FF7-9009C1148522}" destId="{CC15B19C-85CA-4B4C-BB19-19E4B21F972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E5500D-E3CB-4C71-87B5-52439F98EC7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49C2E6-547A-4048-8E23-58467F6B0A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frame_nmb: </a:t>
          </a:r>
          <a:r>
            <a:rPr lang="en-US"/>
            <a:t>Represents the frame number in a video sequence where the detection occurred. In this case, it is frame number 0.</a:t>
          </a:r>
        </a:p>
      </dgm:t>
    </dgm:pt>
    <dgm:pt modelId="{D690634A-DBFD-4765-8199-3B118B286970}" type="parTrans" cxnId="{43EAB8A8-6F25-4C81-ABFE-6D480DC0B2E5}">
      <dgm:prSet/>
      <dgm:spPr/>
      <dgm:t>
        <a:bodyPr/>
        <a:lstStyle/>
        <a:p>
          <a:endParaRPr lang="en-US"/>
        </a:p>
      </dgm:t>
    </dgm:pt>
    <dgm:pt modelId="{24B3F962-55B6-4E67-8B51-F6FBB9A99FE5}" type="sibTrans" cxnId="{43EAB8A8-6F25-4C81-ABFE-6D480DC0B2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3DB2C3-0343-46B6-84FE-A31E5697A6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car_id: </a:t>
          </a:r>
          <a:r>
            <a:rPr lang="en-US"/>
            <a:t>An identifier assigned to each detected car. This can be useful for tracking cars across different frames. Here, the car ID is 1172.0.</a:t>
          </a:r>
        </a:p>
      </dgm:t>
    </dgm:pt>
    <dgm:pt modelId="{C13E365D-DA48-4E69-BE32-54ABE893DBD4}" type="parTrans" cxnId="{6A4E10AF-6903-476D-A338-5A2D2C32F4EC}">
      <dgm:prSet/>
      <dgm:spPr/>
      <dgm:t>
        <a:bodyPr/>
        <a:lstStyle/>
        <a:p>
          <a:endParaRPr lang="en-US"/>
        </a:p>
      </dgm:t>
    </dgm:pt>
    <dgm:pt modelId="{D6AC90C5-C1EA-4451-8D7D-A59B5298C092}" type="sibTrans" cxnId="{6A4E10AF-6903-476D-A338-5A2D2C32F4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5D5288-E850-41B6-9ADF-6F667B2805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car_bbox:  </a:t>
          </a:r>
          <a:r>
            <a:rPr lang="en-US"/>
            <a:t>The bounding box coordinates for the detected car in the format [x_min, y_min, x_max, y_max]. These coordinates define the rectangle that encloses the detected car.</a:t>
          </a:r>
        </a:p>
      </dgm:t>
    </dgm:pt>
    <dgm:pt modelId="{A2B7C489-DE4C-43F5-B95F-BF8086D16FA3}" type="parTrans" cxnId="{29F29FE5-B024-4B7F-8F17-BE281106201E}">
      <dgm:prSet/>
      <dgm:spPr/>
      <dgm:t>
        <a:bodyPr/>
        <a:lstStyle/>
        <a:p>
          <a:endParaRPr lang="en-US"/>
        </a:p>
      </dgm:t>
    </dgm:pt>
    <dgm:pt modelId="{6BB4F90F-E8DB-475B-A5B3-87E4F2F45025}" type="sibTrans" cxnId="{29F29FE5-B024-4B7F-8F17-BE28110620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4103DB-17A6-4581-AF17-D845513CC3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plate_bbox: </a:t>
          </a:r>
          <a:r>
            <a:rPr lang="en-US"/>
            <a:t>The bounding box coordinates for the detected number plate in the format [x_min, y_min, x_max, y_max]. These coordinates define the rectangle that encloses the detected number plate.</a:t>
          </a:r>
        </a:p>
      </dgm:t>
    </dgm:pt>
    <dgm:pt modelId="{672CD267-8186-432E-9F60-C31F64E0074A}" type="parTrans" cxnId="{DB3BAFE1-17E6-47BA-9697-33B4C2B6A8F4}">
      <dgm:prSet/>
      <dgm:spPr/>
      <dgm:t>
        <a:bodyPr/>
        <a:lstStyle/>
        <a:p>
          <a:endParaRPr lang="en-US"/>
        </a:p>
      </dgm:t>
    </dgm:pt>
    <dgm:pt modelId="{6FF421B1-D736-4A95-AFE2-AFA563BFB283}" type="sibTrans" cxnId="{DB3BAFE1-17E6-47BA-9697-33B4C2B6A8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3B37D9-8995-4B2F-A9E2-CFDFE5480C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plate_bbox_score</a:t>
          </a:r>
          <a:r>
            <a:rPr lang="en-US" b="1" dirty="0"/>
            <a:t>: </a:t>
          </a:r>
          <a:r>
            <a:rPr lang="en-US" dirty="0"/>
            <a:t>The confidence score for the bounding box of the number plate. This score indicates the model's confidence in the detected bounding box being a number plate. A higher score means higher confidence. This score is calculated by the object detection algorithm.</a:t>
          </a:r>
        </a:p>
      </dgm:t>
    </dgm:pt>
    <dgm:pt modelId="{2C67DB70-981D-480C-9AA3-98CE393F079F}" type="parTrans" cxnId="{F5F13F01-7473-4B3B-8720-04E93D24D2A5}">
      <dgm:prSet/>
      <dgm:spPr/>
      <dgm:t>
        <a:bodyPr/>
        <a:lstStyle/>
        <a:p>
          <a:endParaRPr lang="en-US"/>
        </a:p>
      </dgm:t>
    </dgm:pt>
    <dgm:pt modelId="{D512DECC-A47B-485D-8747-4B5DBA0FBCA4}" type="sibTrans" cxnId="{F5F13F01-7473-4B3B-8720-04E93D24D2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340F9E-1B4A-404F-B374-771F644C5A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license_nmb</a:t>
          </a:r>
          <a:r>
            <a:rPr lang="en-US" b="1" dirty="0"/>
            <a:t>: </a:t>
          </a:r>
          <a:r>
            <a:rPr lang="en-US" dirty="0"/>
            <a:t>The recognized text from the number plate. This is the actual license plate number extracted using OCR tool.</a:t>
          </a:r>
        </a:p>
      </dgm:t>
    </dgm:pt>
    <dgm:pt modelId="{1DCAE39E-7599-4906-8158-9CFACF4CC9C5}" type="parTrans" cxnId="{3D7F3BB0-8BE6-4989-9320-836EC407F5A8}">
      <dgm:prSet/>
      <dgm:spPr/>
      <dgm:t>
        <a:bodyPr/>
        <a:lstStyle/>
        <a:p>
          <a:endParaRPr lang="en-US"/>
        </a:p>
      </dgm:t>
    </dgm:pt>
    <dgm:pt modelId="{8F9F0D45-71B0-4B2B-8BC4-10964DA3F966}" type="sibTrans" cxnId="{3D7F3BB0-8BE6-4989-9320-836EC407F5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BB78AE-8963-42DB-BB55-761C562877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license_nmb_score: </a:t>
          </a:r>
          <a:r>
            <a:rPr lang="en-US"/>
            <a:t>The confidence score for the recognized license plate number. This score indicates the OCR model's confidence in the extracted text being correct. This score is calculated by the OCR.</a:t>
          </a:r>
          <a:endParaRPr lang="en-US" dirty="0"/>
        </a:p>
      </dgm:t>
    </dgm:pt>
    <dgm:pt modelId="{68317663-B4D5-47CD-8A8C-59F49480412D}" type="parTrans" cxnId="{037D4BB1-CB60-4654-91FB-848562E251AC}">
      <dgm:prSet/>
      <dgm:spPr/>
      <dgm:t>
        <a:bodyPr/>
        <a:lstStyle/>
        <a:p>
          <a:endParaRPr lang="en-US"/>
        </a:p>
      </dgm:t>
    </dgm:pt>
    <dgm:pt modelId="{B6081833-58BB-45F2-A5AF-2954BEBD4CB5}" type="sibTrans" cxnId="{037D4BB1-CB60-4654-91FB-848562E251AC}">
      <dgm:prSet/>
      <dgm:spPr/>
      <dgm:t>
        <a:bodyPr/>
        <a:lstStyle/>
        <a:p>
          <a:endParaRPr lang="en-US"/>
        </a:p>
      </dgm:t>
    </dgm:pt>
    <dgm:pt modelId="{386A7C57-CF9F-4DB1-BFAC-A9E89E3C09AB}" type="pres">
      <dgm:prSet presAssocID="{56E5500D-E3CB-4C71-87B5-52439F98EC75}" presName="root" presStyleCnt="0">
        <dgm:presLayoutVars>
          <dgm:dir/>
          <dgm:resizeHandles val="exact"/>
        </dgm:presLayoutVars>
      </dgm:prSet>
      <dgm:spPr/>
    </dgm:pt>
    <dgm:pt modelId="{BD1F0886-57A1-4419-8621-D2EAF734A259}" type="pres">
      <dgm:prSet presAssocID="{4249C2E6-547A-4048-8E23-58467F6B0A46}" presName="compNode" presStyleCnt="0"/>
      <dgm:spPr/>
    </dgm:pt>
    <dgm:pt modelId="{A1AE01CE-D380-4A49-A9A8-6C2A9495F591}" type="pres">
      <dgm:prSet presAssocID="{4249C2E6-547A-4048-8E23-58467F6B0A46}" presName="bgRect" presStyleLbl="bgShp" presStyleIdx="0" presStyleCnt="7"/>
      <dgm:spPr/>
    </dgm:pt>
    <dgm:pt modelId="{8399DC78-CA56-4941-A0E9-51F021DC2B7D}" type="pres">
      <dgm:prSet presAssocID="{4249C2E6-547A-4048-8E23-58467F6B0A4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DA47F33-836D-471A-B2E5-D1DE65E45A9F}" type="pres">
      <dgm:prSet presAssocID="{4249C2E6-547A-4048-8E23-58467F6B0A46}" presName="spaceRect" presStyleCnt="0"/>
      <dgm:spPr/>
    </dgm:pt>
    <dgm:pt modelId="{20FD2D0D-9DA1-476C-8FFB-4E196ED7264B}" type="pres">
      <dgm:prSet presAssocID="{4249C2E6-547A-4048-8E23-58467F6B0A46}" presName="parTx" presStyleLbl="revTx" presStyleIdx="0" presStyleCnt="7">
        <dgm:presLayoutVars>
          <dgm:chMax val="0"/>
          <dgm:chPref val="0"/>
        </dgm:presLayoutVars>
      </dgm:prSet>
      <dgm:spPr/>
    </dgm:pt>
    <dgm:pt modelId="{EC4037FD-B0AF-434F-937A-B035CDA20B3B}" type="pres">
      <dgm:prSet presAssocID="{24B3F962-55B6-4E67-8B51-F6FBB9A99FE5}" presName="sibTrans" presStyleCnt="0"/>
      <dgm:spPr/>
    </dgm:pt>
    <dgm:pt modelId="{4C6A423E-26D6-4711-9A22-ECF8C1320C0C}" type="pres">
      <dgm:prSet presAssocID="{4D3DB2C3-0343-46B6-84FE-A31E5697A6C1}" presName="compNode" presStyleCnt="0"/>
      <dgm:spPr/>
    </dgm:pt>
    <dgm:pt modelId="{2F18D5E6-8F35-410E-8EFE-758692E3FC34}" type="pres">
      <dgm:prSet presAssocID="{4D3DB2C3-0343-46B6-84FE-A31E5697A6C1}" presName="bgRect" presStyleLbl="bgShp" presStyleIdx="1" presStyleCnt="7"/>
      <dgm:spPr/>
    </dgm:pt>
    <dgm:pt modelId="{BA1FF942-F2B5-4AE0-AD97-DD2AF5115BA3}" type="pres">
      <dgm:prSet presAssocID="{4D3DB2C3-0343-46B6-84FE-A31E5697A6C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046FA5FA-8601-41D9-B78B-EB5A5719484B}" type="pres">
      <dgm:prSet presAssocID="{4D3DB2C3-0343-46B6-84FE-A31E5697A6C1}" presName="spaceRect" presStyleCnt="0"/>
      <dgm:spPr/>
    </dgm:pt>
    <dgm:pt modelId="{2774B1AE-231D-46DE-9E56-C87972717760}" type="pres">
      <dgm:prSet presAssocID="{4D3DB2C3-0343-46B6-84FE-A31E5697A6C1}" presName="parTx" presStyleLbl="revTx" presStyleIdx="1" presStyleCnt="7">
        <dgm:presLayoutVars>
          <dgm:chMax val="0"/>
          <dgm:chPref val="0"/>
        </dgm:presLayoutVars>
      </dgm:prSet>
      <dgm:spPr/>
    </dgm:pt>
    <dgm:pt modelId="{50299780-E00A-48D4-88D8-B7A54B32C9E9}" type="pres">
      <dgm:prSet presAssocID="{D6AC90C5-C1EA-4451-8D7D-A59B5298C092}" presName="sibTrans" presStyleCnt="0"/>
      <dgm:spPr/>
    </dgm:pt>
    <dgm:pt modelId="{A5DB3B13-55B8-441F-B794-F1B70B7C5E7D}" type="pres">
      <dgm:prSet presAssocID="{145D5288-E850-41B6-9ADF-6F667B2805DF}" presName="compNode" presStyleCnt="0"/>
      <dgm:spPr/>
    </dgm:pt>
    <dgm:pt modelId="{65D61699-32C2-4B18-9564-8C049126F6D5}" type="pres">
      <dgm:prSet presAssocID="{145D5288-E850-41B6-9ADF-6F667B2805DF}" presName="bgRect" presStyleLbl="bgShp" presStyleIdx="2" presStyleCnt="7"/>
      <dgm:spPr/>
    </dgm:pt>
    <dgm:pt modelId="{FEC395B7-1275-44B0-B953-A7C56D690D70}" type="pres">
      <dgm:prSet presAssocID="{145D5288-E850-41B6-9ADF-6F667B2805D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0F3A6BE3-9191-4E38-BAD5-30F4F53837DB}" type="pres">
      <dgm:prSet presAssocID="{145D5288-E850-41B6-9ADF-6F667B2805DF}" presName="spaceRect" presStyleCnt="0"/>
      <dgm:spPr/>
    </dgm:pt>
    <dgm:pt modelId="{FD839D28-2DB9-47CC-82D2-E9CB622C0BEF}" type="pres">
      <dgm:prSet presAssocID="{145D5288-E850-41B6-9ADF-6F667B2805DF}" presName="parTx" presStyleLbl="revTx" presStyleIdx="2" presStyleCnt="7">
        <dgm:presLayoutVars>
          <dgm:chMax val="0"/>
          <dgm:chPref val="0"/>
        </dgm:presLayoutVars>
      </dgm:prSet>
      <dgm:spPr/>
    </dgm:pt>
    <dgm:pt modelId="{9FCF10E8-1484-4922-93CB-BF4359AC57E1}" type="pres">
      <dgm:prSet presAssocID="{6BB4F90F-E8DB-475B-A5B3-87E4F2F45025}" presName="sibTrans" presStyleCnt="0"/>
      <dgm:spPr/>
    </dgm:pt>
    <dgm:pt modelId="{674A88F7-52B7-4818-ADA9-EF1A48124EF6}" type="pres">
      <dgm:prSet presAssocID="{DC4103DB-17A6-4581-AF17-D845513CC3FB}" presName="compNode" presStyleCnt="0"/>
      <dgm:spPr/>
    </dgm:pt>
    <dgm:pt modelId="{57D1A92C-30AD-4955-BFAF-7E8AE18991B9}" type="pres">
      <dgm:prSet presAssocID="{DC4103DB-17A6-4581-AF17-D845513CC3FB}" presName="bgRect" presStyleLbl="bgShp" presStyleIdx="3" presStyleCnt="7"/>
      <dgm:spPr/>
    </dgm:pt>
    <dgm:pt modelId="{1C2E102E-8F34-436B-9C5D-AC836F025CA7}" type="pres">
      <dgm:prSet presAssocID="{DC4103DB-17A6-4581-AF17-D845513CC3F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F75E371C-5C04-4C10-90D0-80D2038AB487}" type="pres">
      <dgm:prSet presAssocID="{DC4103DB-17A6-4581-AF17-D845513CC3FB}" presName="spaceRect" presStyleCnt="0"/>
      <dgm:spPr/>
    </dgm:pt>
    <dgm:pt modelId="{FCD9C852-12CB-4FA1-A561-76AD4E65DA34}" type="pres">
      <dgm:prSet presAssocID="{DC4103DB-17A6-4581-AF17-D845513CC3FB}" presName="parTx" presStyleLbl="revTx" presStyleIdx="3" presStyleCnt="7">
        <dgm:presLayoutVars>
          <dgm:chMax val="0"/>
          <dgm:chPref val="0"/>
        </dgm:presLayoutVars>
      </dgm:prSet>
      <dgm:spPr/>
    </dgm:pt>
    <dgm:pt modelId="{32D72B65-AA0F-4C5D-9469-8C80F7FFFB11}" type="pres">
      <dgm:prSet presAssocID="{6FF421B1-D736-4A95-AFE2-AFA563BFB283}" presName="sibTrans" presStyleCnt="0"/>
      <dgm:spPr/>
    </dgm:pt>
    <dgm:pt modelId="{B3DC1608-7E51-461F-ADEB-17F30E41FD46}" type="pres">
      <dgm:prSet presAssocID="{493B37D9-8995-4B2F-A9E2-CFDFE5480C0B}" presName="compNode" presStyleCnt="0"/>
      <dgm:spPr/>
    </dgm:pt>
    <dgm:pt modelId="{4E6FD517-0373-4A5F-8726-3FF70656CEA1}" type="pres">
      <dgm:prSet presAssocID="{493B37D9-8995-4B2F-A9E2-CFDFE5480C0B}" presName="bgRect" presStyleLbl="bgShp" presStyleIdx="4" presStyleCnt="7"/>
      <dgm:spPr/>
    </dgm:pt>
    <dgm:pt modelId="{6A4E32DB-BE87-4B48-92F2-DAC73331CE73}" type="pres">
      <dgm:prSet presAssocID="{493B37D9-8995-4B2F-A9E2-CFDFE5480C0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32393331-EC85-4C51-B06C-D72CCCC31A2C}" type="pres">
      <dgm:prSet presAssocID="{493B37D9-8995-4B2F-A9E2-CFDFE5480C0B}" presName="spaceRect" presStyleCnt="0"/>
      <dgm:spPr/>
    </dgm:pt>
    <dgm:pt modelId="{66F8AA84-74F1-4D42-8834-018317262555}" type="pres">
      <dgm:prSet presAssocID="{493B37D9-8995-4B2F-A9E2-CFDFE5480C0B}" presName="parTx" presStyleLbl="revTx" presStyleIdx="4" presStyleCnt="7">
        <dgm:presLayoutVars>
          <dgm:chMax val="0"/>
          <dgm:chPref val="0"/>
        </dgm:presLayoutVars>
      </dgm:prSet>
      <dgm:spPr/>
    </dgm:pt>
    <dgm:pt modelId="{869EC539-F582-4787-B23A-3D1CB8ABC189}" type="pres">
      <dgm:prSet presAssocID="{D512DECC-A47B-485D-8747-4B5DBA0FBCA4}" presName="sibTrans" presStyleCnt="0"/>
      <dgm:spPr/>
    </dgm:pt>
    <dgm:pt modelId="{0A8276D0-41EF-4B65-8FCE-8ED546F44AA3}" type="pres">
      <dgm:prSet presAssocID="{5B340F9E-1B4A-404F-B374-771F644C5A67}" presName="compNode" presStyleCnt="0"/>
      <dgm:spPr/>
    </dgm:pt>
    <dgm:pt modelId="{533F5921-0D8D-457F-B8F3-59C830B7B3D0}" type="pres">
      <dgm:prSet presAssocID="{5B340F9E-1B4A-404F-B374-771F644C5A67}" presName="bgRect" presStyleLbl="bgShp" presStyleIdx="5" presStyleCnt="7"/>
      <dgm:spPr/>
    </dgm:pt>
    <dgm:pt modelId="{0175F8C3-2CF7-4F66-84E5-5A9A30395D4A}" type="pres">
      <dgm:prSet presAssocID="{5B340F9E-1B4A-404F-B374-771F644C5A6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4919F23-21A9-4319-995F-61989313E4F4}" type="pres">
      <dgm:prSet presAssocID="{5B340F9E-1B4A-404F-B374-771F644C5A67}" presName="spaceRect" presStyleCnt="0"/>
      <dgm:spPr/>
    </dgm:pt>
    <dgm:pt modelId="{E5C4F2A4-D7AB-43AA-80B4-C71E25352CA9}" type="pres">
      <dgm:prSet presAssocID="{5B340F9E-1B4A-404F-B374-771F644C5A67}" presName="parTx" presStyleLbl="revTx" presStyleIdx="5" presStyleCnt="7">
        <dgm:presLayoutVars>
          <dgm:chMax val="0"/>
          <dgm:chPref val="0"/>
        </dgm:presLayoutVars>
      </dgm:prSet>
      <dgm:spPr/>
    </dgm:pt>
    <dgm:pt modelId="{F6D582A9-C386-4DB4-B9CA-1EBA677327FB}" type="pres">
      <dgm:prSet presAssocID="{8F9F0D45-71B0-4B2B-8BC4-10964DA3F966}" presName="sibTrans" presStyleCnt="0"/>
      <dgm:spPr/>
    </dgm:pt>
    <dgm:pt modelId="{7EB41543-BC44-4E9C-BA03-C246A8EA1D22}" type="pres">
      <dgm:prSet presAssocID="{B9BB78AE-8963-42DB-BB55-761C56287752}" presName="compNode" presStyleCnt="0"/>
      <dgm:spPr/>
    </dgm:pt>
    <dgm:pt modelId="{9BA8658C-1112-4506-A156-E702A3A8BD8A}" type="pres">
      <dgm:prSet presAssocID="{B9BB78AE-8963-42DB-BB55-761C56287752}" presName="bgRect" presStyleLbl="bgShp" presStyleIdx="6" presStyleCnt="7"/>
      <dgm:spPr/>
    </dgm:pt>
    <dgm:pt modelId="{3397DA5E-AF72-4F87-9287-F7B08BA0A986}" type="pres">
      <dgm:prSet presAssocID="{B9BB78AE-8963-42DB-BB55-761C5628775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2C9D1E6C-C8F7-486D-9AF9-7BD35AA21B97}" type="pres">
      <dgm:prSet presAssocID="{B9BB78AE-8963-42DB-BB55-761C56287752}" presName="spaceRect" presStyleCnt="0"/>
      <dgm:spPr/>
    </dgm:pt>
    <dgm:pt modelId="{EAFF558B-D30E-4789-B7DC-B8F4B21562FC}" type="pres">
      <dgm:prSet presAssocID="{B9BB78AE-8963-42DB-BB55-761C56287752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F5F13F01-7473-4B3B-8720-04E93D24D2A5}" srcId="{56E5500D-E3CB-4C71-87B5-52439F98EC75}" destId="{493B37D9-8995-4B2F-A9E2-CFDFE5480C0B}" srcOrd="4" destOrd="0" parTransId="{2C67DB70-981D-480C-9AA3-98CE393F079F}" sibTransId="{D512DECC-A47B-485D-8747-4B5DBA0FBCA4}"/>
    <dgm:cxn modelId="{58D5A405-073B-49BE-BA6D-0BA00CF1F1C7}" type="presOf" srcId="{5B340F9E-1B4A-404F-B374-771F644C5A67}" destId="{E5C4F2A4-D7AB-43AA-80B4-C71E25352CA9}" srcOrd="0" destOrd="0" presId="urn:microsoft.com/office/officeart/2018/2/layout/IconVerticalSolidList"/>
    <dgm:cxn modelId="{4D6BCF1B-F37C-4093-9D66-4AEBCFE2B51C}" type="presOf" srcId="{DC4103DB-17A6-4581-AF17-D845513CC3FB}" destId="{FCD9C852-12CB-4FA1-A561-76AD4E65DA34}" srcOrd="0" destOrd="0" presId="urn:microsoft.com/office/officeart/2018/2/layout/IconVerticalSolidList"/>
    <dgm:cxn modelId="{9D655522-4281-43B1-BFE8-9AD85D308B14}" type="presOf" srcId="{B9BB78AE-8963-42DB-BB55-761C56287752}" destId="{EAFF558B-D30E-4789-B7DC-B8F4B21562FC}" srcOrd="0" destOrd="0" presId="urn:microsoft.com/office/officeart/2018/2/layout/IconVerticalSolidList"/>
    <dgm:cxn modelId="{CB30B035-9798-4BE4-8BB4-92E0683A9FD3}" type="presOf" srcId="{4D3DB2C3-0343-46B6-84FE-A31E5697A6C1}" destId="{2774B1AE-231D-46DE-9E56-C87972717760}" srcOrd="0" destOrd="0" presId="urn:microsoft.com/office/officeart/2018/2/layout/IconVerticalSolidList"/>
    <dgm:cxn modelId="{1279F235-EFA9-4A71-AB10-508AB2A75654}" type="presOf" srcId="{145D5288-E850-41B6-9ADF-6F667B2805DF}" destId="{FD839D28-2DB9-47CC-82D2-E9CB622C0BEF}" srcOrd="0" destOrd="0" presId="urn:microsoft.com/office/officeart/2018/2/layout/IconVerticalSolidList"/>
    <dgm:cxn modelId="{5FFF8260-BEA7-4A08-8A58-4147FE682E08}" type="presOf" srcId="{56E5500D-E3CB-4C71-87B5-52439F98EC75}" destId="{386A7C57-CF9F-4DB1-BFAC-A9E89E3C09AB}" srcOrd="0" destOrd="0" presId="urn:microsoft.com/office/officeart/2018/2/layout/IconVerticalSolidList"/>
    <dgm:cxn modelId="{DF1C9755-2E23-4851-B8D2-20E26510F481}" type="presOf" srcId="{493B37D9-8995-4B2F-A9E2-CFDFE5480C0B}" destId="{66F8AA84-74F1-4D42-8834-018317262555}" srcOrd="0" destOrd="0" presId="urn:microsoft.com/office/officeart/2018/2/layout/IconVerticalSolidList"/>
    <dgm:cxn modelId="{43EAB8A8-6F25-4C81-ABFE-6D480DC0B2E5}" srcId="{56E5500D-E3CB-4C71-87B5-52439F98EC75}" destId="{4249C2E6-547A-4048-8E23-58467F6B0A46}" srcOrd="0" destOrd="0" parTransId="{D690634A-DBFD-4765-8199-3B118B286970}" sibTransId="{24B3F962-55B6-4E67-8B51-F6FBB9A99FE5}"/>
    <dgm:cxn modelId="{6A4E10AF-6903-476D-A338-5A2D2C32F4EC}" srcId="{56E5500D-E3CB-4C71-87B5-52439F98EC75}" destId="{4D3DB2C3-0343-46B6-84FE-A31E5697A6C1}" srcOrd="1" destOrd="0" parTransId="{C13E365D-DA48-4E69-BE32-54ABE893DBD4}" sibTransId="{D6AC90C5-C1EA-4451-8D7D-A59B5298C092}"/>
    <dgm:cxn modelId="{3D7F3BB0-8BE6-4989-9320-836EC407F5A8}" srcId="{56E5500D-E3CB-4C71-87B5-52439F98EC75}" destId="{5B340F9E-1B4A-404F-B374-771F644C5A67}" srcOrd="5" destOrd="0" parTransId="{1DCAE39E-7599-4906-8158-9CFACF4CC9C5}" sibTransId="{8F9F0D45-71B0-4B2B-8BC4-10964DA3F966}"/>
    <dgm:cxn modelId="{037D4BB1-CB60-4654-91FB-848562E251AC}" srcId="{56E5500D-E3CB-4C71-87B5-52439F98EC75}" destId="{B9BB78AE-8963-42DB-BB55-761C56287752}" srcOrd="6" destOrd="0" parTransId="{68317663-B4D5-47CD-8A8C-59F49480412D}" sibTransId="{B6081833-58BB-45F2-A5AF-2954BEBD4CB5}"/>
    <dgm:cxn modelId="{DB3BAFE1-17E6-47BA-9697-33B4C2B6A8F4}" srcId="{56E5500D-E3CB-4C71-87B5-52439F98EC75}" destId="{DC4103DB-17A6-4581-AF17-D845513CC3FB}" srcOrd="3" destOrd="0" parTransId="{672CD267-8186-432E-9F60-C31F64E0074A}" sibTransId="{6FF421B1-D736-4A95-AFE2-AFA563BFB283}"/>
    <dgm:cxn modelId="{29F29FE5-B024-4B7F-8F17-BE281106201E}" srcId="{56E5500D-E3CB-4C71-87B5-52439F98EC75}" destId="{145D5288-E850-41B6-9ADF-6F667B2805DF}" srcOrd="2" destOrd="0" parTransId="{A2B7C489-DE4C-43F5-B95F-BF8086D16FA3}" sibTransId="{6BB4F90F-E8DB-475B-A5B3-87E4F2F45025}"/>
    <dgm:cxn modelId="{7F0BD8ED-DA53-40E7-A4A1-95A580200258}" type="presOf" srcId="{4249C2E6-547A-4048-8E23-58467F6B0A46}" destId="{20FD2D0D-9DA1-476C-8FFB-4E196ED7264B}" srcOrd="0" destOrd="0" presId="urn:microsoft.com/office/officeart/2018/2/layout/IconVerticalSolidList"/>
    <dgm:cxn modelId="{02F19FA1-D71B-48A1-A2D0-28925FC02A59}" type="presParOf" srcId="{386A7C57-CF9F-4DB1-BFAC-A9E89E3C09AB}" destId="{BD1F0886-57A1-4419-8621-D2EAF734A259}" srcOrd="0" destOrd="0" presId="urn:microsoft.com/office/officeart/2018/2/layout/IconVerticalSolidList"/>
    <dgm:cxn modelId="{2A0E7335-0122-4DF8-BF50-1F2FDBA8FF7A}" type="presParOf" srcId="{BD1F0886-57A1-4419-8621-D2EAF734A259}" destId="{A1AE01CE-D380-4A49-A9A8-6C2A9495F591}" srcOrd="0" destOrd="0" presId="urn:microsoft.com/office/officeart/2018/2/layout/IconVerticalSolidList"/>
    <dgm:cxn modelId="{C0BEE630-8A3F-476A-BE03-C862C5C73A9E}" type="presParOf" srcId="{BD1F0886-57A1-4419-8621-D2EAF734A259}" destId="{8399DC78-CA56-4941-A0E9-51F021DC2B7D}" srcOrd="1" destOrd="0" presId="urn:microsoft.com/office/officeart/2018/2/layout/IconVerticalSolidList"/>
    <dgm:cxn modelId="{85ED38C6-A33A-4D74-A991-DF94BA5509F4}" type="presParOf" srcId="{BD1F0886-57A1-4419-8621-D2EAF734A259}" destId="{2DA47F33-836D-471A-B2E5-D1DE65E45A9F}" srcOrd="2" destOrd="0" presId="urn:microsoft.com/office/officeart/2018/2/layout/IconVerticalSolidList"/>
    <dgm:cxn modelId="{62E68569-20D6-4793-9DE5-9D0C815E86B5}" type="presParOf" srcId="{BD1F0886-57A1-4419-8621-D2EAF734A259}" destId="{20FD2D0D-9DA1-476C-8FFB-4E196ED7264B}" srcOrd="3" destOrd="0" presId="urn:microsoft.com/office/officeart/2018/2/layout/IconVerticalSolidList"/>
    <dgm:cxn modelId="{14200FD1-4AC7-4171-803B-63CDEF2CFE4B}" type="presParOf" srcId="{386A7C57-CF9F-4DB1-BFAC-A9E89E3C09AB}" destId="{EC4037FD-B0AF-434F-937A-B035CDA20B3B}" srcOrd="1" destOrd="0" presId="urn:microsoft.com/office/officeart/2018/2/layout/IconVerticalSolidList"/>
    <dgm:cxn modelId="{B2379605-370C-4C80-B14B-5F7A50857895}" type="presParOf" srcId="{386A7C57-CF9F-4DB1-BFAC-A9E89E3C09AB}" destId="{4C6A423E-26D6-4711-9A22-ECF8C1320C0C}" srcOrd="2" destOrd="0" presId="urn:microsoft.com/office/officeart/2018/2/layout/IconVerticalSolidList"/>
    <dgm:cxn modelId="{BBF32437-4FFD-4878-B411-41B3EEE8F936}" type="presParOf" srcId="{4C6A423E-26D6-4711-9A22-ECF8C1320C0C}" destId="{2F18D5E6-8F35-410E-8EFE-758692E3FC34}" srcOrd="0" destOrd="0" presId="urn:microsoft.com/office/officeart/2018/2/layout/IconVerticalSolidList"/>
    <dgm:cxn modelId="{EB30CD43-5EC6-4669-B709-0837F4A899FB}" type="presParOf" srcId="{4C6A423E-26D6-4711-9A22-ECF8C1320C0C}" destId="{BA1FF942-F2B5-4AE0-AD97-DD2AF5115BA3}" srcOrd="1" destOrd="0" presId="urn:microsoft.com/office/officeart/2018/2/layout/IconVerticalSolidList"/>
    <dgm:cxn modelId="{A4EFCFFB-94C6-4222-AD8C-628C9619E382}" type="presParOf" srcId="{4C6A423E-26D6-4711-9A22-ECF8C1320C0C}" destId="{046FA5FA-8601-41D9-B78B-EB5A5719484B}" srcOrd="2" destOrd="0" presId="urn:microsoft.com/office/officeart/2018/2/layout/IconVerticalSolidList"/>
    <dgm:cxn modelId="{50A169C2-96EB-419C-BF62-EC8C1C41AE52}" type="presParOf" srcId="{4C6A423E-26D6-4711-9A22-ECF8C1320C0C}" destId="{2774B1AE-231D-46DE-9E56-C87972717760}" srcOrd="3" destOrd="0" presId="urn:microsoft.com/office/officeart/2018/2/layout/IconVerticalSolidList"/>
    <dgm:cxn modelId="{4FA86071-451F-4A8D-856B-76AAD45CC9BB}" type="presParOf" srcId="{386A7C57-CF9F-4DB1-BFAC-A9E89E3C09AB}" destId="{50299780-E00A-48D4-88D8-B7A54B32C9E9}" srcOrd="3" destOrd="0" presId="urn:microsoft.com/office/officeart/2018/2/layout/IconVerticalSolidList"/>
    <dgm:cxn modelId="{A481A670-FDC9-4D0B-ABE5-847228998EAC}" type="presParOf" srcId="{386A7C57-CF9F-4DB1-BFAC-A9E89E3C09AB}" destId="{A5DB3B13-55B8-441F-B794-F1B70B7C5E7D}" srcOrd="4" destOrd="0" presId="urn:microsoft.com/office/officeart/2018/2/layout/IconVerticalSolidList"/>
    <dgm:cxn modelId="{3865B703-679F-4077-A489-0E6639CF832E}" type="presParOf" srcId="{A5DB3B13-55B8-441F-B794-F1B70B7C5E7D}" destId="{65D61699-32C2-4B18-9564-8C049126F6D5}" srcOrd="0" destOrd="0" presId="urn:microsoft.com/office/officeart/2018/2/layout/IconVerticalSolidList"/>
    <dgm:cxn modelId="{A7696E81-52E8-49A8-B3B0-50F4B77A437E}" type="presParOf" srcId="{A5DB3B13-55B8-441F-B794-F1B70B7C5E7D}" destId="{FEC395B7-1275-44B0-B953-A7C56D690D70}" srcOrd="1" destOrd="0" presId="urn:microsoft.com/office/officeart/2018/2/layout/IconVerticalSolidList"/>
    <dgm:cxn modelId="{436A42A5-0278-4A06-BCC4-BC31535E1159}" type="presParOf" srcId="{A5DB3B13-55B8-441F-B794-F1B70B7C5E7D}" destId="{0F3A6BE3-9191-4E38-BAD5-30F4F53837DB}" srcOrd="2" destOrd="0" presId="urn:microsoft.com/office/officeart/2018/2/layout/IconVerticalSolidList"/>
    <dgm:cxn modelId="{B2D55883-9DF2-4300-9659-1B7AA0792C3E}" type="presParOf" srcId="{A5DB3B13-55B8-441F-B794-F1B70B7C5E7D}" destId="{FD839D28-2DB9-47CC-82D2-E9CB622C0BEF}" srcOrd="3" destOrd="0" presId="urn:microsoft.com/office/officeart/2018/2/layout/IconVerticalSolidList"/>
    <dgm:cxn modelId="{7251A8F6-0787-4993-B4A7-0C9DA921DBC8}" type="presParOf" srcId="{386A7C57-CF9F-4DB1-BFAC-A9E89E3C09AB}" destId="{9FCF10E8-1484-4922-93CB-BF4359AC57E1}" srcOrd="5" destOrd="0" presId="urn:microsoft.com/office/officeart/2018/2/layout/IconVerticalSolidList"/>
    <dgm:cxn modelId="{A272C9B2-D36B-4639-A8FF-CD18023087EB}" type="presParOf" srcId="{386A7C57-CF9F-4DB1-BFAC-A9E89E3C09AB}" destId="{674A88F7-52B7-4818-ADA9-EF1A48124EF6}" srcOrd="6" destOrd="0" presId="urn:microsoft.com/office/officeart/2018/2/layout/IconVerticalSolidList"/>
    <dgm:cxn modelId="{8D3E8CD1-7625-4D4C-99A8-12DE78982B9C}" type="presParOf" srcId="{674A88F7-52B7-4818-ADA9-EF1A48124EF6}" destId="{57D1A92C-30AD-4955-BFAF-7E8AE18991B9}" srcOrd="0" destOrd="0" presId="urn:microsoft.com/office/officeart/2018/2/layout/IconVerticalSolidList"/>
    <dgm:cxn modelId="{44E488FA-4334-4EA5-8054-C2F40055819B}" type="presParOf" srcId="{674A88F7-52B7-4818-ADA9-EF1A48124EF6}" destId="{1C2E102E-8F34-436B-9C5D-AC836F025CA7}" srcOrd="1" destOrd="0" presId="urn:microsoft.com/office/officeart/2018/2/layout/IconVerticalSolidList"/>
    <dgm:cxn modelId="{804DABD1-0868-4B69-9A38-81ADD840F29A}" type="presParOf" srcId="{674A88F7-52B7-4818-ADA9-EF1A48124EF6}" destId="{F75E371C-5C04-4C10-90D0-80D2038AB487}" srcOrd="2" destOrd="0" presId="urn:microsoft.com/office/officeart/2018/2/layout/IconVerticalSolidList"/>
    <dgm:cxn modelId="{39EB961F-D031-445D-968A-A2B0E6CEDD40}" type="presParOf" srcId="{674A88F7-52B7-4818-ADA9-EF1A48124EF6}" destId="{FCD9C852-12CB-4FA1-A561-76AD4E65DA34}" srcOrd="3" destOrd="0" presId="urn:microsoft.com/office/officeart/2018/2/layout/IconVerticalSolidList"/>
    <dgm:cxn modelId="{BB5A4396-9A67-4BDD-85E9-7E4A13C3CE47}" type="presParOf" srcId="{386A7C57-CF9F-4DB1-BFAC-A9E89E3C09AB}" destId="{32D72B65-AA0F-4C5D-9469-8C80F7FFFB11}" srcOrd="7" destOrd="0" presId="urn:microsoft.com/office/officeart/2018/2/layout/IconVerticalSolidList"/>
    <dgm:cxn modelId="{A167EC26-8DB3-454A-A2F6-4F954AA1FC7A}" type="presParOf" srcId="{386A7C57-CF9F-4DB1-BFAC-A9E89E3C09AB}" destId="{B3DC1608-7E51-461F-ADEB-17F30E41FD46}" srcOrd="8" destOrd="0" presId="urn:microsoft.com/office/officeart/2018/2/layout/IconVerticalSolidList"/>
    <dgm:cxn modelId="{FB502BCA-1ED1-4CE2-A29D-F8D7C8440126}" type="presParOf" srcId="{B3DC1608-7E51-461F-ADEB-17F30E41FD46}" destId="{4E6FD517-0373-4A5F-8726-3FF70656CEA1}" srcOrd="0" destOrd="0" presId="urn:microsoft.com/office/officeart/2018/2/layout/IconVerticalSolidList"/>
    <dgm:cxn modelId="{7E28533C-2DE3-48F8-85DD-D24D9717B375}" type="presParOf" srcId="{B3DC1608-7E51-461F-ADEB-17F30E41FD46}" destId="{6A4E32DB-BE87-4B48-92F2-DAC73331CE73}" srcOrd="1" destOrd="0" presId="urn:microsoft.com/office/officeart/2018/2/layout/IconVerticalSolidList"/>
    <dgm:cxn modelId="{56AE5D0F-3B1B-4305-A27B-C3DEA0051363}" type="presParOf" srcId="{B3DC1608-7E51-461F-ADEB-17F30E41FD46}" destId="{32393331-EC85-4C51-B06C-D72CCCC31A2C}" srcOrd="2" destOrd="0" presId="urn:microsoft.com/office/officeart/2018/2/layout/IconVerticalSolidList"/>
    <dgm:cxn modelId="{EEDB98F7-EF6A-457F-9A5C-ECE2C7224CDE}" type="presParOf" srcId="{B3DC1608-7E51-461F-ADEB-17F30E41FD46}" destId="{66F8AA84-74F1-4D42-8834-018317262555}" srcOrd="3" destOrd="0" presId="urn:microsoft.com/office/officeart/2018/2/layout/IconVerticalSolidList"/>
    <dgm:cxn modelId="{79EEC0D8-CF1A-4926-A2C0-EF91E48C6C29}" type="presParOf" srcId="{386A7C57-CF9F-4DB1-BFAC-A9E89E3C09AB}" destId="{869EC539-F582-4787-B23A-3D1CB8ABC189}" srcOrd="9" destOrd="0" presId="urn:microsoft.com/office/officeart/2018/2/layout/IconVerticalSolidList"/>
    <dgm:cxn modelId="{70BDBD50-FF65-480C-AFA9-46C532671C72}" type="presParOf" srcId="{386A7C57-CF9F-4DB1-BFAC-A9E89E3C09AB}" destId="{0A8276D0-41EF-4B65-8FCE-8ED546F44AA3}" srcOrd="10" destOrd="0" presId="urn:microsoft.com/office/officeart/2018/2/layout/IconVerticalSolidList"/>
    <dgm:cxn modelId="{57024600-3DAD-4B74-B929-70C476BDB562}" type="presParOf" srcId="{0A8276D0-41EF-4B65-8FCE-8ED546F44AA3}" destId="{533F5921-0D8D-457F-B8F3-59C830B7B3D0}" srcOrd="0" destOrd="0" presId="urn:microsoft.com/office/officeart/2018/2/layout/IconVerticalSolidList"/>
    <dgm:cxn modelId="{53105D38-2C60-4B08-82AE-1F2B00E16D47}" type="presParOf" srcId="{0A8276D0-41EF-4B65-8FCE-8ED546F44AA3}" destId="{0175F8C3-2CF7-4F66-84E5-5A9A30395D4A}" srcOrd="1" destOrd="0" presId="urn:microsoft.com/office/officeart/2018/2/layout/IconVerticalSolidList"/>
    <dgm:cxn modelId="{3DC4460A-E448-4183-B951-158E2A9BB863}" type="presParOf" srcId="{0A8276D0-41EF-4B65-8FCE-8ED546F44AA3}" destId="{34919F23-21A9-4319-995F-61989313E4F4}" srcOrd="2" destOrd="0" presId="urn:microsoft.com/office/officeart/2018/2/layout/IconVerticalSolidList"/>
    <dgm:cxn modelId="{DDDE878F-28E1-43A1-94CD-B08D0ACFB30C}" type="presParOf" srcId="{0A8276D0-41EF-4B65-8FCE-8ED546F44AA3}" destId="{E5C4F2A4-D7AB-43AA-80B4-C71E25352CA9}" srcOrd="3" destOrd="0" presId="urn:microsoft.com/office/officeart/2018/2/layout/IconVerticalSolidList"/>
    <dgm:cxn modelId="{9DB7B4AC-E404-423D-A716-223094E8F865}" type="presParOf" srcId="{386A7C57-CF9F-4DB1-BFAC-A9E89E3C09AB}" destId="{F6D582A9-C386-4DB4-B9CA-1EBA677327FB}" srcOrd="11" destOrd="0" presId="urn:microsoft.com/office/officeart/2018/2/layout/IconVerticalSolidList"/>
    <dgm:cxn modelId="{6D6608DB-E972-4F77-9706-B02D679586DF}" type="presParOf" srcId="{386A7C57-CF9F-4DB1-BFAC-A9E89E3C09AB}" destId="{7EB41543-BC44-4E9C-BA03-C246A8EA1D22}" srcOrd="12" destOrd="0" presId="urn:microsoft.com/office/officeart/2018/2/layout/IconVerticalSolidList"/>
    <dgm:cxn modelId="{6B0708F4-C546-4291-A868-5FCBE84FD605}" type="presParOf" srcId="{7EB41543-BC44-4E9C-BA03-C246A8EA1D22}" destId="{9BA8658C-1112-4506-A156-E702A3A8BD8A}" srcOrd="0" destOrd="0" presId="urn:microsoft.com/office/officeart/2018/2/layout/IconVerticalSolidList"/>
    <dgm:cxn modelId="{F3377B70-A851-4973-96BA-B1C2FDF74CDC}" type="presParOf" srcId="{7EB41543-BC44-4E9C-BA03-C246A8EA1D22}" destId="{3397DA5E-AF72-4F87-9287-F7B08BA0A986}" srcOrd="1" destOrd="0" presId="urn:microsoft.com/office/officeart/2018/2/layout/IconVerticalSolidList"/>
    <dgm:cxn modelId="{4E63DBBA-1BAE-4C4F-80D8-E5691130F577}" type="presParOf" srcId="{7EB41543-BC44-4E9C-BA03-C246A8EA1D22}" destId="{2C9D1E6C-C8F7-486D-9AF9-7BD35AA21B97}" srcOrd="2" destOrd="0" presId="urn:microsoft.com/office/officeart/2018/2/layout/IconVerticalSolidList"/>
    <dgm:cxn modelId="{3D78FF8C-78B6-4D50-AFA0-7FF2391E88D8}" type="presParOf" srcId="{7EB41543-BC44-4E9C-BA03-C246A8EA1D22}" destId="{EAFF558B-D30E-4789-B7DC-B8F4B21562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F4E8D-6D9C-41B3-B4FA-6DA57016EC9F}">
      <dsp:nvSpPr>
        <dsp:cNvPr id="0" name=""/>
        <dsp:cNvSpPr/>
      </dsp:nvSpPr>
      <dsp:spPr>
        <a:xfrm>
          <a:off x="616982" y="161866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B1352-89C7-459C-AEC2-A7E7DE4F238A}">
      <dsp:nvSpPr>
        <dsp:cNvPr id="0" name=""/>
        <dsp:cNvSpPr/>
      </dsp:nvSpPr>
      <dsp:spPr>
        <a:xfrm>
          <a:off x="989919" y="534804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082E5-0467-4E97-AEB6-B1CE247294AE}">
      <dsp:nvSpPr>
        <dsp:cNvPr id="0" name=""/>
        <dsp:cNvSpPr/>
      </dsp:nvSpPr>
      <dsp:spPr>
        <a:xfrm>
          <a:off x="57575" y="2456866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Vehicle Detection: Implement algorithms to accurately detect vehicles within the video footage.</a:t>
          </a:r>
        </a:p>
      </dsp:txBody>
      <dsp:txXfrm>
        <a:off x="57575" y="2456866"/>
        <a:ext cx="2868750" cy="720000"/>
      </dsp:txXfrm>
    </dsp:sp>
    <dsp:sp modelId="{CB461BE5-3789-4787-976B-48D5A44408BC}">
      <dsp:nvSpPr>
        <dsp:cNvPr id="0" name=""/>
        <dsp:cNvSpPr/>
      </dsp:nvSpPr>
      <dsp:spPr>
        <a:xfrm>
          <a:off x="3987763" y="161866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2D7C3-A0FE-44DB-A32A-CDF097807E89}">
      <dsp:nvSpPr>
        <dsp:cNvPr id="0" name=""/>
        <dsp:cNvSpPr/>
      </dsp:nvSpPr>
      <dsp:spPr>
        <a:xfrm>
          <a:off x="4360700" y="534804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82D3E-0E2D-4C0E-876D-91E2AB7C72A0}">
      <dsp:nvSpPr>
        <dsp:cNvPr id="0" name=""/>
        <dsp:cNvSpPr/>
      </dsp:nvSpPr>
      <dsp:spPr>
        <a:xfrm>
          <a:off x="3428357" y="2456866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License Plate Recognition: Develop functionality to recognize and extract license plate numbers from detected vehicles.</a:t>
          </a:r>
        </a:p>
      </dsp:txBody>
      <dsp:txXfrm>
        <a:off x="3428357" y="2456866"/>
        <a:ext cx="2868750" cy="720000"/>
      </dsp:txXfrm>
    </dsp:sp>
    <dsp:sp modelId="{7C55631B-D490-461F-957A-800CEAA1F198}">
      <dsp:nvSpPr>
        <dsp:cNvPr id="0" name=""/>
        <dsp:cNvSpPr/>
      </dsp:nvSpPr>
      <dsp:spPr>
        <a:xfrm>
          <a:off x="7358544" y="161866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B7C62-A2BF-4FEF-A330-4B6EA381AE66}">
      <dsp:nvSpPr>
        <dsp:cNvPr id="0" name=""/>
        <dsp:cNvSpPr/>
      </dsp:nvSpPr>
      <dsp:spPr>
        <a:xfrm>
          <a:off x="7731482" y="534804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9F245-D0E1-4D6B-9877-0C7A5613986F}">
      <dsp:nvSpPr>
        <dsp:cNvPr id="0" name=""/>
        <dsp:cNvSpPr/>
      </dsp:nvSpPr>
      <dsp:spPr>
        <a:xfrm>
          <a:off x="6799138" y="2456866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Vehicle Attribute Recognition: Incorporate features to identify various attributes of the vehicles such as color.</a:t>
          </a:r>
        </a:p>
      </dsp:txBody>
      <dsp:txXfrm>
        <a:off x="6799138" y="2456866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EC323-33FE-4259-9C72-2EC65EE13FA4}">
      <dsp:nvSpPr>
        <dsp:cNvPr id="0" name=""/>
        <dsp:cNvSpPr/>
      </dsp:nvSpPr>
      <dsp:spPr>
        <a:xfrm>
          <a:off x="312737" y="0"/>
          <a:ext cx="5470525" cy="547052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76332-49C9-4E83-9647-D78DE6FA8103}">
      <dsp:nvSpPr>
        <dsp:cNvPr id="0" name=""/>
        <dsp:cNvSpPr/>
      </dsp:nvSpPr>
      <dsp:spPr>
        <a:xfrm>
          <a:off x="832437" y="519699"/>
          <a:ext cx="2133504" cy="21335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SORT is used for tracking objects across frames in a video sequence.</a:t>
          </a:r>
        </a:p>
      </dsp:txBody>
      <dsp:txXfrm>
        <a:off x="936586" y="623848"/>
        <a:ext cx="1925206" cy="1925206"/>
      </dsp:txXfrm>
    </dsp:sp>
    <dsp:sp modelId="{5AB0D4F7-07EA-4ED4-A69D-F387CB4922A1}">
      <dsp:nvSpPr>
        <dsp:cNvPr id="0" name=""/>
        <dsp:cNvSpPr/>
      </dsp:nvSpPr>
      <dsp:spPr>
        <a:xfrm>
          <a:off x="3130057" y="519699"/>
          <a:ext cx="2133504" cy="21335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Kalman Filter</a:t>
          </a:r>
          <a:r>
            <a:rPr lang="en-US" sz="1800" b="0" i="0" kern="1200" baseline="0"/>
            <a:t>: Used for predicting the future position of objects.</a:t>
          </a:r>
          <a:endParaRPr lang="en-US" sz="1800" kern="1200"/>
        </a:p>
      </dsp:txBody>
      <dsp:txXfrm>
        <a:off x="3234206" y="623848"/>
        <a:ext cx="1925206" cy="1925206"/>
      </dsp:txXfrm>
    </dsp:sp>
    <dsp:sp modelId="{146F31B1-6EF2-4CD0-A826-D7B9052107EC}">
      <dsp:nvSpPr>
        <dsp:cNvPr id="0" name=""/>
        <dsp:cNvSpPr/>
      </dsp:nvSpPr>
      <dsp:spPr>
        <a:xfrm>
          <a:off x="832437" y="2817320"/>
          <a:ext cx="2133504" cy="21335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Hungarian Algorithm</a:t>
          </a:r>
          <a:r>
            <a:rPr lang="en-US" sz="1800" b="0" i="0" kern="1200" baseline="0"/>
            <a:t>: Used for assigning detected objects to tracked objects in an optimal manner.</a:t>
          </a:r>
          <a:endParaRPr lang="en-US" sz="1800" kern="1200"/>
        </a:p>
      </dsp:txBody>
      <dsp:txXfrm>
        <a:off x="936586" y="2921469"/>
        <a:ext cx="1925206" cy="1925206"/>
      </dsp:txXfrm>
    </dsp:sp>
    <dsp:sp modelId="{CC15B19C-85CA-4B4C-BB19-19E4B21F972C}">
      <dsp:nvSpPr>
        <dsp:cNvPr id="0" name=""/>
        <dsp:cNvSpPr/>
      </dsp:nvSpPr>
      <dsp:spPr>
        <a:xfrm>
          <a:off x="3130057" y="2817320"/>
          <a:ext cx="2133504" cy="21335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Bounding Box Association</a:t>
          </a:r>
          <a:r>
            <a:rPr lang="en-US" sz="1800" b="0" i="0" kern="1200" baseline="0"/>
            <a:t>: Methods to associate detected bounding boxes with existing tracked objects. </a:t>
          </a:r>
          <a:endParaRPr lang="en-US" sz="1800" kern="1200"/>
        </a:p>
      </dsp:txBody>
      <dsp:txXfrm>
        <a:off x="3234206" y="2921469"/>
        <a:ext cx="1925206" cy="1925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E01CE-D380-4A49-A9A8-6C2A9495F591}">
      <dsp:nvSpPr>
        <dsp:cNvPr id="0" name=""/>
        <dsp:cNvSpPr/>
      </dsp:nvSpPr>
      <dsp:spPr>
        <a:xfrm>
          <a:off x="0" y="2247"/>
          <a:ext cx="9486901" cy="3982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9DC78-CA56-4941-A0E9-51F021DC2B7D}">
      <dsp:nvSpPr>
        <dsp:cNvPr id="0" name=""/>
        <dsp:cNvSpPr/>
      </dsp:nvSpPr>
      <dsp:spPr>
        <a:xfrm>
          <a:off x="120456" y="91843"/>
          <a:ext cx="219226" cy="219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D2D0D-9DA1-476C-8FFB-4E196ED7264B}">
      <dsp:nvSpPr>
        <dsp:cNvPr id="0" name=""/>
        <dsp:cNvSpPr/>
      </dsp:nvSpPr>
      <dsp:spPr>
        <a:xfrm>
          <a:off x="460140" y="2247"/>
          <a:ext cx="8992271" cy="460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728" tIns="48728" rIns="48728" bIns="487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frame_nmb: </a:t>
          </a:r>
          <a:r>
            <a:rPr lang="en-US" sz="1400" kern="1200"/>
            <a:t>Represents the frame number in a video sequence where the detection occurred. In this case, it is frame number 0.</a:t>
          </a:r>
        </a:p>
      </dsp:txBody>
      <dsp:txXfrm>
        <a:off x="460140" y="2247"/>
        <a:ext cx="8992271" cy="460423"/>
      </dsp:txXfrm>
    </dsp:sp>
    <dsp:sp modelId="{2F18D5E6-8F35-410E-8EFE-758692E3FC34}">
      <dsp:nvSpPr>
        <dsp:cNvPr id="0" name=""/>
        <dsp:cNvSpPr/>
      </dsp:nvSpPr>
      <dsp:spPr>
        <a:xfrm>
          <a:off x="0" y="577777"/>
          <a:ext cx="9486901" cy="3982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FF942-F2B5-4AE0-AD97-DD2AF5115BA3}">
      <dsp:nvSpPr>
        <dsp:cNvPr id="0" name=""/>
        <dsp:cNvSpPr/>
      </dsp:nvSpPr>
      <dsp:spPr>
        <a:xfrm>
          <a:off x="120456" y="667373"/>
          <a:ext cx="219226" cy="219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4B1AE-231D-46DE-9E56-C87972717760}">
      <dsp:nvSpPr>
        <dsp:cNvPr id="0" name=""/>
        <dsp:cNvSpPr/>
      </dsp:nvSpPr>
      <dsp:spPr>
        <a:xfrm>
          <a:off x="460140" y="577777"/>
          <a:ext cx="8992271" cy="460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728" tIns="48728" rIns="48728" bIns="487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car_id: </a:t>
          </a:r>
          <a:r>
            <a:rPr lang="en-US" sz="1400" kern="1200"/>
            <a:t>An identifier assigned to each detected car. This can be useful for tracking cars across different frames. Here, the car ID is 1172.0.</a:t>
          </a:r>
        </a:p>
      </dsp:txBody>
      <dsp:txXfrm>
        <a:off x="460140" y="577777"/>
        <a:ext cx="8992271" cy="460423"/>
      </dsp:txXfrm>
    </dsp:sp>
    <dsp:sp modelId="{65D61699-32C2-4B18-9564-8C049126F6D5}">
      <dsp:nvSpPr>
        <dsp:cNvPr id="0" name=""/>
        <dsp:cNvSpPr/>
      </dsp:nvSpPr>
      <dsp:spPr>
        <a:xfrm>
          <a:off x="0" y="1153307"/>
          <a:ext cx="9486901" cy="3982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395B7-1275-44B0-B953-A7C56D690D70}">
      <dsp:nvSpPr>
        <dsp:cNvPr id="0" name=""/>
        <dsp:cNvSpPr/>
      </dsp:nvSpPr>
      <dsp:spPr>
        <a:xfrm>
          <a:off x="120456" y="1242903"/>
          <a:ext cx="219226" cy="219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39D28-2DB9-47CC-82D2-E9CB622C0BEF}">
      <dsp:nvSpPr>
        <dsp:cNvPr id="0" name=""/>
        <dsp:cNvSpPr/>
      </dsp:nvSpPr>
      <dsp:spPr>
        <a:xfrm>
          <a:off x="460140" y="1153307"/>
          <a:ext cx="8992271" cy="460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728" tIns="48728" rIns="48728" bIns="487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car_bbox:  </a:t>
          </a:r>
          <a:r>
            <a:rPr lang="en-US" sz="1400" kern="1200"/>
            <a:t>The bounding box coordinates for the detected car in the format [x_min, y_min, x_max, y_max]. These coordinates define the rectangle that encloses the detected car.</a:t>
          </a:r>
        </a:p>
      </dsp:txBody>
      <dsp:txXfrm>
        <a:off x="460140" y="1153307"/>
        <a:ext cx="8992271" cy="460423"/>
      </dsp:txXfrm>
    </dsp:sp>
    <dsp:sp modelId="{57D1A92C-30AD-4955-BFAF-7E8AE18991B9}">
      <dsp:nvSpPr>
        <dsp:cNvPr id="0" name=""/>
        <dsp:cNvSpPr/>
      </dsp:nvSpPr>
      <dsp:spPr>
        <a:xfrm>
          <a:off x="0" y="1728837"/>
          <a:ext cx="9486901" cy="3982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E102E-8F34-436B-9C5D-AC836F025CA7}">
      <dsp:nvSpPr>
        <dsp:cNvPr id="0" name=""/>
        <dsp:cNvSpPr/>
      </dsp:nvSpPr>
      <dsp:spPr>
        <a:xfrm>
          <a:off x="120456" y="1818433"/>
          <a:ext cx="219226" cy="219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9C852-12CB-4FA1-A561-76AD4E65DA34}">
      <dsp:nvSpPr>
        <dsp:cNvPr id="0" name=""/>
        <dsp:cNvSpPr/>
      </dsp:nvSpPr>
      <dsp:spPr>
        <a:xfrm>
          <a:off x="460140" y="1728837"/>
          <a:ext cx="8992271" cy="460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728" tIns="48728" rIns="48728" bIns="487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plate_bbox: </a:t>
          </a:r>
          <a:r>
            <a:rPr lang="en-US" sz="1400" kern="1200"/>
            <a:t>The bounding box coordinates for the detected number plate in the format [x_min, y_min, x_max, y_max]. These coordinates define the rectangle that encloses the detected number plate.</a:t>
          </a:r>
        </a:p>
      </dsp:txBody>
      <dsp:txXfrm>
        <a:off x="460140" y="1728837"/>
        <a:ext cx="8992271" cy="460423"/>
      </dsp:txXfrm>
    </dsp:sp>
    <dsp:sp modelId="{4E6FD517-0373-4A5F-8726-3FF70656CEA1}">
      <dsp:nvSpPr>
        <dsp:cNvPr id="0" name=""/>
        <dsp:cNvSpPr/>
      </dsp:nvSpPr>
      <dsp:spPr>
        <a:xfrm>
          <a:off x="0" y="2304366"/>
          <a:ext cx="9486901" cy="3982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E32DB-BE87-4B48-92F2-DAC73331CE73}">
      <dsp:nvSpPr>
        <dsp:cNvPr id="0" name=""/>
        <dsp:cNvSpPr/>
      </dsp:nvSpPr>
      <dsp:spPr>
        <a:xfrm>
          <a:off x="120456" y="2393962"/>
          <a:ext cx="219226" cy="2190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8AA84-74F1-4D42-8834-018317262555}">
      <dsp:nvSpPr>
        <dsp:cNvPr id="0" name=""/>
        <dsp:cNvSpPr/>
      </dsp:nvSpPr>
      <dsp:spPr>
        <a:xfrm>
          <a:off x="460140" y="2304366"/>
          <a:ext cx="8992271" cy="460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728" tIns="48728" rIns="48728" bIns="487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plate_bbox_score</a:t>
          </a:r>
          <a:r>
            <a:rPr lang="en-US" sz="1400" b="1" kern="1200" dirty="0"/>
            <a:t>: </a:t>
          </a:r>
          <a:r>
            <a:rPr lang="en-US" sz="1400" kern="1200" dirty="0"/>
            <a:t>The confidence score for the bounding box of the number plate. This score indicates the model's confidence in the detected bounding box being a number plate. A higher score means higher confidence. This score is calculated by the object detection algorithm.</a:t>
          </a:r>
        </a:p>
      </dsp:txBody>
      <dsp:txXfrm>
        <a:off x="460140" y="2304366"/>
        <a:ext cx="8992271" cy="460423"/>
      </dsp:txXfrm>
    </dsp:sp>
    <dsp:sp modelId="{533F5921-0D8D-457F-B8F3-59C830B7B3D0}">
      <dsp:nvSpPr>
        <dsp:cNvPr id="0" name=""/>
        <dsp:cNvSpPr/>
      </dsp:nvSpPr>
      <dsp:spPr>
        <a:xfrm>
          <a:off x="0" y="2879896"/>
          <a:ext cx="9486901" cy="3982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5F8C3-2CF7-4F66-84E5-5A9A30395D4A}">
      <dsp:nvSpPr>
        <dsp:cNvPr id="0" name=""/>
        <dsp:cNvSpPr/>
      </dsp:nvSpPr>
      <dsp:spPr>
        <a:xfrm>
          <a:off x="120456" y="2969492"/>
          <a:ext cx="219226" cy="2190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4F2A4-D7AB-43AA-80B4-C71E25352CA9}">
      <dsp:nvSpPr>
        <dsp:cNvPr id="0" name=""/>
        <dsp:cNvSpPr/>
      </dsp:nvSpPr>
      <dsp:spPr>
        <a:xfrm>
          <a:off x="460140" y="2879896"/>
          <a:ext cx="8992271" cy="460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728" tIns="48728" rIns="48728" bIns="487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license_nmb</a:t>
          </a:r>
          <a:r>
            <a:rPr lang="en-US" sz="1400" b="1" kern="1200" dirty="0"/>
            <a:t>: </a:t>
          </a:r>
          <a:r>
            <a:rPr lang="en-US" sz="1400" kern="1200" dirty="0"/>
            <a:t>The recognized text from the number plate. This is the actual license plate number extracted using OCR tool.</a:t>
          </a:r>
        </a:p>
      </dsp:txBody>
      <dsp:txXfrm>
        <a:off x="460140" y="2879896"/>
        <a:ext cx="8992271" cy="460423"/>
      </dsp:txXfrm>
    </dsp:sp>
    <dsp:sp modelId="{9BA8658C-1112-4506-A156-E702A3A8BD8A}">
      <dsp:nvSpPr>
        <dsp:cNvPr id="0" name=""/>
        <dsp:cNvSpPr/>
      </dsp:nvSpPr>
      <dsp:spPr>
        <a:xfrm>
          <a:off x="0" y="3455426"/>
          <a:ext cx="9486901" cy="3982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7DA5E-AF72-4F87-9287-F7B08BA0A986}">
      <dsp:nvSpPr>
        <dsp:cNvPr id="0" name=""/>
        <dsp:cNvSpPr/>
      </dsp:nvSpPr>
      <dsp:spPr>
        <a:xfrm>
          <a:off x="120456" y="3545022"/>
          <a:ext cx="219226" cy="21901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F558B-D30E-4789-B7DC-B8F4B21562FC}">
      <dsp:nvSpPr>
        <dsp:cNvPr id="0" name=""/>
        <dsp:cNvSpPr/>
      </dsp:nvSpPr>
      <dsp:spPr>
        <a:xfrm>
          <a:off x="460140" y="3455426"/>
          <a:ext cx="8992271" cy="460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728" tIns="48728" rIns="48728" bIns="487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license_nmb_score: </a:t>
          </a:r>
          <a:r>
            <a:rPr lang="en-US" sz="1400" kern="1200"/>
            <a:t>The confidence score for the recognized license plate number. This score indicates the OCR model's confidence in the extracted text being correct. This score is calculated by the OCR.</a:t>
          </a:r>
          <a:endParaRPr lang="en-US" sz="1400" kern="1200" dirty="0"/>
        </a:p>
      </dsp:txBody>
      <dsp:txXfrm>
        <a:off x="460140" y="3455426"/>
        <a:ext cx="8992271" cy="460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7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7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9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3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1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8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1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2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2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0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3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1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22B6B-68FF-40BA-0464-3DB8AC56F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42" r="3246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5D865-DD2B-2FDB-9406-1EACECD17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936" y="1674629"/>
            <a:ext cx="2550941" cy="2057400"/>
          </a:xfrm>
        </p:spPr>
        <p:txBody>
          <a:bodyPr>
            <a:normAutofit/>
          </a:bodyPr>
          <a:lstStyle/>
          <a:p>
            <a:r>
              <a:rPr lang="en-IN" sz="3200"/>
              <a:t>Forensic Vehicle Analysis</a:t>
            </a:r>
            <a:endParaRPr lang="en-GB" sz="3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3EA56-15C0-979A-F113-A0C5887B3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2936" y="4114800"/>
            <a:ext cx="2466535" cy="1029286"/>
          </a:xfrm>
        </p:spPr>
        <p:txBody>
          <a:bodyPr>
            <a:normAutofit/>
          </a:bodyPr>
          <a:lstStyle/>
          <a:p>
            <a:r>
              <a:rPr lang="en-IN" sz="2000"/>
              <a:t>Sivaprasad</a:t>
            </a:r>
          </a:p>
          <a:p>
            <a:r>
              <a:rPr lang="en-IN" sz="2000"/>
              <a:t>Rohit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02703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F0683-FF4F-D9F4-5C27-36773739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SORT(</a:t>
            </a:r>
            <a:r>
              <a:rPr lang="en-US" dirty="0"/>
              <a:t>Simple Online and Realtime Tracking</a:t>
            </a:r>
            <a:r>
              <a:rPr lang="en-IN" dirty="0"/>
              <a:t>)</a:t>
            </a:r>
            <a:endParaRPr lang="en-GB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76CD82F-F6C0-5E26-4FBC-83DB0E7CD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070222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35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135EE-D3F4-DEFA-4534-975BADF8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cap="none" dirty="0">
                <a:latin typeface="Arial" panose="020B0604020202020204" pitchFamily="34" charset="0"/>
              </a:rPr>
              <a:t>USED FUNCTIONS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6E5510-DF6B-9778-4E28-7FA3629822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4850" y="2135938"/>
            <a:ext cx="6339840" cy="34395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map_car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(plate,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tracking_ids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Maps detected number plates to their corresponding cars based on bounding box overlaps.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read_license_plate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(image)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Uses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EasyOCR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to read text from the cropped plate images.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7" name="Graphic 26" descr="Car">
            <a:extLst>
              <a:ext uri="{FF2B5EF4-FFF2-40B4-BE49-F238E27FC236}">
                <a16:creationId xmlns:a16="http://schemas.microsoft.com/office/drawing/2014/main" id="{D86922EE-2AA6-3D20-4E5E-F5B4C419C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400" y="2076450"/>
            <a:ext cx="2705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5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345A9C-E07D-45D3-A710-DDECB3F99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42EBA-8501-934E-1445-F355B617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Sample OUTPUT FROM MODEL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BFC790-9331-B24F-6348-E8AA89593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675556"/>
              </p:ext>
            </p:extLst>
          </p:nvPr>
        </p:nvGraphicFramePr>
        <p:xfrm>
          <a:off x="1371600" y="3172101"/>
          <a:ext cx="9486903" cy="1496193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1040723">
                  <a:extLst>
                    <a:ext uri="{9D8B030D-6E8A-4147-A177-3AD203B41FA5}">
                      <a16:colId xmlns:a16="http://schemas.microsoft.com/office/drawing/2014/main" val="2384608487"/>
                    </a:ext>
                  </a:extLst>
                </a:gridCol>
                <a:gridCol w="732609">
                  <a:extLst>
                    <a:ext uri="{9D8B030D-6E8A-4147-A177-3AD203B41FA5}">
                      <a16:colId xmlns:a16="http://schemas.microsoft.com/office/drawing/2014/main" val="944420421"/>
                    </a:ext>
                  </a:extLst>
                </a:gridCol>
                <a:gridCol w="1604171">
                  <a:extLst>
                    <a:ext uri="{9D8B030D-6E8A-4147-A177-3AD203B41FA5}">
                      <a16:colId xmlns:a16="http://schemas.microsoft.com/office/drawing/2014/main" val="3631404590"/>
                    </a:ext>
                  </a:extLst>
                </a:gridCol>
                <a:gridCol w="1681545">
                  <a:extLst>
                    <a:ext uri="{9D8B030D-6E8A-4147-A177-3AD203B41FA5}">
                      <a16:colId xmlns:a16="http://schemas.microsoft.com/office/drawing/2014/main" val="144324794"/>
                    </a:ext>
                  </a:extLst>
                </a:gridCol>
                <a:gridCol w="1611356">
                  <a:extLst>
                    <a:ext uri="{9D8B030D-6E8A-4147-A177-3AD203B41FA5}">
                      <a16:colId xmlns:a16="http://schemas.microsoft.com/office/drawing/2014/main" val="2499962635"/>
                    </a:ext>
                  </a:extLst>
                </a:gridCol>
                <a:gridCol w="1127769">
                  <a:extLst>
                    <a:ext uri="{9D8B030D-6E8A-4147-A177-3AD203B41FA5}">
                      <a16:colId xmlns:a16="http://schemas.microsoft.com/office/drawing/2014/main" val="3415307155"/>
                    </a:ext>
                  </a:extLst>
                </a:gridCol>
                <a:gridCol w="1688730">
                  <a:extLst>
                    <a:ext uri="{9D8B030D-6E8A-4147-A177-3AD203B41FA5}">
                      <a16:colId xmlns:a16="http://schemas.microsoft.com/office/drawing/2014/main" val="1278552"/>
                    </a:ext>
                  </a:extLst>
                </a:gridCol>
              </a:tblGrid>
              <a:tr h="376701">
                <a:tc>
                  <a:txBody>
                    <a:bodyPr/>
                    <a:lstStyle/>
                    <a:p>
                      <a:r>
                        <a:rPr lang="en-GB" sz="1200" b="0" cap="none" spc="0" err="1">
                          <a:solidFill>
                            <a:schemeClr val="bg1"/>
                          </a:solidFill>
                        </a:rPr>
                        <a:t>frame_nmb</a:t>
                      </a:r>
                      <a:endParaRPr lang="en-GB" sz="12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03460" marR="55475" marT="79585" marB="7958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cap="none" spc="0">
                          <a:solidFill>
                            <a:schemeClr val="bg1"/>
                          </a:solidFill>
                        </a:rPr>
                        <a:t>car_id</a:t>
                      </a:r>
                    </a:p>
                  </a:txBody>
                  <a:tcPr marL="103460" marR="55475" marT="79585" marB="7958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cap="none" spc="0">
                          <a:solidFill>
                            <a:schemeClr val="bg1"/>
                          </a:solidFill>
                        </a:rPr>
                        <a:t>car_bbox</a:t>
                      </a:r>
                    </a:p>
                  </a:txBody>
                  <a:tcPr marL="103460" marR="55475" marT="79585" marB="7958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cap="none" spc="0">
                          <a:solidFill>
                            <a:schemeClr val="bg1"/>
                          </a:solidFill>
                        </a:rPr>
                        <a:t>plate_bbox</a:t>
                      </a:r>
                    </a:p>
                  </a:txBody>
                  <a:tcPr marL="103460" marR="55475" marT="79585" marB="7958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cap="none" spc="0">
                          <a:solidFill>
                            <a:schemeClr val="bg1"/>
                          </a:solidFill>
                        </a:rPr>
                        <a:t>plate_bbox_score</a:t>
                      </a:r>
                    </a:p>
                  </a:txBody>
                  <a:tcPr marL="103460" marR="55475" marT="79585" marB="7958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cap="none" spc="0">
                          <a:solidFill>
                            <a:schemeClr val="bg1"/>
                          </a:solidFill>
                        </a:rPr>
                        <a:t>license_nmb</a:t>
                      </a:r>
                    </a:p>
                  </a:txBody>
                  <a:tcPr marL="103460" marR="55475" marT="79585" marB="7958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cap="none" spc="0">
                          <a:solidFill>
                            <a:schemeClr val="bg1"/>
                          </a:solidFill>
                        </a:rPr>
                        <a:t>license_nmb_score</a:t>
                      </a:r>
                    </a:p>
                  </a:txBody>
                  <a:tcPr marL="103460" marR="55475" marT="79585" marB="7958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013856"/>
                  </a:ext>
                </a:extLst>
              </a:tr>
              <a:tr h="1119492"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3460" marR="55475" marT="79585" marB="7958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bg1"/>
                          </a:solidFill>
                        </a:rPr>
                        <a:t>1172.0</a:t>
                      </a:r>
                    </a:p>
                  </a:txBody>
                  <a:tcPr marL="103460" marR="55475" marT="79585" marB="7958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bg1"/>
                          </a:solidFill>
                        </a:rPr>
                        <a:t>[1097.907470703125, 578.7686767578125, 1393.89453125, 868.59423828125]</a:t>
                      </a:r>
                    </a:p>
                  </a:txBody>
                  <a:tcPr marL="103460" marR="55475" marT="79585" marB="7958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bg1"/>
                          </a:solidFill>
                        </a:rPr>
                        <a:t>[1203.5208740234375, 776.0659790039062, 1288.745849609375, 819.3264770507812]</a:t>
                      </a:r>
                    </a:p>
                  </a:txBody>
                  <a:tcPr marL="103460" marR="55475" marT="79585" marB="7958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bg1"/>
                          </a:solidFill>
                        </a:rPr>
                        <a:t>0.5926178097724915</a:t>
                      </a:r>
                    </a:p>
                  </a:txBody>
                  <a:tcPr marL="103460" marR="55475" marT="79585" marB="7958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bg1"/>
                          </a:solidFill>
                        </a:rPr>
                        <a:t>WO51WSU</a:t>
                      </a:r>
                    </a:p>
                  </a:txBody>
                  <a:tcPr marL="103460" marR="55475" marT="79585" marB="7958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bg1"/>
                          </a:solidFill>
                        </a:rPr>
                        <a:t>0.03626770301959116</a:t>
                      </a:r>
                    </a:p>
                  </a:txBody>
                  <a:tcPr marL="103460" marR="55475" marT="79585" marB="7958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48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12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2C56-50CE-74AF-C5EC-FCEAF895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496AEC-28D9-3283-23BF-366DFECAA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164227"/>
              </p:ext>
            </p:extLst>
          </p:nvPr>
        </p:nvGraphicFramePr>
        <p:xfrm>
          <a:off x="1371599" y="2254103"/>
          <a:ext cx="9486901" cy="3918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925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4964-D4CD-CDE6-FE51-F443E534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WE CAN USE THE DATA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F63F-C8E5-2FDB-E76F-5FA3F7CD8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the extracted data from both models in a well-structured database for easy retrieval and analysis.</a:t>
            </a:r>
          </a:p>
          <a:p>
            <a:r>
              <a:rPr lang="en-US" dirty="0"/>
              <a:t>Use the combined data for cyber investigations, providing a solid evidence base to build cases and understand criminal activities.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80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2929-9CCC-888C-A07B-1A2F05EC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5148-DA91-0EAB-F09D-270760241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high-definition or lengthy video footage can be resource-intensive and may require optimization of the models and processing techniques.</a:t>
            </a:r>
          </a:p>
          <a:p>
            <a:r>
              <a:rPr lang="en-IN" dirty="0"/>
              <a:t>Time constraints : </a:t>
            </a:r>
            <a:r>
              <a:rPr lang="en-US" dirty="0"/>
              <a:t>Ensuring that the models process data in a timely manner to keep up with real-time investigation demands.</a:t>
            </a:r>
            <a:r>
              <a:rPr lang="en-I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83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EF5B-7D59-B20B-7EA1-AB514ABD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8633-E0D2-66CD-952F-D686CFB3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Vehicle Detection: Implemented algorithms to accurately detect vehicles in video footage, significantly saving time for cyber officials.</a:t>
            </a:r>
          </a:p>
          <a:p>
            <a:r>
              <a:rPr lang="en-US" dirty="0"/>
              <a:t>License Plate Recognition: Developed a robust system for recognizing and extracting license plate numbers, providing solid evidence for investigations.</a:t>
            </a:r>
          </a:p>
          <a:p>
            <a:r>
              <a:rPr lang="en-US" dirty="0"/>
              <a:t>Vehicle Attribute Identification: Successfully incorporated features to identify vehicle attributes such as color, aiding in detailed vehicle profiling.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282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FD23066-E0E4-4A0C-B554-B9F2A9191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D2E6F5-4096-40AF-B31C-B6FBEEFF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3390900" cy="4114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89510-B03D-8B18-339D-00EA02A4E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179" y="1777217"/>
            <a:ext cx="2541564" cy="210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DEMO !!</a:t>
            </a:r>
          </a:p>
        </p:txBody>
      </p:sp>
      <p:pic>
        <p:nvPicPr>
          <p:cNvPr id="14" name="Picture 13" descr="Wood human figure">
            <a:extLst>
              <a:ext uri="{FF2B5EF4-FFF2-40B4-BE49-F238E27FC236}">
                <a16:creationId xmlns:a16="http://schemas.microsoft.com/office/drawing/2014/main" id="{467AF3AD-93F6-E0E6-EB71-342AABCF4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66" b="-1"/>
          <a:stretch/>
        </p:blipFill>
        <p:spPr>
          <a:xfrm>
            <a:off x="609600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1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5113B-3379-49D7-2BDD-4EFCEC44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Introduction 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9A14D7-BA1B-830E-606D-3A0511977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208152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54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C553A7-713D-4133-B393-5017EA4F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FFDBF-E42A-606A-E778-4906730B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728" y="339864"/>
            <a:ext cx="5397472" cy="120289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objectives</a:t>
            </a:r>
          </a:p>
        </p:txBody>
      </p:sp>
      <p:pic>
        <p:nvPicPr>
          <p:cNvPr id="7" name="Graphic 6" descr="Security Camera">
            <a:extLst>
              <a:ext uri="{FF2B5EF4-FFF2-40B4-BE49-F238E27FC236}">
                <a16:creationId xmlns:a16="http://schemas.microsoft.com/office/drawing/2014/main" id="{F2C57365-C406-6AB2-3736-03537F909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487" y="1379529"/>
            <a:ext cx="4098941" cy="40989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FADD-A476-A4AD-9F4C-B9854F209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2" y="1814732"/>
            <a:ext cx="5426844" cy="45016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300" dirty="0"/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1300" dirty="0"/>
              <a:t>• Save Time: Automating the process of detecting vehicles in video footage </a:t>
            </a: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1300" dirty="0"/>
              <a:t>saves cyber officials time compared to manually reviewing hours of footage.</a:t>
            </a:r>
          </a:p>
          <a:p>
            <a:pPr marL="0" indent="0">
              <a:lnSpc>
                <a:spcPct val="90000"/>
              </a:lnSpc>
              <a:buNone/>
              <a:defRPr sz="2400"/>
            </a:pPr>
            <a:br>
              <a:rPr lang="en-US" sz="1300" dirty="0"/>
            </a:br>
            <a:r>
              <a:rPr lang="en-US" sz="1300" dirty="0"/>
              <a:t>• Gather Evidence: By extracting details like license plate numbers, </a:t>
            </a: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1300" dirty="0"/>
              <a:t>the project provides solid evidence for building cases against cybercriminals.</a:t>
            </a:r>
          </a:p>
          <a:p>
            <a:pPr marL="0" indent="0">
              <a:lnSpc>
                <a:spcPct val="90000"/>
              </a:lnSpc>
              <a:buNone/>
              <a:defRPr sz="2400"/>
            </a:pPr>
            <a:br>
              <a:rPr lang="en-US" sz="1300" dirty="0"/>
            </a:br>
            <a:r>
              <a:rPr lang="en-US" sz="1300" dirty="0"/>
              <a:t>• Understand Behavior: Officials can analyze vehicle movements in footage </a:t>
            </a: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1300" dirty="0"/>
              <a:t>to understand patterns of suspicious activity or track routes taken.</a:t>
            </a:r>
          </a:p>
          <a:p>
            <a:pPr marL="0" indent="0">
              <a:lnSpc>
                <a:spcPct val="90000"/>
              </a:lnSpc>
              <a:buNone/>
              <a:defRPr sz="2400"/>
            </a:pPr>
            <a:br>
              <a:rPr lang="en-US" sz="1300" dirty="0"/>
            </a:br>
            <a:r>
              <a:rPr lang="en-US" sz="1300" dirty="0"/>
              <a:t>• Integrate with Tools: The project can be integrated with existing cybersecurity tools,</a:t>
            </a: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1300" dirty="0"/>
              <a:t> making it easier for officials to use in their investigations.</a:t>
            </a:r>
          </a:p>
          <a:p>
            <a:pPr>
              <a:lnSpc>
                <a:spcPct val="90000"/>
              </a:lnSpc>
            </a:pP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288539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CD92-138A-9F1B-8C8A-361C03AD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1 :VEHICLE ATTRIBUTE DETECTION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EB0B-C588-274B-8936-28F63FCAB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Implemented a colour detection model from scratch</a:t>
            </a:r>
          </a:p>
          <a:p>
            <a:r>
              <a:rPr lang="en-US" dirty="0"/>
              <a:t>Training a model on a dataset of labeled colors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64FD5-B607-1D27-DF6C-D29903B93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158" y="3551920"/>
            <a:ext cx="5152161" cy="23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9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79830C-29B9-4A3F-AD08-CA742B8DD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95F9E2-09E7-4B3C-90CF-8A938F730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51386" y="0"/>
            <a:ext cx="4676108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E9D48-770A-0598-4635-D54E651F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363" y="1371599"/>
            <a:ext cx="3498166" cy="2360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 1 : Network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10C71-CE00-929B-A380-1E7D6A87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197" y="1816689"/>
            <a:ext cx="2705099" cy="2881720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9E816D-2B09-BF22-F8AA-1CF3C5B99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439" y="1549294"/>
            <a:ext cx="3387037" cy="33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2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FBF5-5EA1-82C8-7DC6-F199026A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5FB5C9-FC39-475E-B908-6E905258D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4193" y="2354816"/>
            <a:ext cx="4905375" cy="28479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D2F02D-9A05-45B6-AFAB-5D6602379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529" y="2354816"/>
            <a:ext cx="49053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7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0DC7-6242-875B-C5D7-C2BEB2F7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/>
          <a:lstStyle/>
          <a:p>
            <a:r>
              <a:rPr lang="en-IN" dirty="0"/>
              <a:t>MODEL 2 : NUMBER PLATE RECOGNIZER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B8C2B-96C4-58FF-51BD-4760719D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4103"/>
            <a:ext cx="9486901" cy="3918098"/>
          </a:xfrm>
        </p:spPr>
        <p:txBody>
          <a:bodyPr/>
          <a:lstStyle/>
          <a:p>
            <a:r>
              <a:rPr lang="en-US" dirty="0"/>
              <a:t>Utilized the COCO-trained YOLO  v8 model to identify vehicles</a:t>
            </a:r>
          </a:p>
          <a:p>
            <a:r>
              <a:rPr lang="en-US" dirty="0"/>
              <a:t>Deployed an open source fine tuned YOLO model to specifically detect license plates.</a:t>
            </a:r>
          </a:p>
          <a:p>
            <a:r>
              <a:rPr lang="en-US" dirty="0"/>
              <a:t>Mapped each detected license plate to its corresponding vehicle by comparing the positions of their respective bounding boxes.</a:t>
            </a:r>
          </a:p>
          <a:p>
            <a:r>
              <a:rPr lang="en-US" dirty="0"/>
              <a:t>Extracted text from the detected license plate areas for each frame using </a:t>
            </a:r>
            <a:r>
              <a:rPr lang="en-US" dirty="0" err="1"/>
              <a:t>EasyOCR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lang="en-GB" dirty="0"/>
              <a:t>Optical Character Recognition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r>
              <a:rPr lang="en-US" dirty="0"/>
              <a:t>.</a:t>
            </a:r>
          </a:p>
          <a:p>
            <a:r>
              <a:rPr lang="en-GB" dirty="0"/>
              <a:t>Dataset : https://universe.roboflow.com/roboflow-universe-projects/license-plate-recognition-rxg4e/dataset/4</a:t>
            </a:r>
          </a:p>
        </p:txBody>
      </p:sp>
    </p:spTree>
    <p:extLst>
      <p:ext uri="{BB962C8B-B14F-4D97-AF65-F5344CB8AC3E}">
        <p14:creationId xmlns:p14="http://schemas.microsoft.com/office/powerpoint/2010/main" val="328109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581A-91BE-E105-7DE4-53F926C8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FINE </a:t>
            </a:r>
            <a:r>
              <a:rPr lang="en-IN" dirty="0" err="1"/>
              <a:t>TUNed</a:t>
            </a:r>
            <a:r>
              <a:rPr lang="en-IN" dirty="0"/>
              <a:t> YOLO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CF9E-FFEB-A6FC-1D71-34F4FB43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Freezing the base layer : </a:t>
            </a:r>
            <a:r>
              <a:rPr lang="en-US" dirty="0"/>
              <a:t>Initial layers of the pre-trained model are frozen to retain their learned features. This prevents these layers from being updated during the fine-tuning process.</a:t>
            </a:r>
          </a:p>
          <a:p>
            <a:r>
              <a:rPr lang="en-US" dirty="0"/>
              <a:t>Added Custom Layer: New layers specific to the number plate detection task are added. These layers are trainable and are intended to adapt the pre-trained model to the new task.</a:t>
            </a:r>
          </a:p>
          <a:p>
            <a:r>
              <a:rPr lang="en-US" dirty="0"/>
              <a:t>The model is compiled with a suitable optimizer, loss function, and metrics</a:t>
            </a:r>
          </a:p>
        </p:txBody>
      </p:sp>
    </p:spTree>
    <p:extLst>
      <p:ext uri="{BB962C8B-B14F-4D97-AF65-F5344CB8AC3E}">
        <p14:creationId xmlns:p14="http://schemas.microsoft.com/office/powerpoint/2010/main" val="95132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9937-14FB-B492-F778-B25F5FF8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fine tuning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89018-7CD4-3D54-290D-6728ECE99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Specialized Accuracy: Fine-tuning a pre-trained YOLO model focuses on the specific task of number plate recognition, improving accuracy and reliability.</a:t>
            </a:r>
          </a:p>
          <a:p>
            <a:r>
              <a:rPr lang="en-US" dirty="0"/>
              <a:t>Efficient Resource Use: It leverages pre-trained features, reducing training time and computational resources compared to training from scratch.</a:t>
            </a:r>
          </a:p>
          <a:p>
            <a:r>
              <a:rPr lang="en-US" dirty="0"/>
              <a:t>Adaptation to Specific Data: Fine-tuning allows the model to adapt to the specific characteristics of number plates in the dataset, enhancing performance.</a:t>
            </a:r>
          </a:p>
          <a:p>
            <a:r>
              <a:rPr lang="en-US" dirty="0"/>
              <a:t>Maintains Real-Time Capabilities: Keeps YOLO’s strength in real-time detection while optimizing it for number plate recognition.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09022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RegularSeedLeftStep">
      <a:dk1>
        <a:srgbClr val="000000"/>
      </a:dk1>
      <a:lt1>
        <a:srgbClr val="FFFFFF"/>
      </a:lt1>
      <a:dk2>
        <a:srgbClr val="203923"/>
      </a:dk2>
      <a:lt2>
        <a:srgbClr val="E8E4E2"/>
      </a:lt2>
      <a:accent1>
        <a:srgbClr val="4499CC"/>
      </a:accent1>
      <a:accent2>
        <a:srgbClr val="30B2AC"/>
      </a:accent2>
      <a:accent3>
        <a:srgbClr val="3CB77E"/>
      </a:accent3>
      <a:accent4>
        <a:srgbClr val="32BA43"/>
      </a:accent4>
      <a:accent5>
        <a:srgbClr val="60B63C"/>
      </a:accent5>
      <a:accent6>
        <a:srgbClr val="8AAF2F"/>
      </a:accent6>
      <a:hlink>
        <a:srgbClr val="BE6C3C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1015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Gill Sans MT</vt:lpstr>
      <vt:lpstr>Goudy Old Style</vt:lpstr>
      <vt:lpstr>ClassicFrameVTI</vt:lpstr>
      <vt:lpstr>Forensic Vehicle Analysis</vt:lpstr>
      <vt:lpstr>Introduction </vt:lpstr>
      <vt:lpstr>objectives</vt:lpstr>
      <vt:lpstr>MODEL 1 :VEHICLE ATTRIBUTE DETECTION MODEL</vt:lpstr>
      <vt:lpstr>Model 1 : Network summary</vt:lpstr>
      <vt:lpstr>results</vt:lpstr>
      <vt:lpstr>MODEL 2 : NUMBER PLATE RECOGNIZER </vt:lpstr>
      <vt:lpstr>FINE TUNed YOLO</vt:lpstr>
      <vt:lpstr>Why fine tuning ?</vt:lpstr>
      <vt:lpstr>SORT(Simple Online and Realtime Tracking)</vt:lpstr>
      <vt:lpstr>USED FUNCTIONS</vt:lpstr>
      <vt:lpstr>Sample OUTPUT FROM MODEL</vt:lpstr>
      <vt:lpstr>PowerPoint Presentation</vt:lpstr>
      <vt:lpstr>HOW WE CAN USE THE DATA </vt:lpstr>
      <vt:lpstr>CHALLENGES</vt:lpstr>
      <vt:lpstr>CONCLUSION</vt:lpstr>
      <vt:lpstr>DEMO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Sivaprasad PR</dc:creator>
  <cp:lastModifiedBy>Sivaprasad PR</cp:lastModifiedBy>
  <cp:revision>16</cp:revision>
  <dcterms:created xsi:type="dcterms:W3CDTF">2024-07-05T10:06:43Z</dcterms:created>
  <dcterms:modified xsi:type="dcterms:W3CDTF">2024-07-05T13:29:24Z</dcterms:modified>
</cp:coreProperties>
</file>