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10" r:id="rId4"/>
    <p:sldId id="305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00" r:id="rId15"/>
    <p:sldId id="301" r:id="rId16"/>
    <p:sldId id="302" r:id="rId17"/>
    <p:sldId id="285" r:id="rId18"/>
    <p:sldId id="288" r:id="rId19"/>
    <p:sldId id="297" r:id="rId20"/>
    <p:sldId id="289" r:id="rId21"/>
    <p:sldId id="290" r:id="rId22"/>
    <p:sldId id="282" r:id="rId23"/>
    <p:sldId id="292" r:id="rId24"/>
    <p:sldId id="284" r:id="rId25"/>
    <p:sldId id="303" r:id="rId26"/>
    <p:sldId id="320" r:id="rId27"/>
    <p:sldId id="274" r:id="rId28"/>
    <p:sldId id="321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3F1EB-A86B-4298-A9B9-3781D1F986A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2C90-FADD-45C7-8B6A-843A781E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92C90-FADD-45C7-8B6A-843A781E8B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1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D8CB-9B1E-4B95-880A-CFDBAF13C92B}" type="datetimeFigureOut">
              <a:rPr lang="en-US" smtClean="0"/>
              <a:pPr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80D4-21AC-42D6-9C53-A00F877F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001"/>
            <a:ext cx="6934200" cy="2133599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KONGUNADU COLLEGE OF ENGINEERING AND TECHNOLOGY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en-IN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Namakkal - Trichy Main Road, Thottiam-621215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  <a:b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553200" cy="3429000"/>
          </a:xfrm>
        </p:spPr>
        <p:txBody>
          <a:bodyPr>
            <a:normAutofit fontScale="47500" lnSpcReduction="20000"/>
          </a:bodyPr>
          <a:lstStyle/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Class/Academic year     </a:t>
            </a:r>
            <a:r>
              <a:rPr 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: 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IV/2019-2020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</a:t>
            </a:r>
          </a:p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Name of the Guide       </a:t>
            </a:r>
            <a:r>
              <a:rPr 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: </a:t>
            </a:r>
            <a:r>
              <a:rPr lang="en-US" b="1" dirty="0" smtClean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Ms.S.Dhivya </a:t>
            </a:r>
            <a:r>
              <a:rPr lang="en-US" b="1" dirty="0">
                <a:ln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M.E,</a:t>
            </a:r>
            <a:endParaRPr lang="en-US" u="sng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Project Member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J.SUMETHA   (621316104053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C.SINDHUJA  (621316104049)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defRPr/>
            </a:pP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</a:t>
            </a:r>
            <a:r>
              <a:rPr lang="en-US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S.KUMUTHA  (621316104026)</a:t>
            </a:r>
          </a:p>
          <a:p>
            <a:pPr marL="342900" lvl="0" indent="-342900" algn="just">
              <a:defRPr/>
            </a:pPr>
            <a:r>
              <a:rPr 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                                  :</a:t>
            </a:r>
            <a:r>
              <a:rPr lang="en-US" sz="3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E-GREENS : A Complete Farmers Solution </a:t>
            </a:r>
          </a:p>
          <a:p>
            <a:pPr marL="342900" lvl="0" indent="-342900" algn="just">
              <a:defRPr/>
            </a:pPr>
            <a:r>
              <a:rPr lang="en-US" sz="3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Using web Development Under Digital</a:t>
            </a:r>
          </a:p>
          <a:p>
            <a:pPr marL="342900" lvl="0" indent="-342900" algn="just">
              <a:defRPr/>
            </a:pPr>
            <a:r>
              <a:rPr lang="en-US" sz="38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India Scheme.</a:t>
            </a:r>
            <a:endParaRPr lang="en-US" sz="3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0" indent="-342900" algn="just">
              <a:defRPr/>
            </a:pPr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Batch No                         </a:t>
            </a:r>
            <a:r>
              <a:rPr lang="en-US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: 18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524000" cy="1261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system focus only on the Trade-Off(Sales)part.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price amount are based upon the updates of farmers done and not as per government fixed scale.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 additional details regarding the farming such as loans, various materials such as fruits and other data are not mentioned.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 native is the platform that we are working for the development of website.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 with it Page Ranking and Encryption Algorithm are the two algorithms that are been used.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HTML,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Mangodb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the languages which supports for our development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provides entire solution for farmers by focusing on their major issues.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Farmers and End users(customers) can be benefited.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Non-Payable system that gives the most valuable information of farming and sales part are provided.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better the type of manure added the better they yield their crops(Manure type depending upon the soil and crop variety are given).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49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                    :  i5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Disk		       : 512 GB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			       : 4 GB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	: Windows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Algorithm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Ranking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ENCRYPTION ALGORITHM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Encryption algorithmic rule may be a mathematical procedure for performing encryption on data.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the use of this algorithm plain text is converted into meaningless cipher text and using key values it will again convert to its original text format.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 RANKING ALGORITHM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rank the online pages in efficient manner Page Ranking algorithm is used.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Page Rank results from a mathematical algorithm supported by the online graph.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 of the particular page is specifies as a rank value.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Scores are determined by the number of other Web pages that link to the target page.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Every link is counted as the vote for the target.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Page rank assigns every search results in the rank or score 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Untitled 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7467600" cy="5334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Meteorological Report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Geological Report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Fertilizers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Recent Updates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SCREENSHOTS OF PRESENT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More effective and fast response towards customers needs can be achieved easily through the system without any intermediates.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implement this online shopping , virtual store on the internet is needed which allows customers to seek for products and select them from a catalogue.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Other modules such as Meteorological Report, Geographical Condition, Fertilizers and Recent Updates are provided.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entire design is based on React Native platform and Mongo DB databases another programming languages such as Java script, html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METEOROLOGICAL REPORT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Nowadays whether condition is differed mostly compared to the olden days.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module user can known about the current whether condition of the place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exact satellite view could be obtained.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METEOROLOGICAL REPORT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RECENT UPDATES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module user can register their designation as seller or buyer.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seller module farmer can fill their details about crops and its quantity with their bank details.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Here, buyer can register their details and buy the things based on their needs through the direct communication with seller.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SALES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21604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GEOGRAPHICAL REPORT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module farmer can check the quality and characteristics of the soil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they can get the idea about what they can seed in their land.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Based on the requirements filled the test reports could be framed accordingly.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REPORT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42626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/>
                <a:ea typeface="Calibri"/>
                <a:cs typeface="Times New Roman"/>
              </a:rPr>
              <a:t>Cross-Platform Development for an online Food Delivery Application.</a:t>
            </a:r>
            <a:endParaRPr lang="en-US" dirty="0">
              <a:ea typeface="Calibri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Calibri"/>
                <a:cs typeface="Times New Roman"/>
              </a:rPr>
              <a:t>Design and Implementation of an Android Application using Wi-Fi- enabled Devices for the Food Servicing Industry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algn="just"/>
            <a:r>
              <a:rPr lang="en-US" dirty="0" err="1">
                <a:latin typeface="Times New Roman"/>
                <a:ea typeface="Calibri"/>
                <a:cs typeface="Times New Roman"/>
              </a:rPr>
              <a:t>Iaetsd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Journal for Advanced Research in Applied Sciences.</a:t>
            </a:r>
            <a:endParaRPr lang="en-US" dirty="0">
              <a:ea typeface="Calibri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Calibri"/>
                <a:cs typeface="Times New Roman"/>
              </a:rPr>
              <a:t>Integration of Touch Technology in Restaurants using Android.</a:t>
            </a:r>
            <a:endParaRPr lang="en-US" dirty="0">
              <a:ea typeface="Calibri"/>
              <a:cs typeface="Times New Roman"/>
            </a:endParaRPr>
          </a:p>
          <a:p>
            <a:pPr algn="just"/>
            <a:endParaRPr lang="en-US" dirty="0">
              <a:ea typeface="Calibri"/>
              <a:cs typeface="Times New Roman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/>
                <a:ea typeface="Calibri"/>
                <a:cs typeface="Times New Roman"/>
              </a:rPr>
              <a:t>Android Application for Local food ordering system.</a:t>
            </a:r>
            <a:endParaRPr lang="en-US" dirty="0"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Calibri"/>
                <a:cs typeface="Times New Roman"/>
              </a:rPr>
              <a:t>Implementing Digital Restaurants and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Inter-      Restaurant Navigation</a:t>
            </a:r>
            <a:r>
              <a:rPr lang="en-US" dirty="0" smtClean="0">
                <a:ea typeface="Calibri"/>
                <a:cs typeface="Times New Roman"/>
              </a:rPr>
              <a:t> Using Smart Phones.</a:t>
            </a:r>
          </a:p>
          <a:p>
            <a:pPr marL="0" algn="just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latin typeface="Times New Roman"/>
                <a:ea typeface="Calibri"/>
                <a:cs typeface="Times New Roman"/>
              </a:rPr>
              <a:t>Smart Restaurant System Using Android.</a:t>
            </a:r>
            <a:endParaRPr lang="en-US" dirty="0">
              <a:ea typeface="Calibri"/>
              <a:cs typeface="Times New Roman"/>
            </a:endParaRPr>
          </a:p>
          <a:p>
            <a:pPr marL="0" algn="just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latin typeface="Times New Roman"/>
                <a:ea typeface="Calibri"/>
                <a:cs typeface="Times New Roman"/>
              </a:rPr>
              <a:t>E-Restaurant: Online Restaurant Management System for Android.</a:t>
            </a:r>
            <a:endParaRPr lang="en-US" dirty="0">
              <a:ea typeface="Calibri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3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19400"/>
            <a:ext cx="4343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ANY QUERIES?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1905000"/>
            <a:ext cx="3276600" cy="8255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   </a:t>
            </a:r>
            <a:r>
              <a:rPr lang="en-US" sz="3600" b="1" dirty="0" smtClean="0">
                <a:solidFill>
                  <a:schemeClr val="tx1"/>
                </a:solidFill>
              </a:rPr>
              <a:t>THANK YOU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 very crucial role in our day to day life.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well known for us, they strive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return they are not getting back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they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deserve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our major focus is about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upliftment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farmers and at the same time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(end users) can have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solution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problem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price).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6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800" b="1" dirty="0" smtClean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Faisal Bin 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A.N.M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Rezaul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Karim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:Cross-Platform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Development for an online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Food Delivery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:2017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:Popular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of various mobile operating systems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android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iOS, applications in these sectors are getting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significance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than ever. Since each of these platforms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requires different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types of programming knowledge, developers need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spend much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time and cost to build app for separate platforms. So,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mitigate these problems, web based solution can be used.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AUTHOR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Alberto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Bañacia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Marc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Dindo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Fernando,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Arne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Requillo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Jr.,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TITLE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Design and Implementation of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-enabled Devices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Servicing Industry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YEAR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:2013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Food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businesses are constantly looking for ways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improve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their services, and one approach that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consistently delivers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is investing in new technology to do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things smarter, faster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more efficient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study aims to improve this 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developing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android application that hastens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 waitperson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interaction in terms of compliance of orders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through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technology.</a:t>
            </a:r>
          </a:p>
        </p:txBody>
      </p:sp>
    </p:spTree>
    <p:extLst>
      <p:ext uri="{BB962C8B-B14F-4D97-AF65-F5344CB8AC3E}">
        <p14:creationId xmlns:p14="http://schemas.microsoft.com/office/powerpoint/2010/main" val="283324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Sushmita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Sarkar,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Priyanka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Thakare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Touch Technology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Restaurants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:2014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work aims at improving the quality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business of the hospitality industry by incorporating technology. A detailed research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technology in hospitality industries showcased that various applications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technologies are already in use enabling partial automation of the food ordering process.</a:t>
            </a:r>
          </a:p>
        </p:txBody>
      </p:sp>
    </p:spTree>
    <p:extLst>
      <p:ext uri="{BB962C8B-B14F-4D97-AF65-F5344CB8AC3E}">
        <p14:creationId xmlns:p14="http://schemas.microsoft.com/office/powerpoint/2010/main" val="310143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Takalkar,Devendra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for Local Food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:2016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Rampant growth of wireless technology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in this era is creating a great impact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lives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early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have been made to combine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utilize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these technologies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advancement of hospitality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industry. This research work aims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ordering process in near vicinity and also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experience of customers.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LITERATURE SURVEY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:Akash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Rinkesh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Kalani,Bhavesh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Patil,Sachin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:SMART RESTAURANT SYSTEM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ANDROID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:2013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most of the restaurants meal ordering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relying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waiters to place order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kitchen. In busy hours of restaurant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challenge result in un-satisfaction to the customer.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realize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this, Smart Restaurant System is designed.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facilitates the farmers to sell their crops through an online payment.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additional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government schemes and their related information would be displayed on the website.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complete focus on the manure, Geographical,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Meteorological conditions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provided through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they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overcome the major problems that they are facing in their day to day life.</a:t>
            </a:r>
          </a:p>
        </p:txBody>
      </p:sp>
    </p:spTree>
    <p:extLst>
      <p:ext uri="{BB962C8B-B14F-4D97-AF65-F5344CB8AC3E}">
        <p14:creationId xmlns:p14="http://schemas.microsoft.com/office/powerpoint/2010/main" val="2013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1296</Words>
  <Application>Microsoft Office PowerPoint</Application>
  <PresentationFormat>On-screen Show (4:3)</PresentationFormat>
  <Paragraphs>129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KONGUNADU COLLEGE OF ENGINEERING AND TECHNOLOGY  (AUTONOMOUS) Namakkal - Trichy Main Road, Thottiam-621215 Department Of Computer Science And Engineering FINAL YEAR PROJECT </vt:lpstr>
      <vt:lpstr>ABSTRACT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EXISTING SYSTEM</vt:lpstr>
      <vt:lpstr>DISADVANTAGES</vt:lpstr>
      <vt:lpstr>PROPOSED SYSTEM</vt:lpstr>
      <vt:lpstr>ADVANTAGES</vt:lpstr>
      <vt:lpstr>REQUIREMENTS</vt:lpstr>
      <vt:lpstr>ALGORITHM</vt:lpstr>
      <vt:lpstr>ENCRYPTION ALGORITHM</vt:lpstr>
      <vt:lpstr>PAGE RANKING ALGORITHM</vt:lpstr>
      <vt:lpstr>ARCHITECTURE DIAGRAM</vt:lpstr>
      <vt:lpstr>MODULES</vt:lpstr>
      <vt:lpstr>SCREENSHOTS OF PRESENT WORK</vt:lpstr>
      <vt:lpstr>METEOROLOGICAL REPORT</vt:lpstr>
      <vt:lpstr>METEOROLOGICAL REPORT</vt:lpstr>
      <vt:lpstr>RECENT UPDATES</vt:lpstr>
      <vt:lpstr>SALES</vt:lpstr>
      <vt:lpstr>SALES</vt:lpstr>
      <vt:lpstr>GEOGRAPHICAL REPORT</vt:lpstr>
      <vt:lpstr>GEOGRAPHICAL REPORT</vt:lpstr>
      <vt:lpstr>REFERENCES</vt:lpstr>
      <vt:lpstr>REFERENCES</vt:lpstr>
      <vt:lpstr>             ANY QUERIES?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student</cp:lastModifiedBy>
  <cp:revision>99</cp:revision>
  <dcterms:created xsi:type="dcterms:W3CDTF">2020-01-22T04:33:58Z</dcterms:created>
  <dcterms:modified xsi:type="dcterms:W3CDTF">2020-02-21T06:49:05Z</dcterms:modified>
</cp:coreProperties>
</file>