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10" r:id="rId4"/>
    <p:sldId id="305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299" r:id="rId15"/>
    <p:sldId id="300" r:id="rId16"/>
    <p:sldId id="301" r:id="rId17"/>
    <p:sldId id="302" r:id="rId18"/>
    <p:sldId id="285" r:id="rId19"/>
    <p:sldId id="288" r:id="rId20"/>
    <p:sldId id="297" r:id="rId21"/>
    <p:sldId id="289" r:id="rId22"/>
    <p:sldId id="290" r:id="rId23"/>
    <p:sldId id="282" r:id="rId24"/>
    <p:sldId id="292" r:id="rId25"/>
    <p:sldId id="284" r:id="rId26"/>
    <p:sldId id="303" r:id="rId27"/>
    <p:sldId id="274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3F1EB-A86B-4298-A9B9-3781D1F986A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92C90-FADD-45C7-8B6A-843A781E8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2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2C90-FADD-45C7-8B6A-843A781E8B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D8CB-9B1E-4B95-880A-CFDBAF13C92B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80D4-21AC-42D6-9C53-A00F877F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D8CB-9B1E-4B95-880A-CFDBAF13C92B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80D4-21AC-42D6-9C53-A00F877F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D8CB-9B1E-4B95-880A-CFDBAF13C92B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80D4-21AC-42D6-9C53-A00F877F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D8CB-9B1E-4B95-880A-CFDBAF13C92B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80D4-21AC-42D6-9C53-A00F877F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D8CB-9B1E-4B95-880A-CFDBAF13C92B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80D4-21AC-42D6-9C53-A00F877F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D8CB-9B1E-4B95-880A-CFDBAF13C92B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80D4-21AC-42D6-9C53-A00F877F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D8CB-9B1E-4B95-880A-CFDBAF13C92B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80D4-21AC-42D6-9C53-A00F877F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D8CB-9B1E-4B95-880A-CFDBAF13C92B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80D4-21AC-42D6-9C53-A00F877F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D8CB-9B1E-4B95-880A-CFDBAF13C92B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80D4-21AC-42D6-9C53-A00F877F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D8CB-9B1E-4B95-880A-CFDBAF13C92B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80D4-21AC-42D6-9C53-A00F877F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D8CB-9B1E-4B95-880A-CFDBAF13C92B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80D4-21AC-42D6-9C53-A00F877F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4000"/>
            <a:lum/>
          </a:blip>
          <a:srcRect/>
          <a:stretch>
            <a:fillRect t="-10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DD8CB-9B1E-4B95-880A-CFDBAF13C92B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080D4-21AC-42D6-9C53-A00F877F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droid_(operating_system)" TargetMode="External"/><Relationship Id="rId7" Type="http://schemas.openxmlformats.org/officeDocument/2006/relationships/hyperlink" Target="https://en.wikipedia.org/wiki/React_(JavaScript_library)" TargetMode="External"/><Relationship Id="rId2" Type="http://schemas.openxmlformats.org/officeDocument/2006/relationships/hyperlink" Target="https://en.wikipedia.org/wiki/Face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Universal_Windows_Platform" TargetMode="External"/><Relationship Id="rId5" Type="http://schemas.openxmlformats.org/officeDocument/2006/relationships/hyperlink" Target="https://en.wikipedia.org/wiki/Website" TargetMode="External"/><Relationship Id="rId4" Type="http://schemas.openxmlformats.org/officeDocument/2006/relationships/hyperlink" Target="https://en.wikipedia.org/wiki/IO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1001"/>
            <a:ext cx="6934200" cy="2133599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KONGUNADU COLLEGE OF ENGINEERING AND TECHNOLOGY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AUTONOMOUS</a:t>
            </a:r>
            <a:r>
              <a:rPr lang="en-IN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Namakkal - Trichy Main Road, Thottiam-621215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</a:t>
            </a:r>
            <a:b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553200" cy="3429000"/>
          </a:xfrm>
        </p:spPr>
        <p:txBody>
          <a:bodyPr>
            <a:normAutofit fontScale="47500" lnSpcReduction="20000"/>
          </a:bodyPr>
          <a:lstStyle/>
          <a:p>
            <a:pPr marL="342900" lvl="0" indent="-342900" algn="just">
              <a:defRPr/>
            </a:pPr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Class/Academic year     </a:t>
            </a:r>
            <a:r>
              <a:rPr lang="en-US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: </a:t>
            </a:r>
            <a:r>
              <a:rPr 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IV/2019-2020</a:t>
            </a:r>
            <a:endParaRPr 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defRPr/>
            </a:pPr>
            <a:r>
              <a:rPr 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</a:t>
            </a:r>
          </a:p>
          <a:p>
            <a:pPr marL="342900" lvl="0" indent="-342900" algn="just">
              <a:defRPr/>
            </a:pPr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Name of the Guide       </a:t>
            </a:r>
            <a:r>
              <a:rPr lang="en-US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: </a:t>
            </a:r>
            <a:r>
              <a:rPr lang="en-US" b="1" dirty="0" smtClean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Ms.S.Dhivya </a:t>
            </a:r>
            <a:r>
              <a:rPr lang="en-US" b="1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M.E,</a:t>
            </a:r>
            <a:endParaRPr lang="en-US" u="sng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defRPr/>
            </a:pPr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endParaRPr lang="en-US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defRPr/>
            </a:pPr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Project Member</a:t>
            </a:r>
            <a:r>
              <a:rPr 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</a:t>
            </a:r>
            <a:r>
              <a:rPr 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r>
              <a:rPr 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J.SUMETHA   (621316104053</a:t>
            </a:r>
            <a:r>
              <a:rPr 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defRPr/>
            </a:pPr>
            <a:r>
              <a:rPr 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</a:t>
            </a:r>
            <a:r>
              <a:rPr 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C.SINDHUJA  (621316104049)</a:t>
            </a:r>
            <a:endParaRPr 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defRPr/>
            </a:pPr>
            <a:r>
              <a:rPr 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</a:t>
            </a:r>
            <a:r>
              <a:rPr 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S.KUMUTHA  (621316104026)</a:t>
            </a:r>
          </a:p>
          <a:p>
            <a:pPr marL="342900" lvl="0" indent="-342900" algn="just">
              <a:defRPr/>
            </a:pPr>
            <a:r>
              <a:rPr lang="en-US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                                  :</a:t>
            </a:r>
            <a:r>
              <a:rPr lang="en-US" sz="38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E-GREENS : A Complete Farmers Solution </a:t>
            </a:r>
          </a:p>
          <a:p>
            <a:pPr marL="342900" lvl="0" indent="-342900" algn="just">
              <a:defRPr/>
            </a:pPr>
            <a:r>
              <a:rPr lang="en-US" sz="38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Using web Development Under Digital</a:t>
            </a:r>
          </a:p>
          <a:p>
            <a:pPr marL="342900" lvl="0" indent="-342900" algn="just">
              <a:defRPr/>
            </a:pPr>
            <a:r>
              <a:rPr lang="en-US" sz="38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India Scheme.</a:t>
            </a:r>
            <a:endParaRPr lang="en-US" sz="38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lvl="0" indent="-342900" algn="just">
              <a:defRPr/>
            </a:pPr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Batch No                         </a:t>
            </a:r>
            <a:r>
              <a:rPr lang="en-US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: 18</a:t>
            </a:r>
            <a:endParaRPr lang="en-US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524000" cy="1261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system focus only on the Trade-Off(Sales)part.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price amount are based upon the updates of farmers done and not as per government fixed scale.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No additional details regarding the farming such as loans, various materials such as fruits and other data are not mentioned.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0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React native is the platform that we are working for the development of website. In addition with it Page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Ranking and Encryption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 are the two algorithms that are been used. PHP, HTML,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Mangodb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the languages which supports for our development. 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provides entire solution for farmers by focusing on their major issues.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Farmers and End users(customers) can be benefited.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Non-Payable system that gives the most valuable information of farming and sales part are provided.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better the type of manure added the better they yield their crops(Manure type depending upon the soil and crop variety are given).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549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HARDWARE REQUIREMENTS:</a:t>
            </a:r>
          </a:p>
          <a:p>
            <a:pPr marL="0" lv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PROCESSOR                    :  i5</a:t>
            </a:r>
          </a:p>
          <a:p>
            <a:pPr marL="0" lv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Hard Disk		       : 512 GB</a:t>
            </a:r>
          </a:p>
          <a:p>
            <a:pPr marL="0" lv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Ram			       : 4 GB</a:t>
            </a:r>
          </a:p>
          <a:p>
            <a:pPr marL="0" indent="0" algn="just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SOFTWARE REQUIREMENTS:</a:t>
            </a:r>
          </a:p>
          <a:p>
            <a:pPr marL="0" lv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Operating system	: Windows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89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REACT NATIVE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React Native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is a building framework for the mobile application created by 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Face book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This framework used to develop applications for 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Android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iOS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5"/>
              </a:rPr>
              <a:t>Web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 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6"/>
              </a:rPr>
              <a:t>UWP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by enabling developers to use 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7"/>
              </a:rPr>
              <a:t>React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along with native platforms such as refer to Mac and PC, with examples the Photos, Mail or Contacts applications are preinstalled and that are configured in computer.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React Native is a JavaScript framework, native code to translation images of native UI component to mobile application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Android. Face book’s using JavaScript library function for building a user interface.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React is a front-end library, which runs in the browser and also it is an open-source mobile application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Encryption Algorithm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Page Ranking Algorithm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ENCRYPTION ALGORITHM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Encryption algorithmic rule may be a mathematical procedure for performing encryption on data.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the use of this algorithm plain text is converted into meaningless cipher text and using key values it will again convert to its original text format.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PAGE RANKING ALGORITHM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rank the online pages in efficient manner Page Ranking algorithm is used.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Page Rank results from a mathematical algorithm supported by the online graph.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Value of the particular page is specifies as a rank value.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Scores are determined by the number of other Web pages that link to the target page.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Every link is counted as the vote for the target.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Page rank assigns every search results in the rank or score formation.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ARCHITECTURE DIAGRAM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Untitled 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219200"/>
            <a:ext cx="7467600" cy="53340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Meteorological Report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Geological Report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Fertilizers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Recent Updates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More effective and fast response towards customers needs can be achieved easily through the system without any intermediates.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To implement this online shopping , virtual store on the internet is needed which allows customers to seek for products and select them from a catalogue.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Other modules such as Meteorological Report, Geographical Condition, Fertilizers and Recent Updates are provided.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entire design is based on React Native platform and Mongo DB databases another programming languages such as Java script, html and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SCREENSHOTS OF PRESENT WORK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4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MODULE - I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Nowadays whether condition is differed mostly compared to the olden days.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this module user can known about the current whether condition of the place.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METEOROLOGICAL REPORT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RECENT UPDATES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7924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MODULE - II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this module user can register their designation as seller or buyer.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the seller module farmer can fill their details about crops and its quantity with their bank details.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Here, buyer can register their details and buy the things based on their needs through the direct communication with seller.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SALES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21604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MODULE - III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this module farmer can check the quality and characteristics of the soil trough that they can get the idea about what they can seed in their land.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They can also easily buy the fertilizers which is produce less harm to the land through this module.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914399"/>
          <a:ext cx="8077201" cy="4893317"/>
        </p:xfrm>
        <a:graphic>
          <a:graphicData uri="http://schemas.openxmlformats.org/drawingml/2006/table">
            <a:tbl>
              <a:tblPr/>
              <a:tblGrid>
                <a:gridCol w="5127268"/>
                <a:gridCol w="1685676"/>
                <a:gridCol w="1264257"/>
              </a:tblGrid>
              <a:tr h="2849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TITLE OF THE PAPER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                </a:t>
                      </a:r>
                      <a:r>
                        <a:rPr lang="en-US" sz="1200" b="1" dirty="0" smtClean="0">
                          <a:latin typeface="Times New Roman"/>
                          <a:ea typeface="Calibri"/>
                          <a:cs typeface="Times New Roman"/>
                        </a:rPr>
                        <a:t>JOURNAL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="1" dirty="0" smtClean="0">
                          <a:latin typeface="Times New Roman"/>
                          <a:ea typeface="Calibri"/>
                          <a:cs typeface="Times New Roman"/>
                        </a:rPr>
                        <a:t>            VOLUME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9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Cross-Platform Development for an online Food Delivery Application.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      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                      IEEE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      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                  978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4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Design and Implementation of an Android Application using Wi-Fi- enabled Devices for the Food Servicing Industry.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                      IEEE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                  978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7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Iaetsd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Journal for Advanced Research in Applied Sciences.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                     IEEE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             Volume 4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7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Integration of Touch Technology in Restaurants using Android.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                  IJCSMC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             Volume 4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7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Android Application for Local food ordering system.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                    IJCSN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             Volume 5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1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Implementing Digital Restaurants and Inter-Restaurant Navigation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Using Smart Phones.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             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                  IJCSMC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           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             Volume 4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Smart Restaurant System Using Android.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                  e-ISSN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             Volume 5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4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Review paper on - Design of Intelligent Restaurant with a Touch Screen Based Menu Ordering System.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                 IOSR-JEEE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             </a:t>
                      </a:r>
                      <a:r>
                        <a:rPr lang="en-US" sz="1200" dirty="0" smtClean="0">
                          <a:latin typeface="Times New Roman"/>
                          <a:ea typeface="Calibri"/>
                          <a:cs typeface="Times New Roman"/>
                        </a:rPr>
                        <a:t>Volume10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7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E-Restaurant: Online Restaurant Management System for Android.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                   IEEE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                  978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7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Vulnerability Testing in Online Shopping Android Application.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                   IEEE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                  978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9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Where2Buy: A Location-based Shopping App with Products-wise Searching.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                   IEEE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                  978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1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The Design and Implementation of the Online Shopping System for Digital Arts.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                   IEEE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	978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4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A Qualitative Analysis to Evaluate Key Characteristics of Web Mining based e-Commerce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Applications.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indent="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  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indent="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    IJACSA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indent="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Volume 10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69" marR="423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819400"/>
            <a:ext cx="43434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ANY QUERIES?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9400" y="1905000"/>
            <a:ext cx="3276600" cy="8255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   </a:t>
            </a:r>
            <a:r>
              <a:rPr lang="en-US" sz="3600" b="1" dirty="0" smtClean="0">
                <a:solidFill>
                  <a:schemeClr val="tx1"/>
                </a:solidFill>
              </a:rPr>
              <a:t>THANK YOU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plays a very crucial role in our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to day life.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well known for us, they strive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lot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in return they are not getting back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they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deserve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major focus is about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upliftment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farmers and at the same time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(end users) can have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solution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problem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interms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and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price).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6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800" b="1" dirty="0" smtClean="0">
                <a:latin typeface="Times New Roman" panose="02020603050405020304" pitchFamily="18" charset="0"/>
                <a:cs typeface="Times New Roman" pitchFamily="18" charset="0"/>
              </a:rPr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AUTHOR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: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Faisal Bin Al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Abid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A.N.M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Rezaul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Karim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:Cross-Platform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Development for an online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Food Delivery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:2017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THEME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:Popular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 of various mobile operating systems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like android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iOS, applications in these sectors are getting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more significance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than ever. Since each of these platforms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requires different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types of programming knowledge, developers need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spend much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time and cost to build app for separate platforms. So,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order 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mitigate these problems, web based solution can be used.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itchFamily="18" charset="0"/>
              </a:rPr>
              <a:t>LITERATURE SURVEY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AUTHOR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Alberto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Bañacia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Marc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Dindo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Fernando,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Arne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Requillo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Jr.,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TITLE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Design and Implementation of 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using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-enabled Devices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Food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Servicing Industry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YEAR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2013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Food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businesses are constantly looking for ways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improve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their services, and one approach that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consistently delivers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value is investing in new technology to do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things smarter, faster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more efficient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study aims to improve this system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developing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android application that hastens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customer waitperson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interaction in terms of compliance of orders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through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technology.</a:t>
            </a:r>
          </a:p>
        </p:txBody>
      </p:sp>
    </p:spTree>
    <p:extLst>
      <p:ext uri="{BB962C8B-B14F-4D97-AF65-F5344CB8AC3E}">
        <p14:creationId xmlns:p14="http://schemas.microsoft.com/office/powerpoint/2010/main" val="283324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itchFamily="18" charset="0"/>
              </a:rPr>
              <a:t>LITERATURE SURVEY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Sushmita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Sarkar,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Resham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Shinde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Priyanka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Thakare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Touch Technology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Restaurants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using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:2014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work aims at improving the quality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services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business of the hospitality industry by incorporating technology. A detailed research 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technology in hospitality industries showcased that various applications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technologies are already in use enabling partial automation of the food ordering process.</a:t>
            </a:r>
          </a:p>
        </p:txBody>
      </p:sp>
    </p:spTree>
    <p:extLst>
      <p:ext uri="{BB962C8B-B14F-4D97-AF65-F5344CB8AC3E}">
        <p14:creationId xmlns:p14="http://schemas.microsoft.com/office/powerpoint/2010/main" val="310143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itchFamily="18" charset="0"/>
              </a:rPr>
              <a:t>LITERATURE SURVEY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Shubham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Takalkar,Devendra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Phatak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Abhinav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for Local Food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Ordering 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:2016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Rampant growth of wireless technology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Mobile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in this era is creating a great impact 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lives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early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efforts have been made to combine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utilize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of these technologies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advancement of hospitality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industry. This research work aims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ordering process in near vicinity and also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dining experience of customers.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4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itchFamily="18" charset="0"/>
              </a:rPr>
              <a:t>LITERATURE SURVEY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:Akash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Rinkesh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Kalani,Bhavesh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Patil,Sachin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Shinde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:SMART RESTAURANT SYSTEM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ANDROID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:2013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 most of the restaurants meal ordering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relying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interaction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waiters to place order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kitchen. In busy hours of restaurant this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coordination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challenge result in un-satisfaction to the customer.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realize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this, Smart Restaurant System is designed.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8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 facilitates the farmers to sell their crops through an online payment.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Apart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additional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government schemes and their related information would be displayed on the website.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complete focus on the manure, Geographical,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Meteorological conditions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provided through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they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overcome the major problems that they are facing in their day to day life.</a:t>
            </a:r>
          </a:p>
        </p:txBody>
      </p:sp>
    </p:spTree>
    <p:extLst>
      <p:ext uri="{BB962C8B-B14F-4D97-AF65-F5344CB8AC3E}">
        <p14:creationId xmlns:p14="http://schemas.microsoft.com/office/powerpoint/2010/main" val="20137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1428</Words>
  <Application>Microsoft Office PowerPoint</Application>
  <PresentationFormat>On-screen Show (4:3)</PresentationFormat>
  <Paragraphs>180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Office Theme</vt:lpstr>
      <vt:lpstr>KONGUNADU COLLEGE OF ENGINEERING AND TECHNOLOGY  (AUTONOMOUS) Namakkal - Trichy Main Road, Thottiam-621215 Department Of Computer Science And Engineering FINAL YEAR PROJECT </vt:lpstr>
      <vt:lpstr>ABSTRACT</vt:lpstr>
      <vt:lpstr>INTRODUCTION</vt:lpstr>
      <vt:lpstr>LITERATURE SURVEY</vt:lpstr>
      <vt:lpstr>LITERATURE SURVEY</vt:lpstr>
      <vt:lpstr>LITERATURE SURVEY</vt:lpstr>
      <vt:lpstr>LITERATURE SURVEY</vt:lpstr>
      <vt:lpstr>LITERATURE SURVEY</vt:lpstr>
      <vt:lpstr>EXISTING SYSTEM</vt:lpstr>
      <vt:lpstr>DISADVANTAGES</vt:lpstr>
      <vt:lpstr>PROPOSED SYSTEM</vt:lpstr>
      <vt:lpstr>ADVANTAGES</vt:lpstr>
      <vt:lpstr>REQUIREMENTS</vt:lpstr>
      <vt:lpstr>REACT NATIVE</vt:lpstr>
      <vt:lpstr>ALGORITHM</vt:lpstr>
      <vt:lpstr>ENCRYPTION ALGORITHM</vt:lpstr>
      <vt:lpstr>PAGE RANKING ALGORITHM</vt:lpstr>
      <vt:lpstr>ARCHITECTURE DIAGRAM</vt:lpstr>
      <vt:lpstr>MODULES</vt:lpstr>
      <vt:lpstr>SCREENSHOTS OF PRESENT WORK</vt:lpstr>
      <vt:lpstr>MODULE - I</vt:lpstr>
      <vt:lpstr>METEOROLOGICAL REPORT</vt:lpstr>
      <vt:lpstr>RECENT UPDATES</vt:lpstr>
      <vt:lpstr>MODULE - II</vt:lpstr>
      <vt:lpstr>SALES</vt:lpstr>
      <vt:lpstr>MODULE - III</vt:lpstr>
      <vt:lpstr>REFERENCES</vt:lpstr>
      <vt:lpstr>             ANY QUERIES?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student</cp:lastModifiedBy>
  <cp:revision>98</cp:revision>
  <dcterms:created xsi:type="dcterms:W3CDTF">2020-01-22T04:33:58Z</dcterms:created>
  <dcterms:modified xsi:type="dcterms:W3CDTF">2020-02-14T09:49:39Z</dcterms:modified>
</cp:coreProperties>
</file>