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changesInfos/changesInfo1.xml" ContentType="application/vnd.ms-powerpoint.changesinfo+xml"/>
  <Override PartName="/ppt/diagrams/drawing12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7E46-8D94-497E-AFFD-CF1A24572FBA}">
      <dsp:nvSpPr>
        <dsp:cNvPr id="0" name=""/>
        <dsp:cNvSpPr/>
      </dsp:nvSpPr>
      <dsp:spPr>
        <a:xfrm flipH="1">
          <a:off x="3795261" y="7898"/>
          <a:ext cx="295948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 OF CONTENTS</a:t>
          </a:r>
          <a:endParaRPr lang="en-IN" sz="2300" kern="1200" dirty="0"/>
        </a:p>
      </dsp:txBody>
      <dsp:txXfrm>
        <a:off x="3821534" y="34171"/>
        <a:ext cx="2906943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F002-D60E-46E2-9106-0578A326F34D}">
      <dsp:nvSpPr>
        <dsp:cNvPr id="0" name=""/>
        <dsp:cNvSpPr/>
      </dsp:nvSpPr>
      <dsp:spPr>
        <a:xfrm>
          <a:off x="0" y="7898"/>
          <a:ext cx="2762863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sz="23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26273" y="34171"/>
        <a:ext cx="2710317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8FEF-7E0B-436C-BF24-CAEE6DC96FC8}">
      <dsp:nvSpPr>
        <dsp:cNvPr id="0" name=""/>
        <dsp:cNvSpPr/>
      </dsp:nvSpPr>
      <dsp:spPr>
        <a:xfrm>
          <a:off x="0" y="7898"/>
          <a:ext cx="5191433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 ENHANCEMENTS</a:t>
          </a:r>
        </a:p>
      </dsp:txBody>
      <dsp:txXfrm>
        <a:off x="26273" y="34171"/>
        <a:ext cx="5138887" cy="485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0947-612E-419A-91C0-3B6F563D3B7A}">
      <dsp:nvSpPr>
        <dsp:cNvPr id="0" name=""/>
        <dsp:cNvSpPr/>
      </dsp:nvSpPr>
      <dsp:spPr>
        <a:xfrm>
          <a:off x="0" y="0"/>
          <a:ext cx="3116826" cy="538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ALGORITHM USED</a:t>
          </a:r>
          <a:endParaRPr lang="en-IN" sz="2300" kern="1200" dirty="0"/>
        </a:p>
      </dsp:txBody>
      <dsp:txXfrm>
        <a:off x="26273" y="26273"/>
        <a:ext cx="3064280" cy="4856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BA7D3-472A-45AC-A6E0-E27901AB3626}">
      <dsp:nvSpPr>
        <dsp:cNvPr id="0" name=""/>
        <dsp:cNvSpPr/>
      </dsp:nvSpPr>
      <dsp:spPr>
        <a:xfrm>
          <a:off x="0" y="15314"/>
          <a:ext cx="3647768" cy="9854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PSEUDOCODE                       ( RULEBASED )</a:t>
          </a:r>
          <a:endParaRPr lang="en-IN" sz="3000" kern="1200" dirty="0"/>
        </a:p>
      </dsp:txBody>
      <dsp:txXfrm>
        <a:off x="48107" y="63421"/>
        <a:ext cx="3551554" cy="8892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A2C73-1540-4480-9EF6-A64259C99609}">
      <dsp:nvSpPr>
        <dsp:cNvPr id="0" name=""/>
        <dsp:cNvSpPr/>
      </dsp:nvSpPr>
      <dsp:spPr>
        <a:xfrm>
          <a:off x="0" y="4925"/>
          <a:ext cx="3074796" cy="6364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   PSEUDOCODE                                                                                     (AI-POWERED CHATBOT)</a:t>
          </a:r>
          <a:endParaRPr lang="en-IN" sz="1700" kern="1200" dirty="0"/>
        </a:p>
      </dsp:txBody>
      <dsp:txXfrm>
        <a:off x="31070" y="35995"/>
        <a:ext cx="3012656" cy="5743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4A7A-0ADC-493F-9B01-E252906AE754}">
      <dsp:nvSpPr>
        <dsp:cNvPr id="0" name=""/>
        <dsp:cNvSpPr/>
      </dsp:nvSpPr>
      <dsp:spPr>
        <a:xfrm>
          <a:off x="0" y="7898"/>
          <a:ext cx="774781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INPUTS AND OUTPUTS FOR PSEUDOCODE</a:t>
          </a:r>
          <a:endParaRPr lang="en-IN" sz="2300" kern="1200" dirty="0"/>
        </a:p>
      </dsp:txBody>
      <dsp:txXfrm>
        <a:off x="26273" y="34171"/>
        <a:ext cx="7695273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095B-2C92-4932-84A5-8BA784E9796C}">
      <dsp:nvSpPr>
        <dsp:cNvPr id="0" name=""/>
        <dsp:cNvSpPr/>
      </dsp:nvSpPr>
      <dsp:spPr>
        <a:xfrm>
          <a:off x="0" y="7898"/>
          <a:ext cx="3451123" cy="5382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  <a:endParaRPr lang="en-IN" sz="2300" kern="1200"/>
        </a:p>
      </dsp:txBody>
      <dsp:txXfrm>
        <a:off x="26273" y="34171"/>
        <a:ext cx="339857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BCA04-4B16-4A90-856A-FA9B1AF037AE}">
      <dsp:nvSpPr>
        <dsp:cNvPr id="0" name=""/>
        <dsp:cNvSpPr/>
      </dsp:nvSpPr>
      <dsp:spPr>
        <a:xfrm>
          <a:off x="0" y="19210"/>
          <a:ext cx="3502738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INTRODUCTION</a:t>
          </a:r>
        </a:p>
      </dsp:txBody>
      <dsp:txXfrm>
        <a:off x="36553" y="55763"/>
        <a:ext cx="3429632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D716-EAC8-4672-87EE-2AC3FDB64B45}">
      <dsp:nvSpPr>
        <dsp:cNvPr id="0" name=""/>
        <dsp:cNvSpPr/>
      </dsp:nvSpPr>
      <dsp:spPr>
        <a:xfrm>
          <a:off x="0" y="275507"/>
          <a:ext cx="4345858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sz="2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7" y="308634"/>
        <a:ext cx="4279604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4C9B0-A9A3-44CB-A85E-C68696B6F64F}">
      <dsp:nvSpPr>
        <dsp:cNvPr id="0" name=""/>
        <dsp:cNvSpPr/>
      </dsp:nvSpPr>
      <dsp:spPr>
        <a:xfrm>
          <a:off x="0" y="10320"/>
          <a:ext cx="4149213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FEATURES</a:t>
          </a:r>
        </a:p>
      </dsp:txBody>
      <dsp:txXfrm>
        <a:off x="36553" y="46873"/>
        <a:ext cx="4076107" cy="675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73C97-A555-48DC-8C2B-9A129725ECBE}">
      <dsp:nvSpPr>
        <dsp:cNvPr id="0" name=""/>
        <dsp:cNvSpPr/>
      </dsp:nvSpPr>
      <dsp:spPr>
        <a:xfrm>
          <a:off x="0" y="0"/>
          <a:ext cx="5171767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/>
            <a:t>SYSTEM ARCHITECTURE</a:t>
          </a:r>
        </a:p>
      </dsp:txBody>
      <dsp:txXfrm>
        <a:off x="27415" y="27415"/>
        <a:ext cx="5116937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41AE-BA1A-46B9-B4A5-335E740CA5AA}">
      <dsp:nvSpPr>
        <dsp:cNvPr id="0" name=""/>
        <dsp:cNvSpPr/>
      </dsp:nvSpPr>
      <dsp:spPr>
        <a:xfrm>
          <a:off x="0" y="4209"/>
          <a:ext cx="4178710" cy="514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none" kern="1200" dirty="0"/>
            <a:t>INPUT MODULE</a:t>
          </a:r>
          <a:endParaRPr lang="en-IN" sz="2200" u="none" kern="1200" dirty="0"/>
        </a:p>
      </dsp:txBody>
      <dsp:txXfrm>
        <a:off x="25130" y="29339"/>
        <a:ext cx="4128450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4606-BB5D-44E3-9734-FF563A30D166}">
      <dsp:nvSpPr>
        <dsp:cNvPr id="0" name=""/>
        <dsp:cNvSpPr/>
      </dsp:nvSpPr>
      <dsp:spPr>
        <a:xfrm>
          <a:off x="0" y="4209"/>
          <a:ext cx="4729316" cy="5148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PROCESSING MODULE</a:t>
          </a:r>
        </a:p>
      </dsp:txBody>
      <dsp:txXfrm>
        <a:off x="25130" y="29339"/>
        <a:ext cx="4679056" cy="464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91E6-AAAE-44F7-B735-ED2EC1034BC5}">
      <dsp:nvSpPr>
        <dsp:cNvPr id="0" name=""/>
        <dsp:cNvSpPr/>
      </dsp:nvSpPr>
      <dsp:spPr>
        <a:xfrm>
          <a:off x="0" y="4209"/>
          <a:ext cx="4336026" cy="5148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OUTPUT MODULE</a:t>
          </a:r>
        </a:p>
      </dsp:txBody>
      <dsp:txXfrm>
        <a:off x="25130" y="29339"/>
        <a:ext cx="4285766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16E5B-FB03-4FF7-940E-978C0F2087FE}">
      <dsp:nvSpPr>
        <dsp:cNvPr id="0" name=""/>
        <dsp:cNvSpPr/>
      </dsp:nvSpPr>
      <dsp:spPr>
        <a:xfrm>
          <a:off x="0" y="7898"/>
          <a:ext cx="3578942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BENEFITS</a:t>
          </a:r>
          <a:endParaRPr lang="en-IN" sz="2300" kern="1200" dirty="0"/>
        </a:p>
      </dsp:txBody>
      <dsp:txXfrm>
        <a:off x="26273" y="34171"/>
        <a:ext cx="3526396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8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0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885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36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628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735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46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792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8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71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97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690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33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2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53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55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microsoft.com/office/2007/relationships/diagramDrawing" Target="../diagrams/drawing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microsoft.com/office/2007/relationships/diagramDrawing" Target="../diagrams/drawing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microsoft.com/office/2007/relationships/diagramDrawing" Target="../diagrams/drawing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diagramData" Target="../diagrams/data4.xm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=""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="" xmlns:a16="http://schemas.microsoft.com/office/drawing/2014/main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86350" y="2828925"/>
            <a:ext cx="6357938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7D04F0A-46B4-2548-3802-D6BDA75CCFAA}"/>
              </a:ext>
            </a:extLst>
          </p:cNvPr>
          <p:cNvSpPr txBox="1"/>
          <p:nvPr/>
        </p:nvSpPr>
        <p:spPr>
          <a:xfrm>
            <a:off x="5291449" y="2700337"/>
            <a:ext cx="594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TIRUMALASETTY NAGA VENKATA SIVA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REGD NO: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21HU1A42A9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="" xmlns:a16="http://schemas.microsoft.com/office/drawing/2014/main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505</Words>
  <Application>Microsoft Office PowerPoint</Application>
  <PresentationFormat>Custom</PresentationFormat>
  <Paragraphs>91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CHATBOT ANSWERING SIMPLE QUESTIONS USING DEEP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Tirumalasetty Naga Venkata Siva Kumar</cp:lastModifiedBy>
  <cp:revision>2</cp:revision>
  <dcterms:created xsi:type="dcterms:W3CDTF">2024-07-27T06:22:16Z</dcterms:created>
  <dcterms:modified xsi:type="dcterms:W3CDTF">2024-07-28T03:09:33Z</dcterms:modified>
</cp:coreProperties>
</file>