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20"/>
  </p:notesMasterIdLst>
  <p:handoutMasterIdLst>
    <p:handoutMasterId r:id="rId21"/>
  </p:handoutMasterIdLst>
  <p:sldIdLst>
    <p:sldId id="380" r:id="rId2"/>
    <p:sldId id="378" r:id="rId3"/>
    <p:sldId id="381" r:id="rId4"/>
    <p:sldId id="387" r:id="rId5"/>
    <p:sldId id="388" r:id="rId6"/>
    <p:sldId id="389" r:id="rId7"/>
    <p:sldId id="390" r:id="rId8"/>
    <p:sldId id="391" r:id="rId9"/>
    <p:sldId id="394" r:id="rId10"/>
    <p:sldId id="395" r:id="rId11"/>
    <p:sldId id="401" r:id="rId12"/>
    <p:sldId id="415" r:id="rId13"/>
    <p:sldId id="454" r:id="rId14"/>
    <p:sldId id="464" r:id="rId15"/>
    <p:sldId id="476" r:id="rId16"/>
    <p:sldId id="483" r:id="rId17"/>
    <p:sldId id="485" r:id="rId18"/>
    <p:sldId id="4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0" autoAdjust="0"/>
    <p:restoredTop sz="91651" autoAdjust="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9E70896-BF2C-4F66-9D12-0D7A443381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6706F4-F3A4-4EF8-AC64-509A788AE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BE094-DBC6-4F2F-BAF1-4DB609D37047}" type="datetimeFigureOut">
              <a:rPr lang="en-IN" smtClean="0"/>
              <a:pPr/>
              <a:t>07-01-2022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A78CB1-93CA-4790-B152-4C615210E9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Software Engineering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13B666-0C7E-45AE-8052-D1D035DF65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AFF64-2B2F-4D5B-8768-22FD5A6AE5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289500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23BA4-828E-4D96-B518-721F6670B27D}" type="datetimeFigureOut">
              <a:rPr lang="en-IN" smtClean="0"/>
              <a:pPr/>
              <a:t>07-01-2022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Software Engineering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9A381-A580-44F4-9B85-E7700613F4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954778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357290" y="285728"/>
            <a:ext cx="7554569" cy="64294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981076-ED8C-43FB-A166-D94C61E80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42" y="116632"/>
            <a:ext cx="136805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654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6C9-E7D7-4CE8-AEF1-5066A11C977D}" type="datetime3">
              <a:rPr lang="en-IN" smtClean="0"/>
              <a:pPr/>
              <a:t>7 January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075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3C52-1322-400E-93A5-C1D8E031072E}" type="datetime3">
              <a:rPr lang="en-IN" smtClean="0"/>
              <a:pPr/>
              <a:t>7 January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365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8560-6468-49E1-AA08-E828983D5476}" type="datetime3">
              <a:rPr lang="en-IN" smtClean="0"/>
              <a:pPr/>
              <a:t>7 January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371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90184-A77D-45C3-B2F5-F13FAD42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A9F79A-F645-45F7-80A1-76FC42CF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3AF4F7-2B80-4BD8-947F-113F3E78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49A2FC-28F7-4D58-A53A-BB07932E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75-AF47-4374-8090-D2A526390DA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257BC3AC-B998-47A3-A72D-D7F5E761698E}"/>
              </a:ext>
            </a:extLst>
          </p:cNvPr>
          <p:cNvSpPr txBox="1">
            <a:spLocks/>
          </p:cNvSpPr>
          <p:nvPr userDrawn="1"/>
        </p:nvSpPr>
        <p:spPr>
          <a:xfrm>
            <a:off x="553614" y="6278586"/>
            <a:ext cx="144661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sz="900" dirty="0"/>
              <a:t>Software Engineering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7292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561877"/>
            <a:ext cx="7886700" cy="4531419"/>
          </a:xfrm>
        </p:spPr>
        <p:txBody>
          <a:bodyPr/>
          <a:lstStyle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48" y="136525"/>
            <a:ext cx="734852" cy="4606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423809-851F-402C-8E33-04AEE45A2C34}"/>
              </a:ext>
            </a:extLst>
          </p:cNvPr>
          <p:cNvSpPr/>
          <p:nvPr userDrawn="1"/>
        </p:nvSpPr>
        <p:spPr>
          <a:xfrm>
            <a:off x="6232934" y="132319"/>
            <a:ext cx="26280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00B0F0"/>
                </a:solidFill>
              </a:rPr>
              <a:t>Aditya </a:t>
            </a:r>
            <a:r>
              <a:rPr lang="en-US" sz="1050" b="1" baseline="0" dirty="0">
                <a:solidFill>
                  <a:srgbClr val="00B0F0"/>
                </a:solidFill>
              </a:rPr>
              <a:t>Engineering </a:t>
            </a:r>
            <a:r>
              <a:rPr lang="en-US" sz="1050" b="1" dirty="0">
                <a:solidFill>
                  <a:srgbClr val="00B0F0"/>
                </a:solidFill>
              </a:rPr>
              <a:t>College  (A)</a:t>
            </a:r>
            <a:endParaRPr lang="en-IN" sz="105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xmlns="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29454" y="6286521"/>
            <a:ext cx="1578385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03964" y="6286521"/>
            <a:ext cx="20574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553614" y="6278586"/>
            <a:ext cx="144661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sz="900" dirty="0"/>
              <a:t>Software Engineering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4778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1626-4B29-4C58-90FE-2D6B3601CB41}" type="datetime3">
              <a:rPr lang="en-IN" smtClean="0"/>
              <a:pPr/>
              <a:t>7 January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506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6FDC-7082-4F7A-8D33-DB601AB42F0A}" type="datetime3">
              <a:rPr lang="en-IN" smtClean="0"/>
              <a:pPr/>
              <a:t>7 January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1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333E-47B5-4AD3-9FB9-FBFEF252D808}" type="datetime3">
              <a:rPr lang="en-IN" smtClean="0"/>
              <a:pPr/>
              <a:t>7 January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9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296F-6596-4069-BDC9-2E053073C34D}" type="datetime3">
              <a:rPr lang="en-IN" smtClean="0"/>
              <a:pPr/>
              <a:t>7 January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2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7AACC092-3AAC-4FD7-9C6A-E7FA715D8A31}"/>
              </a:ext>
            </a:extLst>
          </p:cNvPr>
          <p:cNvSpPr txBox="1">
            <a:spLocks/>
          </p:cNvSpPr>
          <p:nvPr userDrawn="1"/>
        </p:nvSpPr>
        <p:spPr>
          <a:xfrm>
            <a:off x="553614" y="6278586"/>
            <a:ext cx="144661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sz="900" dirty="0"/>
              <a:t>Software Engineering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377195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E27394E1-ECC6-4F62-8A11-2C8EAD26C16B}"/>
              </a:ext>
            </a:extLst>
          </p:cNvPr>
          <p:cNvSpPr txBox="1">
            <a:spLocks/>
          </p:cNvSpPr>
          <p:nvPr userDrawn="1"/>
        </p:nvSpPr>
        <p:spPr>
          <a:xfrm>
            <a:off x="553614" y="6278586"/>
            <a:ext cx="144661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sz="900" dirty="0"/>
              <a:t>Software Engineering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3235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2D20-05B7-4F88-B4E5-567FC5837F8E}" type="datetime3">
              <a:rPr lang="en-IN" smtClean="0"/>
              <a:pPr/>
              <a:t>7 January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5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E0E41-89D5-45E4-9EFE-12BBFF5C15B8}" type="datetime3">
              <a:rPr lang="en-IN" smtClean="0"/>
              <a:pPr/>
              <a:t>7 January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7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218F03D-71CF-42DB-9B58-25069774A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Software Testing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8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CB2D54-2979-4A7A-B3E4-64AEE4B38E42}"/>
              </a:ext>
            </a:extLst>
          </p:cNvPr>
          <p:cNvSpPr txBox="1"/>
          <p:nvPr/>
        </p:nvSpPr>
        <p:spPr>
          <a:xfrm>
            <a:off x="4800600" y="4005064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IN" dirty="0" err="1" smtClean="0"/>
              <a:t>V.Ravi</a:t>
            </a:r>
            <a:r>
              <a:rPr lang="en-IN" dirty="0" smtClean="0"/>
              <a:t> </a:t>
            </a:r>
            <a:r>
              <a:rPr lang="en-IN" dirty="0" err="1" smtClean="0"/>
              <a:t>Kishore</a:t>
            </a:r>
            <a:endParaRPr lang="en-IN" dirty="0"/>
          </a:p>
          <a:p>
            <a:r>
              <a:rPr lang="en-IN" dirty="0" smtClean="0"/>
              <a:t>Associate </a:t>
            </a:r>
            <a:r>
              <a:rPr lang="en-IN" dirty="0" smtClean="0"/>
              <a:t>Professor </a:t>
            </a:r>
            <a:r>
              <a:rPr lang="en-IN" dirty="0"/>
              <a:t>in </a:t>
            </a:r>
            <a:r>
              <a:rPr lang="en-IN" dirty="0" smtClean="0"/>
              <a:t>CSE,</a:t>
            </a:r>
            <a:endParaRPr lang="en-IN" dirty="0"/>
          </a:p>
          <a:p>
            <a:r>
              <a:rPr lang="en-IN" dirty="0"/>
              <a:t>Aditya Engineering College(A)</a:t>
            </a:r>
          </a:p>
          <a:p>
            <a:r>
              <a:rPr lang="en-IN" dirty="0" err="1"/>
              <a:t>Surampalem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5852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FB4397E-1427-412C-A7CF-934EA692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plan ID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TP-001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8D54760-EB8D-497F-B597-239F5AC085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EE9182-74A1-4207-98F0-0C1FF75E53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72E708-15BA-43CD-AF27-BA53831EA833}"/>
              </a:ext>
            </a:extLst>
          </p:cNvPr>
          <p:cNvSpPr txBox="1"/>
          <p:nvPr/>
        </p:nvSpPr>
        <p:spPr>
          <a:xfrm>
            <a:off x="179511" y="524203"/>
            <a:ext cx="8328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Example: Test case to issue a book to the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student member.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ADD9165-1877-4D8B-9B3D-79659E9C0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6653041"/>
              </p:ext>
            </p:extLst>
          </p:nvPr>
        </p:nvGraphicFramePr>
        <p:xfrm>
          <a:off x="395536" y="1412776"/>
          <a:ext cx="8229600" cy="4982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4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5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68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plan ID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TP-001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case ID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LTC-01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Feature to be tested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Issue a book to the member of library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Library membership is compulsory   </a:t>
                      </a:r>
                    </a:p>
                    <a:p>
                      <a:pPr marL="228600" marR="0" indent="-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 quota limit should not exceed 5 for a student member 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55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script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marL="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Verify library membership</a:t>
                      </a:r>
                    </a:p>
                    <a:p>
                      <a:pPr marL="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Check book availability</a:t>
                      </a:r>
                    </a:p>
                    <a:p>
                      <a:pPr marL="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Check the issue limits of books</a:t>
                      </a:r>
                    </a:p>
                    <a:p>
                      <a:pPr marL="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057275" algn="l"/>
                        </a:tabLs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Issue book	</a:t>
                      </a:r>
                    </a:p>
                    <a:p>
                      <a:pPr marL="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book in the account of member</a:t>
                      </a:r>
                    </a:p>
                    <a:p>
                      <a:pPr marL="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Update library catalogue  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1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data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Valid memberships: ‘CS-5Jan12-30Jun12-MS-10’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Invalid membership: ‘CS-4Jan12-30Jun12-MS-00’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Valid book limit: 1, 4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Invalid book limit: -1, 5, 6  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71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Expected results 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 should be issued if there is valid membership and valid book limit.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Display renew membership for invalid membership 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book limit is over for invalid book limit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status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84" marR="67084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9277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D2B2853-8012-433C-A1E4-94FB0BBB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263525" algn="just">
              <a:buFont typeface="Wingdings" pitchFamily="2" charset="2"/>
              <a:buChar char="ü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Black-box testing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performed on the basis of functions or features of the software. In black-box testing, only the input values are considered for the design of test cases. </a:t>
            </a:r>
          </a:p>
          <a:p>
            <a:pPr marL="357188" indent="-263525"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internal logic or program structures are not considered during black-box testing.</a:t>
            </a:r>
          </a:p>
          <a:p>
            <a:pPr marL="357188" indent="-263525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also known as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behavioral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functional testing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57188" indent="-263525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a number of black-box test case design methods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Equivalence class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partitioning-sub domains/modules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Boundary value analysis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guessing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12D7A06-30D5-487C-BF6D-E2893E45ADE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89B5DB-1CF6-47C4-AB20-633386B253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64F3B2-0B0A-4D88-8974-BDA009465DD9}"/>
              </a:ext>
            </a:extLst>
          </p:cNvPr>
          <p:cNvSpPr txBox="1"/>
          <p:nvPr/>
        </p:nvSpPr>
        <p:spPr>
          <a:xfrm>
            <a:off x="52486" y="580038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accent2"/>
                </a:solidFill>
              </a:rPr>
              <a:t>Black-Box </a:t>
            </a:r>
            <a:r>
              <a:rPr lang="en-US" sz="3300" b="1" dirty="0" smtClean="0">
                <a:solidFill>
                  <a:schemeClr val="accent2"/>
                </a:solidFill>
              </a:rPr>
              <a:t>Testing-outline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xmlns="" val="53583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70154BB-0C4D-4BB0-A373-5A3303D6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-263525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White-box testing is concerned with exercising the source code of a module and traversing a particular execution path. </a:t>
            </a:r>
          </a:p>
          <a:p>
            <a:pPr marL="357188" indent="-263525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internal logics, such as control structures, control flow, and data structures are considered during the white-box testing. </a:t>
            </a:r>
          </a:p>
          <a:p>
            <a:pPr marL="357188" indent="-263525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White-box testing methods are applied at integration and testing phases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White-box testing is also known as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glass-box testing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structural testing.</a:t>
            </a:r>
          </a:p>
          <a:p>
            <a:pPr marL="357188" indent="-263525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following white-box testing methods are widely used for testing the software: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Control flow based testing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Path testing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Data flow based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D3AFA6-120C-4FCC-93C3-AE835EFE03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397015-A6E9-49E4-B314-B6A57FED05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428CB5-AE03-4BD4-A757-5EE191E05AF7}"/>
              </a:ext>
            </a:extLst>
          </p:cNvPr>
          <p:cNvSpPr txBox="1"/>
          <p:nvPr/>
        </p:nvSpPr>
        <p:spPr>
          <a:xfrm>
            <a:off x="107504" y="476672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accent2"/>
                </a:solidFill>
              </a:rPr>
              <a:t>White-Box Testing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xmlns="" val="70647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5594090-2965-43AE-A0F7-DA65B7DC65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9D9F65-4497-49E4-8411-4BF3D12FA9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84FFF2-2BF8-4F21-95EF-49956E0BF8FA}"/>
              </a:ext>
            </a:extLst>
          </p:cNvPr>
          <p:cNvSpPr txBox="1"/>
          <p:nvPr/>
        </p:nvSpPr>
        <p:spPr>
          <a:xfrm>
            <a:off x="107504" y="476672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accent2"/>
                </a:solidFill>
                <a:cs typeface="Times New Roman" pitchFamily="18" charset="0"/>
              </a:rPr>
              <a:t>Levels</a:t>
            </a:r>
            <a:r>
              <a:rPr lang="en-US" sz="3300" b="1" dirty="0">
                <a:solidFill>
                  <a:schemeClr val="accent2"/>
                </a:solidFill>
              </a:rPr>
              <a:t> of Testing </a:t>
            </a:r>
            <a:endParaRPr lang="en-IN" sz="33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BB6C804F-7CA3-4E5F-8C40-C536227CF4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60770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808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445E6ED-3623-4B31-9B4A-31BF5E7F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non-functional system tests are 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Performance testing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Volume testing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Stress testing 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Security testing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Recovery testing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Compatibility testing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Configuration testing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Installation testing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Documentation testing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1272CA-5F45-4DD6-907C-3CCD01A0C37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487C7B-CFCF-4DC3-A1F3-1826E1AD85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F7DEC1-F57F-497B-B5B9-9501FC0A5881}"/>
              </a:ext>
            </a:extLst>
          </p:cNvPr>
          <p:cNvSpPr txBox="1"/>
          <p:nvPr/>
        </p:nvSpPr>
        <p:spPr>
          <a:xfrm>
            <a:off x="72008" y="476672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System Testing</a:t>
            </a:r>
            <a:endParaRPr lang="en-US" sz="33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32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9321C62-DEE8-46CB-9576-765A9B8D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4" y="1196752"/>
            <a:ext cx="7886700" cy="4531419"/>
          </a:xfrm>
        </p:spPr>
        <p:txBody>
          <a:bodyPr/>
          <a:lstStyle/>
          <a:p>
            <a:pPr marL="357188" indent="-357188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user involvement is important during acceptance testing of the software as it is developed for the end-users.  </a:t>
            </a:r>
          </a:p>
          <a:p>
            <a:pPr marL="357188" indent="-357188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Acceptance testing is performed at two levels, i.e.,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Alpha testing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Beta testing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57188" indent="-357188" algn="just">
              <a:buFont typeface="Wingdings" pitchFamily="2" charset="2"/>
              <a:buChar char="ü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Alpha testing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pilot testing in which customers are involved in exercising test cases.</a:t>
            </a:r>
          </a:p>
          <a:p>
            <a:pPr marL="357188" indent="-357188" algn="just">
              <a:buFont typeface="Wingdings" pitchFamily="2" charset="2"/>
              <a:buChar char="ü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Beta testing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performed by a limited and friendly customers and end-users.</a:t>
            </a:r>
          </a:p>
          <a:p>
            <a:pPr marL="357188" indent="-357188" algn="just"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Beta testing is conducted at the customer site, where the software is to be deployed and used by the end-users. </a:t>
            </a: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8667F9-B62B-49E3-8F7D-8F209D2EBE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4FF009-2120-46E7-A818-4BA35EA1B2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4D13517-E100-4AC5-9DE0-CA1F385162A8}"/>
              </a:ext>
            </a:extLst>
          </p:cNvPr>
          <p:cNvSpPr txBox="1"/>
          <p:nvPr/>
        </p:nvSpPr>
        <p:spPr>
          <a:xfrm>
            <a:off x="107504" y="476672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accent2"/>
                </a:solidFill>
              </a:rPr>
              <a:t>Acceptance Testing 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xmlns="" val="153632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6755F6D-8D3A-47DF-A799-C5713716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4" y="1268760"/>
            <a:ext cx="7886700" cy="4531419"/>
          </a:xfrm>
        </p:spPr>
        <p:txBody>
          <a:bodyPr/>
          <a:lstStyle/>
          <a:p>
            <a:pPr marL="263525" indent="-263525"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Usability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testing is conducted to check usability of the system which mainly focuses 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finding the differences between quality of developed software and user’s expectations of what it should perform. </a:t>
            </a: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BBDD24-76B8-4906-B298-EC27EB012C9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95A6BD-0F6A-4E73-8D7C-5E369ECC25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2A4138-953B-42B8-A7C1-5F71213C7864}"/>
              </a:ext>
            </a:extLst>
          </p:cNvPr>
          <p:cNvSpPr txBox="1"/>
          <p:nvPr/>
        </p:nvSpPr>
        <p:spPr>
          <a:xfrm>
            <a:off x="107504" y="476672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accent2"/>
                </a:solidFill>
                <a:cs typeface="Times New Roman" pitchFamily="18" charset="0"/>
              </a:rPr>
              <a:t>Usability Testing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xmlns="" val="250837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638A9E2-834F-49CC-857D-EF362FF41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4" y="1268760"/>
            <a:ext cx="7886700" cy="4531419"/>
          </a:xfrm>
        </p:spPr>
        <p:txBody>
          <a:bodyPr>
            <a:normAutofit/>
          </a:bodyPr>
          <a:lstStyle/>
          <a:p>
            <a:pPr marL="263525" indent="-263525" algn="just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Regression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testing is performed whenever new functionality is added or the existing functionality is modified in the program.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EEE068-A449-4375-9B59-F4A3B1A144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55AA52-DE16-4241-BBCE-7B4318EC23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70323A-374F-4598-84C2-507ED2E05345}"/>
              </a:ext>
            </a:extLst>
          </p:cNvPr>
          <p:cNvSpPr txBox="1"/>
          <p:nvPr/>
        </p:nvSpPr>
        <p:spPr>
          <a:xfrm>
            <a:off x="72008" y="476672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accent2"/>
                </a:solidFill>
                <a:cs typeface="Times New Roman" pitchFamily="18" charset="0"/>
              </a:rPr>
              <a:t>Regression Testing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xmlns="" val="147707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C2E717A-6495-4BD0-A33C-BEEA2226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Smoke testing is also sometimes known as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sanity testing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63525" indent="-263525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smoke testing, software module is tested to verify “build” activity in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63525" indent="-263525" algn="just">
              <a:buFont typeface="Wingdings" pitchFamily="2" charset="2"/>
              <a:buChar char="ü"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12FB37E-4574-48D5-9623-D66B7A39A1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B42DC0-5CE3-4FD0-B048-9CB2C1729D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38D8F6-A562-49B4-964F-53F35320C70F}"/>
              </a:ext>
            </a:extLst>
          </p:cNvPr>
          <p:cNvSpPr txBox="1"/>
          <p:nvPr/>
        </p:nvSpPr>
        <p:spPr>
          <a:xfrm>
            <a:off x="107504" y="524580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Smoke Testing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xmlns="" val="279906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Testing Fundamentals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Test Planning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Black-Box Testing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White-Box Testing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Levels of Testing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Usability Testing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Regression Testing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Debugging Approaches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96B24E6-BD91-4D90-8369-3BF6AAB9E9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4ACEAC4-DA67-4571-8D81-67CBC6EB8137}" type="datetime3">
              <a:rPr lang="en-IN" smtClean="0"/>
              <a:pPr/>
              <a:t>7 January 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025A352-B29F-4E6D-9527-D4BB9D1859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7159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xmlns="" val="350245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83618E2-0A1C-4F3D-B193-60B8BDAF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 algn="just">
              <a:buFont typeface="Wingdings" pitchFamily="2" charset="2"/>
              <a:buChar char="ü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Software testing is the process of finding defects in the software so that these can be debugged and the defect-free software can meet the customer needs and expectations. </a:t>
            </a:r>
          </a:p>
          <a:p>
            <a:pPr marL="263525" indent="-263525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testing is one of the important phases in software development life cycle.</a:t>
            </a:r>
          </a:p>
          <a:p>
            <a:pPr marL="263525" indent="-263525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quality software can be achieved through testing.</a:t>
            </a:r>
          </a:p>
          <a:p>
            <a:pPr marL="263525" indent="-263525" algn="just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Effective testing reduces the maintenance cost and provides reliable outcomes.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51FCCCC3-6C68-4A89-A393-88E24F4E54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15651DF-94A0-4544-9FC6-96F624AF3E7B}" type="datetime3">
              <a:rPr lang="en-IN" smtClean="0"/>
              <a:pPr/>
              <a:t>7 January 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D6459D8-9870-4420-AA21-D05E5EA124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6EBBC6BA-789C-41E2-9523-50264E9DA6F3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7377113" cy="96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	Introduction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20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9F4A3CD-2660-4926-B007-AFC8C7E4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4" y="1268761"/>
            <a:ext cx="7886700" cy="4824536"/>
          </a:xfrm>
        </p:spPr>
        <p:txBody>
          <a:bodyPr>
            <a:normAutofit/>
          </a:bodyPr>
          <a:lstStyle/>
          <a:p>
            <a:pPr marL="0" indent="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tester does the following tasks for testing the software.</a:t>
            </a:r>
          </a:p>
          <a:p>
            <a:pPr lvl="0">
              <a:buFont typeface="Wingdings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Prepare the test plan and test data.</a:t>
            </a:r>
          </a:p>
          <a:p>
            <a:pPr lvl="0">
              <a:buFont typeface="Wingdings" pitchFamily="2" charset="2"/>
              <a:buChar char="ü"/>
            </a:pP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    Design test cases and test scripts.</a:t>
            </a:r>
          </a:p>
          <a:p>
            <a:pPr lvl="0">
              <a:buFont typeface="Wingdings" pitchFamily="2" charset="2"/>
              <a:buChar char="ü"/>
            </a:pP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    Set up test environment.</a:t>
            </a:r>
          </a:p>
          <a:p>
            <a:pPr lvl="0">
              <a:buFont typeface="Wingdings" pitchFamily="2" charset="2"/>
              <a:buChar char="ü"/>
            </a:pP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    Perform testing.</a:t>
            </a:r>
          </a:p>
          <a:p>
            <a:pPr lvl="0">
              <a:buFont typeface="Wingdings" pitchFamily="2" charset="2"/>
              <a:buChar char="ü"/>
            </a:pP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    Track the defects in the defect management system.</a:t>
            </a:r>
          </a:p>
          <a:p>
            <a:pPr lvl="0">
              <a:buFont typeface="Wingdings" pitchFamily="2" charset="2"/>
              <a:buChar char="ü"/>
            </a:pP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    Participate in the test case review meetings.</a:t>
            </a:r>
          </a:p>
          <a:p>
            <a:pPr lvl="0">
              <a:buFont typeface="Wingdings" pitchFamily="2" charset="2"/>
              <a:buChar char="ü"/>
            </a:pP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    Prepare test report.</a:t>
            </a:r>
          </a:p>
          <a:p>
            <a:pPr lvl="0">
              <a:buFont typeface="Wingdings" pitchFamily="2" charset="2"/>
              <a:buChar char="ü"/>
            </a:pP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    Follow software standards.</a:t>
            </a: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E63C63-A50B-42DC-BD0C-FD3EB41C72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64C1B2-5912-424B-8F56-78182BA85F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F3B2E20-06C8-4CD6-BA69-3CC14ECA3398}"/>
              </a:ext>
            </a:extLst>
          </p:cNvPr>
          <p:cNvSpPr txBox="1"/>
          <p:nvPr/>
        </p:nvSpPr>
        <p:spPr>
          <a:xfrm>
            <a:off x="395536" y="625436"/>
            <a:ext cx="8142978" cy="87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accent2"/>
                </a:solidFill>
              </a:rPr>
              <a:t>The Role of Software Testers 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xmlns="" val="26749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6C5E0A6-715C-4A0A-8C74-64D21BF2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Understanding of the business scenario.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Background of programming as a software engineer.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Knowledge of testing tools and its environment.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Skills for writing test cases and test case execution.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Skills as a planner for preparing test plan.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Good analysis skills.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Skills to work with other team members.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Problem solving skills.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Good communication skills.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F3C817F-40CB-4150-B492-64C55E787B1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33B85C-CA8E-4F4B-8F30-098188A821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6AC347-1BBA-4C90-AC99-5430054C18F0}"/>
              </a:ext>
            </a:extLst>
          </p:cNvPr>
          <p:cNvSpPr txBox="1"/>
          <p:nvPr/>
        </p:nvSpPr>
        <p:spPr>
          <a:xfrm>
            <a:off x="395536" y="706585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accent2"/>
                </a:solidFill>
              </a:rPr>
              <a:t>Skills of a Tester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xmlns="" val="100146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2313241-1AAF-4706-BCC2-C329BC0E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testers perform testing using software testing tools. There are various automated tools for testing, such as :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LoadRunner.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Jmeter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DBMonster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TestTube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WinRunner. 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Pounder. 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Marathon, and so on.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03413-52F8-4E7E-B7E9-5A65E0FD2F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959E71-E576-44CA-AE5B-1AD1F15BEE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5CA5C6-4A32-422E-A3B4-78A2370AC776}"/>
              </a:ext>
            </a:extLst>
          </p:cNvPr>
          <p:cNvSpPr txBox="1"/>
          <p:nvPr/>
        </p:nvSpPr>
        <p:spPr>
          <a:xfrm>
            <a:off x="323528" y="764704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accent2"/>
                </a:solidFill>
              </a:rPr>
              <a:t>Software testing tools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xmlns="" val="412865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30F8279-02EC-414B-BE24-16AD1644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planning includes the following activities: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Create test plan. 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Design test cases. 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case execution.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Defect tracking and statistics.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Prepare test summary report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0E4147-CF97-48D6-ADAC-5DF6A566A3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3EA289-B962-4662-B99B-49DEC6EF7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7E11DF-0403-40E9-BEDD-2CE72888277A}"/>
              </a:ext>
            </a:extLst>
          </p:cNvPr>
          <p:cNvSpPr txBox="1"/>
          <p:nvPr/>
        </p:nvSpPr>
        <p:spPr>
          <a:xfrm>
            <a:off x="395536" y="580038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accent2"/>
                </a:solidFill>
              </a:rPr>
              <a:t>Test Planning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xmlns="" val="229892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22AB093-53DF-41CC-917C-315EA3E0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4" y="1124745"/>
            <a:ext cx="7886700" cy="49685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test plan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document that describes the scope and activities of testing. It is a formal document for testing software.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test plan contains the following attributes: 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348215-E15C-4A00-A997-2A52958E8D7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401DDF-34E4-4F9A-8090-0363B27BFF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84038C6-8BD0-4D8D-BB66-5C3A85995A6E}"/>
              </a:ext>
            </a:extLst>
          </p:cNvPr>
          <p:cNvSpPr txBox="1">
            <a:spLocks/>
          </p:cNvSpPr>
          <p:nvPr/>
        </p:nvSpPr>
        <p:spPr>
          <a:xfrm>
            <a:off x="0" y="604288"/>
            <a:ext cx="8229600" cy="52045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accent2"/>
                </a:solidFill>
              </a:rPr>
              <a:t>Creation of a Test Plan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AF7001-AF23-49E0-8728-3491987F9BDF}"/>
              </a:ext>
            </a:extLst>
          </p:cNvPr>
          <p:cNvSpPr txBox="1">
            <a:spLocks/>
          </p:cNvSpPr>
          <p:nvPr/>
        </p:nvSpPr>
        <p:spPr>
          <a:xfrm>
            <a:off x="685800" y="2590800"/>
            <a:ext cx="7696200" cy="34290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Test plan ID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Purpose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Test items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Features to be tested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Schedule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Responsibilities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Test environment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Test case libraries and standards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Test strategy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Test deliverables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Release criteria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Expected risk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ü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91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AE1A028-FF14-41AA-A6E5-9B7904FD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test case includes the following fields: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Test plan ID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Test case ID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Feature to be tested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Preconditions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Test script or test procedure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Test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Expected results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68A57BF-6B4D-467C-8797-AECAE899201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3291D9-CE71-4E6A-8AEA-65FD4B9A856F}" type="datetime3">
              <a:rPr lang="en-IN" smtClean="0"/>
              <a:pPr/>
              <a:t>7 January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529DB5-EFC7-430F-831E-64C0AAB884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4DB1A96-FBD1-41E2-9ACD-03796D936936}"/>
              </a:ext>
            </a:extLst>
          </p:cNvPr>
          <p:cNvSpPr txBox="1">
            <a:spLocks/>
          </p:cNvSpPr>
          <p:nvPr/>
        </p:nvSpPr>
        <p:spPr>
          <a:xfrm>
            <a:off x="0" y="629816"/>
            <a:ext cx="8153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2"/>
                </a:solidFill>
              </a:rPr>
              <a:t>Design Test Cases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5499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</TotalTime>
  <Words>951</Words>
  <Application>Microsoft Office PowerPoint</Application>
  <PresentationFormat>On-screen Show (4:3)</PresentationFormat>
  <Paragraphs>192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 Software Testing </vt:lpstr>
      <vt:lpstr>Topics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P. Aakash</dc:creator>
  <cp:lastModifiedBy>TOFFEL</cp:lastModifiedBy>
  <cp:revision>435</cp:revision>
  <dcterms:created xsi:type="dcterms:W3CDTF">2011-02-24T10:17:26Z</dcterms:created>
  <dcterms:modified xsi:type="dcterms:W3CDTF">2022-01-07T05:17:23Z</dcterms:modified>
</cp:coreProperties>
</file>