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56" r:id="rId2"/>
    <p:sldId id="340" r:id="rId3"/>
    <p:sldId id="359" r:id="rId4"/>
    <p:sldId id="360" r:id="rId5"/>
    <p:sldId id="341" r:id="rId6"/>
    <p:sldId id="342" r:id="rId7"/>
    <p:sldId id="343" r:id="rId8"/>
    <p:sldId id="344" r:id="rId9"/>
    <p:sldId id="345" r:id="rId10"/>
    <p:sldId id="346" r:id="rId11"/>
    <p:sldId id="347" r:id="rId12"/>
    <p:sldId id="348" r:id="rId13"/>
    <p:sldId id="349" r:id="rId14"/>
    <p:sldId id="350" r:id="rId15"/>
    <p:sldId id="352" r:id="rId16"/>
    <p:sldId id="351" r:id="rId17"/>
    <p:sldId id="353" r:id="rId18"/>
    <p:sldId id="354" r:id="rId19"/>
    <p:sldId id="355" r:id="rId20"/>
    <p:sldId id="356" r:id="rId21"/>
    <p:sldId id="357" r:id="rId22"/>
    <p:sldId id="35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p:cViewPr varScale="1">
        <p:scale>
          <a:sx n="85" d="100"/>
          <a:sy n="85" d="100"/>
        </p:scale>
        <p:origin x="653" y="18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kishore Pilla" userId="f4ea81417b4e461e" providerId="LiveId" clId="{00ECE5DA-3EEF-4319-A3E3-B3CBD7FE916F}"/>
    <pc:docChg chg="delSld modSld sldOrd">
      <pc:chgData name="Ravikishore Pilla" userId="f4ea81417b4e461e" providerId="LiveId" clId="{00ECE5DA-3EEF-4319-A3E3-B3CBD7FE916F}" dt="2022-12-18T06:54:23.673" v="2"/>
      <pc:docMkLst>
        <pc:docMk/>
      </pc:docMkLst>
      <pc:sldChg chg="ord">
        <pc:chgData name="Ravikishore Pilla" userId="f4ea81417b4e461e" providerId="LiveId" clId="{00ECE5DA-3EEF-4319-A3E3-B3CBD7FE916F}" dt="2022-12-18T06:54:23.673" v="2"/>
        <pc:sldMkLst>
          <pc:docMk/>
          <pc:sldMk cId="1712604570" sldId="341"/>
        </pc:sldMkLst>
      </pc:sldChg>
      <pc:sldChg chg="del">
        <pc:chgData name="Ravikishore Pilla" userId="f4ea81417b4e461e" providerId="LiveId" clId="{00ECE5DA-3EEF-4319-A3E3-B3CBD7FE916F}" dt="2022-12-18T06:54:19.144" v="0" actId="47"/>
        <pc:sldMkLst>
          <pc:docMk/>
          <pc:sldMk cId="1635075633" sldId="343"/>
        </pc:sldMkLst>
      </pc:sldChg>
    </pc:docChg>
  </pc:docChgLst>
  <pc:docChgLst>
    <pc:chgData name="Ravikishore Pilla" userId="f4ea81417b4e461e" providerId="LiveId" clId="{CA72CD93-E686-4C0E-8AB1-45E6CA564E3E}"/>
    <pc:docChg chg="undo custSel addSld delSld modSld sldOrd">
      <pc:chgData name="Ravikishore Pilla" userId="f4ea81417b4e461e" providerId="LiveId" clId="{CA72CD93-E686-4C0E-8AB1-45E6CA564E3E}" dt="2023-02-14T09:33:18.629" v="145" actId="9405"/>
      <pc:docMkLst>
        <pc:docMk/>
      </pc:docMkLst>
      <pc:sldChg chg="addSp mod">
        <pc:chgData name="Ravikishore Pilla" userId="f4ea81417b4e461e" providerId="LiveId" clId="{CA72CD93-E686-4C0E-8AB1-45E6CA564E3E}" dt="2023-02-14T09:33:18.629" v="145" actId="9405"/>
        <pc:sldMkLst>
          <pc:docMk/>
          <pc:sldMk cId="1526765940" sldId="325"/>
        </pc:sldMkLst>
        <pc:inkChg chg="add">
          <ac:chgData name="Ravikishore Pilla" userId="f4ea81417b4e461e" providerId="LiveId" clId="{CA72CD93-E686-4C0E-8AB1-45E6CA564E3E}" dt="2023-02-14T09:33:18.629" v="145" actId="9405"/>
          <ac:inkMkLst>
            <pc:docMk/>
            <pc:sldMk cId="1526765940" sldId="325"/>
            <ac:inkMk id="2" creationId="{B11E1EFE-121C-D794-76B4-C6688AA66FD5}"/>
          </ac:inkMkLst>
        </pc:inkChg>
      </pc:sldChg>
      <pc:sldChg chg="addSp modSp mod ord">
        <pc:chgData name="Ravikishore Pilla" userId="f4ea81417b4e461e" providerId="LiveId" clId="{CA72CD93-E686-4C0E-8AB1-45E6CA564E3E}" dt="2023-02-03T07:15:55.053" v="8"/>
        <pc:sldMkLst>
          <pc:docMk/>
          <pc:sldMk cId="29365596" sldId="330"/>
        </pc:sldMkLst>
        <pc:picChg chg="add mod">
          <ac:chgData name="Ravikishore Pilla" userId="f4ea81417b4e461e" providerId="LiveId" clId="{CA72CD93-E686-4C0E-8AB1-45E6CA564E3E}" dt="2023-02-03T07:14:48.114" v="4" actId="14100"/>
          <ac:picMkLst>
            <pc:docMk/>
            <pc:sldMk cId="29365596" sldId="330"/>
            <ac:picMk id="5" creationId="{98505FC8-ED2D-E94F-3537-1E3E3B2119CE}"/>
          </ac:picMkLst>
        </pc:picChg>
      </pc:sldChg>
      <pc:sldChg chg="del ord">
        <pc:chgData name="Ravikishore Pilla" userId="f4ea81417b4e461e" providerId="LiveId" clId="{CA72CD93-E686-4C0E-8AB1-45E6CA564E3E}" dt="2023-02-03T07:17:43.832" v="11" actId="2696"/>
        <pc:sldMkLst>
          <pc:docMk/>
          <pc:sldMk cId="936201885" sldId="331"/>
        </pc:sldMkLst>
      </pc:sldChg>
      <pc:sldChg chg="addSp modSp mod">
        <pc:chgData name="Ravikishore Pilla" userId="f4ea81417b4e461e" providerId="LiveId" clId="{CA72CD93-E686-4C0E-8AB1-45E6CA564E3E}" dt="2023-02-03T07:18:30.509" v="16" actId="14100"/>
        <pc:sldMkLst>
          <pc:docMk/>
          <pc:sldMk cId="3346098977" sldId="332"/>
        </pc:sldMkLst>
        <pc:picChg chg="add mod">
          <ac:chgData name="Ravikishore Pilla" userId="f4ea81417b4e461e" providerId="LiveId" clId="{CA72CD93-E686-4C0E-8AB1-45E6CA564E3E}" dt="2023-02-03T07:18:30.509" v="16" actId="14100"/>
          <ac:picMkLst>
            <pc:docMk/>
            <pc:sldMk cId="3346098977" sldId="332"/>
            <ac:picMk id="5" creationId="{016BE43C-649C-2BD6-702F-B349065621EE}"/>
          </ac:picMkLst>
        </pc:picChg>
      </pc:sldChg>
      <pc:sldChg chg="addSp modSp mod">
        <pc:chgData name="Ravikishore Pilla" userId="f4ea81417b4e461e" providerId="LiveId" clId="{CA72CD93-E686-4C0E-8AB1-45E6CA564E3E}" dt="2023-02-03T07:19:31.369" v="20" actId="14100"/>
        <pc:sldMkLst>
          <pc:docMk/>
          <pc:sldMk cId="2210899338" sldId="333"/>
        </pc:sldMkLst>
        <pc:picChg chg="add mod">
          <ac:chgData name="Ravikishore Pilla" userId="f4ea81417b4e461e" providerId="LiveId" clId="{CA72CD93-E686-4C0E-8AB1-45E6CA564E3E}" dt="2023-02-03T07:19:31.369" v="20" actId="14100"/>
          <ac:picMkLst>
            <pc:docMk/>
            <pc:sldMk cId="2210899338" sldId="333"/>
            <ac:picMk id="5" creationId="{37DCFFB0-7F8A-CFE4-5B28-4C46E0113EB9}"/>
          </ac:picMkLst>
        </pc:picChg>
      </pc:sldChg>
      <pc:sldChg chg="addSp modSp mod">
        <pc:chgData name="Ravikishore Pilla" userId="f4ea81417b4e461e" providerId="LiveId" clId="{CA72CD93-E686-4C0E-8AB1-45E6CA564E3E}" dt="2023-02-03T07:44:28.024" v="23" actId="14100"/>
        <pc:sldMkLst>
          <pc:docMk/>
          <pc:sldMk cId="3870975145" sldId="334"/>
        </pc:sldMkLst>
        <pc:picChg chg="add mod">
          <ac:chgData name="Ravikishore Pilla" userId="f4ea81417b4e461e" providerId="LiveId" clId="{CA72CD93-E686-4C0E-8AB1-45E6CA564E3E}" dt="2023-02-03T07:44:28.024" v="23" actId="14100"/>
          <ac:picMkLst>
            <pc:docMk/>
            <pc:sldMk cId="3870975145" sldId="334"/>
            <ac:picMk id="5" creationId="{F2652F73-7FDA-3D8F-3142-C8114C1399EE}"/>
          </ac:picMkLst>
        </pc:picChg>
      </pc:sldChg>
      <pc:sldChg chg="addSp modSp mod">
        <pc:chgData name="Ravikishore Pilla" userId="f4ea81417b4e461e" providerId="LiveId" clId="{CA72CD93-E686-4C0E-8AB1-45E6CA564E3E}" dt="2023-02-03T07:45:27.110" v="28" actId="14100"/>
        <pc:sldMkLst>
          <pc:docMk/>
          <pc:sldMk cId="1506095450" sldId="335"/>
        </pc:sldMkLst>
        <pc:picChg chg="add mod">
          <ac:chgData name="Ravikishore Pilla" userId="f4ea81417b4e461e" providerId="LiveId" clId="{CA72CD93-E686-4C0E-8AB1-45E6CA564E3E}" dt="2023-02-03T07:45:27.110" v="28" actId="14100"/>
          <ac:picMkLst>
            <pc:docMk/>
            <pc:sldMk cId="1506095450" sldId="335"/>
            <ac:picMk id="5" creationId="{885EF1C2-FF60-1189-AE74-2CD53F611DCA}"/>
          </ac:picMkLst>
        </pc:picChg>
      </pc:sldChg>
      <pc:sldChg chg="addSp modSp mod">
        <pc:chgData name="Ravikishore Pilla" userId="f4ea81417b4e461e" providerId="LiveId" clId="{CA72CD93-E686-4C0E-8AB1-45E6CA564E3E}" dt="2023-02-03T07:49:24.024" v="44" actId="14100"/>
        <pc:sldMkLst>
          <pc:docMk/>
          <pc:sldMk cId="2220674736" sldId="336"/>
        </pc:sldMkLst>
        <pc:picChg chg="add mod">
          <ac:chgData name="Ravikishore Pilla" userId="f4ea81417b4e461e" providerId="LiveId" clId="{CA72CD93-E686-4C0E-8AB1-45E6CA564E3E}" dt="2023-02-03T07:49:24.024" v="44" actId="14100"/>
          <ac:picMkLst>
            <pc:docMk/>
            <pc:sldMk cId="2220674736" sldId="336"/>
            <ac:picMk id="5" creationId="{19BABD8F-C042-6687-B631-C6EB77C75460}"/>
          </ac:picMkLst>
        </pc:picChg>
      </pc:sldChg>
      <pc:sldChg chg="addSp modSp mod">
        <pc:chgData name="Ravikishore Pilla" userId="f4ea81417b4e461e" providerId="LiveId" clId="{CA72CD93-E686-4C0E-8AB1-45E6CA564E3E}" dt="2023-02-03T07:58:01.359" v="57" actId="14100"/>
        <pc:sldMkLst>
          <pc:docMk/>
          <pc:sldMk cId="151491175" sldId="337"/>
        </pc:sldMkLst>
        <pc:picChg chg="add mod">
          <ac:chgData name="Ravikishore Pilla" userId="f4ea81417b4e461e" providerId="LiveId" clId="{CA72CD93-E686-4C0E-8AB1-45E6CA564E3E}" dt="2023-02-03T07:58:01.359" v="57" actId="14100"/>
          <ac:picMkLst>
            <pc:docMk/>
            <pc:sldMk cId="151491175" sldId="337"/>
            <ac:picMk id="5" creationId="{68B3F739-8F8C-5AFD-F6C3-8DEA483D568A}"/>
          </ac:picMkLst>
        </pc:picChg>
      </pc:sldChg>
      <pc:sldChg chg="addSp modSp mod">
        <pc:chgData name="Ravikishore Pilla" userId="f4ea81417b4e461e" providerId="LiveId" clId="{CA72CD93-E686-4C0E-8AB1-45E6CA564E3E}" dt="2023-02-03T08:01:06.073" v="64" actId="14100"/>
        <pc:sldMkLst>
          <pc:docMk/>
          <pc:sldMk cId="7271020" sldId="338"/>
        </pc:sldMkLst>
        <pc:picChg chg="add mod">
          <ac:chgData name="Ravikishore Pilla" userId="f4ea81417b4e461e" providerId="LiveId" clId="{CA72CD93-E686-4C0E-8AB1-45E6CA564E3E}" dt="2023-02-03T08:01:06.073" v="64" actId="14100"/>
          <ac:picMkLst>
            <pc:docMk/>
            <pc:sldMk cId="7271020" sldId="338"/>
            <ac:picMk id="5" creationId="{5A8A1294-3A01-AA92-68B9-30782023A882}"/>
          </ac:picMkLst>
        </pc:picChg>
      </pc:sldChg>
      <pc:sldChg chg="modSp add del mod">
        <pc:chgData name="Ravikishore Pilla" userId="f4ea81417b4e461e" providerId="LiveId" clId="{CA72CD93-E686-4C0E-8AB1-45E6CA564E3E}" dt="2023-02-03T08:07:51.356" v="69" actId="47"/>
        <pc:sldMkLst>
          <pc:docMk/>
          <pc:sldMk cId="1270455875" sldId="339"/>
        </pc:sldMkLst>
        <pc:picChg chg="mod">
          <ac:chgData name="Ravikishore Pilla" userId="f4ea81417b4e461e" providerId="LiveId" clId="{CA72CD93-E686-4C0E-8AB1-45E6CA564E3E}" dt="2023-02-03T07:17:39.018" v="10" actId="14100"/>
          <ac:picMkLst>
            <pc:docMk/>
            <pc:sldMk cId="1270455875" sldId="339"/>
            <ac:picMk id="5" creationId="{98505FC8-ED2D-E94F-3537-1E3E3B2119CE}"/>
          </ac:picMkLst>
        </pc:picChg>
      </pc:sldChg>
      <pc:sldChg chg="addSp delSp modSp add mod">
        <pc:chgData name="Ravikishore Pilla" userId="f4ea81417b4e461e" providerId="LiveId" clId="{CA72CD93-E686-4C0E-8AB1-45E6CA564E3E}" dt="2023-02-14T09:10:16.310" v="144" actId="9405"/>
        <pc:sldMkLst>
          <pc:docMk/>
          <pc:sldMk cId="3519949055" sldId="340"/>
        </pc:sldMkLst>
        <pc:picChg chg="add mod">
          <ac:chgData name="Ravikishore Pilla" userId="f4ea81417b4e461e" providerId="LiveId" clId="{CA72CD93-E686-4C0E-8AB1-45E6CA564E3E}" dt="2023-02-03T08:02:43.544" v="68" actId="14100"/>
          <ac:picMkLst>
            <pc:docMk/>
            <pc:sldMk cId="3519949055" sldId="340"/>
            <ac:picMk id="5" creationId="{FB0E2D64-A2A0-375C-241E-C3FF3683DD1C}"/>
          </ac:picMkLst>
        </pc:picChg>
        <pc:inkChg chg="add del">
          <ac:chgData name="Ravikishore Pilla" userId="f4ea81417b4e461e" providerId="LiveId" clId="{CA72CD93-E686-4C0E-8AB1-45E6CA564E3E}" dt="2023-02-14T09:10:07.509" v="141" actId="9405"/>
          <ac:inkMkLst>
            <pc:docMk/>
            <pc:sldMk cId="3519949055" sldId="340"/>
            <ac:inkMk id="2" creationId="{9D2AF4CB-748D-B5C7-223A-EB3779103805}"/>
          </ac:inkMkLst>
        </pc:inkChg>
        <pc:inkChg chg="add del">
          <ac:chgData name="Ravikishore Pilla" userId="f4ea81417b4e461e" providerId="LiveId" clId="{CA72CD93-E686-4C0E-8AB1-45E6CA564E3E}" dt="2023-02-14T09:09:44.620" v="140" actId="9405"/>
          <ac:inkMkLst>
            <pc:docMk/>
            <pc:sldMk cId="3519949055" sldId="340"/>
            <ac:inkMk id="6" creationId="{3013CFE2-A825-2A63-54B8-974A6C9833A5}"/>
          </ac:inkMkLst>
        </pc:inkChg>
        <pc:inkChg chg="add">
          <ac:chgData name="Ravikishore Pilla" userId="f4ea81417b4e461e" providerId="LiveId" clId="{CA72CD93-E686-4C0E-8AB1-45E6CA564E3E}" dt="2023-02-14T09:10:13.911" v="142" actId="9405"/>
          <ac:inkMkLst>
            <pc:docMk/>
            <pc:sldMk cId="3519949055" sldId="340"/>
            <ac:inkMk id="7" creationId="{B41B9793-3245-1DA4-4555-BE316A61378F}"/>
          </ac:inkMkLst>
        </pc:inkChg>
        <pc:inkChg chg="add">
          <ac:chgData name="Ravikishore Pilla" userId="f4ea81417b4e461e" providerId="LiveId" clId="{CA72CD93-E686-4C0E-8AB1-45E6CA564E3E}" dt="2023-02-14T09:10:15.674" v="143" actId="9405"/>
          <ac:inkMkLst>
            <pc:docMk/>
            <pc:sldMk cId="3519949055" sldId="340"/>
            <ac:inkMk id="8" creationId="{184C54ED-BD7B-4530-08D6-5DDC75E3BCC7}"/>
          </ac:inkMkLst>
        </pc:inkChg>
        <pc:inkChg chg="add">
          <ac:chgData name="Ravikishore Pilla" userId="f4ea81417b4e461e" providerId="LiveId" clId="{CA72CD93-E686-4C0E-8AB1-45E6CA564E3E}" dt="2023-02-14T09:10:16.310" v="144" actId="9405"/>
          <ac:inkMkLst>
            <pc:docMk/>
            <pc:sldMk cId="3519949055" sldId="340"/>
            <ac:inkMk id="9" creationId="{7CFC7A7C-D58D-1B44-84F5-BEAACD7A5C3F}"/>
          </ac:inkMkLst>
        </pc:inkChg>
      </pc:sldChg>
      <pc:sldChg chg="add del">
        <pc:chgData name="Ravikishore Pilla" userId="f4ea81417b4e461e" providerId="LiveId" clId="{CA72CD93-E686-4C0E-8AB1-45E6CA564E3E}" dt="2023-02-03T09:12:52.631" v="134" actId="47"/>
        <pc:sldMkLst>
          <pc:docMk/>
          <pc:sldMk cId="956844253" sldId="341"/>
        </pc:sldMkLst>
      </pc:sldChg>
      <pc:sldChg chg="add del">
        <pc:chgData name="Ravikishore Pilla" userId="f4ea81417b4e461e" providerId="LiveId" clId="{CA72CD93-E686-4C0E-8AB1-45E6CA564E3E}" dt="2023-02-03T09:12:55.313" v="135" actId="47"/>
        <pc:sldMkLst>
          <pc:docMk/>
          <pc:sldMk cId="3340833423" sldId="342"/>
        </pc:sldMkLst>
      </pc:sldChg>
      <pc:sldChg chg="add del">
        <pc:chgData name="Ravikishore Pilla" userId="f4ea81417b4e461e" providerId="LiveId" clId="{CA72CD93-E686-4C0E-8AB1-45E6CA564E3E}" dt="2023-02-03T09:12:55.465" v="136" actId="47"/>
        <pc:sldMkLst>
          <pc:docMk/>
          <pc:sldMk cId="1907265796" sldId="343"/>
        </pc:sldMkLst>
      </pc:sldChg>
      <pc:sldChg chg="add del">
        <pc:chgData name="Ravikishore Pilla" userId="f4ea81417b4e461e" providerId="LiveId" clId="{CA72CD93-E686-4C0E-8AB1-45E6CA564E3E}" dt="2023-02-03T09:12:57.929" v="137" actId="47"/>
        <pc:sldMkLst>
          <pc:docMk/>
          <pc:sldMk cId="109288471" sldId="344"/>
        </pc:sldMkLst>
      </pc:sldChg>
      <pc:sldChg chg="addSp modSp add del mod ord">
        <pc:chgData name="Ravikishore Pilla" userId="f4ea81417b4e461e" providerId="LiveId" clId="{CA72CD93-E686-4C0E-8AB1-45E6CA564E3E}" dt="2023-02-03T07:51:33.422" v="50" actId="47"/>
        <pc:sldMkLst>
          <pc:docMk/>
          <pc:sldMk cId="906314666" sldId="345"/>
        </pc:sldMkLst>
        <pc:picChg chg="add mod">
          <ac:chgData name="Ravikishore Pilla" userId="f4ea81417b4e461e" providerId="LiveId" clId="{CA72CD93-E686-4C0E-8AB1-45E6CA564E3E}" dt="2023-02-03T07:48:40.472" v="38" actId="14100"/>
          <ac:picMkLst>
            <pc:docMk/>
            <pc:sldMk cId="906314666" sldId="345"/>
            <ac:picMk id="5" creationId="{989333CE-25B7-F038-F9E8-A2338AA95C1E}"/>
          </ac:picMkLst>
        </pc:picChg>
      </pc:sldChg>
      <pc:sldChg chg="add ord">
        <pc:chgData name="Ravikishore Pilla" userId="f4ea81417b4e461e" providerId="LiveId" clId="{CA72CD93-E686-4C0E-8AB1-45E6CA564E3E}" dt="2023-02-03T07:51:26.793" v="49"/>
        <pc:sldMkLst>
          <pc:docMk/>
          <pc:sldMk cId="3734263509" sldId="346"/>
        </pc:sldMkLst>
      </pc:sldChg>
      <pc:sldChg chg="addSp delSp modSp new mod">
        <pc:chgData name="Ravikishore Pilla" userId="f4ea81417b4e461e" providerId="LiveId" clId="{CA72CD93-E686-4C0E-8AB1-45E6CA564E3E}" dt="2023-02-03T08:10:07.788" v="76" actId="14100"/>
        <pc:sldMkLst>
          <pc:docMk/>
          <pc:sldMk cId="3349716630" sldId="347"/>
        </pc:sldMkLst>
        <pc:spChg chg="del">
          <ac:chgData name="Ravikishore Pilla" userId="f4ea81417b4e461e" providerId="LiveId" clId="{CA72CD93-E686-4C0E-8AB1-45E6CA564E3E}" dt="2023-02-03T08:09:32.647" v="71" actId="21"/>
          <ac:spMkLst>
            <pc:docMk/>
            <pc:sldMk cId="3349716630" sldId="347"/>
            <ac:spMk id="2" creationId="{D9FB8439-9BB1-AAD1-8629-A9FE1FAF8B73}"/>
          </ac:spMkLst>
        </pc:spChg>
        <pc:spChg chg="add del mod">
          <ac:chgData name="Ravikishore Pilla" userId="f4ea81417b4e461e" providerId="LiveId" clId="{CA72CD93-E686-4C0E-8AB1-45E6CA564E3E}" dt="2023-02-03T08:09:35.337" v="73"/>
          <ac:spMkLst>
            <pc:docMk/>
            <pc:sldMk cId="3349716630" sldId="347"/>
            <ac:spMk id="5" creationId="{05A60A37-818A-44DB-248A-120B33D2FCFB}"/>
          </ac:spMkLst>
        </pc:spChg>
        <pc:picChg chg="add mod">
          <ac:chgData name="Ravikishore Pilla" userId="f4ea81417b4e461e" providerId="LiveId" clId="{CA72CD93-E686-4C0E-8AB1-45E6CA564E3E}" dt="2023-02-03T08:10:07.788" v="76" actId="14100"/>
          <ac:picMkLst>
            <pc:docMk/>
            <pc:sldMk cId="3349716630" sldId="347"/>
            <ac:picMk id="7" creationId="{45B5EFB3-475E-7224-ED1B-385687D8991F}"/>
          </ac:picMkLst>
        </pc:picChg>
      </pc:sldChg>
      <pc:sldChg chg="add del ord">
        <pc:chgData name="Ravikishore Pilla" userId="f4ea81417b4e461e" providerId="LiveId" clId="{CA72CD93-E686-4C0E-8AB1-45E6CA564E3E}" dt="2023-02-03T07:57:35.385" v="54" actId="47"/>
        <pc:sldMkLst>
          <pc:docMk/>
          <pc:sldMk cId="3755563049" sldId="347"/>
        </pc:sldMkLst>
      </pc:sldChg>
      <pc:sldChg chg="addSp delSp modSp add mod">
        <pc:chgData name="Ravikishore Pilla" userId="f4ea81417b4e461e" providerId="LiveId" clId="{CA72CD93-E686-4C0E-8AB1-45E6CA564E3E}" dt="2023-02-03T08:14:14.116" v="86" actId="1076"/>
        <pc:sldMkLst>
          <pc:docMk/>
          <pc:sldMk cId="3117970217" sldId="348"/>
        </pc:sldMkLst>
        <pc:picChg chg="add mod">
          <ac:chgData name="Ravikishore Pilla" userId="f4ea81417b4e461e" providerId="LiveId" clId="{CA72CD93-E686-4C0E-8AB1-45E6CA564E3E}" dt="2023-02-03T08:11:25.924" v="83" actId="1076"/>
          <ac:picMkLst>
            <pc:docMk/>
            <pc:sldMk cId="3117970217" sldId="348"/>
            <ac:picMk id="2" creationId="{5B0EA1E1-E29E-E3B2-5EB8-C5B4580DC1FA}"/>
          </ac:picMkLst>
        </pc:picChg>
        <pc:picChg chg="del">
          <ac:chgData name="Ravikishore Pilla" userId="f4ea81417b4e461e" providerId="LiveId" clId="{CA72CD93-E686-4C0E-8AB1-45E6CA564E3E}" dt="2023-02-03T08:10:57.539" v="78" actId="478"/>
          <ac:picMkLst>
            <pc:docMk/>
            <pc:sldMk cId="3117970217" sldId="348"/>
            <ac:picMk id="5" creationId="{98505FC8-ED2D-E94F-3537-1E3E3B2119CE}"/>
          </ac:picMkLst>
        </pc:picChg>
        <pc:picChg chg="add mod">
          <ac:chgData name="Ravikishore Pilla" userId="f4ea81417b4e461e" providerId="LiveId" clId="{CA72CD93-E686-4C0E-8AB1-45E6CA564E3E}" dt="2023-02-03T08:14:14.116" v="86" actId="1076"/>
          <ac:picMkLst>
            <pc:docMk/>
            <pc:sldMk cId="3117970217" sldId="348"/>
            <ac:picMk id="6" creationId="{96606754-62CD-2A10-EA7C-F015EBFFBD09}"/>
          </ac:picMkLst>
        </pc:picChg>
      </pc:sldChg>
      <pc:sldChg chg="addSp delSp modSp add mod">
        <pc:chgData name="Ravikishore Pilla" userId="f4ea81417b4e461e" providerId="LiveId" clId="{CA72CD93-E686-4C0E-8AB1-45E6CA564E3E}" dt="2023-02-03T08:38:52.959" v="103" actId="14100"/>
        <pc:sldMkLst>
          <pc:docMk/>
          <pc:sldMk cId="1729390168" sldId="349"/>
        </pc:sldMkLst>
        <pc:picChg chg="del">
          <ac:chgData name="Ravikishore Pilla" userId="f4ea81417b4e461e" providerId="LiveId" clId="{CA72CD93-E686-4C0E-8AB1-45E6CA564E3E}" dt="2023-02-03T08:16:31.657" v="88" actId="478"/>
          <ac:picMkLst>
            <pc:docMk/>
            <pc:sldMk cId="1729390168" sldId="349"/>
            <ac:picMk id="2" creationId="{5B0EA1E1-E29E-E3B2-5EB8-C5B4580DC1FA}"/>
          </ac:picMkLst>
        </pc:picChg>
        <pc:picChg chg="add mod">
          <ac:chgData name="Ravikishore Pilla" userId="f4ea81417b4e461e" providerId="LiveId" clId="{CA72CD93-E686-4C0E-8AB1-45E6CA564E3E}" dt="2023-02-03T08:33:53.790" v="95" actId="1076"/>
          <ac:picMkLst>
            <pc:docMk/>
            <pc:sldMk cId="1729390168" sldId="349"/>
            <ac:picMk id="5" creationId="{14DA51D7-AEF9-6342-C01B-46CC85C3D0BC}"/>
          </ac:picMkLst>
        </pc:picChg>
        <pc:picChg chg="del">
          <ac:chgData name="Ravikishore Pilla" userId="f4ea81417b4e461e" providerId="LiveId" clId="{CA72CD93-E686-4C0E-8AB1-45E6CA564E3E}" dt="2023-02-03T08:16:35.445" v="89" actId="478"/>
          <ac:picMkLst>
            <pc:docMk/>
            <pc:sldMk cId="1729390168" sldId="349"/>
            <ac:picMk id="6" creationId="{96606754-62CD-2A10-EA7C-F015EBFFBD09}"/>
          </ac:picMkLst>
        </pc:picChg>
        <pc:picChg chg="add del">
          <ac:chgData name="Ravikishore Pilla" userId="f4ea81417b4e461e" providerId="LiveId" clId="{CA72CD93-E686-4C0E-8AB1-45E6CA564E3E}" dt="2023-02-03T08:35:12.839" v="97"/>
          <ac:picMkLst>
            <pc:docMk/>
            <pc:sldMk cId="1729390168" sldId="349"/>
            <ac:picMk id="7" creationId="{FF70630C-30D7-6FB5-E62F-CF71B2FA8A65}"/>
          </ac:picMkLst>
        </pc:picChg>
        <pc:picChg chg="add mod">
          <ac:chgData name="Ravikishore Pilla" userId="f4ea81417b4e461e" providerId="LiveId" clId="{CA72CD93-E686-4C0E-8AB1-45E6CA564E3E}" dt="2023-02-03T08:38:52.959" v="103" actId="14100"/>
          <ac:picMkLst>
            <pc:docMk/>
            <pc:sldMk cId="1729390168" sldId="349"/>
            <ac:picMk id="8" creationId="{0AE5E3AD-038D-2103-F9FE-FD56CF4B25F6}"/>
          </ac:picMkLst>
        </pc:picChg>
      </pc:sldChg>
      <pc:sldChg chg="addSp delSp modSp add mod">
        <pc:chgData name="Ravikishore Pilla" userId="f4ea81417b4e461e" providerId="LiveId" clId="{CA72CD93-E686-4C0E-8AB1-45E6CA564E3E}" dt="2023-02-03T08:49:41.841" v="124" actId="14100"/>
        <pc:sldMkLst>
          <pc:docMk/>
          <pc:sldMk cId="1518339843" sldId="350"/>
        </pc:sldMkLst>
        <pc:picChg chg="add del mod">
          <ac:chgData name="Ravikishore Pilla" userId="f4ea81417b4e461e" providerId="LiveId" clId="{CA72CD93-E686-4C0E-8AB1-45E6CA564E3E}" dt="2023-02-03T08:42:29.164" v="107" actId="478"/>
          <ac:picMkLst>
            <pc:docMk/>
            <pc:sldMk cId="1518339843" sldId="350"/>
            <ac:picMk id="5" creationId="{DFACE443-AD9F-120A-DB24-1DC867D3B2F0}"/>
          </ac:picMkLst>
        </pc:picChg>
        <pc:picChg chg="add mod">
          <ac:chgData name="Ravikishore Pilla" userId="f4ea81417b4e461e" providerId="LiveId" clId="{CA72CD93-E686-4C0E-8AB1-45E6CA564E3E}" dt="2023-02-03T08:46:56.033" v="119" actId="1076"/>
          <ac:picMkLst>
            <pc:docMk/>
            <pc:sldMk cId="1518339843" sldId="350"/>
            <ac:picMk id="6" creationId="{767FA0D5-B591-F320-AFF9-902CE1A80464}"/>
          </ac:picMkLst>
        </pc:picChg>
        <pc:picChg chg="del">
          <ac:chgData name="Ravikishore Pilla" userId="f4ea81417b4e461e" providerId="LiveId" clId="{CA72CD93-E686-4C0E-8AB1-45E6CA564E3E}" dt="2023-02-03T08:42:15.466" v="105" actId="478"/>
          <ac:picMkLst>
            <pc:docMk/>
            <pc:sldMk cId="1518339843" sldId="350"/>
            <ac:picMk id="7" creationId="{45B5EFB3-475E-7224-ED1B-385687D8991F}"/>
          </ac:picMkLst>
        </pc:picChg>
        <pc:picChg chg="add mod">
          <ac:chgData name="Ravikishore Pilla" userId="f4ea81417b4e461e" providerId="LiveId" clId="{CA72CD93-E686-4C0E-8AB1-45E6CA564E3E}" dt="2023-02-03T08:46:48.514" v="117" actId="571"/>
          <ac:picMkLst>
            <pc:docMk/>
            <pc:sldMk cId="1518339843" sldId="350"/>
            <ac:picMk id="8" creationId="{C363C218-C767-2CB6-9474-A900CCDD3675}"/>
          </ac:picMkLst>
        </pc:picChg>
        <pc:picChg chg="add mod">
          <ac:chgData name="Ravikishore Pilla" userId="f4ea81417b4e461e" providerId="LiveId" clId="{CA72CD93-E686-4C0E-8AB1-45E6CA564E3E}" dt="2023-02-03T08:49:41.841" v="124" actId="14100"/>
          <ac:picMkLst>
            <pc:docMk/>
            <pc:sldMk cId="1518339843" sldId="350"/>
            <ac:picMk id="9" creationId="{9E93364F-534C-7C69-FEC9-1F2A3E148D8D}"/>
          </ac:picMkLst>
        </pc:picChg>
      </pc:sldChg>
      <pc:sldChg chg="addSp delSp modSp add mod">
        <pc:chgData name="Ravikishore Pilla" userId="f4ea81417b4e461e" providerId="LiveId" clId="{CA72CD93-E686-4C0E-8AB1-45E6CA564E3E}" dt="2023-02-03T09:04:26.561" v="133" actId="1076"/>
        <pc:sldMkLst>
          <pc:docMk/>
          <pc:sldMk cId="1707405058" sldId="351"/>
        </pc:sldMkLst>
        <pc:picChg chg="add mod">
          <ac:chgData name="Ravikishore Pilla" userId="f4ea81417b4e461e" providerId="LiveId" clId="{CA72CD93-E686-4C0E-8AB1-45E6CA564E3E}" dt="2023-02-03T09:04:26.561" v="133" actId="1076"/>
          <ac:picMkLst>
            <pc:docMk/>
            <pc:sldMk cId="1707405058" sldId="351"/>
            <ac:picMk id="2" creationId="{2988BF78-26A9-ED53-E80E-6C2B6CDCEDE1}"/>
          </ac:picMkLst>
        </pc:picChg>
        <pc:picChg chg="del">
          <ac:chgData name="Ravikishore Pilla" userId="f4ea81417b4e461e" providerId="LiveId" clId="{CA72CD93-E686-4C0E-8AB1-45E6CA564E3E}" dt="2023-02-03T08:50:41.316" v="127" actId="478"/>
          <ac:picMkLst>
            <pc:docMk/>
            <pc:sldMk cId="1707405058" sldId="351"/>
            <ac:picMk id="6" creationId="{767FA0D5-B591-F320-AFF9-902CE1A80464}"/>
          </ac:picMkLst>
        </pc:picChg>
        <pc:picChg chg="del">
          <ac:chgData name="Ravikishore Pilla" userId="f4ea81417b4e461e" providerId="LiveId" clId="{CA72CD93-E686-4C0E-8AB1-45E6CA564E3E}" dt="2023-02-03T08:50:39.773" v="126" actId="478"/>
          <ac:picMkLst>
            <pc:docMk/>
            <pc:sldMk cId="1707405058" sldId="351"/>
            <ac:picMk id="9" creationId="{9E93364F-534C-7C69-FEC9-1F2A3E148D8D}"/>
          </ac:picMkLst>
        </pc:picChg>
      </pc:sldChg>
    </pc:docChg>
  </pc:docChgLst>
  <pc:docChgLst>
    <pc:chgData name="Ravikishore Pilla" userId="f4ea81417b4e461e" providerId="LiveId" clId="{35D64A18-E63D-45E2-84EC-D51DB511A4E1}"/>
    <pc:docChg chg="undo custSel addSld delSld modSld sldOrd">
      <pc:chgData name="Ravikishore Pilla" userId="f4ea81417b4e461e" providerId="LiveId" clId="{35D64A18-E63D-45E2-84EC-D51DB511A4E1}" dt="2022-12-18T06:48:59.758" v="140"/>
      <pc:docMkLst>
        <pc:docMk/>
      </pc:docMkLst>
      <pc:sldChg chg="addSp">
        <pc:chgData name="Ravikishore Pilla" userId="f4ea81417b4e461e" providerId="LiveId" clId="{35D64A18-E63D-45E2-84EC-D51DB511A4E1}" dt="2022-12-18T05:41:40.257" v="138"/>
        <pc:sldMkLst>
          <pc:docMk/>
          <pc:sldMk cId="2200184591" sldId="298"/>
        </pc:sldMkLst>
        <pc:inkChg chg="add">
          <ac:chgData name="Ravikishore Pilla" userId="f4ea81417b4e461e" providerId="LiveId" clId="{35D64A18-E63D-45E2-84EC-D51DB511A4E1}" dt="2022-12-18T05:41:40.257" v="138"/>
          <ac:inkMkLst>
            <pc:docMk/>
            <pc:sldMk cId="2200184591" sldId="298"/>
            <ac:inkMk id="6" creationId="{8F849C83-5834-8D74-91B4-545A4843873C}"/>
          </ac:inkMkLst>
        </pc:inkChg>
      </pc:sldChg>
      <pc:sldChg chg="addSp">
        <pc:chgData name="Ravikishore Pilla" userId="f4ea81417b4e461e" providerId="LiveId" clId="{35D64A18-E63D-45E2-84EC-D51DB511A4E1}" dt="2022-12-18T05:41:40.257" v="138"/>
        <pc:sldMkLst>
          <pc:docMk/>
          <pc:sldMk cId="3876344587" sldId="299"/>
        </pc:sldMkLst>
        <pc:inkChg chg="add">
          <ac:chgData name="Ravikishore Pilla" userId="f4ea81417b4e461e" providerId="LiveId" clId="{35D64A18-E63D-45E2-84EC-D51DB511A4E1}" dt="2022-12-18T05:41:40.257" v="138"/>
          <ac:inkMkLst>
            <pc:docMk/>
            <pc:sldMk cId="3876344587" sldId="299"/>
            <ac:inkMk id="7" creationId="{C3437496-830D-1AF5-14B8-014ED0628C93}"/>
          </ac:inkMkLst>
        </pc:inkChg>
      </pc:sldChg>
      <pc:sldChg chg="addSp">
        <pc:chgData name="Ravikishore Pilla" userId="f4ea81417b4e461e" providerId="LiveId" clId="{35D64A18-E63D-45E2-84EC-D51DB511A4E1}" dt="2022-12-18T05:41:40.257" v="138"/>
        <pc:sldMkLst>
          <pc:docMk/>
          <pc:sldMk cId="296515548" sldId="300"/>
        </pc:sldMkLst>
        <pc:inkChg chg="add">
          <ac:chgData name="Ravikishore Pilla" userId="f4ea81417b4e461e" providerId="LiveId" clId="{35D64A18-E63D-45E2-84EC-D51DB511A4E1}" dt="2022-12-18T05:41:40.257" v="138"/>
          <ac:inkMkLst>
            <pc:docMk/>
            <pc:sldMk cId="296515548" sldId="300"/>
            <ac:inkMk id="6" creationId="{84118BD7-F597-8839-70CD-F1AF6E3DD5B6}"/>
          </ac:inkMkLst>
        </pc:inkChg>
      </pc:sldChg>
      <pc:sldChg chg="addSp">
        <pc:chgData name="Ravikishore Pilla" userId="f4ea81417b4e461e" providerId="LiveId" clId="{35D64A18-E63D-45E2-84EC-D51DB511A4E1}" dt="2022-12-18T05:41:40.257" v="138"/>
        <pc:sldMkLst>
          <pc:docMk/>
          <pc:sldMk cId="1251963590" sldId="301"/>
        </pc:sldMkLst>
        <pc:inkChg chg="add">
          <ac:chgData name="Ravikishore Pilla" userId="f4ea81417b4e461e" providerId="LiveId" clId="{35D64A18-E63D-45E2-84EC-D51DB511A4E1}" dt="2022-12-18T05:19:08.681" v="134"/>
          <ac:inkMkLst>
            <pc:docMk/>
            <pc:sldMk cId="1251963590" sldId="301"/>
            <ac:inkMk id="6" creationId="{9F1F97C2-88E6-8249-08F2-78C8A6EED485}"/>
          </ac:inkMkLst>
        </pc:inkChg>
        <pc:inkChg chg="add">
          <ac:chgData name="Ravikishore Pilla" userId="f4ea81417b4e461e" providerId="LiveId" clId="{35D64A18-E63D-45E2-84EC-D51DB511A4E1}" dt="2022-12-18T05:41:40.257" v="138"/>
          <ac:inkMkLst>
            <pc:docMk/>
            <pc:sldMk cId="1251963590" sldId="301"/>
            <ac:inkMk id="7" creationId="{455EF64E-0A24-8B38-33B3-84CFEDAD48F9}"/>
          </ac:inkMkLst>
        </pc:inkChg>
      </pc:sldChg>
      <pc:sldChg chg="addSp">
        <pc:chgData name="Ravikishore Pilla" userId="f4ea81417b4e461e" providerId="LiveId" clId="{35D64A18-E63D-45E2-84EC-D51DB511A4E1}" dt="2022-12-18T05:19:08.681" v="134"/>
        <pc:sldMkLst>
          <pc:docMk/>
          <pc:sldMk cId="1279716630" sldId="302"/>
        </pc:sldMkLst>
        <pc:inkChg chg="add">
          <ac:chgData name="Ravikishore Pilla" userId="f4ea81417b4e461e" providerId="LiveId" clId="{35D64A18-E63D-45E2-84EC-D51DB511A4E1}" dt="2022-12-18T05:19:08.681" v="134"/>
          <ac:inkMkLst>
            <pc:docMk/>
            <pc:sldMk cId="1279716630" sldId="302"/>
            <ac:inkMk id="6" creationId="{DA00CA80-EA7A-93CF-D0A6-EA5BFF6739CF}"/>
          </ac:inkMkLst>
        </pc:inkChg>
      </pc:sldChg>
      <pc:sldChg chg="addSp">
        <pc:chgData name="Ravikishore Pilla" userId="f4ea81417b4e461e" providerId="LiveId" clId="{35D64A18-E63D-45E2-84EC-D51DB511A4E1}" dt="2022-12-18T06:24:08.471" v="139"/>
        <pc:sldMkLst>
          <pc:docMk/>
          <pc:sldMk cId="2620590420" sldId="304"/>
        </pc:sldMkLst>
        <pc:inkChg chg="add">
          <ac:chgData name="Ravikishore Pilla" userId="f4ea81417b4e461e" providerId="LiveId" clId="{35D64A18-E63D-45E2-84EC-D51DB511A4E1}" dt="2022-12-18T06:24:08.471" v="139"/>
          <ac:inkMkLst>
            <pc:docMk/>
            <pc:sldMk cId="2620590420" sldId="304"/>
            <ac:inkMk id="5" creationId="{F12925EC-3F2E-C4F0-E253-3645BEBA5819}"/>
          </ac:inkMkLst>
        </pc:inkChg>
      </pc:sldChg>
      <pc:sldChg chg="addSp">
        <pc:chgData name="Ravikishore Pilla" userId="f4ea81417b4e461e" providerId="LiveId" clId="{35D64A18-E63D-45E2-84EC-D51DB511A4E1}" dt="2022-12-18T06:24:08.471" v="139"/>
        <pc:sldMkLst>
          <pc:docMk/>
          <pc:sldMk cId="2693157604" sldId="305"/>
        </pc:sldMkLst>
        <pc:inkChg chg="add">
          <ac:chgData name="Ravikishore Pilla" userId="f4ea81417b4e461e" providerId="LiveId" clId="{35D64A18-E63D-45E2-84EC-D51DB511A4E1}" dt="2022-12-18T06:24:08.471" v="139"/>
          <ac:inkMkLst>
            <pc:docMk/>
            <pc:sldMk cId="2693157604" sldId="305"/>
            <ac:inkMk id="2" creationId="{0E13A49D-6BF4-5217-C09D-627930BDE47E}"/>
          </ac:inkMkLst>
        </pc:inkChg>
      </pc:sldChg>
      <pc:sldChg chg="addSp">
        <pc:chgData name="Ravikishore Pilla" userId="f4ea81417b4e461e" providerId="LiveId" clId="{35D64A18-E63D-45E2-84EC-D51DB511A4E1}" dt="2022-12-18T06:48:59.758" v="140"/>
        <pc:sldMkLst>
          <pc:docMk/>
          <pc:sldMk cId="2715187176" sldId="306"/>
        </pc:sldMkLst>
        <pc:inkChg chg="add">
          <ac:chgData name="Ravikishore Pilla" userId="f4ea81417b4e461e" providerId="LiveId" clId="{35D64A18-E63D-45E2-84EC-D51DB511A4E1}" dt="2022-12-18T06:24:08.471" v="139"/>
          <ac:inkMkLst>
            <pc:docMk/>
            <pc:sldMk cId="2715187176" sldId="306"/>
            <ac:inkMk id="2" creationId="{3080BDF5-85D4-838C-E4B7-2AD921FC19D0}"/>
          </ac:inkMkLst>
        </pc:inkChg>
        <pc:inkChg chg="add">
          <ac:chgData name="Ravikishore Pilla" userId="f4ea81417b4e461e" providerId="LiveId" clId="{35D64A18-E63D-45E2-84EC-D51DB511A4E1}" dt="2022-12-18T06:48:59.758" v="140"/>
          <ac:inkMkLst>
            <pc:docMk/>
            <pc:sldMk cId="2715187176" sldId="306"/>
            <ac:inkMk id="5" creationId="{695958EA-F30B-23F1-589C-B286AA7CC557}"/>
          </ac:inkMkLst>
        </pc:inkChg>
      </pc:sldChg>
      <pc:sldChg chg="addSp">
        <pc:chgData name="Ravikishore Pilla" userId="f4ea81417b4e461e" providerId="LiveId" clId="{35D64A18-E63D-45E2-84EC-D51DB511A4E1}" dt="2022-12-18T06:24:08.471" v="139"/>
        <pc:sldMkLst>
          <pc:docMk/>
          <pc:sldMk cId="1116880954" sldId="307"/>
        </pc:sldMkLst>
        <pc:inkChg chg="add">
          <ac:chgData name="Ravikishore Pilla" userId="f4ea81417b4e461e" providerId="LiveId" clId="{35D64A18-E63D-45E2-84EC-D51DB511A4E1}" dt="2022-12-18T06:24:08.471" v="139"/>
          <ac:inkMkLst>
            <pc:docMk/>
            <pc:sldMk cId="1116880954" sldId="307"/>
            <ac:inkMk id="5" creationId="{A2EC4D6B-1F93-0183-F042-B65267DFBA1F}"/>
          </ac:inkMkLst>
        </pc:inkChg>
      </pc:sldChg>
      <pc:sldChg chg="addSp">
        <pc:chgData name="Ravikishore Pilla" userId="f4ea81417b4e461e" providerId="LiveId" clId="{35D64A18-E63D-45E2-84EC-D51DB511A4E1}" dt="2022-12-18T05:41:40.257" v="138"/>
        <pc:sldMkLst>
          <pc:docMk/>
          <pc:sldMk cId="2793016326" sldId="308"/>
        </pc:sldMkLst>
        <pc:inkChg chg="add">
          <ac:chgData name="Ravikishore Pilla" userId="f4ea81417b4e461e" providerId="LiveId" clId="{35D64A18-E63D-45E2-84EC-D51DB511A4E1}" dt="2022-12-18T05:41:40.257" v="138"/>
          <ac:inkMkLst>
            <pc:docMk/>
            <pc:sldMk cId="2793016326" sldId="308"/>
            <ac:inkMk id="6" creationId="{6D8F7FBA-D220-23F9-2663-86291F346767}"/>
          </ac:inkMkLst>
        </pc:inkChg>
      </pc:sldChg>
      <pc:sldChg chg="addSp">
        <pc:chgData name="Ravikishore Pilla" userId="f4ea81417b4e461e" providerId="LiveId" clId="{35D64A18-E63D-45E2-84EC-D51DB511A4E1}" dt="2022-12-18T06:24:08.471" v="139"/>
        <pc:sldMkLst>
          <pc:docMk/>
          <pc:sldMk cId="3701253638" sldId="309"/>
        </pc:sldMkLst>
        <pc:inkChg chg="add">
          <ac:chgData name="Ravikishore Pilla" userId="f4ea81417b4e461e" providerId="LiveId" clId="{35D64A18-E63D-45E2-84EC-D51DB511A4E1}" dt="2022-12-18T06:24:08.471" v="139"/>
          <ac:inkMkLst>
            <pc:docMk/>
            <pc:sldMk cId="3701253638" sldId="309"/>
            <ac:inkMk id="6" creationId="{A0594D8F-2AF7-C845-DC68-E6CED09470F9}"/>
          </ac:inkMkLst>
        </pc:inkChg>
      </pc:sldChg>
      <pc:sldChg chg="addSp">
        <pc:chgData name="Ravikishore Pilla" userId="f4ea81417b4e461e" providerId="LiveId" clId="{35D64A18-E63D-45E2-84EC-D51DB511A4E1}" dt="2022-12-18T06:24:08.471" v="139"/>
        <pc:sldMkLst>
          <pc:docMk/>
          <pc:sldMk cId="497500039" sldId="310"/>
        </pc:sldMkLst>
        <pc:inkChg chg="add">
          <ac:chgData name="Ravikishore Pilla" userId="f4ea81417b4e461e" providerId="LiveId" clId="{35D64A18-E63D-45E2-84EC-D51DB511A4E1}" dt="2022-12-18T06:24:08.471" v="139"/>
          <ac:inkMkLst>
            <pc:docMk/>
            <pc:sldMk cId="497500039" sldId="310"/>
            <ac:inkMk id="5" creationId="{121A388C-2E9D-EC19-6E2C-038B231A4F63}"/>
          </ac:inkMkLst>
        </pc:inkChg>
      </pc:sldChg>
      <pc:sldChg chg="addSp">
        <pc:chgData name="Ravikishore Pilla" userId="f4ea81417b4e461e" providerId="LiveId" clId="{35D64A18-E63D-45E2-84EC-D51DB511A4E1}" dt="2022-12-18T06:24:08.471" v="139"/>
        <pc:sldMkLst>
          <pc:docMk/>
          <pc:sldMk cId="3266366555" sldId="311"/>
        </pc:sldMkLst>
        <pc:inkChg chg="add">
          <ac:chgData name="Ravikishore Pilla" userId="f4ea81417b4e461e" providerId="LiveId" clId="{35D64A18-E63D-45E2-84EC-D51DB511A4E1}" dt="2022-12-18T06:24:08.471" v="139"/>
          <ac:inkMkLst>
            <pc:docMk/>
            <pc:sldMk cId="3266366555" sldId="311"/>
            <ac:inkMk id="96" creationId="{073E570E-1D98-F701-972F-A959FDB54BEC}"/>
          </ac:inkMkLst>
        </pc:inkChg>
      </pc:sldChg>
      <pc:sldChg chg="addSp">
        <pc:chgData name="Ravikishore Pilla" userId="f4ea81417b4e461e" providerId="LiveId" clId="{35D64A18-E63D-45E2-84EC-D51DB511A4E1}" dt="2022-12-18T06:24:08.471" v="139"/>
        <pc:sldMkLst>
          <pc:docMk/>
          <pc:sldMk cId="915186494" sldId="312"/>
        </pc:sldMkLst>
        <pc:inkChg chg="add">
          <ac:chgData name="Ravikishore Pilla" userId="f4ea81417b4e461e" providerId="LiveId" clId="{35D64A18-E63D-45E2-84EC-D51DB511A4E1}" dt="2022-12-18T06:24:08.471" v="139"/>
          <ac:inkMkLst>
            <pc:docMk/>
            <pc:sldMk cId="915186494" sldId="312"/>
            <ac:inkMk id="6" creationId="{334C345C-31A0-4F83-0225-FEE91202215E}"/>
          </ac:inkMkLst>
        </pc:inkChg>
      </pc:sldChg>
      <pc:sldChg chg="addSp">
        <pc:chgData name="Ravikishore Pilla" userId="f4ea81417b4e461e" providerId="LiveId" clId="{35D64A18-E63D-45E2-84EC-D51DB511A4E1}" dt="2022-12-18T06:24:08.471" v="139"/>
        <pc:sldMkLst>
          <pc:docMk/>
          <pc:sldMk cId="1141645132" sldId="313"/>
        </pc:sldMkLst>
        <pc:inkChg chg="add">
          <ac:chgData name="Ravikishore Pilla" userId="f4ea81417b4e461e" providerId="LiveId" clId="{35D64A18-E63D-45E2-84EC-D51DB511A4E1}" dt="2022-12-18T06:24:08.471" v="139"/>
          <ac:inkMkLst>
            <pc:docMk/>
            <pc:sldMk cId="1141645132" sldId="313"/>
            <ac:inkMk id="5" creationId="{64F21AD2-5DB9-FA25-07E3-CAA90C2D4C6F}"/>
          </ac:inkMkLst>
        </pc:inkChg>
      </pc:sldChg>
      <pc:sldChg chg="addSp">
        <pc:chgData name="Ravikishore Pilla" userId="f4ea81417b4e461e" providerId="LiveId" clId="{35D64A18-E63D-45E2-84EC-D51DB511A4E1}" dt="2022-12-18T06:24:08.471" v="139"/>
        <pc:sldMkLst>
          <pc:docMk/>
          <pc:sldMk cId="2039708815" sldId="314"/>
        </pc:sldMkLst>
        <pc:inkChg chg="add">
          <ac:chgData name="Ravikishore Pilla" userId="f4ea81417b4e461e" providerId="LiveId" clId="{35D64A18-E63D-45E2-84EC-D51DB511A4E1}" dt="2022-12-18T06:24:08.471" v="139"/>
          <ac:inkMkLst>
            <pc:docMk/>
            <pc:sldMk cId="2039708815" sldId="314"/>
            <ac:inkMk id="6" creationId="{A3C3BAD0-0317-D0CD-7709-3C891BC53DEC}"/>
          </ac:inkMkLst>
        </pc:inkChg>
      </pc:sldChg>
      <pc:sldChg chg="addSp">
        <pc:chgData name="Ravikishore Pilla" userId="f4ea81417b4e461e" providerId="LiveId" clId="{35D64A18-E63D-45E2-84EC-D51DB511A4E1}" dt="2022-12-18T06:24:08.471" v="139"/>
        <pc:sldMkLst>
          <pc:docMk/>
          <pc:sldMk cId="2261330635" sldId="315"/>
        </pc:sldMkLst>
        <pc:inkChg chg="add">
          <ac:chgData name="Ravikishore Pilla" userId="f4ea81417b4e461e" providerId="LiveId" clId="{35D64A18-E63D-45E2-84EC-D51DB511A4E1}" dt="2022-12-18T06:24:08.471" v="139"/>
          <ac:inkMkLst>
            <pc:docMk/>
            <pc:sldMk cId="2261330635" sldId="315"/>
            <ac:inkMk id="5" creationId="{877ED6DA-D84B-2A19-DDB8-90C50C6F240B}"/>
          </ac:inkMkLst>
        </pc:inkChg>
      </pc:sldChg>
      <pc:sldChg chg="addSp">
        <pc:chgData name="Ravikishore Pilla" userId="f4ea81417b4e461e" providerId="LiveId" clId="{35D64A18-E63D-45E2-84EC-D51DB511A4E1}" dt="2022-12-18T06:24:08.471" v="139"/>
        <pc:sldMkLst>
          <pc:docMk/>
          <pc:sldMk cId="2965449644" sldId="316"/>
        </pc:sldMkLst>
        <pc:inkChg chg="add">
          <ac:chgData name="Ravikishore Pilla" userId="f4ea81417b4e461e" providerId="LiveId" clId="{35D64A18-E63D-45E2-84EC-D51DB511A4E1}" dt="2022-12-18T06:24:08.471" v="139"/>
          <ac:inkMkLst>
            <pc:docMk/>
            <pc:sldMk cId="2965449644" sldId="316"/>
            <ac:inkMk id="5" creationId="{E28D556C-D244-C988-E453-0017136F8DD9}"/>
          </ac:inkMkLst>
        </pc:inkChg>
      </pc:sldChg>
      <pc:sldChg chg="addSp">
        <pc:chgData name="Ravikishore Pilla" userId="f4ea81417b4e461e" providerId="LiveId" clId="{35D64A18-E63D-45E2-84EC-D51DB511A4E1}" dt="2022-12-18T06:24:08.471" v="139"/>
        <pc:sldMkLst>
          <pc:docMk/>
          <pc:sldMk cId="3279711338" sldId="317"/>
        </pc:sldMkLst>
        <pc:inkChg chg="add">
          <ac:chgData name="Ravikishore Pilla" userId="f4ea81417b4e461e" providerId="LiveId" clId="{35D64A18-E63D-45E2-84EC-D51DB511A4E1}" dt="2022-12-18T06:24:08.471" v="139"/>
          <ac:inkMkLst>
            <pc:docMk/>
            <pc:sldMk cId="3279711338" sldId="317"/>
            <ac:inkMk id="5" creationId="{41E83D7B-11B8-F57D-71E6-3A58A1B085DF}"/>
          </ac:inkMkLst>
        </pc:inkChg>
      </pc:sldChg>
      <pc:sldChg chg="addSp">
        <pc:chgData name="Ravikishore Pilla" userId="f4ea81417b4e461e" providerId="LiveId" clId="{35D64A18-E63D-45E2-84EC-D51DB511A4E1}" dt="2022-12-18T06:24:08.471" v="139"/>
        <pc:sldMkLst>
          <pc:docMk/>
          <pc:sldMk cId="3599252250" sldId="318"/>
        </pc:sldMkLst>
        <pc:inkChg chg="add">
          <ac:chgData name="Ravikishore Pilla" userId="f4ea81417b4e461e" providerId="LiveId" clId="{35D64A18-E63D-45E2-84EC-D51DB511A4E1}" dt="2022-12-18T06:24:08.471" v="139"/>
          <ac:inkMkLst>
            <pc:docMk/>
            <pc:sldMk cId="3599252250" sldId="318"/>
            <ac:inkMk id="2" creationId="{373F6CD0-5D3A-2C32-CD9C-60BCB492DD1A}"/>
          </ac:inkMkLst>
        </pc:inkChg>
        <pc:inkChg chg="add">
          <ac:chgData name="Ravikishore Pilla" userId="f4ea81417b4e461e" providerId="LiveId" clId="{35D64A18-E63D-45E2-84EC-D51DB511A4E1}" dt="2022-12-18T06:24:08.471" v="139"/>
          <ac:inkMkLst>
            <pc:docMk/>
            <pc:sldMk cId="3599252250" sldId="318"/>
            <ac:inkMk id="5" creationId="{6FC4BFE1-B10E-2B27-9614-1C63B85EBB95}"/>
          </ac:inkMkLst>
        </pc:inkChg>
        <pc:inkChg chg="add">
          <ac:chgData name="Ravikishore Pilla" userId="f4ea81417b4e461e" providerId="LiveId" clId="{35D64A18-E63D-45E2-84EC-D51DB511A4E1}" dt="2022-12-18T06:24:08.471" v="139"/>
          <ac:inkMkLst>
            <pc:docMk/>
            <pc:sldMk cId="3599252250" sldId="318"/>
            <ac:inkMk id="6" creationId="{8BD4355E-E9E3-CC46-D940-70A89B02E464}"/>
          </ac:inkMkLst>
        </pc:inkChg>
        <pc:inkChg chg="add">
          <ac:chgData name="Ravikishore Pilla" userId="f4ea81417b4e461e" providerId="LiveId" clId="{35D64A18-E63D-45E2-84EC-D51DB511A4E1}" dt="2022-12-18T06:24:08.471" v="139"/>
          <ac:inkMkLst>
            <pc:docMk/>
            <pc:sldMk cId="3599252250" sldId="318"/>
            <ac:inkMk id="7" creationId="{57987E35-C130-6814-0B92-39E24D07D867}"/>
          </ac:inkMkLst>
        </pc:inkChg>
        <pc:inkChg chg="add">
          <ac:chgData name="Ravikishore Pilla" userId="f4ea81417b4e461e" providerId="LiveId" clId="{35D64A18-E63D-45E2-84EC-D51DB511A4E1}" dt="2022-12-18T06:24:08.471" v="139"/>
          <ac:inkMkLst>
            <pc:docMk/>
            <pc:sldMk cId="3599252250" sldId="318"/>
            <ac:inkMk id="8" creationId="{B08599CF-1CB6-F46B-5190-00C3A7950523}"/>
          </ac:inkMkLst>
        </pc:inkChg>
        <pc:inkChg chg="add">
          <ac:chgData name="Ravikishore Pilla" userId="f4ea81417b4e461e" providerId="LiveId" clId="{35D64A18-E63D-45E2-84EC-D51DB511A4E1}" dt="2022-12-18T06:24:08.471" v="139"/>
          <ac:inkMkLst>
            <pc:docMk/>
            <pc:sldMk cId="3599252250" sldId="318"/>
            <ac:inkMk id="9" creationId="{ADBE9515-5168-34CD-488E-165D85A8ABD7}"/>
          </ac:inkMkLst>
        </pc:inkChg>
        <pc:inkChg chg="add">
          <ac:chgData name="Ravikishore Pilla" userId="f4ea81417b4e461e" providerId="LiveId" clId="{35D64A18-E63D-45E2-84EC-D51DB511A4E1}" dt="2022-12-18T06:24:08.471" v="139"/>
          <ac:inkMkLst>
            <pc:docMk/>
            <pc:sldMk cId="3599252250" sldId="318"/>
            <ac:inkMk id="10" creationId="{BBAB0085-51A1-8D33-C6A6-F801EC5D1CB0}"/>
          </ac:inkMkLst>
        </pc:inkChg>
        <pc:inkChg chg="add">
          <ac:chgData name="Ravikishore Pilla" userId="f4ea81417b4e461e" providerId="LiveId" clId="{35D64A18-E63D-45E2-84EC-D51DB511A4E1}" dt="2022-12-18T06:24:08.471" v="139"/>
          <ac:inkMkLst>
            <pc:docMk/>
            <pc:sldMk cId="3599252250" sldId="318"/>
            <ac:inkMk id="11" creationId="{AE46883C-CC6F-F6E7-5885-49A22CF0F4C9}"/>
          </ac:inkMkLst>
        </pc:inkChg>
        <pc:inkChg chg="add">
          <ac:chgData name="Ravikishore Pilla" userId="f4ea81417b4e461e" providerId="LiveId" clId="{35D64A18-E63D-45E2-84EC-D51DB511A4E1}" dt="2022-12-18T06:24:08.471" v="139"/>
          <ac:inkMkLst>
            <pc:docMk/>
            <pc:sldMk cId="3599252250" sldId="318"/>
            <ac:inkMk id="12" creationId="{5F5A257D-E897-5F56-D772-11E0DB319A30}"/>
          </ac:inkMkLst>
        </pc:inkChg>
        <pc:inkChg chg="add">
          <ac:chgData name="Ravikishore Pilla" userId="f4ea81417b4e461e" providerId="LiveId" clId="{35D64A18-E63D-45E2-84EC-D51DB511A4E1}" dt="2022-12-18T06:24:08.471" v="139"/>
          <ac:inkMkLst>
            <pc:docMk/>
            <pc:sldMk cId="3599252250" sldId="318"/>
            <ac:inkMk id="13" creationId="{A152FA81-E40C-8429-E320-13B24213F018}"/>
          </ac:inkMkLst>
        </pc:inkChg>
        <pc:inkChg chg="add">
          <ac:chgData name="Ravikishore Pilla" userId="f4ea81417b4e461e" providerId="LiveId" clId="{35D64A18-E63D-45E2-84EC-D51DB511A4E1}" dt="2022-12-18T06:24:08.471" v="139"/>
          <ac:inkMkLst>
            <pc:docMk/>
            <pc:sldMk cId="3599252250" sldId="318"/>
            <ac:inkMk id="14" creationId="{CF37ECC3-8DB7-1746-12C4-DFD896C5DA01}"/>
          </ac:inkMkLst>
        </pc:inkChg>
        <pc:inkChg chg="add">
          <ac:chgData name="Ravikishore Pilla" userId="f4ea81417b4e461e" providerId="LiveId" clId="{35D64A18-E63D-45E2-84EC-D51DB511A4E1}" dt="2022-12-18T06:24:08.471" v="139"/>
          <ac:inkMkLst>
            <pc:docMk/>
            <pc:sldMk cId="3599252250" sldId="318"/>
            <ac:inkMk id="15" creationId="{CBF573CC-A491-FF27-ABE8-19973EE589F3}"/>
          </ac:inkMkLst>
        </pc:inkChg>
        <pc:inkChg chg="add">
          <ac:chgData name="Ravikishore Pilla" userId="f4ea81417b4e461e" providerId="LiveId" clId="{35D64A18-E63D-45E2-84EC-D51DB511A4E1}" dt="2022-12-18T06:24:08.471" v="139"/>
          <ac:inkMkLst>
            <pc:docMk/>
            <pc:sldMk cId="3599252250" sldId="318"/>
            <ac:inkMk id="16" creationId="{3E95B5CD-51C8-605C-F48B-0E1302A04860}"/>
          </ac:inkMkLst>
        </pc:inkChg>
        <pc:inkChg chg="add">
          <ac:chgData name="Ravikishore Pilla" userId="f4ea81417b4e461e" providerId="LiveId" clId="{35D64A18-E63D-45E2-84EC-D51DB511A4E1}" dt="2022-12-18T06:24:08.471" v="139"/>
          <ac:inkMkLst>
            <pc:docMk/>
            <pc:sldMk cId="3599252250" sldId="318"/>
            <ac:inkMk id="17" creationId="{652168A4-00E0-7AA9-6F8F-6348748ADBC8}"/>
          </ac:inkMkLst>
        </pc:inkChg>
        <pc:inkChg chg="add">
          <ac:chgData name="Ravikishore Pilla" userId="f4ea81417b4e461e" providerId="LiveId" clId="{35D64A18-E63D-45E2-84EC-D51DB511A4E1}" dt="2022-12-18T06:24:08.471" v="139"/>
          <ac:inkMkLst>
            <pc:docMk/>
            <pc:sldMk cId="3599252250" sldId="318"/>
            <ac:inkMk id="18" creationId="{3850D955-EA43-8B6E-1F22-CE601E4E1F59}"/>
          </ac:inkMkLst>
        </pc:inkChg>
        <pc:inkChg chg="add">
          <ac:chgData name="Ravikishore Pilla" userId="f4ea81417b4e461e" providerId="LiveId" clId="{35D64A18-E63D-45E2-84EC-D51DB511A4E1}" dt="2022-12-18T06:24:08.471" v="139"/>
          <ac:inkMkLst>
            <pc:docMk/>
            <pc:sldMk cId="3599252250" sldId="318"/>
            <ac:inkMk id="19" creationId="{DE99C265-D7D5-FF68-A384-3AF3794F69A9}"/>
          </ac:inkMkLst>
        </pc:inkChg>
        <pc:inkChg chg="add">
          <ac:chgData name="Ravikishore Pilla" userId="f4ea81417b4e461e" providerId="LiveId" clId="{35D64A18-E63D-45E2-84EC-D51DB511A4E1}" dt="2022-12-18T06:24:08.471" v="139"/>
          <ac:inkMkLst>
            <pc:docMk/>
            <pc:sldMk cId="3599252250" sldId="318"/>
            <ac:inkMk id="20" creationId="{EDD9013B-0DA8-E594-B830-089CB8E00956}"/>
          </ac:inkMkLst>
        </pc:inkChg>
        <pc:inkChg chg="add">
          <ac:chgData name="Ravikishore Pilla" userId="f4ea81417b4e461e" providerId="LiveId" clId="{35D64A18-E63D-45E2-84EC-D51DB511A4E1}" dt="2022-12-18T06:24:08.471" v="139"/>
          <ac:inkMkLst>
            <pc:docMk/>
            <pc:sldMk cId="3599252250" sldId="318"/>
            <ac:inkMk id="21" creationId="{257ED607-E0BA-6EA6-983E-94A8AD518450}"/>
          </ac:inkMkLst>
        </pc:inkChg>
        <pc:inkChg chg="add">
          <ac:chgData name="Ravikishore Pilla" userId="f4ea81417b4e461e" providerId="LiveId" clId="{35D64A18-E63D-45E2-84EC-D51DB511A4E1}" dt="2022-12-18T06:24:08.471" v="139"/>
          <ac:inkMkLst>
            <pc:docMk/>
            <pc:sldMk cId="3599252250" sldId="318"/>
            <ac:inkMk id="22" creationId="{129E6D75-2B58-C5F3-E3A4-2520270CE5C2}"/>
          </ac:inkMkLst>
        </pc:inkChg>
        <pc:inkChg chg="add">
          <ac:chgData name="Ravikishore Pilla" userId="f4ea81417b4e461e" providerId="LiveId" clId="{35D64A18-E63D-45E2-84EC-D51DB511A4E1}" dt="2022-12-18T06:24:08.471" v="139"/>
          <ac:inkMkLst>
            <pc:docMk/>
            <pc:sldMk cId="3599252250" sldId="318"/>
            <ac:inkMk id="23" creationId="{9D40E287-53DE-302F-24B2-6DD1FD31933C}"/>
          </ac:inkMkLst>
        </pc:inkChg>
        <pc:inkChg chg="add">
          <ac:chgData name="Ravikishore Pilla" userId="f4ea81417b4e461e" providerId="LiveId" clId="{35D64A18-E63D-45E2-84EC-D51DB511A4E1}" dt="2022-12-18T06:24:08.471" v="139"/>
          <ac:inkMkLst>
            <pc:docMk/>
            <pc:sldMk cId="3599252250" sldId="318"/>
            <ac:inkMk id="24" creationId="{5B5BE2F4-1AED-1C30-0F01-D303D533CD57}"/>
          </ac:inkMkLst>
        </pc:inkChg>
        <pc:inkChg chg="add">
          <ac:chgData name="Ravikishore Pilla" userId="f4ea81417b4e461e" providerId="LiveId" clId="{35D64A18-E63D-45E2-84EC-D51DB511A4E1}" dt="2022-12-18T06:24:08.471" v="139"/>
          <ac:inkMkLst>
            <pc:docMk/>
            <pc:sldMk cId="3599252250" sldId="318"/>
            <ac:inkMk id="25" creationId="{A496E13B-F641-BEE0-02EB-998DA2B9E1EF}"/>
          </ac:inkMkLst>
        </pc:inkChg>
        <pc:inkChg chg="add">
          <ac:chgData name="Ravikishore Pilla" userId="f4ea81417b4e461e" providerId="LiveId" clId="{35D64A18-E63D-45E2-84EC-D51DB511A4E1}" dt="2022-12-18T06:24:08.471" v="139"/>
          <ac:inkMkLst>
            <pc:docMk/>
            <pc:sldMk cId="3599252250" sldId="318"/>
            <ac:inkMk id="26" creationId="{89B6BBE5-C75A-B9E9-FA14-4E339C30861B}"/>
          </ac:inkMkLst>
        </pc:inkChg>
        <pc:inkChg chg="add">
          <ac:chgData name="Ravikishore Pilla" userId="f4ea81417b4e461e" providerId="LiveId" clId="{35D64A18-E63D-45E2-84EC-D51DB511A4E1}" dt="2022-12-18T06:24:08.471" v="139"/>
          <ac:inkMkLst>
            <pc:docMk/>
            <pc:sldMk cId="3599252250" sldId="318"/>
            <ac:inkMk id="27" creationId="{195AC6C6-976C-5E6B-8AC4-70AC4DBBFEC0}"/>
          </ac:inkMkLst>
        </pc:inkChg>
        <pc:inkChg chg="add">
          <ac:chgData name="Ravikishore Pilla" userId="f4ea81417b4e461e" providerId="LiveId" clId="{35D64A18-E63D-45E2-84EC-D51DB511A4E1}" dt="2022-12-18T06:24:08.471" v="139"/>
          <ac:inkMkLst>
            <pc:docMk/>
            <pc:sldMk cId="3599252250" sldId="318"/>
            <ac:inkMk id="28" creationId="{C845E6B0-E48F-581D-B795-B8D2CFA5BE05}"/>
          </ac:inkMkLst>
        </pc:inkChg>
        <pc:inkChg chg="add">
          <ac:chgData name="Ravikishore Pilla" userId="f4ea81417b4e461e" providerId="LiveId" clId="{35D64A18-E63D-45E2-84EC-D51DB511A4E1}" dt="2022-12-18T06:24:08.471" v="139"/>
          <ac:inkMkLst>
            <pc:docMk/>
            <pc:sldMk cId="3599252250" sldId="318"/>
            <ac:inkMk id="29" creationId="{455DCFCA-EA79-D03E-8035-7C70C36EF79D}"/>
          </ac:inkMkLst>
        </pc:inkChg>
        <pc:inkChg chg="add">
          <ac:chgData name="Ravikishore Pilla" userId="f4ea81417b4e461e" providerId="LiveId" clId="{35D64A18-E63D-45E2-84EC-D51DB511A4E1}" dt="2022-12-18T06:24:08.471" v="139"/>
          <ac:inkMkLst>
            <pc:docMk/>
            <pc:sldMk cId="3599252250" sldId="318"/>
            <ac:inkMk id="30" creationId="{106AA9D2-72A6-47B4-2F16-3CA6FE75951F}"/>
          </ac:inkMkLst>
        </pc:inkChg>
        <pc:inkChg chg="add">
          <ac:chgData name="Ravikishore Pilla" userId="f4ea81417b4e461e" providerId="LiveId" clId="{35D64A18-E63D-45E2-84EC-D51DB511A4E1}" dt="2022-12-18T06:24:08.471" v="139"/>
          <ac:inkMkLst>
            <pc:docMk/>
            <pc:sldMk cId="3599252250" sldId="318"/>
            <ac:inkMk id="31" creationId="{E58EE803-CDD4-9CEF-2870-529A5C08F443}"/>
          </ac:inkMkLst>
        </pc:inkChg>
        <pc:inkChg chg="add">
          <ac:chgData name="Ravikishore Pilla" userId="f4ea81417b4e461e" providerId="LiveId" clId="{35D64A18-E63D-45E2-84EC-D51DB511A4E1}" dt="2022-12-18T06:24:08.471" v="139"/>
          <ac:inkMkLst>
            <pc:docMk/>
            <pc:sldMk cId="3599252250" sldId="318"/>
            <ac:inkMk id="32" creationId="{FCDEBD4B-4592-FE21-CD41-253A95BEF833}"/>
          </ac:inkMkLst>
        </pc:inkChg>
        <pc:inkChg chg="add">
          <ac:chgData name="Ravikishore Pilla" userId="f4ea81417b4e461e" providerId="LiveId" clId="{35D64A18-E63D-45E2-84EC-D51DB511A4E1}" dt="2022-12-18T06:24:08.471" v="139"/>
          <ac:inkMkLst>
            <pc:docMk/>
            <pc:sldMk cId="3599252250" sldId="318"/>
            <ac:inkMk id="33" creationId="{7FD5F6BF-ECCC-F749-5671-4888BE2EA658}"/>
          </ac:inkMkLst>
        </pc:inkChg>
        <pc:inkChg chg="add">
          <ac:chgData name="Ravikishore Pilla" userId="f4ea81417b4e461e" providerId="LiveId" clId="{35D64A18-E63D-45E2-84EC-D51DB511A4E1}" dt="2022-12-18T06:24:08.471" v="139"/>
          <ac:inkMkLst>
            <pc:docMk/>
            <pc:sldMk cId="3599252250" sldId="318"/>
            <ac:inkMk id="34" creationId="{4C871B6C-80A5-5E56-B2B3-425BD62ADD6B}"/>
          </ac:inkMkLst>
        </pc:inkChg>
        <pc:inkChg chg="add">
          <ac:chgData name="Ravikishore Pilla" userId="f4ea81417b4e461e" providerId="LiveId" clId="{35D64A18-E63D-45E2-84EC-D51DB511A4E1}" dt="2022-12-18T06:24:08.471" v="139"/>
          <ac:inkMkLst>
            <pc:docMk/>
            <pc:sldMk cId="3599252250" sldId="318"/>
            <ac:inkMk id="35" creationId="{CF804DF0-544F-4E7E-AFF9-EBE159CA04FE}"/>
          </ac:inkMkLst>
        </pc:inkChg>
        <pc:inkChg chg="add">
          <ac:chgData name="Ravikishore Pilla" userId="f4ea81417b4e461e" providerId="LiveId" clId="{35D64A18-E63D-45E2-84EC-D51DB511A4E1}" dt="2022-12-18T06:24:08.471" v="139"/>
          <ac:inkMkLst>
            <pc:docMk/>
            <pc:sldMk cId="3599252250" sldId="318"/>
            <ac:inkMk id="36" creationId="{8A213881-40DB-A644-D104-D1C2298B10E4}"/>
          </ac:inkMkLst>
        </pc:inkChg>
        <pc:inkChg chg="add">
          <ac:chgData name="Ravikishore Pilla" userId="f4ea81417b4e461e" providerId="LiveId" clId="{35D64A18-E63D-45E2-84EC-D51DB511A4E1}" dt="2022-12-18T06:24:08.471" v="139"/>
          <ac:inkMkLst>
            <pc:docMk/>
            <pc:sldMk cId="3599252250" sldId="318"/>
            <ac:inkMk id="37" creationId="{1BD87AD9-243C-8B54-07A4-12C643196D6E}"/>
          </ac:inkMkLst>
        </pc:inkChg>
        <pc:inkChg chg="add">
          <ac:chgData name="Ravikishore Pilla" userId="f4ea81417b4e461e" providerId="LiveId" clId="{35D64A18-E63D-45E2-84EC-D51DB511A4E1}" dt="2022-12-18T06:24:08.471" v="139"/>
          <ac:inkMkLst>
            <pc:docMk/>
            <pc:sldMk cId="3599252250" sldId="318"/>
            <ac:inkMk id="38" creationId="{7FC2333A-65A5-FBF3-FA8E-DC4A6BC12EB9}"/>
          </ac:inkMkLst>
        </pc:inkChg>
        <pc:inkChg chg="add">
          <ac:chgData name="Ravikishore Pilla" userId="f4ea81417b4e461e" providerId="LiveId" clId="{35D64A18-E63D-45E2-84EC-D51DB511A4E1}" dt="2022-12-18T06:24:08.471" v="139"/>
          <ac:inkMkLst>
            <pc:docMk/>
            <pc:sldMk cId="3599252250" sldId="318"/>
            <ac:inkMk id="39" creationId="{DB43D679-5953-67F9-6A0A-6D96E32621B8}"/>
          </ac:inkMkLst>
        </pc:inkChg>
        <pc:inkChg chg="add">
          <ac:chgData name="Ravikishore Pilla" userId="f4ea81417b4e461e" providerId="LiveId" clId="{35D64A18-E63D-45E2-84EC-D51DB511A4E1}" dt="2022-12-18T06:24:08.471" v="139"/>
          <ac:inkMkLst>
            <pc:docMk/>
            <pc:sldMk cId="3599252250" sldId="318"/>
            <ac:inkMk id="40" creationId="{F61008FC-5DF6-F119-8F82-4D95FCE35604}"/>
          </ac:inkMkLst>
        </pc:inkChg>
        <pc:inkChg chg="add">
          <ac:chgData name="Ravikishore Pilla" userId="f4ea81417b4e461e" providerId="LiveId" clId="{35D64A18-E63D-45E2-84EC-D51DB511A4E1}" dt="2022-12-18T06:24:08.471" v="139"/>
          <ac:inkMkLst>
            <pc:docMk/>
            <pc:sldMk cId="3599252250" sldId="318"/>
            <ac:inkMk id="41" creationId="{4933B03A-A174-488D-1A0F-EE7A340606CD}"/>
          </ac:inkMkLst>
        </pc:inkChg>
        <pc:inkChg chg="add">
          <ac:chgData name="Ravikishore Pilla" userId="f4ea81417b4e461e" providerId="LiveId" clId="{35D64A18-E63D-45E2-84EC-D51DB511A4E1}" dt="2022-12-18T06:24:08.471" v="139"/>
          <ac:inkMkLst>
            <pc:docMk/>
            <pc:sldMk cId="3599252250" sldId="318"/>
            <ac:inkMk id="42" creationId="{57B9F3E3-39EB-5F7E-806B-858C9E2D0106}"/>
          </ac:inkMkLst>
        </pc:inkChg>
        <pc:inkChg chg="add">
          <ac:chgData name="Ravikishore Pilla" userId="f4ea81417b4e461e" providerId="LiveId" clId="{35D64A18-E63D-45E2-84EC-D51DB511A4E1}" dt="2022-12-18T06:24:08.471" v="139"/>
          <ac:inkMkLst>
            <pc:docMk/>
            <pc:sldMk cId="3599252250" sldId="318"/>
            <ac:inkMk id="43" creationId="{5BE1DCAD-94AE-42C0-9308-D145D023392A}"/>
          </ac:inkMkLst>
        </pc:inkChg>
        <pc:inkChg chg="add">
          <ac:chgData name="Ravikishore Pilla" userId="f4ea81417b4e461e" providerId="LiveId" clId="{35D64A18-E63D-45E2-84EC-D51DB511A4E1}" dt="2022-12-18T06:24:08.471" v="139"/>
          <ac:inkMkLst>
            <pc:docMk/>
            <pc:sldMk cId="3599252250" sldId="318"/>
            <ac:inkMk id="44" creationId="{0B91542B-C15B-453B-5A6A-2021E62F7688}"/>
          </ac:inkMkLst>
        </pc:inkChg>
        <pc:inkChg chg="add">
          <ac:chgData name="Ravikishore Pilla" userId="f4ea81417b4e461e" providerId="LiveId" clId="{35D64A18-E63D-45E2-84EC-D51DB511A4E1}" dt="2022-12-18T06:24:08.471" v="139"/>
          <ac:inkMkLst>
            <pc:docMk/>
            <pc:sldMk cId="3599252250" sldId="318"/>
            <ac:inkMk id="45" creationId="{571EC4A8-0460-817C-6763-C346BA26139C}"/>
          </ac:inkMkLst>
        </pc:inkChg>
        <pc:inkChg chg="add">
          <ac:chgData name="Ravikishore Pilla" userId="f4ea81417b4e461e" providerId="LiveId" clId="{35D64A18-E63D-45E2-84EC-D51DB511A4E1}" dt="2022-12-18T06:24:08.471" v="139"/>
          <ac:inkMkLst>
            <pc:docMk/>
            <pc:sldMk cId="3599252250" sldId="318"/>
            <ac:inkMk id="46" creationId="{E1FBB8A8-3EEB-96E5-8E26-B91EBC3F8600}"/>
          </ac:inkMkLst>
        </pc:inkChg>
        <pc:inkChg chg="add">
          <ac:chgData name="Ravikishore Pilla" userId="f4ea81417b4e461e" providerId="LiveId" clId="{35D64A18-E63D-45E2-84EC-D51DB511A4E1}" dt="2022-12-18T06:24:08.471" v="139"/>
          <ac:inkMkLst>
            <pc:docMk/>
            <pc:sldMk cId="3599252250" sldId="318"/>
            <ac:inkMk id="47" creationId="{7B2E72FA-C982-7C47-58D2-CF6B803EA0AE}"/>
          </ac:inkMkLst>
        </pc:inkChg>
        <pc:inkChg chg="add">
          <ac:chgData name="Ravikishore Pilla" userId="f4ea81417b4e461e" providerId="LiveId" clId="{35D64A18-E63D-45E2-84EC-D51DB511A4E1}" dt="2022-12-18T06:24:08.471" v="139"/>
          <ac:inkMkLst>
            <pc:docMk/>
            <pc:sldMk cId="3599252250" sldId="318"/>
            <ac:inkMk id="48" creationId="{F9E72191-C8CF-C6E3-7FF6-3E1814C01964}"/>
          </ac:inkMkLst>
        </pc:inkChg>
        <pc:inkChg chg="add">
          <ac:chgData name="Ravikishore Pilla" userId="f4ea81417b4e461e" providerId="LiveId" clId="{35D64A18-E63D-45E2-84EC-D51DB511A4E1}" dt="2022-12-18T06:24:08.471" v="139"/>
          <ac:inkMkLst>
            <pc:docMk/>
            <pc:sldMk cId="3599252250" sldId="318"/>
            <ac:inkMk id="49" creationId="{13C97320-D513-09EE-1F44-6EE60FF0A356}"/>
          </ac:inkMkLst>
        </pc:inkChg>
        <pc:inkChg chg="add">
          <ac:chgData name="Ravikishore Pilla" userId="f4ea81417b4e461e" providerId="LiveId" clId="{35D64A18-E63D-45E2-84EC-D51DB511A4E1}" dt="2022-12-18T06:24:08.471" v="139"/>
          <ac:inkMkLst>
            <pc:docMk/>
            <pc:sldMk cId="3599252250" sldId="318"/>
            <ac:inkMk id="50" creationId="{3FF1485D-65E7-18C1-F9F5-BD0181190DC8}"/>
          </ac:inkMkLst>
        </pc:inkChg>
        <pc:inkChg chg="add">
          <ac:chgData name="Ravikishore Pilla" userId="f4ea81417b4e461e" providerId="LiveId" clId="{35D64A18-E63D-45E2-84EC-D51DB511A4E1}" dt="2022-12-18T06:24:08.471" v="139"/>
          <ac:inkMkLst>
            <pc:docMk/>
            <pc:sldMk cId="3599252250" sldId="318"/>
            <ac:inkMk id="51" creationId="{D193752C-C6D8-B17A-8E5D-118A88EF48B1}"/>
          </ac:inkMkLst>
        </pc:inkChg>
        <pc:inkChg chg="add">
          <ac:chgData name="Ravikishore Pilla" userId="f4ea81417b4e461e" providerId="LiveId" clId="{35D64A18-E63D-45E2-84EC-D51DB511A4E1}" dt="2022-12-18T06:24:08.471" v="139"/>
          <ac:inkMkLst>
            <pc:docMk/>
            <pc:sldMk cId="3599252250" sldId="318"/>
            <ac:inkMk id="52" creationId="{203FF066-6992-FB12-ACCB-380F1FB5E1F1}"/>
          </ac:inkMkLst>
        </pc:inkChg>
        <pc:inkChg chg="add">
          <ac:chgData name="Ravikishore Pilla" userId="f4ea81417b4e461e" providerId="LiveId" clId="{35D64A18-E63D-45E2-84EC-D51DB511A4E1}" dt="2022-12-18T06:24:08.471" v="139"/>
          <ac:inkMkLst>
            <pc:docMk/>
            <pc:sldMk cId="3599252250" sldId="318"/>
            <ac:inkMk id="53" creationId="{4D228076-9D52-2979-78FE-049848F0727B}"/>
          </ac:inkMkLst>
        </pc:inkChg>
        <pc:inkChg chg="add">
          <ac:chgData name="Ravikishore Pilla" userId="f4ea81417b4e461e" providerId="LiveId" clId="{35D64A18-E63D-45E2-84EC-D51DB511A4E1}" dt="2022-12-18T06:24:08.471" v="139"/>
          <ac:inkMkLst>
            <pc:docMk/>
            <pc:sldMk cId="3599252250" sldId="318"/>
            <ac:inkMk id="54" creationId="{6B5FDAAE-7924-8E02-030D-C8D39B3883A0}"/>
          </ac:inkMkLst>
        </pc:inkChg>
        <pc:inkChg chg="add">
          <ac:chgData name="Ravikishore Pilla" userId="f4ea81417b4e461e" providerId="LiveId" clId="{35D64A18-E63D-45E2-84EC-D51DB511A4E1}" dt="2022-12-18T06:24:08.471" v="139"/>
          <ac:inkMkLst>
            <pc:docMk/>
            <pc:sldMk cId="3599252250" sldId="318"/>
            <ac:inkMk id="55" creationId="{501E3CCE-BD1B-01FE-BE18-000D52858BAC}"/>
          </ac:inkMkLst>
        </pc:inkChg>
        <pc:inkChg chg="add">
          <ac:chgData name="Ravikishore Pilla" userId="f4ea81417b4e461e" providerId="LiveId" clId="{35D64A18-E63D-45E2-84EC-D51DB511A4E1}" dt="2022-12-18T06:24:08.471" v="139"/>
          <ac:inkMkLst>
            <pc:docMk/>
            <pc:sldMk cId="3599252250" sldId="318"/>
            <ac:inkMk id="56" creationId="{17F235D7-FD26-6F52-4A91-BDB00D0AE1B7}"/>
          </ac:inkMkLst>
        </pc:inkChg>
      </pc:sldChg>
      <pc:sldChg chg="addSp">
        <pc:chgData name="Ravikishore Pilla" userId="f4ea81417b4e461e" providerId="LiveId" clId="{35D64A18-E63D-45E2-84EC-D51DB511A4E1}" dt="2022-12-18T06:48:59.758" v="140"/>
        <pc:sldMkLst>
          <pc:docMk/>
          <pc:sldMk cId="1331164999" sldId="319"/>
        </pc:sldMkLst>
        <pc:inkChg chg="add">
          <ac:chgData name="Ravikishore Pilla" userId="f4ea81417b4e461e" providerId="LiveId" clId="{35D64A18-E63D-45E2-84EC-D51DB511A4E1}" dt="2022-12-18T06:48:59.758" v="140"/>
          <ac:inkMkLst>
            <pc:docMk/>
            <pc:sldMk cId="1331164999" sldId="319"/>
            <ac:inkMk id="2" creationId="{A0C1A742-8501-8D08-960F-8046BEA84143}"/>
          </ac:inkMkLst>
        </pc:inkChg>
      </pc:sldChg>
      <pc:sldChg chg="addSp">
        <pc:chgData name="Ravikishore Pilla" userId="f4ea81417b4e461e" providerId="LiveId" clId="{35D64A18-E63D-45E2-84EC-D51DB511A4E1}" dt="2022-12-18T06:48:59.758" v="140"/>
        <pc:sldMkLst>
          <pc:docMk/>
          <pc:sldMk cId="1710302552" sldId="320"/>
        </pc:sldMkLst>
        <pc:inkChg chg="add">
          <ac:chgData name="Ravikishore Pilla" userId="f4ea81417b4e461e" providerId="LiveId" clId="{35D64A18-E63D-45E2-84EC-D51DB511A4E1}" dt="2022-12-18T06:48:59.758" v="140"/>
          <ac:inkMkLst>
            <pc:docMk/>
            <pc:sldMk cId="1710302552" sldId="320"/>
            <ac:inkMk id="2" creationId="{BAE338CD-76F2-98FE-EF7B-B7BD191809EA}"/>
          </ac:inkMkLst>
        </pc:inkChg>
      </pc:sldChg>
      <pc:sldChg chg="addSp">
        <pc:chgData name="Ravikishore Pilla" userId="f4ea81417b4e461e" providerId="LiveId" clId="{35D64A18-E63D-45E2-84EC-D51DB511A4E1}" dt="2022-12-18T06:48:59.758" v="140"/>
        <pc:sldMkLst>
          <pc:docMk/>
          <pc:sldMk cId="2271115457" sldId="321"/>
        </pc:sldMkLst>
        <pc:inkChg chg="add">
          <ac:chgData name="Ravikishore Pilla" userId="f4ea81417b4e461e" providerId="LiveId" clId="{35D64A18-E63D-45E2-84EC-D51DB511A4E1}" dt="2022-12-18T06:48:59.758" v="140"/>
          <ac:inkMkLst>
            <pc:docMk/>
            <pc:sldMk cId="2271115457" sldId="321"/>
            <ac:inkMk id="2" creationId="{79CC99CB-F92F-CAE5-4175-A910FC87EE34}"/>
          </ac:inkMkLst>
        </pc:inkChg>
      </pc:sldChg>
      <pc:sldChg chg="addSp">
        <pc:chgData name="Ravikishore Pilla" userId="f4ea81417b4e461e" providerId="LiveId" clId="{35D64A18-E63D-45E2-84EC-D51DB511A4E1}" dt="2022-12-18T06:48:59.758" v="140"/>
        <pc:sldMkLst>
          <pc:docMk/>
          <pc:sldMk cId="4054433007" sldId="322"/>
        </pc:sldMkLst>
        <pc:inkChg chg="add">
          <ac:chgData name="Ravikishore Pilla" userId="f4ea81417b4e461e" providerId="LiveId" clId="{35D64A18-E63D-45E2-84EC-D51DB511A4E1}" dt="2022-12-18T06:48:59.758" v="140"/>
          <ac:inkMkLst>
            <pc:docMk/>
            <pc:sldMk cId="4054433007" sldId="322"/>
            <ac:inkMk id="2" creationId="{D69A9BF7-0AB7-E6D0-9F20-6D27E4D2A636}"/>
          </ac:inkMkLst>
        </pc:inkChg>
      </pc:sldChg>
      <pc:sldChg chg="addSp">
        <pc:chgData name="Ravikishore Pilla" userId="f4ea81417b4e461e" providerId="LiveId" clId="{35D64A18-E63D-45E2-84EC-D51DB511A4E1}" dt="2022-12-18T06:48:59.758" v="140"/>
        <pc:sldMkLst>
          <pc:docMk/>
          <pc:sldMk cId="3007362011" sldId="323"/>
        </pc:sldMkLst>
        <pc:inkChg chg="add">
          <ac:chgData name="Ravikishore Pilla" userId="f4ea81417b4e461e" providerId="LiveId" clId="{35D64A18-E63D-45E2-84EC-D51DB511A4E1}" dt="2022-12-18T06:48:59.758" v="140"/>
          <ac:inkMkLst>
            <pc:docMk/>
            <pc:sldMk cId="3007362011" sldId="323"/>
            <ac:inkMk id="2" creationId="{CCC96D36-7A29-9546-19F6-A2CCDCED92DA}"/>
          </ac:inkMkLst>
        </pc:inkChg>
      </pc:sldChg>
      <pc:sldChg chg="addSp">
        <pc:chgData name="Ravikishore Pilla" userId="f4ea81417b4e461e" providerId="LiveId" clId="{35D64A18-E63D-45E2-84EC-D51DB511A4E1}" dt="2022-12-18T06:48:59.758" v="140"/>
        <pc:sldMkLst>
          <pc:docMk/>
          <pc:sldMk cId="535430468" sldId="324"/>
        </pc:sldMkLst>
        <pc:inkChg chg="add">
          <ac:chgData name="Ravikishore Pilla" userId="f4ea81417b4e461e" providerId="LiveId" clId="{35D64A18-E63D-45E2-84EC-D51DB511A4E1}" dt="2022-12-18T06:48:59.758" v="140"/>
          <ac:inkMkLst>
            <pc:docMk/>
            <pc:sldMk cId="535430468" sldId="324"/>
            <ac:inkMk id="2" creationId="{09AF8B0F-F6E5-364E-740A-96BA0D5E43F4}"/>
          </ac:inkMkLst>
        </pc:inkChg>
      </pc:sldChg>
      <pc:sldChg chg="addSp delSp modSp mod">
        <pc:chgData name="Ravikishore Pilla" userId="f4ea81417b4e461e" providerId="LiveId" clId="{35D64A18-E63D-45E2-84EC-D51DB511A4E1}" dt="2022-12-17T14:48:16.818" v="110"/>
        <pc:sldMkLst>
          <pc:docMk/>
          <pc:sldMk cId="4278304933" sldId="326"/>
        </pc:sldMkLst>
        <pc:picChg chg="add del mod">
          <ac:chgData name="Ravikishore Pilla" userId="f4ea81417b4e461e" providerId="LiveId" clId="{35D64A18-E63D-45E2-84EC-D51DB511A4E1}" dt="2022-12-17T14:18:09.745" v="75" actId="478"/>
          <ac:picMkLst>
            <pc:docMk/>
            <pc:sldMk cId="4278304933" sldId="326"/>
            <ac:picMk id="5" creationId="{1E84D475-FB97-01B9-6F84-74747BF9D930}"/>
          </ac:picMkLst>
        </pc:picChg>
        <pc:picChg chg="add del mod">
          <ac:chgData name="Ravikishore Pilla" userId="f4ea81417b4e461e" providerId="LiveId" clId="{35D64A18-E63D-45E2-84EC-D51DB511A4E1}" dt="2022-12-17T14:18:08.854" v="74" actId="478"/>
          <ac:picMkLst>
            <pc:docMk/>
            <pc:sldMk cId="4278304933" sldId="326"/>
            <ac:picMk id="7" creationId="{75B318AA-989E-D36C-1CC0-D7D5C00EEB60}"/>
          </ac:picMkLst>
        </pc:picChg>
        <pc:picChg chg="add del mod">
          <ac:chgData name="Ravikishore Pilla" userId="f4ea81417b4e461e" providerId="LiveId" clId="{35D64A18-E63D-45E2-84EC-D51DB511A4E1}" dt="2022-12-17T14:18:07.823" v="73" actId="478"/>
          <ac:picMkLst>
            <pc:docMk/>
            <pc:sldMk cId="4278304933" sldId="326"/>
            <ac:picMk id="9" creationId="{0689963F-8C69-83B7-2A9C-EC28CE8BD1A0}"/>
          </ac:picMkLst>
        </pc:picChg>
        <pc:picChg chg="add mod">
          <ac:chgData name="Ravikishore Pilla" userId="f4ea81417b4e461e" providerId="LiveId" clId="{35D64A18-E63D-45E2-84EC-D51DB511A4E1}" dt="2022-12-17T14:18:32.400" v="86" actId="14100"/>
          <ac:picMkLst>
            <pc:docMk/>
            <pc:sldMk cId="4278304933" sldId="326"/>
            <ac:picMk id="11" creationId="{5238AC5E-5A64-44CB-B9D8-23D6267CE0CB}"/>
          </ac:picMkLst>
        </pc:picChg>
        <pc:inkChg chg="add">
          <ac:chgData name="Ravikishore Pilla" userId="f4ea81417b4e461e" providerId="LiveId" clId="{35D64A18-E63D-45E2-84EC-D51DB511A4E1}" dt="2022-12-17T14:48:16.818" v="110"/>
          <ac:inkMkLst>
            <pc:docMk/>
            <pc:sldMk cId="4278304933" sldId="326"/>
            <ac:inkMk id="12" creationId="{9A140544-DC35-6D57-6402-FFFFE1FE5A1F}"/>
          </ac:inkMkLst>
        </pc:inkChg>
      </pc:sldChg>
      <pc:sldChg chg="addSp delSp mod">
        <pc:chgData name="Ravikishore Pilla" userId="f4ea81417b4e461e" providerId="LiveId" clId="{35D64A18-E63D-45E2-84EC-D51DB511A4E1}" dt="2022-12-17T14:57:48.874" v="111"/>
        <pc:sldMkLst>
          <pc:docMk/>
          <pc:sldMk cId="4278702555" sldId="327"/>
        </pc:sldMkLst>
        <pc:spChg chg="del">
          <ac:chgData name="Ravikishore Pilla" userId="f4ea81417b4e461e" providerId="LiveId" clId="{35D64A18-E63D-45E2-84EC-D51DB511A4E1}" dt="2022-12-17T14:08:26.486" v="9" actId="478"/>
          <ac:spMkLst>
            <pc:docMk/>
            <pc:sldMk cId="4278702555" sldId="327"/>
            <ac:spMk id="2" creationId="{67CED597-D3B3-3DDB-6CCD-C6AA23C86434}"/>
          </ac:spMkLst>
        </pc:spChg>
        <pc:inkChg chg="add">
          <ac:chgData name="Ravikishore Pilla" userId="f4ea81417b4e461e" providerId="LiveId" clId="{35D64A18-E63D-45E2-84EC-D51DB511A4E1}" dt="2022-12-17T14:57:48.874" v="111"/>
          <ac:inkMkLst>
            <pc:docMk/>
            <pc:sldMk cId="4278702555" sldId="327"/>
            <ac:inkMk id="5" creationId="{600CEED5-0664-768B-AA71-8F2906C34308}"/>
          </ac:inkMkLst>
        </pc:inkChg>
      </pc:sldChg>
      <pc:sldChg chg="addSp modSp mod">
        <pc:chgData name="Ravikishore Pilla" userId="f4ea81417b4e461e" providerId="LiveId" clId="{35D64A18-E63D-45E2-84EC-D51DB511A4E1}" dt="2022-12-17T15:13:55.500" v="112"/>
        <pc:sldMkLst>
          <pc:docMk/>
          <pc:sldMk cId="4233073672" sldId="328"/>
        </pc:sldMkLst>
        <pc:picChg chg="add mod">
          <ac:chgData name="Ravikishore Pilla" userId="f4ea81417b4e461e" providerId="LiveId" clId="{35D64A18-E63D-45E2-84EC-D51DB511A4E1}" dt="2022-12-17T14:09:19.801" v="12" actId="14100"/>
          <ac:picMkLst>
            <pc:docMk/>
            <pc:sldMk cId="4233073672" sldId="328"/>
            <ac:picMk id="5" creationId="{BFFA07F0-15D9-98F1-EF23-90A1048C13A4}"/>
          </ac:picMkLst>
        </pc:picChg>
        <pc:picChg chg="add mod">
          <ac:chgData name="Ravikishore Pilla" userId="f4ea81417b4e461e" providerId="LiveId" clId="{35D64A18-E63D-45E2-84EC-D51DB511A4E1}" dt="2022-12-17T14:10:07.911" v="21" actId="14100"/>
          <ac:picMkLst>
            <pc:docMk/>
            <pc:sldMk cId="4233073672" sldId="328"/>
            <ac:picMk id="7" creationId="{BB341CCD-3AAD-1D4B-65A6-B539C3F62A7C}"/>
          </ac:picMkLst>
        </pc:picChg>
        <pc:inkChg chg="add">
          <ac:chgData name="Ravikishore Pilla" userId="f4ea81417b4e461e" providerId="LiveId" clId="{35D64A18-E63D-45E2-84EC-D51DB511A4E1}" dt="2022-12-17T15:13:55.500" v="112"/>
          <ac:inkMkLst>
            <pc:docMk/>
            <pc:sldMk cId="4233073672" sldId="328"/>
            <ac:inkMk id="8" creationId="{121F8000-2D31-4A6E-FF4B-CC75C6252F2A}"/>
          </ac:inkMkLst>
        </pc:inkChg>
        <pc:inkChg chg="add">
          <ac:chgData name="Ravikishore Pilla" userId="f4ea81417b4e461e" providerId="LiveId" clId="{35D64A18-E63D-45E2-84EC-D51DB511A4E1}" dt="2022-12-17T15:13:55.500" v="112"/>
          <ac:inkMkLst>
            <pc:docMk/>
            <pc:sldMk cId="4233073672" sldId="328"/>
            <ac:inkMk id="9" creationId="{2035FC23-7CC3-74EC-89DE-67174E2EF9DD}"/>
          </ac:inkMkLst>
        </pc:inkChg>
        <pc:inkChg chg="add">
          <ac:chgData name="Ravikishore Pilla" userId="f4ea81417b4e461e" providerId="LiveId" clId="{35D64A18-E63D-45E2-84EC-D51DB511A4E1}" dt="2022-12-17T15:13:55.500" v="112"/>
          <ac:inkMkLst>
            <pc:docMk/>
            <pc:sldMk cId="4233073672" sldId="328"/>
            <ac:inkMk id="10" creationId="{BA0BED70-CE12-4372-73B0-E07AB0D6366C}"/>
          </ac:inkMkLst>
        </pc:inkChg>
        <pc:inkChg chg="add">
          <ac:chgData name="Ravikishore Pilla" userId="f4ea81417b4e461e" providerId="LiveId" clId="{35D64A18-E63D-45E2-84EC-D51DB511A4E1}" dt="2022-12-17T15:13:55.500" v="112"/>
          <ac:inkMkLst>
            <pc:docMk/>
            <pc:sldMk cId="4233073672" sldId="328"/>
            <ac:inkMk id="11" creationId="{4DA5B877-D20E-4DB2-3AD2-3DD508EEF787}"/>
          </ac:inkMkLst>
        </pc:inkChg>
        <pc:inkChg chg="add">
          <ac:chgData name="Ravikishore Pilla" userId="f4ea81417b4e461e" providerId="LiveId" clId="{35D64A18-E63D-45E2-84EC-D51DB511A4E1}" dt="2022-12-17T15:13:55.500" v="112"/>
          <ac:inkMkLst>
            <pc:docMk/>
            <pc:sldMk cId="4233073672" sldId="328"/>
            <ac:inkMk id="12" creationId="{670562CD-E286-185B-ADC5-306B2207D563}"/>
          </ac:inkMkLst>
        </pc:inkChg>
        <pc:inkChg chg="add">
          <ac:chgData name="Ravikishore Pilla" userId="f4ea81417b4e461e" providerId="LiveId" clId="{35D64A18-E63D-45E2-84EC-D51DB511A4E1}" dt="2022-12-17T15:13:55.500" v="112"/>
          <ac:inkMkLst>
            <pc:docMk/>
            <pc:sldMk cId="4233073672" sldId="328"/>
            <ac:inkMk id="13" creationId="{65C101E1-2433-A90B-A805-F255B911015E}"/>
          </ac:inkMkLst>
        </pc:inkChg>
        <pc:inkChg chg="add">
          <ac:chgData name="Ravikishore Pilla" userId="f4ea81417b4e461e" providerId="LiveId" clId="{35D64A18-E63D-45E2-84EC-D51DB511A4E1}" dt="2022-12-17T15:13:55.500" v="112"/>
          <ac:inkMkLst>
            <pc:docMk/>
            <pc:sldMk cId="4233073672" sldId="328"/>
            <ac:inkMk id="14" creationId="{7F569AE5-E4D2-04EC-2A01-49017F4791BE}"/>
          </ac:inkMkLst>
        </pc:inkChg>
        <pc:inkChg chg="add">
          <ac:chgData name="Ravikishore Pilla" userId="f4ea81417b4e461e" providerId="LiveId" clId="{35D64A18-E63D-45E2-84EC-D51DB511A4E1}" dt="2022-12-17T15:13:55.500" v="112"/>
          <ac:inkMkLst>
            <pc:docMk/>
            <pc:sldMk cId="4233073672" sldId="328"/>
            <ac:inkMk id="15" creationId="{CDBA4530-FD03-52A4-F153-01D64D5BD8C4}"/>
          </ac:inkMkLst>
        </pc:inkChg>
        <pc:inkChg chg="add">
          <ac:chgData name="Ravikishore Pilla" userId="f4ea81417b4e461e" providerId="LiveId" clId="{35D64A18-E63D-45E2-84EC-D51DB511A4E1}" dt="2022-12-17T15:13:55.500" v="112"/>
          <ac:inkMkLst>
            <pc:docMk/>
            <pc:sldMk cId="4233073672" sldId="328"/>
            <ac:inkMk id="16" creationId="{1297B32B-16F9-5AE1-062A-FCBAB2F30012}"/>
          </ac:inkMkLst>
        </pc:inkChg>
        <pc:inkChg chg="add">
          <ac:chgData name="Ravikishore Pilla" userId="f4ea81417b4e461e" providerId="LiveId" clId="{35D64A18-E63D-45E2-84EC-D51DB511A4E1}" dt="2022-12-17T15:13:55.500" v="112"/>
          <ac:inkMkLst>
            <pc:docMk/>
            <pc:sldMk cId="4233073672" sldId="328"/>
            <ac:inkMk id="17" creationId="{9E1E586C-6213-F3E6-1044-48B3F24344AC}"/>
          </ac:inkMkLst>
        </pc:inkChg>
        <pc:inkChg chg="add">
          <ac:chgData name="Ravikishore Pilla" userId="f4ea81417b4e461e" providerId="LiveId" clId="{35D64A18-E63D-45E2-84EC-D51DB511A4E1}" dt="2022-12-17T15:13:55.500" v="112"/>
          <ac:inkMkLst>
            <pc:docMk/>
            <pc:sldMk cId="4233073672" sldId="328"/>
            <ac:inkMk id="18" creationId="{34EB228F-0E3D-8FAF-A06E-07863BBD790F}"/>
          </ac:inkMkLst>
        </pc:inkChg>
        <pc:inkChg chg="add">
          <ac:chgData name="Ravikishore Pilla" userId="f4ea81417b4e461e" providerId="LiveId" clId="{35D64A18-E63D-45E2-84EC-D51DB511A4E1}" dt="2022-12-17T15:13:55.500" v="112"/>
          <ac:inkMkLst>
            <pc:docMk/>
            <pc:sldMk cId="4233073672" sldId="328"/>
            <ac:inkMk id="19" creationId="{CE51F173-23AA-CBF7-EB6E-743FF61E4B32}"/>
          </ac:inkMkLst>
        </pc:inkChg>
        <pc:inkChg chg="add">
          <ac:chgData name="Ravikishore Pilla" userId="f4ea81417b4e461e" providerId="LiveId" clId="{35D64A18-E63D-45E2-84EC-D51DB511A4E1}" dt="2022-12-17T15:13:55.500" v="112"/>
          <ac:inkMkLst>
            <pc:docMk/>
            <pc:sldMk cId="4233073672" sldId="328"/>
            <ac:inkMk id="20" creationId="{5B37DD80-DAF2-3D55-B40C-36EC196B8987}"/>
          </ac:inkMkLst>
        </pc:inkChg>
        <pc:inkChg chg="add">
          <ac:chgData name="Ravikishore Pilla" userId="f4ea81417b4e461e" providerId="LiveId" clId="{35D64A18-E63D-45E2-84EC-D51DB511A4E1}" dt="2022-12-17T15:13:55.500" v="112"/>
          <ac:inkMkLst>
            <pc:docMk/>
            <pc:sldMk cId="4233073672" sldId="328"/>
            <ac:inkMk id="21" creationId="{9C9A25AE-4916-A9CA-47E0-98B7376D74E2}"/>
          </ac:inkMkLst>
        </pc:inkChg>
        <pc:inkChg chg="add">
          <ac:chgData name="Ravikishore Pilla" userId="f4ea81417b4e461e" providerId="LiveId" clId="{35D64A18-E63D-45E2-84EC-D51DB511A4E1}" dt="2022-12-17T15:13:55.500" v="112"/>
          <ac:inkMkLst>
            <pc:docMk/>
            <pc:sldMk cId="4233073672" sldId="328"/>
            <ac:inkMk id="22" creationId="{2E9313FC-8488-F8A6-799A-F08E22DE0A75}"/>
          </ac:inkMkLst>
        </pc:inkChg>
        <pc:inkChg chg="add">
          <ac:chgData name="Ravikishore Pilla" userId="f4ea81417b4e461e" providerId="LiveId" clId="{35D64A18-E63D-45E2-84EC-D51DB511A4E1}" dt="2022-12-17T15:13:55.500" v="112"/>
          <ac:inkMkLst>
            <pc:docMk/>
            <pc:sldMk cId="4233073672" sldId="328"/>
            <ac:inkMk id="23" creationId="{A0D4D567-7212-5182-95EC-A01A5CB5BF40}"/>
          </ac:inkMkLst>
        </pc:inkChg>
        <pc:inkChg chg="add">
          <ac:chgData name="Ravikishore Pilla" userId="f4ea81417b4e461e" providerId="LiveId" clId="{35D64A18-E63D-45E2-84EC-D51DB511A4E1}" dt="2022-12-17T15:13:55.500" v="112"/>
          <ac:inkMkLst>
            <pc:docMk/>
            <pc:sldMk cId="4233073672" sldId="328"/>
            <ac:inkMk id="24" creationId="{A195FD8F-CA58-D274-7261-115ECBB54785}"/>
          </ac:inkMkLst>
        </pc:inkChg>
        <pc:inkChg chg="add">
          <ac:chgData name="Ravikishore Pilla" userId="f4ea81417b4e461e" providerId="LiveId" clId="{35D64A18-E63D-45E2-84EC-D51DB511A4E1}" dt="2022-12-17T15:13:55.500" v="112"/>
          <ac:inkMkLst>
            <pc:docMk/>
            <pc:sldMk cId="4233073672" sldId="328"/>
            <ac:inkMk id="25" creationId="{45A332C7-C7C9-E3BB-741F-D57154E60AA6}"/>
          </ac:inkMkLst>
        </pc:inkChg>
        <pc:inkChg chg="add">
          <ac:chgData name="Ravikishore Pilla" userId="f4ea81417b4e461e" providerId="LiveId" clId="{35D64A18-E63D-45E2-84EC-D51DB511A4E1}" dt="2022-12-17T15:13:55.500" v="112"/>
          <ac:inkMkLst>
            <pc:docMk/>
            <pc:sldMk cId="4233073672" sldId="328"/>
            <ac:inkMk id="26" creationId="{BB059EBC-C929-9B8D-9F2A-0A3D6C309374}"/>
          </ac:inkMkLst>
        </pc:inkChg>
        <pc:inkChg chg="add">
          <ac:chgData name="Ravikishore Pilla" userId="f4ea81417b4e461e" providerId="LiveId" clId="{35D64A18-E63D-45E2-84EC-D51DB511A4E1}" dt="2022-12-17T15:13:55.500" v="112"/>
          <ac:inkMkLst>
            <pc:docMk/>
            <pc:sldMk cId="4233073672" sldId="328"/>
            <ac:inkMk id="27" creationId="{39DD1A2E-B43F-A813-6CB1-7E03E5E8E97C}"/>
          </ac:inkMkLst>
        </pc:inkChg>
        <pc:inkChg chg="add">
          <ac:chgData name="Ravikishore Pilla" userId="f4ea81417b4e461e" providerId="LiveId" clId="{35D64A18-E63D-45E2-84EC-D51DB511A4E1}" dt="2022-12-17T15:13:55.500" v="112"/>
          <ac:inkMkLst>
            <pc:docMk/>
            <pc:sldMk cId="4233073672" sldId="328"/>
            <ac:inkMk id="28" creationId="{6C5DDC07-26AB-9666-2E27-83C810E2906C}"/>
          </ac:inkMkLst>
        </pc:inkChg>
        <pc:inkChg chg="add">
          <ac:chgData name="Ravikishore Pilla" userId="f4ea81417b4e461e" providerId="LiveId" clId="{35D64A18-E63D-45E2-84EC-D51DB511A4E1}" dt="2022-12-17T15:13:55.500" v="112"/>
          <ac:inkMkLst>
            <pc:docMk/>
            <pc:sldMk cId="4233073672" sldId="328"/>
            <ac:inkMk id="29" creationId="{2657071D-775B-9743-FE19-445E34E7EC30}"/>
          </ac:inkMkLst>
        </pc:inkChg>
        <pc:inkChg chg="add">
          <ac:chgData name="Ravikishore Pilla" userId="f4ea81417b4e461e" providerId="LiveId" clId="{35D64A18-E63D-45E2-84EC-D51DB511A4E1}" dt="2022-12-17T15:13:55.500" v="112"/>
          <ac:inkMkLst>
            <pc:docMk/>
            <pc:sldMk cId="4233073672" sldId="328"/>
            <ac:inkMk id="30" creationId="{2A0AD1E9-4193-E517-49E8-6D5378AF910A}"/>
          </ac:inkMkLst>
        </pc:inkChg>
        <pc:inkChg chg="add">
          <ac:chgData name="Ravikishore Pilla" userId="f4ea81417b4e461e" providerId="LiveId" clId="{35D64A18-E63D-45E2-84EC-D51DB511A4E1}" dt="2022-12-17T15:13:55.500" v="112"/>
          <ac:inkMkLst>
            <pc:docMk/>
            <pc:sldMk cId="4233073672" sldId="328"/>
            <ac:inkMk id="31" creationId="{36E360C0-ED09-8859-47BD-8138331C1CD5}"/>
          </ac:inkMkLst>
        </pc:inkChg>
      </pc:sldChg>
      <pc:sldChg chg="addSp">
        <pc:chgData name="Ravikishore Pilla" userId="f4ea81417b4e461e" providerId="LiveId" clId="{35D64A18-E63D-45E2-84EC-D51DB511A4E1}" dt="2022-12-17T15:13:55.500" v="112"/>
        <pc:sldMkLst>
          <pc:docMk/>
          <pc:sldMk cId="2874901795" sldId="329"/>
        </pc:sldMkLst>
        <pc:inkChg chg="add">
          <ac:chgData name="Ravikishore Pilla" userId="f4ea81417b4e461e" providerId="LiveId" clId="{35D64A18-E63D-45E2-84EC-D51DB511A4E1}" dt="2022-12-17T15:13:55.500" v="112"/>
          <ac:inkMkLst>
            <pc:docMk/>
            <pc:sldMk cId="2874901795" sldId="329"/>
            <ac:inkMk id="2" creationId="{6E1A2D32-A6DB-6344-4CD7-5DDB83616FA4}"/>
          </ac:inkMkLst>
        </pc:inkChg>
      </pc:sldChg>
      <pc:sldChg chg="addSp modSp mod">
        <pc:chgData name="Ravikishore Pilla" userId="f4ea81417b4e461e" providerId="LiveId" clId="{35D64A18-E63D-45E2-84EC-D51DB511A4E1}" dt="2022-12-17T15:13:55.500" v="112"/>
        <pc:sldMkLst>
          <pc:docMk/>
          <pc:sldMk cId="2478924319" sldId="330"/>
        </pc:sldMkLst>
        <pc:picChg chg="add mod">
          <ac:chgData name="Ravikishore Pilla" userId="f4ea81417b4e461e" providerId="LiveId" clId="{35D64A18-E63D-45E2-84EC-D51DB511A4E1}" dt="2022-12-17T14:11:21.975" v="33" actId="14100"/>
          <ac:picMkLst>
            <pc:docMk/>
            <pc:sldMk cId="2478924319" sldId="330"/>
            <ac:picMk id="5" creationId="{61CFF541-1669-13F2-99FF-E34A50F53835}"/>
          </ac:picMkLst>
        </pc:picChg>
        <pc:inkChg chg="add">
          <ac:chgData name="Ravikishore Pilla" userId="f4ea81417b4e461e" providerId="LiveId" clId="{35D64A18-E63D-45E2-84EC-D51DB511A4E1}" dt="2022-12-17T15:13:55.500" v="112"/>
          <ac:inkMkLst>
            <pc:docMk/>
            <pc:sldMk cId="2478924319" sldId="330"/>
            <ac:inkMk id="6" creationId="{8C563B94-82D3-0F75-0224-D262E15B0C28}"/>
          </ac:inkMkLst>
        </pc:inkChg>
      </pc:sldChg>
      <pc:sldChg chg="addSp">
        <pc:chgData name="Ravikishore Pilla" userId="f4ea81417b4e461e" providerId="LiveId" clId="{35D64A18-E63D-45E2-84EC-D51DB511A4E1}" dt="2022-12-17T15:55:27.977" v="113"/>
        <pc:sldMkLst>
          <pc:docMk/>
          <pc:sldMk cId="3881037493" sldId="331"/>
        </pc:sldMkLst>
        <pc:inkChg chg="add">
          <ac:chgData name="Ravikishore Pilla" userId="f4ea81417b4e461e" providerId="LiveId" clId="{35D64A18-E63D-45E2-84EC-D51DB511A4E1}" dt="2022-12-17T15:55:27.977" v="113"/>
          <ac:inkMkLst>
            <pc:docMk/>
            <pc:sldMk cId="3881037493" sldId="331"/>
            <ac:inkMk id="2" creationId="{4BE9A4DD-E22B-59D9-1192-BB8CC7E4FAF0}"/>
          </ac:inkMkLst>
        </pc:inkChg>
      </pc:sldChg>
      <pc:sldChg chg="addSp modSp mod">
        <pc:chgData name="Ravikishore Pilla" userId="f4ea81417b4e461e" providerId="LiveId" clId="{35D64A18-E63D-45E2-84EC-D51DB511A4E1}" dt="2022-12-17T15:55:27.977" v="113"/>
        <pc:sldMkLst>
          <pc:docMk/>
          <pc:sldMk cId="1175337317" sldId="332"/>
        </pc:sldMkLst>
        <pc:picChg chg="add mod">
          <ac:chgData name="Ravikishore Pilla" userId="f4ea81417b4e461e" providerId="LiveId" clId="{35D64A18-E63D-45E2-84EC-D51DB511A4E1}" dt="2022-12-17T14:12:19.296" v="38" actId="14100"/>
          <ac:picMkLst>
            <pc:docMk/>
            <pc:sldMk cId="1175337317" sldId="332"/>
            <ac:picMk id="5" creationId="{33AB0D96-C7B9-1094-F429-68FF67ACCBE0}"/>
          </ac:picMkLst>
        </pc:picChg>
        <pc:inkChg chg="add">
          <ac:chgData name="Ravikishore Pilla" userId="f4ea81417b4e461e" providerId="LiveId" clId="{35D64A18-E63D-45E2-84EC-D51DB511A4E1}" dt="2022-12-17T15:55:27.977" v="113"/>
          <ac:inkMkLst>
            <pc:docMk/>
            <pc:sldMk cId="1175337317" sldId="332"/>
            <ac:inkMk id="6" creationId="{408D001C-0E63-230F-5190-688D02A028EA}"/>
          </ac:inkMkLst>
        </pc:inkChg>
      </pc:sldChg>
      <pc:sldChg chg="del">
        <pc:chgData name="Ravikishore Pilla" userId="f4ea81417b4e461e" providerId="LiveId" clId="{35D64A18-E63D-45E2-84EC-D51DB511A4E1}" dt="2022-12-17T16:03:47.859" v="123" actId="2696"/>
        <pc:sldMkLst>
          <pc:docMk/>
          <pc:sldMk cId="2834394852" sldId="333"/>
        </pc:sldMkLst>
      </pc:sldChg>
      <pc:sldChg chg="addSp modSp mod">
        <pc:chgData name="Ravikishore Pilla" userId="f4ea81417b4e461e" providerId="LiveId" clId="{35D64A18-E63D-45E2-84EC-D51DB511A4E1}" dt="2022-12-17T15:55:27.977" v="113"/>
        <pc:sldMkLst>
          <pc:docMk/>
          <pc:sldMk cId="752012393" sldId="334"/>
        </pc:sldMkLst>
        <pc:picChg chg="add mod">
          <ac:chgData name="Ravikishore Pilla" userId="f4ea81417b4e461e" providerId="LiveId" clId="{35D64A18-E63D-45E2-84EC-D51DB511A4E1}" dt="2022-12-17T14:13:06.919" v="42" actId="14100"/>
          <ac:picMkLst>
            <pc:docMk/>
            <pc:sldMk cId="752012393" sldId="334"/>
            <ac:picMk id="5" creationId="{EF097723-0C55-7959-F4FD-C9A850B14ACA}"/>
          </ac:picMkLst>
        </pc:picChg>
        <pc:inkChg chg="add">
          <ac:chgData name="Ravikishore Pilla" userId="f4ea81417b4e461e" providerId="LiveId" clId="{35D64A18-E63D-45E2-84EC-D51DB511A4E1}" dt="2022-12-17T15:55:27.977" v="113"/>
          <ac:inkMkLst>
            <pc:docMk/>
            <pc:sldMk cId="752012393" sldId="334"/>
            <ac:inkMk id="6" creationId="{DBC9CC6B-2AAB-6F8D-400A-05D1530926AF}"/>
          </ac:inkMkLst>
        </pc:inkChg>
      </pc:sldChg>
      <pc:sldChg chg="addSp delSp modSp mod">
        <pc:chgData name="Ravikishore Pilla" userId="f4ea81417b4e461e" providerId="LiveId" clId="{35D64A18-E63D-45E2-84EC-D51DB511A4E1}" dt="2022-12-17T15:55:27.977" v="113"/>
        <pc:sldMkLst>
          <pc:docMk/>
          <pc:sldMk cId="1268787139" sldId="335"/>
        </pc:sldMkLst>
        <pc:picChg chg="add mod">
          <ac:chgData name="Ravikishore Pilla" userId="f4ea81417b4e461e" providerId="LiveId" clId="{35D64A18-E63D-45E2-84EC-D51DB511A4E1}" dt="2022-12-17T14:14:20.335" v="45" actId="14100"/>
          <ac:picMkLst>
            <pc:docMk/>
            <pc:sldMk cId="1268787139" sldId="335"/>
            <ac:picMk id="5" creationId="{B1FCCF28-9E25-F803-C227-121A4E635A9E}"/>
          </ac:picMkLst>
        </pc:picChg>
        <pc:picChg chg="add mod">
          <ac:chgData name="Ravikishore Pilla" userId="f4ea81417b4e461e" providerId="LiveId" clId="{35D64A18-E63D-45E2-84EC-D51DB511A4E1}" dt="2022-12-17T14:14:55.753" v="50" actId="14100"/>
          <ac:picMkLst>
            <pc:docMk/>
            <pc:sldMk cId="1268787139" sldId="335"/>
            <ac:picMk id="7" creationId="{1A8646B9-46EE-583A-9A9A-1B407B762C26}"/>
          </ac:picMkLst>
        </pc:picChg>
        <pc:picChg chg="add mod">
          <ac:chgData name="Ravikishore Pilla" userId="f4ea81417b4e461e" providerId="LiveId" clId="{35D64A18-E63D-45E2-84EC-D51DB511A4E1}" dt="2022-12-17T14:15:48.952" v="60" actId="14100"/>
          <ac:picMkLst>
            <pc:docMk/>
            <pc:sldMk cId="1268787139" sldId="335"/>
            <ac:picMk id="9" creationId="{826BFD51-66F1-5989-AAD9-D911F1EB9857}"/>
          </ac:picMkLst>
        </pc:picChg>
        <pc:picChg chg="add del mod">
          <ac:chgData name="Ravikishore Pilla" userId="f4ea81417b4e461e" providerId="LiveId" clId="{35D64A18-E63D-45E2-84EC-D51DB511A4E1}" dt="2022-12-17T14:16:37.580" v="62"/>
          <ac:picMkLst>
            <pc:docMk/>
            <pc:sldMk cId="1268787139" sldId="335"/>
            <ac:picMk id="11" creationId="{A1B2B9B7-C8F6-CF4C-376E-ED1C1F25AF3B}"/>
          </ac:picMkLst>
        </pc:picChg>
        <pc:inkChg chg="add">
          <ac:chgData name="Ravikishore Pilla" userId="f4ea81417b4e461e" providerId="LiveId" clId="{35D64A18-E63D-45E2-84EC-D51DB511A4E1}" dt="2022-12-17T15:55:27.977" v="113"/>
          <ac:inkMkLst>
            <pc:docMk/>
            <pc:sldMk cId="1268787139" sldId="335"/>
            <ac:inkMk id="12" creationId="{48F64743-BAB0-DAEE-A21B-B9AF3384309B}"/>
          </ac:inkMkLst>
        </pc:inkChg>
      </pc:sldChg>
      <pc:sldChg chg="addSp modSp mod">
        <pc:chgData name="Ravikishore Pilla" userId="f4ea81417b4e461e" providerId="LiveId" clId="{35D64A18-E63D-45E2-84EC-D51DB511A4E1}" dt="2022-12-17T15:55:27.977" v="113"/>
        <pc:sldMkLst>
          <pc:docMk/>
          <pc:sldMk cId="1872803619" sldId="336"/>
        </pc:sldMkLst>
        <pc:picChg chg="add mod">
          <ac:chgData name="Ravikishore Pilla" userId="f4ea81417b4e461e" providerId="LiveId" clId="{35D64A18-E63D-45E2-84EC-D51DB511A4E1}" dt="2022-12-17T14:20:41.648" v="95" actId="14100"/>
          <ac:picMkLst>
            <pc:docMk/>
            <pc:sldMk cId="1872803619" sldId="336"/>
            <ac:picMk id="5" creationId="{149FA466-A36B-545B-A4EB-174499608C03}"/>
          </ac:picMkLst>
        </pc:picChg>
        <pc:inkChg chg="add">
          <ac:chgData name="Ravikishore Pilla" userId="f4ea81417b4e461e" providerId="LiveId" clId="{35D64A18-E63D-45E2-84EC-D51DB511A4E1}" dt="2022-12-17T15:55:27.977" v="113"/>
          <ac:inkMkLst>
            <pc:docMk/>
            <pc:sldMk cId="1872803619" sldId="336"/>
            <ac:inkMk id="6" creationId="{DAD61370-6484-5A48-0862-EE2C422FF8B0}"/>
          </ac:inkMkLst>
        </pc:inkChg>
      </pc:sldChg>
      <pc:sldChg chg="addSp add">
        <pc:chgData name="Ravikishore Pilla" userId="f4ea81417b4e461e" providerId="LiveId" clId="{35D64A18-E63D-45E2-84EC-D51DB511A4E1}" dt="2022-12-17T14:57:48.874" v="111"/>
        <pc:sldMkLst>
          <pc:docMk/>
          <pc:sldMk cId="523901812" sldId="337"/>
        </pc:sldMkLst>
        <pc:inkChg chg="add">
          <ac:chgData name="Ravikishore Pilla" userId="f4ea81417b4e461e" providerId="LiveId" clId="{35D64A18-E63D-45E2-84EC-D51DB511A4E1}" dt="2022-12-17T14:48:16.818" v="110"/>
          <ac:inkMkLst>
            <pc:docMk/>
            <pc:sldMk cId="523901812" sldId="337"/>
            <ac:inkMk id="2" creationId="{BD7BA50D-9DFD-9495-5F53-C2973BDA627F}"/>
          </ac:inkMkLst>
        </pc:inkChg>
        <pc:inkChg chg="add">
          <ac:chgData name="Ravikishore Pilla" userId="f4ea81417b4e461e" providerId="LiveId" clId="{35D64A18-E63D-45E2-84EC-D51DB511A4E1}" dt="2022-12-17T14:48:16.818" v="110"/>
          <ac:inkMkLst>
            <pc:docMk/>
            <pc:sldMk cId="523901812" sldId="337"/>
            <ac:inkMk id="6" creationId="{774D29D3-042A-909D-770D-B5E7C01B7F1D}"/>
          </ac:inkMkLst>
        </pc:inkChg>
        <pc:inkChg chg="add">
          <ac:chgData name="Ravikishore Pilla" userId="f4ea81417b4e461e" providerId="LiveId" clId="{35D64A18-E63D-45E2-84EC-D51DB511A4E1}" dt="2022-12-17T14:48:16.818" v="110"/>
          <ac:inkMkLst>
            <pc:docMk/>
            <pc:sldMk cId="523901812" sldId="337"/>
            <ac:inkMk id="8" creationId="{CAE26F5B-8046-4537-ACF2-2B6F73CB9BEB}"/>
          </ac:inkMkLst>
        </pc:inkChg>
        <pc:inkChg chg="add">
          <ac:chgData name="Ravikishore Pilla" userId="f4ea81417b4e461e" providerId="LiveId" clId="{35D64A18-E63D-45E2-84EC-D51DB511A4E1}" dt="2022-12-17T14:48:16.818" v="110"/>
          <ac:inkMkLst>
            <pc:docMk/>
            <pc:sldMk cId="523901812" sldId="337"/>
            <ac:inkMk id="10" creationId="{124967D6-7D1D-A510-FB1D-78F3AD2785D3}"/>
          </ac:inkMkLst>
        </pc:inkChg>
        <pc:inkChg chg="add">
          <ac:chgData name="Ravikishore Pilla" userId="f4ea81417b4e461e" providerId="LiveId" clId="{35D64A18-E63D-45E2-84EC-D51DB511A4E1}" dt="2022-12-17T14:48:16.818" v="110"/>
          <ac:inkMkLst>
            <pc:docMk/>
            <pc:sldMk cId="523901812" sldId="337"/>
            <ac:inkMk id="11" creationId="{23A280AA-5D72-A80B-07F4-9205A2B14238}"/>
          </ac:inkMkLst>
        </pc:inkChg>
        <pc:inkChg chg="add">
          <ac:chgData name="Ravikishore Pilla" userId="f4ea81417b4e461e" providerId="LiveId" clId="{35D64A18-E63D-45E2-84EC-D51DB511A4E1}" dt="2022-12-17T14:48:16.818" v="110"/>
          <ac:inkMkLst>
            <pc:docMk/>
            <pc:sldMk cId="523901812" sldId="337"/>
            <ac:inkMk id="12" creationId="{4D2527E8-2A35-FCA9-9DEC-914548A85694}"/>
          </ac:inkMkLst>
        </pc:inkChg>
        <pc:inkChg chg="add">
          <ac:chgData name="Ravikishore Pilla" userId="f4ea81417b4e461e" providerId="LiveId" clId="{35D64A18-E63D-45E2-84EC-D51DB511A4E1}" dt="2022-12-17T14:48:16.818" v="110"/>
          <ac:inkMkLst>
            <pc:docMk/>
            <pc:sldMk cId="523901812" sldId="337"/>
            <ac:inkMk id="13" creationId="{A54B3B30-43BC-B496-7FB9-432208E2248B}"/>
          </ac:inkMkLst>
        </pc:inkChg>
        <pc:inkChg chg="add">
          <ac:chgData name="Ravikishore Pilla" userId="f4ea81417b4e461e" providerId="LiveId" clId="{35D64A18-E63D-45E2-84EC-D51DB511A4E1}" dt="2022-12-17T14:48:16.818" v="110"/>
          <ac:inkMkLst>
            <pc:docMk/>
            <pc:sldMk cId="523901812" sldId="337"/>
            <ac:inkMk id="14" creationId="{A9DAC9DE-F556-1962-5596-31FCFA38C901}"/>
          </ac:inkMkLst>
        </pc:inkChg>
        <pc:inkChg chg="add">
          <ac:chgData name="Ravikishore Pilla" userId="f4ea81417b4e461e" providerId="LiveId" clId="{35D64A18-E63D-45E2-84EC-D51DB511A4E1}" dt="2022-12-17T14:48:16.818" v="110"/>
          <ac:inkMkLst>
            <pc:docMk/>
            <pc:sldMk cId="523901812" sldId="337"/>
            <ac:inkMk id="15" creationId="{E9CB130C-D1D3-EB54-6888-0483DB07E06D}"/>
          </ac:inkMkLst>
        </pc:inkChg>
        <pc:inkChg chg="add">
          <ac:chgData name="Ravikishore Pilla" userId="f4ea81417b4e461e" providerId="LiveId" clId="{35D64A18-E63D-45E2-84EC-D51DB511A4E1}" dt="2022-12-17T14:48:16.818" v="110"/>
          <ac:inkMkLst>
            <pc:docMk/>
            <pc:sldMk cId="523901812" sldId="337"/>
            <ac:inkMk id="16" creationId="{6D7AE6C6-FBFF-0896-FB79-325E596057BD}"/>
          </ac:inkMkLst>
        </pc:inkChg>
        <pc:inkChg chg="add">
          <ac:chgData name="Ravikishore Pilla" userId="f4ea81417b4e461e" providerId="LiveId" clId="{35D64A18-E63D-45E2-84EC-D51DB511A4E1}" dt="2022-12-17T14:48:16.818" v="110"/>
          <ac:inkMkLst>
            <pc:docMk/>
            <pc:sldMk cId="523901812" sldId="337"/>
            <ac:inkMk id="17" creationId="{ED0CA413-C1F3-05CE-E4A9-486EB444EB97}"/>
          </ac:inkMkLst>
        </pc:inkChg>
        <pc:inkChg chg="add">
          <ac:chgData name="Ravikishore Pilla" userId="f4ea81417b4e461e" providerId="LiveId" clId="{35D64A18-E63D-45E2-84EC-D51DB511A4E1}" dt="2022-12-17T14:57:48.874" v="111"/>
          <ac:inkMkLst>
            <pc:docMk/>
            <pc:sldMk cId="523901812" sldId="337"/>
            <ac:inkMk id="18" creationId="{D4188859-DCEE-9208-DF87-1E6C834E5A4D}"/>
          </ac:inkMkLst>
        </pc:inkChg>
        <pc:inkChg chg="add">
          <ac:chgData name="Ravikishore Pilla" userId="f4ea81417b4e461e" providerId="LiveId" clId="{35D64A18-E63D-45E2-84EC-D51DB511A4E1}" dt="2022-12-17T14:57:48.874" v="111"/>
          <ac:inkMkLst>
            <pc:docMk/>
            <pc:sldMk cId="523901812" sldId="337"/>
            <ac:inkMk id="19" creationId="{BB21CDD3-6918-3DB2-58D3-EE4804FD14E2}"/>
          </ac:inkMkLst>
        </pc:inkChg>
        <pc:inkChg chg="add">
          <ac:chgData name="Ravikishore Pilla" userId="f4ea81417b4e461e" providerId="LiveId" clId="{35D64A18-E63D-45E2-84EC-D51DB511A4E1}" dt="2022-12-17T14:57:48.874" v="111"/>
          <ac:inkMkLst>
            <pc:docMk/>
            <pc:sldMk cId="523901812" sldId="337"/>
            <ac:inkMk id="20" creationId="{90D3DB14-CC14-CED4-FFA6-B08F4BA617A7}"/>
          </ac:inkMkLst>
        </pc:inkChg>
        <pc:inkChg chg="add">
          <ac:chgData name="Ravikishore Pilla" userId="f4ea81417b4e461e" providerId="LiveId" clId="{35D64A18-E63D-45E2-84EC-D51DB511A4E1}" dt="2022-12-17T14:57:48.874" v="111"/>
          <ac:inkMkLst>
            <pc:docMk/>
            <pc:sldMk cId="523901812" sldId="337"/>
            <ac:inkMk id="21" creationId="{FD7A3B9E-3EC5-D42B-AAC5-E01514CF61DA}"/>
          </ac:inkMkLst>
        </pc:inkChg>
      </pc:sldChg>
      <pc:sldChg chg="addSp add">
        <pc:chgData name="Ravikishore Pilla" userId="f4ea81417b4e461e" providerId="LiveId" clId="{35D64A18-E63D-45E2-84EC-D51DB511A4E1}" dt="2022-12-17T15:55:27.977" v="113"/>
        <pc:sldMkLst>
          <pc:docMk/>
          <pc:sldMk cId="2602235632" sldId="338"/>
        </pc:sldMkLst>
        <pc:inkChg chg="add">
          <ac:chgData name="Ravikishore Pilla" userId="f4ea81417b4e461e" providerId="LiveId" clId="{35D64A18-E63D-45E2-84EC-D51DB511A4E1}" dt="2022-12-17T15:55:27.977" v="113"/>
          <ac:inkMkLst>
            <pc:docMk/>
            <pc:sldMk cId="2602235632" sldId="338"/>
            <ac:inkMk id="2" creationId="{9B69CDFF-4072-9160-2E5B-06B39651167B}"/>
          </ac:inkMkLst>
        </pc:inkChg>
      </pc:sldChg>
      <pc:sldChg chg="addSp modSp add mod ord">
        <pc:chgData name="Ravikishore Pilla" userId="f4ea81417b4e461e" providerId="LiveId" clId="{35D64A18-E63D-45E2-84EC-D51DB511A4E1}" dt="2022-12-17T16:03:37.005" v="122"/>
        <pc:sldMkLst>
          <pc:docMk/>
          <pc:sldMk cId="3084921811" sldId="339"/>
        </pc:sldMkLst>
        <pc:picChg chg="add mod">
          <ac:chgData name="Ravikishore Pilla" userId="f4ea81417b4e461e" providerId="LiveId" clId="{35D64A18-E63D-45E2-84EC-D51DB511A4E1}" dt="2022-12-17T14:22:39.201" v="101" actId="688"/>
          <ac:picMkLst>
            <pc:docMk/>
            <pc:sldMk cId="3084921811" sldId="339"/>
            <ac:picMk id="5" creationId="{19350E61-4066-66B0-1D5B-6BA40DE712A0}"/>
          </ac:picMkLst>
        </pc:picChg>
        <pc:inkChg chg="add">
          <ac:chgData name="Ravikishore Pilla" userId="f4ea81417b4e461e" providerId="LiveId" clId="{35D64A18-E63D-45E2-84EC-D51DB511A4E1}" dt="2022-12-17T15:55:27.977" v="113"/>
          <ac:inkMkLst>
            <pc:docMk/>
            <pc:sldMk cId="3084921811" sldId="339"/>
            <ac:inkMk id="6" creationId="{CD33E02F-04E2-0EBD-858D-058EAF7F0B00}"/>
          </ac:inkMkLst>
        </pc:inkChg>
      </pc:sldChg>
      <pc:sldChg chg="addSp delSp modSp add mod">
        <pc:chgData name="Ravikishore Pilla" userId="f4ea81417b4e461e" providerId="LiveId" clId="{35D64A18-E63D-45E2-84EC-D51DB511A4E1}" dt="2022-12-17T15:57:39.228" v="114"/>
        <pc:sldMkLst>
          <pc:docMk/>
          <pc:sldMk cId="282463937" sldId="340"/>
        </pc:sldMkLst>
        <pc:picChg chg="add del">
          <ac:chgData name="Ravikishore Pilla" userId="f4ea81417b4e461e" providerId="LiveId" clId="{35D64A18-E63D-45E2-84EC-D51DB511A4E1}" dt="2022-12-17T14:23:01.061" v="105" actId="478"/>
          <ac:picMkLst>
            <pc:docMk/>
            <pc:sldMk cId="282463937" sldId="340"/>
            <ac:picMk id="5" creationId="{19350E61-4066-66B0-1D5B-6BA40DE712A0}"/>
          </ac:picMkLst>
        </pc:picChg>
        <pc:picChg chg="add mod">
          <ac:chgData name="Ravikishore Pilla" userId="f4ea81417b4e461e" providerId="LiveId" clId="{35D64A18-E63D-45E2-84EC-D51DB511A4E1}" dt="2022-12-17T14:23:55.209" v="109" actId="14100"/>
          <ac:picMkLst>
            <pc:docMk/>
            <pc:sldMk cId="282463937" sldId="340"/>
            <ac:picMk id="6" creationId="{273F9C82-324D-F20D-9000-1E53E828388D}"/>
          </ac:picMkLst>
        </pc:picChg>
        <pc:inkChg chg="add">
          <ac:chgData name="Ravikishore Pilla" userId="f4ea81417b4e461e" providerId="LiveId" clId="{35D64A18-E63D-45E2-84EC-D51DB511A4E1}" dt="2022-12-17T15:55:27.977" v="113"/>
          <ac:inkMkLst>
            <pc:docMk/>
            <pc:sldMk cId="282463937" sldId="340"/>
            <ac:inkMk id="7" creationId="{C47D98B6-4082-A412-1A8E-844182FFDA63}"/>
          </ac:inkMkLst>
        </pc:inkChg>
        <pc:inkChg chg="add">
          <ac:chgData name="Ravikishore Pilla" userId="f4ea81417b4e461e" providerId="LiveId" clId="{35D64A18-E63D-45E2-84EC-D51DB511A4E1}" dt="2022-12-17T15:57:39.228" v="114"/>
          <ac:inkMkLst>
            <pc:docMk/>
            <pc:sldMk cId="282463937" sldId="340"/>
            <ac:inkMk id="8" creationId="{250D71BF-0403-C362-92B4-D2E7FA78BF33}"/>
          </ac:inkMkLst>
        </pc:inkChg>
      </pc:sldChg>
      <pc:sldChg chg="add del">
        <pc:chgData name="Ravikishore Pilla" userId="f4ea81417b4e461e" providerId="LiveId" clId="{35D64A18-E63D-45E2-84EC-D51DB511A4E1}" dt="2022-12-17T14:21:59.291" v="97"/>
        <pc:sldMkLst>
          <pc:docMk/>
          <pc:sldMk cId="1926100764" sldId="340"/>
        </pc:sldMkLst>
      </pc:sldChg>
      <pc:sldChg chg="addSp delSp add mod">
        <pc:chgData name="Ravikishore Pilla" userId="f4ea81417b4e461e" providerId="LiveId" clId="{35D64A18-E63D-45E2-84EC-D51DB511A4E1}" dt="2022-12-17T16:03:32.153" v="120"/>
        <pc:sldMkLst>
          <pc:docMk/>
          <pc:sldMk cId="1712604570" sldId="341"/>
        </pc:sldMkLst>
        <pc:picChg chg="del">
          <ac:chgData name="Ravikishore Pilla" userId="f4ea81417b4e461e" providerId="LiveId" clId="{35D64A18-E63D-45E2-84EC-D51DB511A4E1}" dt="2022-12-17T15:57:57.458" v="119" actId="478"/>
          <ac:picMkLst>
            <pc:docMk/>
            <pc:sldMk cId="1712604570" sldId="341"/>
            <ac:picMk id="6" creationId="{273F9C82-324D-F20D-9000-1E53E828388D}"/>
          </ac:picMkLst>
        </pc:picChg>
        <pc:inkChg chg="add">
          <ac:chgData name="Ravikishore Pilla" userId="f4ea81417b4e461e" providerId="LiveId" clId="{35D64A18-E63D-45E2-84EC-D51DB511A4E1}" dt="2022-12-17T16:03:32.153" v="120"/>
          <ac:inkMkLst>
            <pc:docMk/>
            <pc:sldMk cId="1712604570" sldId="341"/>
            <ac:inkMk id="2" creationId="{EE7250C2-8ED5-F22C-CA9B-AAC9DD0B3771}"/>
          </ac:inkMkLst>
        </pc:inkChg>
        <pc:inkChg chg="del">
          <ac:chgData name="Ravikishore Pilla" userId="f4ea81417b4e461e" providerId="LiveId" clId="{35D64A18-E63D-45E2-84EC-D51DB511A4E1}" dt="2022-12-17T15:57:55.599" v="118" actId="478"/>
          <ac:inkMkLst>
            <pc:docMk/>
            <pc:sldMk cId="1712604570" sldId="341"/>
            <ac:inkMk id="7" creationId="{C47D98B6-4082-A412-1A8E-844182FFDA63}"/>
          </ac:inkMkLst>
        </pc:inkChg>
        <pc:inkChg chg="del">
          <ac:chgData name="Ravikishore Pilla" userId="f4ea81417b4e461e" providerId="LiveId" clId="{35D64A18-E63D-45E2-84EC-D51DB511A4E1}" dt="2022-12-17T15:57:53.509" v="117" actId="478"/>
          <ac:inkMkLst>
            <pc:docMk/>
            <pc:sldMk cId="1712604570" sldId="341"/>
            <ac:inkMk id="8" creationId="{250D71BF-0403-C362-92B4-D2E7FA78BF33}"/>
          </ac:inkMkLst>
        </pc:inkChg>
      </pc:sldChg>
      <pc:sldChg chg="add">
        <pc:chgData name="Ravikishore Pilla" userId="f4ea81417b4e461e" providerId="LiveId" clId="{35D64A18-E63D-45E2-84EC-D51DB511A4E1}" dt="2022-12-17T15:57:49.471" v="116" actId="2890"/>
        <pc:sldMkLst>
          <pc:docMk/>
          <pc:sldMk cId="753572228" sldId="342"/>
        </pc:sldMkLst>
      </pc:sldChg>
      <pc:sldChg chg="addSp">
        <pc:chgData name="Ravikishore Pilla" userId="f4ea81417b4e461e" providerId="LiveId" clId="{35D64A18-E63D-45E2-84EC-D51DB511A4E1}" dt="2022-12-18T05:04:55.369" v="124"/>
        <pc:sldMkLst>
          <pc:docMk/>
          <pc:sldMk cId="2300292238" sldId="345"/>
        </pc:sldMkLst>
        <pc:inkChg chg="add">
          <ac:chgData name="Ravikishore Pilla" userId="f4ea81417b4e461e" providerId="LiveId" clId="{35D64A18-E63D-45E2-84EC-D51DB511A4E1}" dt="2022-12-18T05:04:55.369" v="124"/>
          <ac:inkMkLst>
            <pc:docMk/>
            <pc:sldMk cId="2300292238" sldId="345"/>
            <ac:inkMk id="8" creationId="{BC4722A8-2D89-63C5-C68D-6F9B22CED826}"/>
          </ac:inkMkLst>
        </pc:inkChg>
      </pc:sldChg>
      <pc:sldChg chg="addSp">
        <pc:chgData name="Ravikishore Pilla" userId="f4ea81417b4e461e" providerId="LiveId" clId="{35D64A18-E63D-45E2-84EC-D51DB511A4E1}" dt="2022-12-18T05:04:55.369" v="124"/>
        <pc:sldMkLst>
          <pc:docMk/>
          <pc:sldMk cId="3177137523" sldId="346"/>
        </pc:sldMkLst>
        <pc:inkChg chg="add">
          <ac:chgData name="Ravikishore Pilla" userId="f4ea81417b4e461e" providerId="LiveId" clId="{35D64A18-E63D-45E2-84EC-D51DB511A4E1}" dt="2022-12-18T05:04:55.369" v="124"/>
          <ac:inkMkLst>
            <pc:docMk/>
            <pc:sldMk cId="3177137523" sldId="346"/>
            <ac:inkMk id="2" creationId="{C54F7A04-FB12-4268-58A5-A5550269DFE3}"/>
          </ac:inkMkLst>
        </pc:inkChg>
      </pc:sldChg>
      <pc:sldChg chg="addSp">
        <pc:chgData name="Ravikishore Pilla" userId="f4ea81417b4e461e" providerId="LiveId" clId="{35D64A18-E63D-45E2-84EC-D51DB511A4E1}" dt="2022-12-18T05:04:55.369" v="124"/>
        <pc:sldMkLst>
          <pc:docMk/>
          <pc:sldMk cId="2929147746" sldId="347"/>
        </pc:sldMkLst>
        <pc:inkChg chg="add">
          <ac:chgData name="Ravikishore Pilla" userId="f4ea81417b4e461e" providerId="LiveId" clId="{35D64A18-E63D-45E2-84EC-D51DB511A4E1}" dt="2022-12-18T05:04:55.369" v="124"/>
          <ac:inkMkLst>
            <pc:docMk/>
            <pc:sldMk cId="2929147746" sldId="347"/>
            <ac:inkMk id="2" creationId="{E07B6EF3-BB04-F80F-0B74-010258F7EE21}"/>
          </ac:inkMkLst>
        </pc:inkChg>
      </pc:sldChg>
      <pc:sldChg chg="addSp">
        <pc:chgData name="Ravikishore Pilla" userId="f4ea81417b4e461e" providerId="LiveId" clId="{35D64A18-E63D-45E2-84EC-D51DB511A4E1}" dt="2022-12-18T05:04:55.369" v="124"/>
        <pc:sldMkLst>
          <pc:docMk/>
          <pc:sldMk cId="206199245" sldId="348"/>
        </pc:sldMkLst>
        <pc:inkChg chg="add">
          <ac:chgData name="Ravikishore Pilla" userId="f4ea81417b4e461e" providerId="LiveId" clId="{35D64A18-E63D-45E2-84EC-D51DB511A4E1}" dt="2022-12-18T05:04:55.369" v="124"/>
          <ac:inkMkLst>
            <pc:docMk/>
            <pc:sldMk cId="206199245" sldId="348"/>
            <ac:inkMk id="2" creationId="{D07F7B68-7D09-88D6-BFEA-43228619EBA3}"/>
          </ac:inkMkLst>
        </pc:inkChg>
      </pc:sldChg>
      <pc:sldChg chg="addSp">
        <pc:chgData name="Ravikishore Pilla" userId="f4ea81417b4e461e" providerId="LiveId" clId="{35D64A18-E63D-45E2-84EC-D51DB511A4E1}" dt="2022-12-18T05:04:55.369" v="124"/>
        <pc:sldMkLst>
          <pc:docMk/>
          <pc:sldMk cId="674320305" sldId="349"/>
        </pc:sldMkLst>
        <pc:inkChg chg="add">
          <ac:chgData name="Ravikishore Pilla" userId="f4ea81417b4e461e" providerId="LiveId" clId="{35D64A18-E63D-45E2-84EC-D51DB511A4E1}" dt="2022-12-18T05:04:55.369" v="124"/>
          <ac:inkMkLst>
            <pc:docMk/>
            <pc:sldMk cId="674320305" sldId="349"/>
            <ac:inkMk id="2" creationId="{FD02C201-DC16-18F8-D915-F002E5A3AFE9}"/>
          </ac:inkMkLst>
        </pc:inkChg>
      </pc:sldChg>
      <pc:sldChg chg="addSp">
        <pc:chgData name="Ravikishore Pilla" userId="f4ea81417b4e461e" providerId="LiveId" clId="{35D64A18-E63D-45E2-84EC-D51DB511A4E1}" dt="2022-12-18T05:04:55.369" v="124"/>
        <pc:sldMkLst>
          <pc:docMk/>
          <pc:sldMk cId="4197417138" sldId="350"/>
        </pc:sldMkLst>
        <pc:inkChg chg="add">
          <ac:chgData name="Ravikishore Pilla" userId="f4ea81417b4e461e" providerId="LiveId" clId="{35D64A18-E63D-45E2-84EC-D51DB511A4E1}" dt="2022-12-18T05:04:55.369" v="124"/>
          <ac:inkMkLst>
            <pc:docMk/>
            <pc:sldMk cId="4197417138" sldId="350"/>
            <ac:inkMk id="2" creationId="{C78A0022-1750-6B2B-F2D8-091C2D8EE91C}"/>
          </ac:inkMkLst>
        </pc:inkChg>
      </pc:sldChg>
      <pc:sldChg chg="addSp delSp add del mod">
        <pc:chgData name="Ravikishore Pilla" userId="f4ea81417b4e461e" providerId="LiveId" clId="{35D64A18-E63D-45E2-84EC-D51DB511A4E1}" dt="2022-12-18T05:10:08.699" v="132" actId="47"/>
        <pc:sldMkLst>
          <pc:docMk/>
          <pc:sldMk cId="3676044502" sldId="351"/>
        </pc:sldMkLst>
        <pc:inkChg chg="del">
          <ac:chgData name="Ravikishore Pilla" userId="f4ea81417b4e461e" providerId="LiveId" clId="{35D64A18-E63D-45E2-84EC-D51DB511A4E1}" dt="2022-12-18T05:05:10.216" v="127" actId="478"/>
          <ac:inkMkLst>
            <pc:docMk/>
            <pc:sldMk cId="3676044502" sldId="351"/>
            <ac:inkMk id="2" creationId="{C78A0022-1750-6B2B-F2D8-091C2D8EE91C}"/>
          </ac:inkMkLst>
        </pc:inkChg>
        <pc:inkChg chg="add">
          <ac:chgData name="Ravikishore Pilla" userId="f4ea81417b4e461e" providerId="LiveId" clId="{35D64A18-E63D-45E2-84EC-D51DB511A4E1}" dt="2022-12-18T05:10:06.249" v="131"/>
          <ac:inkMkLst>
            <pc:docMk/>
            <pc:sldMk cId="3676044502" sldId="351"/>
            <ac:inkMk id="5" creationId="{491086A1-A6C8-B3F6-7E2F-B1E29F548684}"/>
          </ac:inkMkLst>
        </pc:inkChg>
      </pc:sldChg>
      <pc:sldChg chg="addSp delSp add mod">
        <pc:chgData name="Ravikishore Pilla" userId="f4ea81417b4e461e" providerId="LiveId" clId="{35D64A18-E63D-45E2-84EC-D51DB511A4E1}" dt="2022-12-18T05:10:06.249" v="131"/>
        <pc:sldMkLst>
          <pc:docMk/>
          <pc:sldMk cId="2949528840" sldId="352"/>
        </pc:sldMkLst>
        <pc:inkChg chg="del">
          <ac:chgData name="Ravikishore Pilla" userId="f4ea81417b4e461e" providerId="LiveId" clId="{35D64A18-E63D-45E2-84EC-D51DB511A4E1}" dt="2022-12-18T05:05:13.794" v="128" actId="478"/>
          <ac:inkMkLst>
            <pc:docMk/>
            <pc:sldMk cId="2949528840" sldId="352"/>
            <ac:inkMk id="2" creationId="{C78A0022-1750-6B2B-F2D8-091C2D8EE91C}"/>
          </ac:inkMkLst>
        </pc:inkChg>
        <pc:inkChg chg="add">
          <ac:chgData name="Ravikishore Pilla" userId="f4ea81417b4e461e" providerId="LiveId" clId="{35D64A18-E63D-45E2-84EC-D51DB511A4E1}" dt="2022-12-18T05:10:06.249" v="131"/>
          <ac:inkMkLst>
            <pc:docMk/>
            <pc:sldMk cId="2949528840" sldId="352"/>
            <ac:inkMk id="5" creationId="{8CC82290-1CA6-01D6-1C97-3DD216EAC691}"/>
          </ac:inkMkLst>
        </pc:inkChg>
      </pc:sldChg>
      <pc:sldChg chg="addSp add">
        <pc:chgData name="Ravikishore Pilla" userId="f4ea81417b4e461e" providerId="LiveId" clId="{35D64A18-E63D-45E2-84EC-D51DB511A4E1}" dt="2022-12-18T05:19:08.681" v="134"/>
        <pc:sldMkLst>
          <pc:docMk/>
          <pc:sldMk cId="677208943" sldId="353"/>
        </pc:sldMkLst>
        <pc:inkChg chg="add">
          <ac:chgData name="Ravikishore Pilla" userId="f4ea81417b4e461e" providerId="LiveId" clId="{35D64A18-E63D-45E2-84EC-D51DB511A4E1}" dt="2022-12-18T05:10:06.249" v="131"/>
          <ac:inkMkLst>
            <pc:docMk/>
            <pc:sldMk cId="677208943" sldId="353"/>
            <ac:inkMk id="2" creationId="{1152AA6C-3808-6480-238D-86E8BB0275FA}"/>
          </ac:inkMkLst>
        </pc:inkChg>
        <pc:inkChg chg="add">
          <ac:chgData name="Ravikishore Pilla" userId="f4ea81417b4e461e" providerId="LiveId" clId="{35D64A18-E63D-45E2-84EC-D51DB511A4E1}" dt="2022-12-18T05:19:08.681" v="134"/>
          <ac:inkMkLst>
            <pc:docMk/>
            <pc:sldMk cId="677208943" sldId="353"/>
            <ac:inkMk id="5" creationId="{6DD03E50-C524-596E-78F2-14C07471D9CB}"/>
          </ac:inkMkLst>
        </pc:inkChg>
      </pc:sldChg>
      <pc:sldChg chg="addSp delSp add mod">
        <pc:chgData name="Ravikishore Pilla" userId="f4ea81417b4e461e" providerId="LiveId" clId="{35D64A18-E63D-45E2-84EC-D51DB511A4E1}" dt="2022-12-18T06:24:08.471" v="139"/>
        <pc:sldMkLst>
          <pc:docMk/>
          <pc:sldMk cId="1211058131" sldId="354"/>
        </pc:sldMkLst>
        <pc:inkChg chg="del">
          <ac:chgData name="Ravikishore Pilla" userId="f4ea81417b4e461e" providerId="LiveId" clId="{35D64A18-E63D-45E2-84EC-D51DB511A4E1}" dt="2022-12-18T05:19:17.877" v="136" actId="478"/>
          <ac:inkMkLst>
            <pc:docMk/>
            <pc:sldMk cId="1211058131" sldId="354"/>
            <ac:inkMk id="2" creationId="{55C90049-5900-4305-9658-061D9DC9C629}"/>
          </ac:inkMkLst>
        </pc:inkChg>
        <pc:inkChg chg="del">
          <ac:chgData name="Ravikishore Pilla" userId="f4ea81417b4e461e" providerId="LiveId" clId="{35D64A18-E63D-45E2-84EC-D51DB511A4E1}" dt="2022-12-18T05:19:20.764" v="137" actId="478"/>
          <ac:inkMkLst>
            <pc:docMk/>
            <pc:sldMk cId="1211058131" sldId="354"/>
            <ac:inkMk id="6" creationId="{9F1F97C2-88E6-8249-08F2-78C8A6EED485}"/>
          </ac:inkMkLst>
        </pc:inkChg>
        <pc:inkChg chg="add">
          <ac:chgData name="Ravikishore Pilla" userId="f4ea81417b4e461e" providerId="LiveId" clId="{35D64A18-E63D-45E2-84EC-D51DB511A4E1}" dt="2022-12-18T05:41:40.257" v="138"/>
          <ac:inkMkLst>
            <pc:docMk/>
            <pc:sldMk cId="1211058131" sldId="354"/>
            <ac:inkMk id="7" creationId="{D27A6439-0BFE-5B48-89DF-AF899F02DA5D}"/>
          </ac:inkMkLst>
        </pc:inkChg>
        <pc:inkChg chg="add">
          <ac:chgData name="Ravikishore Pilla" userId="f4ea81417b4e461e" providerId="LiveId" clId="{35D64A18-E63D-45E2-84EC-D51DB511A4E1}" dt="2022-12-18T06:24:08.471" v="139"/>
          <ac:inkMkLst>
            <pc:docMk/>
            <pc:sldMk cId="1211058131" sldId="354"/>
            <ac:inkMk id="8" creationId="{12656E53-3CDC-DCA8-CF91-9F3D6E16C590}"/>
          </ac:inkMkLst>
        </pc:inkChg>
      </pc:sldChg>
      <pc:sldChg chg="add del">
        <pc:chgData name="Ravikishore Pilla" userId="f4ea81417b4e461e" providerId="LiveId" clId="{35D64A18-E63D-45E2-84EC-D51DB511A4E1}" dt="2022-12-18T05:10:15.079" v="133" actId="47"/>
        <pc:sldMkLst>
          <pc:docMk/>
          <pc:sldMk cId="1928689833" sldId="354"/>
        </pc:sldMkLst>
      </pc:sldChg>
    </pc:docChg>
  </pc:docChgLst>
  <pc:docChgLst>
    <pc:chgData name="Ravikishore Pilla" userId="f4ea81417b4e461e" providerId="LiveId" clId="{376E6C5A-3A92-4FA0-9E26-DAE177332365}"/>
    <pc:docChg chg="undo custSel addSld delSld modSld sldOrd">
      <pc:chgData name="Ravikishore Pilla" userId="f4ea81417b4e461e" providerId="LiveId" clId="{376E6C5A-3A92-4FA0-9E26-DAE177332365}" dt="2023-03-03T07:58:37.238" v="435" actId="14100"/>
      <pc:docMkLst>
        <pc:docMk/>
      </pc:docMkLst>
      <pc:sldChg chg="modSp mod">
        <pc:chgData name="Ravikishore Pilla" userId="f4ea81417b4e461e" providerId="LiveId" clId="{376E6C5A-3A92-4FA0-9E26-DAE177332365}" dt="2023-02-20T17:03:05.237" v="212" actId="20577"/>
        <pc:sldMkLst>
          <pc:docMk/>
          <pc:sldMk cId="0" sldId="256"/>
        </pc:sldMkLst>
        <pc:spChg chg="mod">
          <ac:chgData name="Ravikishore Pilla" userId="f4ea81417b4e461e" providerId="LiveId" clId="{376E6C5A-3A92-4FA0-9E26-DAE177332365}" dt="2023-02-20T17:03:05.237" v="212" actId="20577"/>
          <ac:spMkLst>
            <pc:docMk/>
            <pc:sldMk cId="0" sldId="256"/>
            <ac:spMk id="10" creationId="{42282911-4A61-4A42-8E73-D723BEBE2DB8}"/>
          </ac:spMkLst>
        </pc:spChg>
      </pc:sldChg>
      <pc:sldChg chg="del">
        <pc:chgData name="Ravikishore Pilla" userId="f4ea81417b4e461e" providerId="LiveId" clId="{376E6C5A-3A92-4FA0-9E26-DAE177332365}" dt="2023-02-20T16:40:44.247" v="0" actId="47"/>
        <pc:sldMkLst>
          <pc:docMk/>
          <pc:sldMk cId="1526765940" sldId="325"/>
        </pc:sldMkLst>
      </pc:sldChg>
      <pc:sldChg chg="del">
        <pc:chgData name="Ravikishore Pilla" userId="f4ea81417b4e461e" providerId="LiveId" clId="{376E6C5A-3A92-4FA0-9E26-DAE177332365}" dt="2023-02-20T16:40:44.695" v="1" actId="47"/>
        <pc:sldMkLst>
          <pc:docMk/>
          <pc:sldMk cId="3908092840" sldId="326"/>
        </pc:sldMkLst>
      </pc:sldChg>
      <pc:sldChg chg="del">
        <pc:chgData name="Ravikishore Pilla" userId="f4ea81417b4e461e" providerId="LiveId" clId="{376E6C5A-3A92-4FA0-9E26-DAE177332365}" dt="2023-02-20T16:40:44.944" v="2" actId="47"/>
        <pc:sldMkLst>
          <pc:docMk/>
          <pc:sldMk cId="3367355297" sldId="327"/>
        </pc:sldMkLst>
      </pc:sldChg>
      <pc:sldChg chg="del">
        <pc:chgData name="Ravikishore Pilla" userId="f4ea81417b4e461e" providerId="LiveId" clId="{376E6C5A-3A92-4FA0-9E26-DAE177332365}" dt="2023-02-20T16:40:45.112" v="3" actId="47"/>
        <pc:sldMkLst>
          <pc:docMk/>
          <pc:sldMk cId="2279269328" sldId="328"/>
        </pc:sldMkLst>
      </pc:sldChg>
      <pc:sldChg chg="del">
        <pc:chgData name="Ravikishore Pilla" userId="f4ea81417b4e461e" providerId="LiveId" clId="{376E6C5A-3A92-4FA0-9E26-DAE177332365}" dt="2023-02-20T16:40:45.200" v="4" actId="47"/>
        <pc:sldMkLst>
          <pc:docMk/>
          <pc:sldMk cId="3205312703" sldId="329"/>
        </pc:sldMkLst>
      </pc:sldChg>
      <pc:sldChg chg="del">
        <pc:chgData name="Ravikishore Pilla" userId="f4ea81417b4e461e" providerId="LiveId" clId="{376E6C5A-3A92-4FA0-9E26-DAE177332365}" dt="2023-02-20T16:40:45.320" v="5" actId="47"/>
        <pc:sldMkLst>
          <pc:docMk/>
          <pc:sldMk cId="29365596" sldId="330"/>
        </pc:sldMkLst>
      </pc:sldChg>
      <pc:sldChg chg="del">
        <pc:chgData name="Ravikishore Pilla" userId="f4ea81417b4e461e" providerId="LiveId" clId="{376E6C5A-3A92-4FA0-9E26-DAE177332365}" dt="2023-02-20T16:40:47.232" v="11" actId="47"/>
        <pc:sldMkLst>
          <pc:docMk/>
          <pc:sldMk cId="3346098977" sldId="332"/>
        </pc:sldMkLst>
      </pc:sldChg>
      <pc:sldChg chg="del">
        <pc:chgData name="Ravikishore Pilla" userId="f4ea81417b4e461e" providerId="LiveId" clId="{376E6C5A-3A92-4FA0-9E26-DAE177332365}" dt="2023-02-20T16:40:48.563" v="15" actId="47"/>
        <pc:sldMkLst>
          <pc:docMk/>
          <pc:sldMk cId="2210899338" sldId="333"/>
        </pc:sldMkLst>
      </pc:sldChg>
      <pc:sldChg chg="del">
        <pc:chgData name="Ravikishore Pilla" userId="f4ea81417b4e461e" providerId="LiveId" clId="{376E6C5A-3A92-4FA0-9E26-DAE177332365}" dt="2023-02-20T16:40:48.707" v="16" actId="47"/>
        <pc:sldMkLst>
          <pc:docMk/>
          <pc:sldMk cId="3870975145" sldId="334"/>
        </pc:sldMkLst>
      </pc:sldChg>
      <pc:sldChg chg="del">
        <pc:chgData name="Ravikishore Pilla" userId="f4ea81417b4e461e" providerId="LiveId" clId="{376E6C5A-3A92-4FA0-9E26-DAE177332365}" dt="2023-02-20T16:40:48.820" v="17" actId="47"/>
        <pc:sldMkLst>
          <pc:docMk/>
          <pc:sldMk cId="1506095450" sldId="335"/>
        </pc:sldMkLst>
      </pc:sldChg>
      <pc:sldChg chg="del">
        <pc:chgData name="Ravikishore Pilla" userId="f4ea81417b4e461e" providerId="LiveId" clId="{376E6C5A-3A92-4FA0-9E26-DAE177332365}" dt="2023-02-20T16:40:49.645" v="19" actId="47"/>
        <pc:sldMkLst>
          <pc:docMk/>
          <pc:sldMk cId="2220674736" sldId="336"/>
        </pc:sldMkLst>
      </pc:sldChg>
      <pc:sldChg chg="del">
        <pc:chgData name="Ravikishore Pilla" userId="f4ea81417b4e461e" providerId="LiveId" clId="{376E6C5A-3A92-4FA0-9E26-DAE177332365}" dt="2023-02-20T16:40:50.198" v="21" actId="47"/>
        <pc:sldMkLst>
          <pc:docMk/>
          <pc:sldMk cId="151491175" sldId="337"/>
        </pc:sldMkLst>
      </pc:sldChg>
      <pc:sldChg chg="del">
        <pc:chgData name="Ravikishore Pilla" userId="f4ea81417b4e461e" providerId="LiveId" clId="{376E6C5A-3A92-4FA0-9E26-DAE177332365}" dt="2023-02-20T16:40:50.366" v="22" actId="47"/>
        <pc:sldMkLst>
          <pc:docMk/>
          <pc:sldMk cId="7271020" sldId="338"/>
        </pc:sldMkLst>
      </pc:sldChg>
      <pc:sldChg chg="addSp delSp modSp add del mod">
        <pc:chgData name="Ravikishore Pilla" userId="f4ea81417b4e461e" providerId="LiveId" clId="{376E6C5A-3A92-4FA0-9E26-DAE177332365}" dt="2023-02-20T17:01:24.934" v="110" actId="14100"/>
        <pc:sldMkLst>
          <pc:docMk/>
          <pc:sldMk cId="3519949055" sldId="340"/>
        </pc:sldMkLst>
        <pc:spChg chg="add mod">
          <ac:chgData name="Ravikishore Pilla" userId="f4ea81417b4e461e" providerId="LiveId" clId="{376E6C5A-3A92-4FA0-9E26-DAE177332365}" dt="2023-02-20T17:01:24.934" v="110" actId="14100"/>
          <ac:spMkLst>
            <pc:docMk/>
            <pc:sldMk cId="3519949055" sldId="340"/>
            <ac:spMk id="6" creationId="{CB6822A2-5197-2EA3-5979-37AB521A42B2}"/>
          </ac:spMkLst>
        </pc:spChg>
        <pc:picChg chg="add del mod">
          <ac:chgData name="Ravikishore Pilla" userId="f4ea81417b4e461e" providerId="LiveId" clId="{376E6C5A-3A92-4FA0-9E26-DAE177332365}" dt="2023-02-20T17:00:02.651" v="50" actId="478"/>
          <ac:picMkLst>
            <pc:docMk/>
            <pc:sldMk cId="3519949055" sldId="340"/>
            <ac:picMk id="2" creationId="{1212066A-83C8-9229-6659-FC871F320010}"/>
          </ac:picMkLst>
        </pc:picChg>
        <pc:picChg chg="del">
          <ac:chgData name="Ravikishore Pilla" userId="f4ea81417b4e461e" providerId="LiveId" clId="{376E6C5A-3A92-4FA0-9E26-DAE177332365}" dt="2023-02-20T16:40:53.427" v="23" actId="478"/>
          <ac:picMkLst>
            <pc:docMk/>
            <pc:sldMk cId="3519949055" sldId="340"/>
            <ac:picMk id="5" creationId="{FB0E2D64-A2A0-375C-241E-C3FF3683DD1C}"/>
          </ac:picMkLst>
        </pc:picChg>
      </pc:sldChg>
      <pc:sldChg chg="addSp modSp add mod">
        <pc:chgData name="Ravikishore Pilla" userId="f4ea81417b4e461e" providerId="LiveId" clId="{376E6C5A-3A92-4FA0-9E26-DAE177332365}" dt="2023-02-20T17:10:48.448" v="243" actId="20577"/>
        <pc:sldMkLst>
          <pc:docMk/>
          <pc:sldMk cId="1581736556" sldId="341"/>
        </pc:sldMkLst>
        <pc:spChg chg="add mod">
          <ac:chgData name="Ravikishore Pilla" userId="f4ea81417b4e461e" providerId="LiveId" clId="{376E6C5A-3A92-4FA0-9E26-DAE177332365}" dt="2023-02-20T17:03:59.061" v="215" actId="14100"/>
          <ac:spMkLst>
            <pc:docMk/>
            <pc:sldMk cId="1581736556" sldId="341"/>
            <ac:spMk id="5" creationId="{FA88A028-8AD4-5349-B651-A31F1EF3A995}"/>
          </ac:spMkLst>
        </pc:spChg>
        <pc:spChg chg="add mod">
          <ac:chgData name="Ravikishore Pilla" userId="f4ea81417b4e461e" providerId="LiveId" clId="{376E6C5A-3A92-4FA0-9E26-DAE177332365}" dt="2023-02-20T17:04:39.401" v="218" actId="14100"/>
          <ac:spMkLst>
            <pc:docMk/>
            <pc:sldMk cId="1581736556" sldId="341"/>
            <ac:spMk id="10" creationId="{E4B7ED5E-C4A6-FF36-A35E-5FACD2D7B86A}"/>
          </ac:spMkLst>
        </pc:spChg>
        <pc:spChg chg="add mod">
          <ac:chgData name="Ravikishore Pilla" userId="f4ea81417b4e461e" providerId="LiveId" clId="{376E6C5A-3A92-4FA0-9E26-DAE177332365}" dt="2023-02-20T17:05:43.686" v="221" actId="14100"/>
          <ac:spMkLst>
            <pc:docMk/>
            <pc:sldMk cId="1581736556" sldId="341"/>
            <ac:spMk id="12" creationId="{13C112B9-C040-A848-8C01-247D41F16E22}"/>
          </ac:spMkLst>
        </pc:spChg>
        <pc:spChg chg="add mod">
          <ac:chgData name="Ravikishore Pilla" userId="f4ea81417b4e461e" providerId="LiveId" clId="{376E6C5A-3A92-4FA0-9E26-DAE177332365}" dt="2023-02-20T17:06:45.909" v="224" actId="14100"/>
          <ac:spMkLst>
            <pc:docMk/>
            <pc:sldMk cId="1581736556" sldId="341"/>
            <ac:spMk id="14" creationId="{27611427-B9D4-9F7C-8D53-90C1CB0C223D}"/>
          </ac:spMkLst>
        </pc:spChg>
        <pc:spChg chg="add mod">
          <ac:chgData name="Ravikishore Pilla" userId="f4ea81417b4e461e" providerId="LiveId" clId="{376E6C5A-3A92-4FA0-9E26-DAE177332365}" dt="2023-02-20T17:08:54.482" v="231" actId="20577"/>
          <ac:spMkLst>
            <pc:docMk/>
            <pc:sldMk cId="1581736556" sldId="341"/>
            <ac:spMk id="16" creationId="{C0A8116D-88B4-2D94-3660-9A1FB9148512}"/>
          </ac:spMkLst>
        </pc:spChg>
        <pc:spChg chg="add mod">
          <ac:chgData name="Ravikishore Pilla" userId="f4ea81417b4e461e" providerId="LiveId" clId="{376E6C5A-3A92-4FA0-9E26-DAE177332365}" dt="2023-02-20T17:10:48.448" v="243" actId="20577"/>
          <ac:spMkLst>
            <pc:docMk/>
            <pc:sldMk cId="1581736556" sldId="341"/>
            <ac:spMk id="18" creationId="{98178CCC-4F15-9E47-1BF4-3CB275793FFB}"/>
          </ac:spMkLst>
        </pc:spChg>
      </pc:sldChg>
      <pc:sldChg chg="addSp delSp modSp add mod">
        <pc:chgData name="Ravikishore Pilla" userId="f4ea81417b4e461e" providerId="LiveId" clId="{376E6C5A-3A92-4FA0-9E26-DAE177332365}" dt="2023-02-20T17:27:24.460" v="278" actId="14100"/>
        <pc:sldMkLst>
          <pc:docMk/>
          <pc:sldMk cId="3404754065" sldId="342"/>
        </pc:sldMkLst>
        <pc:spChg chg="add mod">
          <ac:chgData name="Ravikishore Pilla" userId="f4ea81417b4e461e" providerId="LiveId" clId="{376E6C5A-3A92-4FA0-9E26-DAE177332365}" dt="2023-02-20T17:23:54.755" v="263" actId="113"/>
          <ac:spMkLst>
            <pc:docMk/>
            <pc:sldMk cId="3404754065" sldId="342"/>
            <ac:spMk id="5" creationId="{4465FFFB-75D7-EF15-272F-826A561AE37F}"/>
          </ac:spMkLst>
        </pc:spChg>
        <pc:picChg chg="add mod">
          <ac:chgData name="Ravikishore Pilla" userId="f4ea81417b4e461e" providerId="LiveId" clId="{376E6C5A-3A92-4FA0-9E26-DAE177332365}" dt="2023-02-20T17:27:24.460" v="278" actId="14100"/>
          <ac:picMkLst>
            <pc:docMk/>
            <pc:sldMk cId="3404754065" sldId="342"/>
            <ac:picMk id="10" creationId="{2A6D1F85-354E-42A3-BFFC-68235BAAB835}"/>
          </ac:picMkLst>
        </pc:picChg>
        <pc:picChg chg="add del mod">
          <ac:chgData name="Ravikishore Pilla" userId="f4ea81417b4e461e" providerId="LiveId" clId="{376E6C5A-3A92-4FA0-9E26-DAE177332365}" dt="2023-02-20T17:26:31.380" v="271"/>
          <ac:picMkLst>
            <pc:docMk/>
            <pc:sldMk cId="3404754065" sldId="342"/>
            <ac:picMk id="12" creationId="{F1EF3DF2-69C8-C8FE-A623-A6A582845D97}"/>
          </ac:picMkLst>
        </pc:picChg>
        <pc:picChg chg="add mod">
          <ac:chgData name="Ravikishore Pilla" userId="f4ea81417b4e461e" providerId="LiveId" clId="{376E6C5A-3A92-4FA0-9E26-DAE177332365}" dt="2023-02-20T17:27:09.603" v="276" actId="14100"/>
          <ac:picMkLst>
            <pc:docMk/>
            <pc:sldMk cId="3404754065" sldId="342"/>
            <ac:picMk id="14" creationId="{969E2825-2B47-C081-E2C2-93659BC4E356}"/>
          </ac:picMkLst>
        </pc:picChg>
      </pc:sldChg>
      <pc:sldChg chg="addSp delSp modSp add mod">
        <pc:chgData name="Ravikishore Pilla" userId="f4ea81417b4e461e" providerId="LiveId" clId="{376E6C5A-3A92-4FA0-9E26-DAE177332365}" dt="2023-02-20T17:30:27.242" v="292" actId="1076"/>
        <pc:sldMkLst>
          <pc:docMk/>
          <pc:sldMk cId="2297139414" sldId="343"/>
        </pc:sldMkLst>
        <pc:picChg chg="add del">
          <ac:chgData name="Ravikishore Pilla" userId="f4ea81417b4e461e" providerId="LiveId" clId="{376E6C5A-3A92-4FA0-9E26-DAE177332365}" dt="2023-02-20T17:28:30.882" v="280" actId="478"/>
          <ac:picMkLst>
            <pc:docMk/>
            <pc:sldMk cId="2297139414" sldId="343"/>
            <ac:picMk id="2" creationId="{3C123C71-6888-A455-2100-11227C342190}"/>
          </ac:picMkLst>
        </pc:picChg>
        <pc:picChg chg="add mod">
          <ac:chgData name="Ravikishore Pilla" userId="f4ea81417b4e461e" providerId="LiveId" clId="{376E6C5A-3A92-4FA0-9E26-DAE177332365}" dt="2023-02-20T17:29:21.132" v="285" actId="14100"/>
          <ac:picMkLst>
            <pc:docMk/>
            <pc:sldMk cId="2297139414" sldId="343"/>
            <ac:picMk id="5" creationId="{EC0B0291-B029-442D-520B-1AB76E50FC06}"/>
          </ac:picMkLst>
        </pc:picChg>
        <pc:picChg chg="add mod">
          <ac:chgData name="Ravikishore Pilla" userId="f4ea81417b4e461e" providerId="LiveId" clId="{376E6C5A-3A92-4FA0-9E26-DAE177332365}" dt="2023-02-20T17:30:27.242" v="292" actId="1076"/>
          <ac:picMkLst>
            <pc:docMk/>
            <pc:sldMk cId="2297139414" sldId="343"/>
            <ac:picMk id="6" creationId="{E63906B5-4EC0-945F-C837-982163BC9F77}"/>
          </ac:picMkLst>
        </pc:picChg>
      </pc:sldChg>
      <pc:sldChg chg="addSp modSp add mod">
        <pc:chgData name="Ravikishore Pilla" userId="f4ea81417b4e461e" providerId="LiveId" clId="{376E6C5A-3A92-4FA0-9E26-DAE177332365}" dt="2023-02-20T17:44:23.296" v="301" actId="1076"/>
        <pc:sldMkLst>
          <pc:docMk/>
          <pc:sldMk cId="1665703388" sldId="344"/>
        </pc:sldMkLst>
        <pc:spChg chg="add mod">
          <ac:chgData name="Ravikishore Pilla" userId="f4ea81417b4e461e" providerId="LiveId" clId="{376E6C5A-3A92-4FA0-9E26-DAE177332365}" dt="2023-02-20T17:42:34.868" v="296" actId="1076"/>
          <ac:spMkLst>
            <pc:docMk/>
            <pc:sldMk cId="1665703388" sldId="344"/>
            <ac:spMk id="5" creationId="{73705959-E108-EDA0-B6B6-C13285A0064B}"/>
          </ac:spMkLst>
        </pc:spChg>
        <pc:picChg chg="add mod">
          <ac:chgData name="Ravikishore Pilla" userId="f4ea81417b4e461e" providerId="LiveId" clId="{376E6C5A-3A92-4FA0-9E26-DAE177332365}" dt="2023-02-20T17:44:23.296" v="301" actId="1076"/>
          <ac:picMkLst>
            <pc:docMk/>
            <pc:sldMk cId="1665703388" sldId="344"/>
            <ac:picMk id="6" creationId="{B67D2A28-A566-4CB2-9AD8-BEC76AF5D2BB}"/>
          </ac:picMkLst>
        </pc:picChg>
      </pc:sldChg>
      <pc:sldChg chg="addSp modSp add mod">
        <pc:chgData name="Ravikishore Pilla" userId="f4ea81417b4e461e" providerId="LiveId" clId="{376E6C5A-3A92-4FA0-9E26-DAE177332365}" dt="2023-02-20T17:47:14.224" v="306" actId="14100"/>
        <pc:sldMkLst>
          <pc:docMk/>
          <pc:sldMk cId="3324466421" sldId="345"/>
        </pc:sldMkLst>
        <pc:picChg chg="add mod">
          <ac:chgData name="Ravikishore Pilla" userId="f4ea81417b4e461e" providerId="LiveId" clId="{376E6C5A-3A92-4FA0-9E26-DAE177332365}" dt="2023-02-20T17:47:14.224" v="306" actId="14100"/>
          <ac:picMkLst>
            <pc:docMk/>
            <pc:sldMk cId="3324466421" sldId="345"/>
            <ac:picMk id="2" creationId="{ED9BFC4A-FDDD-8187-B926-68EA02D63FBF}"/>
          </ac:picMkLst>
        </pc:picChg>
      </pc:sldChg>
      <pc:sldChg chg="addSp modSp add mod">
        <pc:chgData name="Ravikishore Pilla" userId="f4ea81417b4e461e" providerId="LiveId" clId="{376E6C5A-3A92-4FA0-9E26-DAE177332365}" dt="2023-02-20T17:48:50.145" v="311" actId="14100"/>
        <pc:sldMkLst>
          <pc:docMk/>
          <pc:sldMk cId="1613809994" sldId="346"/>
        </pc:sldMkLst>
        <pc:picChg chg="add mod">
          <ac:chgData name="Ravikishore Pilla" userId="f4ea81417b4e461e" providerId="LiveId" clId="{376E6C5A-3A92-4FA0-9E26-DAE177332365}" dt="2023-02-20T17:48:50.145" v="311" actId="14100"/>
          <ac:picMkLst>
            <pc:docMk/>
            <pc:sldMk cId="1613809994" sldId="346"/>
            <ac:picMk id="2" creationId="{80A2D734-4632-5981-E534-3837B6EBA99E}"/>
          </ac:picMkLst>
        </pc:picChg>
      </pc:sldChg>
      <pc:sldChg chg="del">
        <pc:chgData name="Ravikishore Pilla" userId="f4ea81417b4e461e" providerId="LiveId" clId="{376E6C5A-3A92-4FA0-9E26-DAE177332365}" dt="2023-02-20T16:40:49.484" v="18" actId="47"/>
        <pc:sldMkLst>
          <pc:docMk/>
          <pc:sldMk cId="3734263509" sldId="346"/>
        </pc:sldMkLst>
      </pc:sldChg>
      <pc:sldChg chg="del">
        <pc:chgData name="Ravikishore Pilla" userId="f4ea81417b4e461e" providerId="LiveId" clId="{376E6C5A-3A92-4FA0-9E26-DAE177332365}" dt="2023-02-20T16:40:46.127" v="8" actId="47"/>
        <pc:sldMkLst>
          <pc:docMk/>
          <pc:sldMk cId="3349716630" sldId="347"/>
        </pc:sldMkLst>
      </pc:sldChg>
      <pc:sldChg chg="addSp modSp add mod">
        <pc:chgData name="Ravikishore Pilla" userId="f4ea81417b4e461e" providerId="LiveId" clId="{376E6C5A-3A92-4FA0-9E26-DAE177332365}" dt="2023-03-03T06:22:05.622" v="363" actId="14734"/>
        <pc:sldMkLst>
          <pc:docMk/>
          <pc:sldMk cId="3833336328" sldId="347"/>
        </pc:sldMkLst>
        <pc:spChg chg="add mod">
          <ac:chgData name="Ravikishore Pilla" userId="f4ea81417b4e461e" providerId="LiveId" clId="{376E6C5A-3A92-4FA0-9E26-DAE177332365}" dt="2023-03-03T06:21:07.160" v="355" actId="207"/>
          <ac:spMkLst>
            <pc:docMk/>
            <pc:sldMk cId="3833336328" sldId="347"/>
            <ac:spMk id="5" creationId="{41F67DD8-786C-483C-411C-B7233CF00416}"/>
          </ac:spMkLst>
        </pc:spChg>
        <pc:spChg chg="add mod">
          <ac:chgData name="Ravikishore Pilla" userId="f4ea81417b4e461e" providerId="LiveId" clId="{376E6C5A-3A92-4FA0-9E26-DAE177332365}" dt="2023-03-03T06:21:12.758" v="356" actId="20577"/>
          <ac:spMkLst>
            <pc:docMk/>
            <pc:sldMk cId="3833336328" sldId="347"/>
            <ac:spMk id="10" creationId="{7327AA3A-9ABD-C7B8-B563-8508C35B9699}"/>
          </ac:spMkLst>
        </pc:spChg>
        <pc:spChg chg="add mod">
          <ac:chgData name="Ravikishore Pilla" userId="f4ea81417b4e461e" providerId="LiveId" clId="{376E6C5A-3A92-4FA0-9E26-DAE177332365}" dt="2023-03-03T06:21:55.517" v="361" actId="113"/>
          <ac:spMkLst>
            <pc:docMk/>
            <pc:sldMk cId="3833336328" sldId="347"/>
            <ac:spMk id="12" creationId="{3765658F-B7FA-79DB-1C7E-2AD6004F2D73}"/>
          </ac:spMkLst>
        </pc:spChg>
        <pc:spChg chg="add mod">
          <ac:chgData name="Ravikishore Pilla" userId="f4ea81417b4e461e" providerId="LiveId" clId="{376E6C5A-3A92-4FA0-9E26-DAE177332365}" dt="2023-03-03T06:22:01.395" v="362" actId="113"/>
          <ac:spMkLst>
            <pc:docMk/>
            <pc:sldMk cId="3833336328" sldId="347"/>
            <ac:spMk id="14" creationId="{28DDB0F8-34DC-D443-8717-31FA271B274E}"/>
          </ac:spMkLst>
        </pc:spChg>
        <pc:graphicFrameChg chg="add mod modGraphic">
          <ac:chgData name="Ravikishore Pilla" userId="f4ea81417b4e461e" providerId="LiveId" clId="{376E6C5A-3A92-4FA0-9E26-DAE177332365}" dt="2023-03-03T06:22:05.622" v="363" actId="14734"/>
          <ac:graphicFrameMkLst>
            <pc:docMk/>
            <pc:sldMk cId="3833336328" sldId="347"/>
            <ac:graphicFrameMk id="15" creationId="{43337501-758D-403F-FDD4-8809FFB3C0D3}"/>
          </ac:graphicFrameMkLst>
        </pc:graphicFrameChg>
      </pc:sldChg>
      <pc:sldChg chg="del">
        <pc:chgData name="Ravikishore Pilla" userId="f4ea81417b4e461e" providerId="LiveId" clId="{376E6C5A-3A92-4FA0-9E26-DAE177332365}" dt="2023-02-20T16:40:45.793" v="6" actId="47"/>
        <pc:sldMkLst>
          <pc:docMk/>
          <pc:sldMk cId="3117970217" sldId="348"/>
        </pc:sldMkLst>
      </pc:sldChg>
      <pc:sldChg chg="addSp delSp modSp add mod">
        <pc:chgData name="Ravikishore Pilla" userId="f4ea81417b4e461e" providerId="LiveId" clId="{376E6C5A-3A92-4FA0-9E26-DAE177332365}" dt="2023-03-03T06:23:44.382" v="371" actId="1076"/>
        <pc:sldMkLst>
          <pc:docMk/>
          <pc:sldMk cId="3643291990" sldId="348"/>
        </pc:sldMkLst>
        <pc:graphicFrameChg chg="add del mod">
          <ac:chgData name="Ravikishore Pilla" userId="f4ea81417b4e461e" providerId="LiveId" clId="{376E6C5A-3A92-4FA0-9E26-DAE177332365}" dt="2023-03-03T06:22:58.221" v="365"/>
          <ac:graphicFrameMkLst>
            <pc:docMk/>
            <pc:sldMk cId="3643291990" sldId="348"/>
            <ac:graphicFrameMk id="2" creationId="{982D6AA6-6570-EEE6-2B06-3E25F9E7CA18}"/>
          </ac:graphicFrameMkLst>
        </pc:graphicFrameChg>
        <pc:picChg chg="add mod">
          <ac:chgData name="Ravikishore Pilla" userId="f4ea81417b4e461e" providerId="LiveId" clId="{376E6C5A-3A92-4FA0-9E26-DAE177332365}" dt="2023-03-03T06:23:44.382" v="371" actId="1076"/>
          <ac:picMkLst>
            <pc:docMk/>
            <pc:sldMk cId="3643291990" sldId="348"/>
            <ac:picMk id="6" creationId="{1C2DBE57-C387-3D14-4D66-794A4D4EC13D}"/>
          </ac:picMkLst>
        </pc:picChg>
      </pc:sldChg>
      <pc:sldChg chg="del">
        <pc:chgData name="Ravikishore Pilla" userId="f4ea81417b4e461e" providerId="LiveId" clId="{376E6C5A-3A92-4FA0-9E26-DAE177332365}" dt="2023-02-20T16:40:45.959" v="7" actId="47"/>
        <pc:sldMkLst>
          <pc:docMk/>
          <pc:sldMk cId="1729390168" sldId="349"/>
        </pc:sldMkLst>
      </pc:sldChg>
      <pc:sldChg chg="addSp modSp add mod">
        <pc:chgData name="Ravikishore Pilla" userId="f4ea81417b4e461e" providerId="LiveId" clId="{376E6C5A-3A92-4FA0-9E26-DAE177332365}" dt="2023-03-03T06:24:40.705" v="374" actId="14100"/>
        <pc:sldMkLst>
          <pc:docMk/>
          <pc:sldMk cId="2797019993" sldId="349"/>
        </pc:sldMkLst>
        <pc:picChg chg="add mod">
          <ac:chgData name="Ravikishore Pilla" userId="f4ea81417b4e461e" providerId="LiveId" clId="{376E6C5A-3A92-4FA0-9E26-DAE177332365}" dt="2023-03-03T06:24:40.705" v="374" actId="14100"/>
          <ac:picMkLst>
            <pc:docMk/>
            <pc:sldMk cId="2797019993" sldId="349"/>
            <ac:picMk id="2" creationId="{B6076A15-CD65-E0C1-516F-DDDC2F86524B}"/>
          </ac:picMkLst>
        </pc:picChg>
      </pc:sldChg>
      <pc:sldChg chg="del">
        <pc:chgData name="Ravikishore Pilla" userId="f4ea81417b4e461e" providerId="LiveId" clId="{376E6C5A-3A92-4FA0-9E26-DAE177332365}" dt="2023-02-20T16:40:46.888" v="9" actId="47"/>
        <pc:sldMkLst>
          <pc:docMk/>
          <pc:sldMk cId="1518339843" sldId="350"/>
        </pc:sldMkLst>
      </pc:sldChg>
      <pc:sldChg chg="addSp modSp add mod">
        <pc:chgData name="Ravikishore Pilla" userId="f4ea81417b4e461e" providerId="LiveId" clId="{376E6C5A-3A92-4FA0-9E26-DAE177332365}" dt="2023-03-03T06:27:46.703" v="381" actId="255"/>
        <pc:sldMkLst>
          <pc:docMk/>
          <pc:sldMk cId="3566080420" sldId="350"/>
        </pc:sldMkLst>
        <pc:spChg chg="add mod">
          <ac:chgData name="Ravikishore Pilla" userId="f4ea81417b4e461e" providerId="LiveId" clId="{376E6C5A-3A92-4FA0-9E26-DAE177332365}" dt="2023-03-03T06:27:46.703" v="381" actId="255"/>
          <ac:spMkLst>
            <pc:docMk/>
            <pc:sldMk cId="3566080420" sldId="350"/>
            <ac:spMk id="5" creationId="{4BB442BE-912A-34B2-87E4-D73673CF2890}"/>
          </ac:spMkLst>
        </pc:spChg>
      </pc:sldChg>
      <pc:sldChg chg="del">
        <pc:chgData name="Ravikishore Pilla" userId="f4ea81417b4e461e" providerId="LiveId" clId="{376E6C5A-3A92-4FA0-9E26-DAE177332365}" dt="2023-02-20T16:40:47.048" v="10" actId="47"/>
        <pc:sldMkLst>
          <pc:docMk/>
          <pc:sldMk cId="1707405058" sldId="351"/>
        </pc:sldMkLst>
      </pc:sldChg>
      <pc:sldChg chg="addSp delSp modSp add mod">
        <pc:chgData name="Ravikishore Pilla" userId="f4ea81417b4e461e" providerId="LiveId" clId="{376E6C5A-3A92-4FA0-9E26-DAE177332365}" dt="2023-03-03T07:05:47.762" v="423" actId="14100"/>
        <pc:sldMkLst>
          <pc:docMk/>
          <pc:sldMk cId="2196002809" sldId="351"/>
        </pc:sldMkLst>
        <pc:spChg chg="add mod">
          <ac:chgData name="Ravikishore Pilla" userId="f4ea81417b4e461e" providerId="LiveId" clId="{376E6C5A-3A92-4FA0-9E26-DAE177332365}" dt="2023-03-03T06:50:14.430" v="397" actId="207"/>
          <ac:spMkLst>
            <pc:docMk/>
            <pc:sldMk cId="2196002809" sldId="351"/>
            <ac:spMk id="10" creationId="{9E44CF00-6218-1CF0-72A0-5D3155734CD8}"/>
          </ac:spMkLst>
        </pc:spChg>
        <pc:spChg chg="add mod">
          <ac:chgData name="Ravikishore Pilla" userId="f4ea81417b4e461e" providerId="LiveId" clId="{376E6C5A-3A92-4FA0-9E26-DAE177332365}" dt="2023-03-03T06:50:21.242" v="398" actId="207"/>
          <ac:spMkLst>
            <pc:docMk/>
            <pc:sldMk cId="2196002809" sldId="351"/>
            <ac:spMk id="12" creationId="{732E93E2-FFD5-28AC-63C3-B08596E1AAE4}"/>
          </ac:spMkLst>
        </pc:spChg>
        <pc:spChg chg="add mod">
          <ac:chgData name="Ravikishore Pilla" userId="f4ea81417b4e461e" providerId="LiveId" clId="{376E6C5A-3A92-4FA0-9E26-DAE177332365}" dt="2023-03-03T07:05:47.762" v="423" actId="14100"/>
          <ac:spMkLst>
            <pc:docMk/>
            <pc:sldMk cId="2196002809" sldId="351"/>
            <ac:spMk id="14" creationId="{99240FF2-479D-FE91-80DD-AE6F5BA2C270}"/>
          </ac:spMkLst>
        </pc:spChg>
        <pc:picChg chg="add mod">
          <ac:chgData name="Ravikishore Pilla" userId="f4ea81417b4e461e" providerId="LiveId" clId="{376E6C5A-3A92-4FA0-9E26-DAE177332365}" dt="2023-03-03T06:42:11.902" v="387" actId="14100"/>
          <ac:picMkLst>
            <pc:docMk/>
            <pc:sldMk cId="2196002809" sldId="351"/>
            <ac:picMk id="5" creationId="{0DF1499B-E7E5-861B-2C42-80B2D44FB897}"/>
          </ac:picMkLst>
        </pc:picChg>
        <pc:picChg chg="add del mod">
          <ac:chgData name="Ravikishore Pilla" userId="f4ea81417b4e461e" providerId="LiveId" clId="{376E6C5A-3A92-4FA0-9E26-DAE177332365}" dt="2023-03-03T07:05:17.902" v="407" actId="21"/>
          <ac:picMkLst>
            <pc:docMk/>
            <pc:sldMk cId="2196002809" sldId="351"/>
            <ac:picMk id="13" creationId="{4AAFAFC2-C92E-87B7-2955-34227E03CB9F}"/>
          </ac:picMkLst>
        </pc:picChg>
      </pc:sldChg>
      <pc:sldChg chg="del">
        <pc:chgData name="Ravikishore Pilla" userId="f4ea81417b4e461e" providerId="LiveId" clId="{376E6C5A-3A92-4FA0-9E26-DAE177332365}" dt="2023-02-20T16:40:47.722" v="12" actId="47"/>
        <pc:sldMkLst>
          <pc:docMk/>
          <pc:sldMk cId="185317224" sldId="352"/>
        </pc:sldMkLst>
      </pc:sldChg>
      <pc:sldChg chg="addSp modSp add mod ord">
        <pc:chgData name="Ravikishore Pilla" userId="f4ea81417b4e461e" providerId="LiveId" clId="{376E6C5A-3A92-4FA0-9E26-DAE177332365}" dt="2023-03-03T07:58:37.238" v="435" actId="14100"/>
        <pc:sldMkLst>
          <pc:docMk/>
          <pc:sldMk cId="3664954114" sldId="352"/>
        </pc:sldMkLst>
        <pc:picChg chg="add mod">
          <ac:chgData name="Ravikishore Pilla" userId="f4ea81417b4e461e" providerId="LiveId" clId="{376E6C5A-3A92-4FA0-9E26-DAE177332365}" dt="2023-03-03T07:58:37.238" v="435" actId="14100"/>
          <ac:picMkLst>
            <pc:docMk/>
            <pc:sldMk cId="3664954114" sldId="352"/>
            <ac:picMk id="5" creationId="{6DCE4EC7-9597-7674-B4FC-2228BF1A063E}"/>
          </ac:picMkLst>
        </pc:picChg>
        <pc:picChg chg="add mod">
          <ac:chgData name="Ravikishore Pilla" userId="f4ea81417b4e461e" providerId="LiveId" clId="{376E6C5A-3A92-4FA0-9E26-DAE177332365}" dt="2023-03-03T07:08:21.023" v="432" actId="14100"/>
          <ac:picMkLst>
            <pc:docMk/>
            <pc:sldMk cId="3664954114" sldId="352"/>
            <ac:picMk id="6" creationId="{A07E16E0-A803-E9CD-287D-FD2A978C8301}"/>
          </ac:picMkLst>
        </pc:picChg>
      </pc:sldChg>
      <pc:sldChg chg="add">
        <pc:chgData name="Ravikishore Pilla" userId="f4ea81417b4e461e" providerId="LiveId" clId="{376E6C5A-3A92-4FA0-9E26-DAE177332365}" dt="2023-02-20T16:41:45.958" v="38" actId="2890"/>
        <pc:sldMkLst>
          <pc:docMk/>
          <pc:sldMk cId="3352512282" sldId="353"/>
        </pc:sldMkLst>
      </pc:sldChg>
      <pc:sldChg chg="del">
        <pc:chgData name="Ravikishore Pilla" userId="f4ea81417b4e461e" providerId="LiveId" clId="{376E6C5A-3A92-4FA0-9E26-DAE177332365}" dt="2023-02-20T16:40:47.906" v="13" actId="47"/>
        <pc:sldMkLst>
          <pc:docMk/>
          <pc:sldMk cId="3729831087" sldId="353"/>
        </pc:sldMkLst>
      </pc:sldChg>
      <pc:sldChg chg="add">
        <pc:chgData name="Ravikishore Pilla" userId="f4ea81417b4e461e" providerId="LiveId" clId="{376E6C5A-3A92-4FA0-9E26-DAE177332365}" dt="2023-02-20T16:41:48.647" v="39" actId="2890"/>
        <pc:sldMkLst>
          <pc:docMk/>
          <pc:sldMk cId="313656065" sldId="354"/>
        </pc:sldMkLst>
      </pc:sldChg>
      <pc:sldChg chg="del">
        <pc:chgData name="Ravikishore Pilla" userId="f4ea81417b4e461e" providerId="LiveId" clId="{376E6C5A-3A92-4FA0-9E26-DAE177332365}" dt="2023-02-20T16:40:48.444" v="14" actId="47"/>
        <pc:sldMkLst>
          <pc:docMk/>
          <pc:sldMk cId="2905401676" sldId="354"/>
        </pc:sldMkLst>
      </pc:sldChg>
      <pc:sldChg chg="delSp new mod">
        <pc:chgData name="Ravikishore Pilla" userId="f4ea81417b4e461e" providerId="LiveId" clId="{376E6C5A-3A92-4FA0-9E26-DAE177332365}" dt="2023-02-20T16:41:56.795" v="41" actId="21"/>
        <pc:sldMkLst>
          <pc:docMk/>
          <pc:sldMk cId="712021139" sldId="355"/>
        </pc:sldMkLst>
        <pc:spChg chg="del">
          <ac:chgData name="Ravikishore Pilla" userId="f4ea81417b4e461e" providerId="LiveId" clId="{376E6C5A-3A92-4FA0-9E26-DAE177332365}" dt="2023-02-20T16:41:56.795" v="41" actId="21"/>
          <ac:spMkLst>
            <pc:docMk/>
            <pc:sldMk cId="712021139" sldId="355"/>
            <ac:spMk id="2" creationId="{143AE7D5-7CCB-AA86-E383-AF18825A73E9}"/>
          </ac:spMkLst>
        </pc:spChg>
      </pc:sldChg>
      <pc:sldChg chg="del">
        <pc:chgData name="Ravikishore Pilla" userId="f4ea81417b4e461e" providerId="LiveId" clId="{376E6C5A-3A92-4FA0-9E26-DAE177332365}" dt="2023-02-20T16:40:49.813" v="20" actId="47"/>
        <pc:sldMkLst>
          <pc:docMk/>
          <pc:sldMk cId="4183935693" sldId="355"/>
        </pc:sldMkLst>
      </pc:sldChg>
      <pc:sldChg chg="add">
        <pc:chgData name="Ravikishore Pilla" userId="f4ea81417b4e461e" providerId="LiveId" clId="{376E6C5A-3A92-4FA0-9E26-DAE177332365}" dt="2023-02-20T16:41:59.598" v="42" actId="2890"/>
        <pc:sldMkLst>
          <pc:docMk/>
          <pc:sldMk cId="1853447822" sldId="356"/>
        </pc:sldMkLst>
      </pc:sldChg>
      <pc:sldChg chg="add">
        <pc:chgData name="Ravikishore Pilla" userId="f4ea81417b4e461e" providerId="LiveId" clId="{376E6C5A-3A92-4FA0-9E26-DAE177332365}" dt="2023-02-20T16:42:01.921" v="43" actId="2890"/>
        <pc:sldMkLst>
          <pc:docMk/>
          <pc:sldMk cId="1957447348" sldId="357"/>
        </pc:sldMkLst>
      </pc:sldChg>
      <pc:sldChg chg="add">
        <pc:chgData name="Ravikishore Pilla" userId="f4ea81417b4e461e" providerId="LiveId" clId="{376E6C5A-3A92-4FA0-9E26-DAE177332365}" dt="2023-02-20T16:42:04.541" v="44" actId="2890"/>
        <pc:sldMkLst>
          <pc:docMk/>
          <pc:sldMk cId="4087276089" sldId="358"/>
        </pc:sldMkLst>
      </pc:sldChg>
      <pc:sldChg chg="addSp modSp add mod">
        <pc:chgData name="Ravikishore Pilla" userId="f4ea81417b4e461e" providerId="LiveId" clId="{376E6C5A-3A92-4FA0-9E26-DAE177332365}" dt="2023-02-20T17:02:38.157" v="178" actId="14100"/>
        <pc:sldMkLst>
          <pc:docMk/>
          <pc:sldMk cId="2595183319" sldId="359"/>
        </pc:sldMkLst>
        <pc:spChg chg="add mod">
          <ac:chgData name="Ravikishore Pilla" userId="f4ea81417b4e461e" providerId="LiveId" clId="{376E6C5A-3A92-4FA0-9E26-DAE177332365}" dt="2023-02-20T17:02:38.157" v="178" actId="14100"/>
          <ac:spMkLst>
            <pc:docMk/>
            <pc:sldMk cId="2595183319" sldId="359"/>
            <ac:spMk id="5" creationId="{0D22FFC1-DEC6-7028-799E-24CDFC0CABB2}"/>
          </ac:spMkLst>
        </pc:spChg>
        <pc:picChg chg="mod">
          <ac:chgData name="Ravikishore Pilla" userId="f4ea81417b4e461e" providerId="LiveId" clId="{376E6C5A-3A92-4FA0-9E26-DAE177332365}" dt="2023-02-20T17:01:52.809" v="112" actId="14100"/>
          <ac:picMkLst>
            <pc:docMk/>
            <pc:sldMk cId="2595183319" sldId="359"/>
            <ac:picMk id="2" creationId="{1212066A-83C8-9229-6659-FC871F320010}"/>
          </ac:picMkLst>
        </pc:picChg>
      </pc:sldChg>
      <pc:sldChg chg="addSp delSp modSp add del mod">
        <pc:chgData name="Ravikishore Pilla" userId="f4ea81417b4e461e" providerId="LiveId" clId="{376E6C5A-3A92-4FA0-9E26-DAE177332365}" dt="2023-02-20T17:21:42.268" v="256" actId="14100"/>
        <pc:sldMkLst>
          <pc:docMk/>
          <pc:sldMk cId="152382616" sldId="360"/>
        </pc:sldMkLst>
        <pc:picChg chg="del">
          <ac:chgData name="Ravikishore Pilla" userId="f4ea81417b4e461e" providerId="LiveId" clId="{376E6C5A-3A92-4FA0-9E26-DAE177332365}" dt="2023-02-20T17:16:03.622" v="247" actId="478"/>
          <ac:picMkLst>
            <pc:docMk/>
            <pc:sldMk cId="152382616" sldId="360"/>
            <ac:picMk id="2" creationId="{1212066A-83C8-9229-6659-FC871F320010}"/>
          </ac:picMkLst>
        </pc:picChg>
        <pc:picChg chg="add mod">
          <ac:chgData name="Ravikishore Pilla" userId="f4ea81417b4e461e" providerId="LiveId" clId="{376E6C5A-3A92-4FA0-9E26-DAE177332365}" dt="2023-02-20T17:20:43.044" v="251" actId="14100"/>
          <ac:picMkLst>
            <pc:docMk/>
            <pc:sldMk cId="152382616" sldId="360"/>
            <ac:picMk id="6" creationId="{07ED8895-61AF-DCB7-0B3F-64E1E09118FE}"/>
          </ac:picMkLst>
        </pc:picChg>
        <pc:picChg chg="add mod">
          <ac:chgData name="Ravikishore Pilla" userId="f4ea81417b4e461e" providerId="LiveId" clId="{376E6C5A-3A92-4FA0-9E26-DAE177332365}" dt="2023-02-20T17:21:42.268" v="256" actId="14100"/>
          <ac:picMkLst>
            <pc:docMk/>
            <pc:sldMk cId="152382616" sldId="360"/>
            <ac:picMk id="10" creationId="{DB3E058D-BAF2-D375-6965-56130517EF0C}"/>
          </ac:picMkLst>
        </pc:pic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3.90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5.67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9:10:16.3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1-17T08:03:21.857"/>
    </inkml:context>
    <inkml:brush xml:id="br0">
      <inkml:brushProperty name="width" value="0.05" units="cm"/>
      <inkml:brushProperty name="height" value="0.05" units="cm"/>
      <inkml:brushProperty name="fitToCurve" value="1"/>
    </inkml:brush>
  </inkml:definitions>
  <inkml:trace contextRef="#ctx0" brushRef="#br0">662 625 0,'-37'0'0,"37"-73"16,-73-1 0,36-36-1,-73 36 1,73 74-16,-37-110 16,37 73-16,-36 0 15,-1 0-15,-36-36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3/3/2023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p14="http://schemas.microsoft.com/office/powerpoint/2010/main" val="108039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extLst>
      <p:ext uri="{BB962C8B-B14F-4D97-AF65-F5344CB8AC3E}">
        <p14:creationId xmlns:p14="http://schemas.microsoft.com/office/powerpoint/2010/main" val="2251515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pic>
        <p:nvPicPr>
          <p:cNvPr id="8" name="Picture 7">
            <a:extLst>
              <a:ext uri="{FF2B5EF4-FFF2-40B4-BE49-F238E27FC236}">
                <a16:creationId xmlns:a16="http://schemas.microsoft.com/office/drawing/2014/main" id="{5D981076-ED8C-43FB-A166-D94C61E808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522" y="116632"/>
            <a:ext cx="1578225" cy="936104"/>
          </a:xfrm>
          <a:prstGeom prst="rect">
            <a:avLst/>
          </a:prstGeom>
        </p:spPr>
      </p:pic>
    </p:spTree>
    <p:extLst>
      <p:ext uri="{BB962C8B-B14F-4D97-AF65-F5344CB8AC3E}">
        <p14:creationId xmlns:p14="http://schemas.microsoft.com/office/powerpoint/2010/main"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9894A-C63B-4DF5-8A36-9709E1C470BD}" type="datetime2">
              <a:rPr lang="en-US" smtClean="0"/>
              <a:t>Friday, March 3, 2023</a:t>
            </a:fld>
            <a:endParaRPr lang="en-US"/>
          </a:p>
        </p:txBody>
      </p:sp>
      <p:sp>
        <p:nvSpPr>
          <p:cNvPr id="6" name="Footer Placeholder 5"/>
          <p:cNvSpPr>
            <a:spLocks noGrp="1"/>
          </p:cNvSpPr>
          <p:nvPr>
            <p:ph type="ftr" sz="quarter" idx="11"/>
          </p:nvPr>
        </p:nvSpPr>
        <p:spPr/>
        <p:txBody>
          <a:bodyPr/>
          <a:lstStyle/>
          <a:p>
            <a:r>
              <a:rPr lang="sv-SE"/>
              <a:t>PILLA RAVI KISHORE,Asst prof.</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E9778-3042-4A4D-8D02-7E9602DD50C4}" type="datetime2">
              <a:rPr lang="en-US" smtClean="0"/>
              <a:t>Friday, March 3, 2023</a:t>
            </a:fld>
            <a:endParaRPr lang="en-US"/>
          </a:p>
        </p:txBody>
      </p:sp>
      <p:sp>
        <p:nvSpPr>
          <p:cNvPr id="5" name="Footer Placeholder 4"/>
          <p:cNvSpPr>
            <a:spLocks noGrp="1"/>
          </p:cNvSpPr>
          <p:nvPr>
            <p:ph type="ftr" sz="quarter" idx="11"/>
          </p:nvPr>
        </p:nvSpPr>
        <p:spPr/>
        <p:txBody>
          <a:bodyPr/>
          <a:lstStyle/>
          <a:p>
            <a:r>
              <a:rPr lang="sv-SE"/>
              <a:t>PILLA RAVI KISHORE,Asst prof.</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D64EF-0DB2-4217-9DD3-FF528C5745CC}" type="datetime2">
              <a:rPr lang="en-US" smtClean="0"/>
              <a:t>Friday, March 3, 2023</a:t>
            </a:fld>
            <a:endParaRPr lang="en-US"/>
          </a:p>
        </p:txBody>
      </p:sp>
      <p:sp>
        <p:nvSpPr>
          <p:cNvPr id="5" name="Footer Placeholder 4"/>
          <p:cNvSpPr>
            <a:spLocks noGrp="1"/>
          </p:cNvSpPr>
          <p:nvPr>
            <p:ph type="ftr" sz="quarter" idx="11"/>
          </p:nvPr>
        </p:nvSpPr>
        <p:spPr/>
        <p:txBody>
          <a:bodyPr/>
          <a:lstStyle/>
          <a:p>
            <a:r>
              <a:rPr lang="sv-SE"/>
              <a:t>PILLA RAVI KISHORE,Asst prof.</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51078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82847B94-088F-4672-94F1-39A6FF76A0F4}" type="datetime2">
              <a:rPr lang="en-US" smtClean="0"/>
              <a:t>Friday, March 3, 2023</a:t>
            </a:fld>
            <a:endParaRPr lang="en-US" dirty="0"/>
          </a:p>
        </p:txBody>
      </p:sp>
      <p:sp>
        <p:nvSpPr>
          <p:cNvPr id="11" name="Footer Placeholder 3">
            <a:extLst>
              <a:ext uri="{FF2B5EF4-FFF2-40B4-BE49-F238E27FC236}">
                <a16:creationId xmlns:a16="http://schemas.microsoft.com/office/drawing/2014/main" id="{9B80BD04-4FB9-48ED-8F04-82E1E9B47D6D}"/>
              </a:ext>
            </a:extLst>
          </p:cNvPr>
          <p:cNvSpPr>
            <a:spLocks noGrp="1"/>
          </p:cNvSpPr>
          <p:nvPr>
            <p:ph type="ftr" sz="quarter" idx="12"/>
          </p:nvPr>
        </p:nvSpPr>
        <p:spPr>
          <a:xfrm>
            <a:off x="4138618" y="6286520"/>
            <a:ext cx="2743200" cy="365125"/>
          </a:xfrm>
          <a:ln>
            <a:noFill/>
          </a:ln>
        </p:spPr>
        <p:txBody>
          <a:bodyPr/>
          <a:lstStyle>
            <a:lvl1pPr>
              <a:defRPr b="1">
                <a:solidFill>
                  <a:schemeClr val="bg1">
                    <a:lumMod val="50000"/>
                  </a:schemeClr>
                </a:solidFill>
              </a:defRPr>
            </a:lvl1pPr>
          </a:lstStyle>
          <a:p>
            <a:r>
              <a:rPr lang="sv-SE"/>
              <a:t>PILLA RAVI KISHORE,Asst prof.</a:t>
            </a:r>
            <a:endParaRPr lang="en-US" dirty="0"/>
          </a:p>
        </p:txBody>
      </p:sp>
      <p:sp>
        <p:nvSpPr>
          <p:cNvPr id="13" name="Footer Placeholder 3">
            <a:extLst>
              <a:ext uri="{FF2B5EF4-FFF2-40B4-BE49-F238E27FC236}">
                <a16:creationId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a:t>Industrail Waste Water</a:t>
            </a:r>
          </a:p>
          <a:p>
            <a:pPr algn="just"/>
            <a:r>
              <a:rPr lang="sv-SE" dirty="0"/>
              <a:t>       Management</a:t>
            </a:r>
            <a:endParaRPr lang="en-US" dirty="0"/>
          </a:p>
        </p:txBody>
      </p:sp>
    </p:spTree>
    <p:extLst>
      <p:ext uri="{BB962C8B-B14F-4D97-AF65-F5344CB8AC3E}">
        <p14:creationId xmlns:p14="http://schemas.microsoft.com/office/powerpoint/2010/main" val="37747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F9D61-4741-4EB6-928C-183F6ED0860B}"/>
              </a:ext>
            </a:extLst>
          </p:cNvPr>
          <p:cNvSpPr>
            <a:spLocks noGrp="1"/>
          </p:cNvSpPr>
          <p:nvPr>
            <p:ph type="dt" sz="half" idx="10"/>
          </p:nvPr>
        </p:nvSpPr>
        <p:spPr/>
        <p:txBody>
          <a:bodyPr/>
          <a:lstStyle/>
          <a:p>
            <a:fld id="{E0DC5393-8565-44C9-B9E5-BE4F5A673DBD}" type="datetime2">
              <a:rPr lang="en-US" smtClean="0"/>
              <a:t>Friday, March 3, 2023</a:t>
            </a:fld>
            <a:endParaRPr lang="en-US"/>
          </a:p>
        </p:txBody>
      </p:sp>
      <p:sp>
        <p:nvSpPr>
          <p:cNvPr id="4" name="Footer Placeholder 3">
            <a:extLst>
              <a:ext uri="{FF2B5EF4-FFF2-40B4-BE49-F238E27FC236}">
                <a16:creationId xmlns:a16="http://schemas.microsoft.com/office/drawing/2014/main" id="{7A5A7B3A-4429-42CF-B646-3FD3F3460B9A}"/>
              </a:ext>
            </a:extLst>
          </p:cNvPr>
          <p:cNvSpPr>
            <a:spLocks noGrp="1"/>
          </p:cNvSpPr>
          <p:nvPr>
            <p:ph type="ftr" sz="quarter" idx="11"/>
          </p:nvPr>
        </p:nvSpPr>
        <p:spPr/>
        <p:txBody>
          <a:bodyPr/>
          <a:lstStyle/>
          <a:p>
            <a:r>
              <a:rPr lang="sv-SE"/>
              <a:t>PILLA RAVI KISHORE,Asst prof.</a:t>
            </a:r>
            <a:endParaRPr lang="en-US"/>
          </a:p>
        </p:txBody>
      </p:sp>
      <p:sp>
        <p:nvSpPr>
          <p:cNvPr id="5" name="Slide Number Placeholder 4">
            <a:extLst>
              <a:ext uri="{FF2B5EF4-FFF2-40B4-BE49-F238E27FC236}">
                <a16:creationId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3FFE9-6C4E-4BA2-92D5-712BBAD7BD04}" type="datetime2">
              <a:rPr lang="en-US" smtClean="0"/>
              <a:t>Friday, March 3, 2023</a:t>
            </a:fld>
            <a:endParaRPr lang="en-US"/>
          </a:p>
        </p:txBody>
      </p:sp>
      <p:sp>
        <p:nvSpPr>
          <p:cNvPr id="5" name="Footer Placeholder 4"/>
          <p:cNvSpPr>
            <a:spLocks noGrp="1"/>
          </p:cNvSpPr>
          <p:nvPr>
            <p:ph type="ftr" sz="quarter" idx="11"/>
          </p:nvPr>
        </p:nvSpPr>
        <p:spPr/>
        <p:txBody>
          <a:bodyPr/>
          <a:lstStyle/>
          <a:p>
            <a:r>
              <a:rPr lang="sv-SE"/>
              <a:t>PILLA RAVI KISHORE,Asst prof.</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5983F-FE27-4D53-ACDD-02E6023D9CED}" type="datetime2">
              <a:rPr lang="en-US" smtClean="0"/>
              <a:t>Friday, March 3, 2023</a:t>
            </a:fld>
            <a:endParaRPr lang="en-US"/>
          </a:p>
        </p:txBody>
      </p:sp>
      <p:sp>
        <p:nvSpPr>
          <p:cNvPr id="6" name="Footer Placeholder 5"/>
          <p:cNvSpPr>
            <a:spLocks noGrp="1"/>
          </p:cNvSpPr>
          <p:nvPr>
            <p:ph type="ftr" sz="quarter" idx="11"/>
          </p:nvPr>
        </p:nvSpPr>
        <p:spPr/>
        <p:txBody>
          <a:bodyPr/>
          <a:lstStyle/>
          <a:p>
            <a:r>
              <a:rPr lang="sv-SE"/>
              <a:t>PILLA RAVI KISHORE,Asst prof.</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5B28E8-102C-40AC-8A49-F9482A4D0484}" type="datetime2">
              <a:rPr lang="en-US" smtClean="0"/>
              <a:t>Friday, March 3, 2023</a:t>
            </a:fld>
            <a:endParaRPr lang="en-US"/>
          </a:p>
        </p:txBody>
      </p:sp>
      <p:sp>
        <p:nvSpPr>
          <p:cNvPr id="8" name="Footer Placeholder 7"/>
          <p:cNvSpPr>
            <a:spLocks noGrp="1"/>
          </p:cNvSpPr>
          <p:nvPr>
            <p:ph type="ftr" sz="quarter" idx="11"/>
          </p:nvPr>
        </p:nvSpPr>
        <p:spPr/>
        <p:txBody>
          <a:bodyPr/>
          <a:lstStyle/>
          <a:p>
            <a:r>
              <a:rPr lang="sv-SE"/>
              <a:t>PILLA RAVI KISHORE,Asst prof.</a:t>
            </a:r>
            <a:endParaRPr lang="en-US"/>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9E41DA-2349-4CEC-8182-FD4BFFEA1F3E}" type="datetime2">
              <a:rPr lang="en-US" smtClean="0"/>
              <a:t>Friday, March 3, 2023</a:t>
            </a:fld>
            <a:endParaRPr lang="en-US"/>
          </a:p>
        </p:txBody>
      </p:sp>
      <p:sp>
        <p:nvSpPr>
          <p:cNvPr id="4" name="Footer Placeholder 3"/>
          <p:cNvSpPr>
            <a:spLocks noGrp="1"/>
          </p:cNvSpPr>
          <p:nvPr>
            <p:ph type="ftr" sz="quarter" idx="11"/>
          </p:nvPr>
        </p:nvSpPr>
        <p:spPr/>
        <p:txBody>
          <a:bodyPr/>
          <a:lstStyle/>
          <a:p>
            <a:r>
              <a:rPr lang="sv-SE"/>
              <a:t>PILLA RAVI KISHORE,Asst prof.</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6519B-C1BB-47EB-B1BB-2966F5B7E317}" type="datetime2">
              <a:rPr lang="en-US" smtClean="0"/>
              <a:t>Friday, March 3, 2023</a:t>
            </a:fld>
            <a:endParaRPr lang="en-US"/>
          </a:p>
        </p:txBody>
      </p:sp>
      <p:sp>
        <p:nvSpPr>
          <p:cNvPr id="3" name="Footer Placeholder 2"/>
          <p:cNvSpPr>
            <a:spLocks noGrp="1"/>
          </p:cNvSpPr>
          <p:nvPr>
            <p:ph type="ftr" sz="quarter" idx="11"/>
          </p:nvPr>
        </p:nvSpPr>
        <p:spPr/>
        <p:txBody>
          <a:bodyPr/>
          <a:lstStyle/>
          <a:p>
            <a:r>
              <a:rPr lang="sv-SE"/>
              <a:t>PILLA RAVI KISHORE,Asst prof.</a:t>
            </a:r>
            <a:endParaRPr lang="en-US"/>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3A8A5F-384E-40FA-9759-C2C70312196A}" type="datetime2">
              <a:rPr lang="en-US" smtClean="0"/>
              <a:t>Friday, March 3, 2023</a:t>
            </a:fld>
            <a:endParaRPr lang="en-US"/>
          </a:p>
        </p:txBody>
      </p:sp>
      <p:sp>
        <p:nvSpPr>
          <p:cNvPr id="6" name="Footer Placeholder 5"/>
          <p:cNvSpPr>
            <a:spLocks noGrp="1"/>
          </p:cNvSpPr>
          <p:nvPr>
            <p:ph type="ftr" sz="quarter" idx="11"/>
          </p:nvPr>
        </p:nvSpPr>
        <p:spPr/>
        <p:txBody>
          <a:bodyPr/>
          <a:lstStyle/>
          <a:p>
            <a:r>
              <a:rPr lang="sv-SE"/>
              <a:t>PILLA RAVI KISHORE,Asst prof.</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8D433-6B2D-4FCF-8D4F-48E7301E4A44}" type="datetime2">
              <a:rPr lang="en-US" smtClean="0"/>
              <a:t>Friday, March 3, 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PILLA RAVI KISHORE,Asst prof.</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p14="http://schemas.microsoft.com/office/powerpoint/2010/main" val="3427235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customXml" Target="../ink/ink36.xml"/><Relationship Id="rId2"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customXml" Target="../ink/ink35.xml"/><Relationship Id="rId5" Type="http://schemas.openxmlformats.org/officeDocument/2006/relationships/image" Target="../media/image4.png"/><Relationship Id="rId4" Type="http://schemas.openxmlformats.org/officeDocument/2006/relationships/customXml" Target="../ink/ink34.xml"/></Relationships>
</file>

<file path=ppt/slides/_rels/slide11.xml.rels><?xml version="1.0" encoding="UTF-8" standalone="yes"?>
<Relationships xmlns="http://schemas.openxmlformats.org/package/2006/relationships"><Relationship Id="rId8" Type="http://schemas.openxmlformats.org/officeDocument/2006/relationships/hyperlink" Target="https://www.netsolwater.com/reverse-osmosis-plant-commercial-vs-industrial-ro-plants.php?blog=136" TargetMode="External"/><Relationship Id="rId3" Type="http://schemas.openxmlformats.org/officeDocument/2006/relationships/image" Target="../media/image3.png"/><Relationship Id="rId7" Type="http://schemas.openxmlformats.org/officeDocument/2006/relationships/customXml" Target="../ink/ink40.xml"/><Relationship Id="rId2"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customXml" Target="../ink/ink39.xml"/><Relationship Id="rId5" Type="http://schemas.openxmlformats.org/officeDocument/2006/relationships/image" Target="../media/image4.png"/><Relationship Id="rId4" Type="http://schemas.openxmlformats.org/officeDocument/2006/relationships/customXml" Target="../ink/ink38.xml"/></Relationships>
</file>

<file path=ppt/slides/_rels/slide12.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3.png"/><Relationship Id="rId7" Type="http://schemas.openxmlformats.org/officeDocument/2006/relationships/customXml" Target="../ink/ink44.xml"/><Relationship Id="rId2" Type="http://schemas.openxmlformats.org/officeDocument/2006/relationships/customXml" Target="../ink/ink41.xml"/><Relationship Id="rId1" Type="http://schemas.openxmlformats.org/officeDocument/2006/relationships/slideLayout" Target="../slideLayouts/slideLayout2.xml"/><Relationship Id="rId6" Type="http://schemas.openxmlformats.org/officeDocument/2006/relationships/customXml" Target="../ink/ink43.xml"/><Relationship Id="rId5" Type="http://schemas.openxmlformats.org/officeDocument/2006/relationships/image" Target="../media/image4.png"/><Relationship Id="rId4" Type="http://schemas.openxmlformats.org/officeDocument/2006/relationships/customXml" Target="../ink/ink4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customXml" Target="../ink/ink48.xml"/><Relationship Id="rId2"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47.xml"/><Relationship Id="rId5" Type="http://schemas.openxmlformats.org/officeDocument/2006/relationships/image" Target="../media/image4.png"/><Relationship Id="rId4" Type="http://schemas.openxmlformats.org/officeDocument/2006/relationships/customXml" Target="../ink/ink4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ustomXml" Target="../ink/ink52.xml"/><Relationship Id="rId2"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customXml" Target="../ink/ink51.xml"/><Relationship Id="rId5" Type="http://schemas.openxmlformats.org/officeDocument/2006/relationships/image" Target="../media/image4.png"/><Relationship Id="rId4" Type="http://schemas.openxmlformats.org/officeDocument/2006/relationships/customXml" Target="../ink/ink50.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customXml" Target="../ink/ink56.xml"/><Relationship Id="rId2"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55.xml"/><Relationship Id="rId5" Type="http://schemas.openxmlformats.org/officeDocument/2006/relationships/image" Target="../media/image4.png"/><Relationship Id="rId4" Type="http://schemas.openxmlformats.org/officeDocument/2006/relationships/customXml" Target="../ink/ink54.xm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3.png"/><Relationship Id="rId7" Type="http://schemas.openxmlformats.org/officeDocument/2006/relationships/customXml" Target="../ink/ink60.xml"/><Relationship Id="rId2" Type="http://schemas.openxmlformats.org/officeDocument/2006/relationships/customXml" Target="../ink/ink57.xml"/><Relationship Id="rId1" Type="http://schemas.openxmlformats.org/officeDocument/2006/relationships/slideLayout" Target="../slideLayouts/slideLayout2.xml"/><Relationship Id="rId6" Type="http://schemas.openxmlformats.org/officeDocument/2006/relationships/customXml" Target="../ink/ink59.xml"/><Relationship Id="rId5" Type="http://schemas.openxmlformats.org/officeDocument/2006/relationships/image" Target="../media/image4.png"/><Relationship Id="rId4" Type="http://schemas.openxmlformats.org/officeDocument/2006/relationships/customXml" Target="../ink/ink5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ustomXml" Target="../ink/ink64.xml"/><Relationship Id="rId2" Type="http://schemas.openxmlformats.org/officeDocument/2006/relationships/customXml" Target="../ink/ink61.xml"/><Relationship Id="rId1" Type="http://schemas.openxmlformats.org/officeDocument/2006/relationships/slideLayout" Target="../slideLayouts/slideLayout2.xml"/><Relationship Id="rId6" Type="http://schemas.openxmlformats.org/officeDocument/2006/relationships/customXml" Target="../ink/ink63.xml"/><Relationship Id="rId5" Type="http://schemas.openxmlformats.org/officeDocument/2006/relationships/image" Target="../media/image4.png"/><Relationship Id="rId4" Type="http://schemas.openxmlformats.org/officeDocument/2006/relationships/customXml" Target="../ink/ink6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ustomXml" Target="../ink/ink68.xml"/><Relationship Id="rId2"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customXml" Target="../ink/ink67.xml"/><Relationship Id="rId5" Type="http://schemas.openxmlformats.org/officeDocument/2006/relationships/image" Target="../media/image4.png"/><Relationship Id="rId4" Type="http://schemas.openxmlformats.org/officeDocument/2006/relationships/customXml" Target="../ink/ink6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4.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5.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8.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4.png"/><Relationship Id="rId4" Type="http://schemas.openxmlformats.org/officeDocument/2006/relationships/customXml" Target="../ink/ink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customXml" Target="../ink/ink12.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4.png"/><Relationship Id="rId4" Type="http://schemas.openxmlformats.org/officeDocument/2006/relationships/customXml" Target="../ink/ink10.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hyperlink" Target="https://www.netsolwater.com/what-is-the-importance-of-activated-carbon-filter-in-water-treatment.php?blog=1272" TargetMode="External"/><Relationship Id="rId3" Type="http://schemas.openxmlformats.org/officeDocument/2006/relationships/image" Target="../media/image3.png"/><Relationship Id="rId7" Type="http://schemas.openxmlformats.org/officeDocument/2006/relationships/customXml" Target="../ink/ink16.xml"/><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4.png"/><Relationship Id="rId4" Type="http://schemas.openxmlformats.org/officeDocument/2006/relationships/customXml" Target="../ink/ink14.xml"/></Relationships>
</file>

<file path=ppt/slides/_rels/slide6.xml.rels><?xml version="1.0" encoding="UTF-8" standalone="yes"?>
<Relationships xmlns="http://schemas.openxmlformats.org/package/2006/relationships"><Relationship Id="rId8" Type="http://schemas.openxmlformats.org/officeDocument/2006/relationships/image" Target="../media/image9.webp"/><Relationship Id="rId3" Type="http://schemas.openxmlformats.org/officeDocument/2006/relationships/image" Target="../media/image3.png"/><Relationship Id="rId7" Type="http://schemas.openxmlformats.org/officeDocument/2006/relationships/customXml" Target="../ink/ink20.xml"/><Relationship Id="rId2"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4.png"/><Relationship Id="rId4" Type="http://schemas.openxmlformats.org/officeDocument/2006/relationships/customXml" Target="../ink/ink18.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customXml" Target="../ink/ink24.xml"/><Relationship Id="rId2"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23.xml"/><Relationship Id="rId5" Type="http://schemas.openxmlformats.org/officeDocument/2006/relationships/image" Target="../media/image4.png"/><Relationship Id="rId4" Type="http://schemas.openxmlformats.org/officeDocument/2006/relationships/customXml" Target="../ink/ink22.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hyperlink" Target="https://byjus.com/chemistry/potable-water/" TargetMode="External"/><Relationship Id="rId3" Type="http://schemas.openxmlformats.org/officeDocument/2006/relationships/image" Target="../media/image3.png"/><Relationship Id="rId7" Type="http://schemas.openxmlformats.org/officeDocument/2006/relationships/customXml" Target="../ink/ink28.xml"/><Relationship Id="rId2"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27.xml"/><Relationship Id="rId5" Type="http://schemas.openxmlformats.org/officeDocument/2006/relationships/image" Target="../media/image4.png"/><Relationship Id="rId4" Type="http://schemas.openxmlformats.org/officeDocument/2006/relationships/customXml" Target="../ink/ink26.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customXml" Target="../ink/ink32.xml"/><Relationship Id="rId2"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customXml" Target="../ink/ink31.xml"/><Relationship Id="rId5" Type="http://schemas.openxmlformats.org/officeDocument/2006/relationships/image" Target="../media/image4.png"/><Relationship Id="rId4" Type="http://schemas.openxmlformats.org/officeDocument/2006/relationships/customXml" Target="../ink/ink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2282911-4A61-4A42-8E73-D723BEBE2DB8}"/>
              </a:ext>
            </a:extLst>
          </p:cNvPr>
          <p:cNvSpPr>
            <a:spLocks noGrp="1"/>
          </p:cNvSpPr>
          <p:nvPr>
            <p:ph type="ctrTitle"/>
          </p:nvPr>
        </p:nvSpPr>
        <p:spPr>
          <a:xfrm>
            <a:off x="1487488" y="1988840"/>
            <a:ext cx="9541060" cy="1440160"/>
          </a:xfrm>
        </p:spPr>
        <p:txBody>
          <a:bodyPr>
            <a:normAutofit fontScale="90000"/>
          </a:bodyPr>
          <a:lstStyle/>
          <a:p>
            <a:br>
              <a:rPr lang="en-IN" dirty="0">
                <a:latin typeface="Eras Bold ITC" panose="020B0907030504020204" pitchFamily="34" charset="0"/>
                <a:cs typeface="Times New Roman" panose="02020603050405020304" pitchFamily="18" charset="0"/>
              </a:rPr>
            </a:br>
            <a:br>
              <a:rPr lang="en-IN" dirty="0">
                <a:latin typeface="Eras Bold ITC" panose="020B0907030504020204" pitchFamily="34" charset="0"/>
                <a:cs typeface="Times New Roman" panose="02020603050405020304" pitchFamily="18" charset="0"/>
              </a:rPr>
            </a:br>
            <a:br>
              <a:rPr lang="en-IN" dirty="0">
                <a:latin typeface="Eras Bold ITC" panose="020B0907030504020204" pitchFamily="34" charset="0"/>
                <a:cs typeface="Times New Roman" panose="02020603050405020304" pitchFamily="18" charset="0"/>
              </a:rPr>
            </a:br>
            <a:r>
              <a:rPr lang="en-IN" dirty="0">
                <a:latin typeface="Eras Bold ITC" panose="020B0907030504020204" pitchFamily="34" charset="0"/>
                <a:cs typeface="Times New Roman" panose="02020603050405020304" pitchFamily="18" charset="0"/>
              </a:rPr>
              <a:t>UNIT-II</a:t>
            </a:r>
            <a:br>
              <a:rPr lang="en-IN" dirty="0">
                <a:latin typeface="Eras Bold ITC" panose="020B0907030504020204" pitchFamily="34" charset="0"/>
                <a:cs typeface="Times New Roman" panose="02020603050405020304" pitchFamily="18" charset="0"/>
              </a:rPr>
            </a:br>
            <a:r>
              <a:rPr lang="en-IN" dirty="0">
                <a:latin typeface="Eras Bold ITC" panose="020B0907030504020204" pitchFamily="34" charset="0"/>
                <a:cs typeface="Times New Roman" panose="02020603050405020304" pitchFamily="18" charset="0"/>
              </a:rPr>
              <a:t>Advanced water treatment methods</a:t>
            </a:r>
          </a:p>
        </p:txBody>
      </p:sp>
      <p:sp>
        <p:nvSpPr>
          <p:cNvPr id="12" name="Subtitle 2">
            <a:extLst>
              <a:ext uri="{FF2B5EF4-FFF2-40B4-BE49-F238E27FC236}">
                <a16:creationId xmlns:a16="http://schemas.microsoft.com/office/drawing/2014/main" id="{374C6B0C-371A-41E0-BF7D-B301E36AAB91}"/>
              </a:ext>
            </a:extLst>
          </p:cNvPr>
          <p:cNvSpPr>
            <a:spLocks noGrp="1"/>
          </p:cNvSpPr>
          <p:nvPr>
            <p:ph type="subTitle" idx="1"/>
          </p:nvPr>
        </p:nvSpPr>
        <p:spPr>
          <a:xfrm>
            <a:off x="2829018" y="3974851"/>
            <a:ext cx="6858000" cy="2376264"/>
          </a:xfrm>
        </p:spPr>
        <p:txBody>
          <a:bodyPr>
            <a:normAutofit fontScale="92500" lnSpcReduction="10000"/>
          </a:bodyPr>
          <a:lstStyle/>
          <a:p>
            <a:pPr>
              <a:spcBef>
                <a:spcPts val="600"/>
              </a:spcBef>
            </a:pPr>
            <a:r>
              <a:rPr lang="en-IN" dirty="0"/>
              <a:t>By </a:t>
            </a:r>
          </a:p>
          <a:p>
            <a:pPr>
              <a:spcBef>
                <a:spcPts val="600"/>
              </a:spcBef>
            </a:pPr>
            <a:endParaRPr lang="en-IN" sz="1300" dirty="0"/>
          </a:p>
          <a:p>
            <a:pPr>
              <a:spcBef>
                <a:spcPts val="600"/>
              </a:spcBef>
            </a:pPr>
            <a:r>
              <a:rPr lang="en-IN" sz="4000" b="1" dirty="0">
                <a:solidFill>
                  <a:srgbClr val="660066"/>
                </a:solidFill>
              </a:rPr>
              <a:t>P.RAVI KISHORE</a:t>
            </a:r>
          </a:p>
          <a:p>
            <a:r>
              <a:rPr lang="en-IN" dirty="0"/>
              <a:t>Dept of Civil Engineering</a:t>
            </a:r>
          </a:p>
          <a:p>
            <a:r>
              <a:rPr lang="en-IN" dirty="0"/>
              <a:t>Aditya Engineering College(A)</a:t>
            </a:r>
          </a:p>
          <a:p>
            <a:r>
              <a:rPr lang="en-IN" dirty="0"/>
              <a:t>Surampalem.</a:t>
            </a:r>
          </a:p>
          <a:p>
            <a:pPr>
              <a:spcBef>
                <a:spcPts val="600"/>
              </a:spcBef>
            </a:pPr>
            <a:endParaRPr lang="en-IN" dirty="0"/>
          </a:p>
          <a:p>
            <a:endParaRPr lang="en-IN"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pic>
        <p:nvPicPr>
          <p:cNvPr id="2" name="Picture 1">
            <a:extLst>
              <a:ext uri="{FF2B5EF4-FFF2-40B4-BE49-F238E27FC236}">
                <a16:creationId xmlns:a16="http://schemas.microsoft.com/office/drawing/2014/main" id="{80A2D734-4632-5981-E534-3837B6EBA99E}"/>
              </a:ext>
            </a:extLst>
          </p:cNvPr>
          <p:cNvPicPr>
            <a:picLocks noChangeAspect="1"/>
          </p:cNvPicPr>
          <p:nvPr/>
        </p:nvPicPr>
        <p:blipFill>
          <a:blip r:embed="rId8"/>
          <a:stretch>
            <a:fillRect/>
          </a:stretch>
        </p:blipFill>
        <p:spPr>
          <a:xfrm>
            <a:off x="1199456" y="620688"/>
            <a:ext cx="9793088" cy="5616624"/>
          </a:xfrm>
          <a:prstGeom prst="rect">
            <a:avLst/>
          </a:prstGeom>
        </p:spPr>
      </p:pic>
    </p:spTree>
    <p:extLst>
      <p:ext uri="{BB962C8B-B14F-4D97-AF65-F5344CB8AC3E}">
        <p14:creationId xmlns:p14="http://schemas.microsoft.com/office/powerpoint/2010/main" val="161380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sp>
        <p:nvSpPr>
          <p:cNvPr id="5" name="TextBox 4">
            <a:extLst>
              <a:ext uri="{FF2B5EF4-FFF2-40B4-BE49-F238E27FC236}">
                <a16:creationId xmlns:a16="http://schemas.microsoft.com/office/drawing/2014/main" id="{41F67DD8-786C-483C-411C-B7233CF00416}"/>
              </a:ext>
            </a:extLst>
          </p:cNvPr>
          <p:cNvSpPr txBox="1"/>
          <p:nvPr/>
        </p:nvSpPr>
        <p:spPr>
          <a:xfrm>
            <a:off x="221782" y="632485"/>
            <a:ext cx="1553738" cy="369332"/>
          </a:xfrm>
          <a:prstGeom prst="rect">
            <a:avLst/>
          </a:prstGeom>
          <a:noFill/>
        </p:spPr>
        <p:txBody>
          <a:bodyPr wrap="square">
            <a:spAutoFit/>
          </a:bodyPr>
          <a:lstStyle/>
          <a:p>
            <a:r>
              <a:rPr lang="en-IN" b="1" dirty="0">
                <a:solidFill>
                  <a:srgbClr val="00B0F0"/>
                </a:solidFill>
              </a:rPr>
              <a:t>Ultrafiltration</a:t>
            </a:r>
          </a:p>
        </p:txBody>
      </p:sp>
      <p:sp>
        <p:nvSpPr>
          <p:cNvPr id="10" name="TextBox 9">
            <a:extLst>
              <a:ext uri="{FF2B5EF4-FFF2-40B4-BE49-F238E27FC236}">
                <a16:creationId xmlns:a16="http://schemas.microsoft.com/office/drawing/2014/main" id="{7327AA3A-9ABD-C7B8-B563-8508C35B9699}"/>
              </a:ext>
            </a:extLst>
          </p:cNvPr>
          <p:cNvSpPr txBox="1"/>
          <p:nvPr/>
        </p:nvSpPr>
        <p:spPr>
          <a:xfrm>
            <a:off x="263352" y="972972"/>
            <a:ext cx="11305256" cy="923330"/>
          </a:xfrm>
          <a:prstGeom prst="rect">
            <a:avLst/>
          </a:prstGeom>
          <a:noFill/>
        </p:spPr>
        <p:txBody>
          <a:bodyPr wrap="square">
            <a:spAutoFit/>
          </a:bodyPr>
          <a:lstStyle/>
          <a:p>
            <a:r>
              <a:rPr lang="en-US" dirty="0">
                <a:effectLst/>
              </a:rPr>
              <a:t>	Filtration is the process of removing particulates from water by forcing it through a porous medium. This porous media could be natural, like sand, gravel, or clay, or it could be a membrane wall made of a variety of materials. The process of settling large particles prior to filtration is known as sedimentation.</a:t>
            </a:r>
            <a:endParaRPr lang="en-IN" dirty="0"/>
          </a:p>
        </p:txBody>
      </p:sp>
      <p:sp>
        <p:nvSpPr>
          <p:cNvPr id="12" name="TextBox 11">
            <a:extLst>
              <a:ext uri="{FF2B5EF4-FFF2-40B4-BE49-F238E27FC236}">
                <a16:creationId xmlns:a16="http://schemas.microsoft.com/office/drawing/2014/main" id="{3765658F-B7FA-79DB-1C7E-2AD6004F2D73}"/>
              </a:ext>
            </a:extLst>
          </p:cNvPr>
          <p:cNvSpPr txBox="1"/>
          <p:nvPr/>
        </p:nvSpPr>
        <p:spPr>
          <a:xfrm>
            <a:off x="221782" y="1839115"/>
            <a:ext cx="11202810" cy="923330"/>
          </a:xfrm>
          <a:prstGeom prst="rect">
            <a:avLst/>
          </a:prstGeom>
          <a:noFill/>
        </p:spPr>
        <p:txBody>
          <a:bodyPr wrap="square">
            <a:spAutoFit/>
          </a:bodyPr>
          <a:lstStyle/>
          <a:p>
            <a:pPr algn="just"/>
            <a:r>
              <a:rPr lang="en-US" b="1" dirty="0">
                <a:solidFill>
                  <a:srgbClr val="00B0F0"/>
                </a:solidFill>
                <a:effectLst/>
              </a:rPr>
              <a:t>Ultrafiltration </a:t>
            </a:r>
            <a:r>
              <a:rPr lang="en-US" b="1" dirty="0">
                <a:effectLst/>
              </a:rPr>
              <a:t>(</a:t>
            </a:r>
            <a:r>
              <a:rPr lang="en-IN" b="1" dirty="0">
                <a:effectLst/>
              </a:rPr>
              <a:t>0.01 micron) </a:t>
            </a:r>
            <a:r>
              <a:rPr lang="en-US" dirty="0">
                <a:effectLst/>
              </a:rPr>
              <a:t>would eliminate larger particles, as well as some viruses. Neither microfiltration nor ultrafiltration can remove dissolved compounds unless they are first adsorbed (with activated carbon) or clotted (with alum or iron salts).</a:t>
            </a:r>
            <a:endParaRPr lang="en-IN" dirty="0"/>
          </a:p>
        </p:txBody>
      </p:sp>
      <p:sp>
        <p:nvSpPr>
          <p:cNvPr id="14" name="TextBox 13">
            <a:extLst>
              <a:ext uri="{FF2B5EF4-FFF2-40B4-BE49-F238E27FC236}">
                <a16:creationId xmlns:a16="http://schemas.microsoft.com/office/drawing/2014/main" id="{28DDB0F8-34DC-D443-8717-31FA271B274E}"/>
              </a:ext>
            </a:extLst>
          </p:cNvPr>
          <p:cNvSpPr txBox="1"/>
          <p:nvPr/>
        </p:nvSpPr>
        <p:spPr>
          <a:xfrm>
            <a:off x="221782" y="2733600"/>
            <a:ext cx="11202810" cy="1200329"/>
          </a:xfrm>
          <a:prstGeom prst="rect">
            <a:avLst/>
          </a:prstGeom>
          <a:noFill/>
        </p:spPr>
        <p:txBody>
          <a:bodyPr wrap="square">
            <a:spAutoFit/>
          </a:bodyPr>
          <a:lstStyle/>
          <a:p>
            <a:pPr algn="just"/>
            <a:r>
              <a:rPr lang="en-US" b="1" dirty="0"/>
              <a:t>WHAT IS </a:t>
            </a:r>
            <a:r>
              <a:rPr lang="en-US" b="1" dirty="0">
                <a:solidFill>
                  <a:srgbClr val="00B050"/>
                </a:solidFill>
              </a:rPr>
              <a:t>REVERSE OSMOSIS</a:t>
            </a:r>
          </a:p>
          <a:p>
            <a:pPr algn="just"/>
            <a:r>
              <a:rPr lang="en-US" dirty="0">
                <a:effectLst/>
              </a:rPr>
              <a:t>	The pore size of </a:t>
            </a:r>
            <a:r>
              <a:rPr lang="en-US" dirty="0">
                <a:effectLst/>
                <a:hlinkClick r:id="rId8">
                  <a:extLst>
                    <a:ext uri="{A12FA001-AC4F-418D-AE19-62706E023703}">
                      <ahyp:hlinkClr xmlns:ahyp="http://schemas.microsoft.com/office/drawing/2018/hyperlinkcolor" val="tx"/>
                    </a:ext>
                  </a:extLst>
                </a:hlinkClick>
              </a:rPr>
              <a:t>Reverse Osmosis</a:t>
            </a:r>
            <a:r>
              <a:rPr lang="en-US" dirty="0">
                <a:effectLst/>
              </a:rPr>
              <a:t> filters is roughly </a:t>
            </a:r>
            <a:r>
              <a:rPr lang="en-US" b="1" dirty="0">
                <a:effectLst/>
              </a:rPr>
              <a:t>0.0001 micron. </a:t>
            </a:r>
            <a:r>
              <a:rPr lang="en-US" dirty="0">
                <a:effectLst/>
              </a:rPr>
              <a:t>Water is practically pure after flowing through a RO filter. Reverse Osmosis not only cleanses all organic molecules and viruses, but it also removes the majority of minerals in the water.</a:t>
            </a:r>
            <a:endParaRPr lang="en-US" dirty="0"/>
          </a:p>
        </p:txBody>
      </p:sp>
      <p:graphicFrame>
        <p:nvGraphicFramePr>
          <p:cNvPr id="15" name="Table 14">
            <a:extLst>
              <a:ext uri="{FF2B5EF4-FFF2-40B4-BE49-F238E27FC236}">
                <a16:creationId xmlns:a16="http://schemas.microsoft.com/office/drawing/2014/main" id="{43337501-758D-403F-FDD4-8809FFB3C0D3}"/>
              </a:ext>
            </a:extLst>
          </p:cNvPr>
          <p:cNvGraphicFramePr>
            <a:graphicFrameLocks noGrp="1"/>
          </p:cNvGraphicFramePr>
          <p:nvPr>
            <p:extLst>
              <p:ext uri="{D42A27DB-BD31-4B8C-83A1-F6EECF244321}">
                <p14:modId xmlns:p14="http://schemas.microsoft.com/office/powerpoint/2010/main" val="2741564115"/>
              </p:ext>
            </p:extLst>
          </p:nvPr>
        </p:nvGraphicFramePr>
        <p:xfrm>
          <a:off x="1487488" y="4005454"/>
          <a:ext cx="8783629" cy="1645920"/>
        </p:xfrm>
        <a:graphic>
          <a:graphicData uri="http://schemas.openxmlformats.org/drawingml/2006/table">
            <a:tbl>
              <a:tblPr/>
              <a:tblGrid>
                <a:gridCol w="834945">
                  <a:extLst>
                    <a:ext uri="{9D8B030D-6E8A-4147-A177-3AD203B41FA5}">
                      <a16:colId xmlns:a16="http://schemas.microsoft.com/office/drawing/2014/main" val="3079661208"/>
                    </a:ext>
                  </a:extLst>
                </a:gridCol>
                <a:gridCol w="3299730">
                  <a:extLst>
                    <a:ext uri="{9D8B030D-6E8A-4147-A177-3AD203B41FA5}">
                      <a16:colId xmlns:a16="http://schemas.microsoft.com/office/drawing/2014/main" val="1532899701"/>
                    </a:ext>
                  </a:extLst>
                </a:gridCol>
                <a:gridCol w="4648954">
                  <a:extLst>
                    <a:ext uri="{9D8B030D-6E8A-4147-A177-3AD203B41FA5}">
                      <a16:colId xmlns:a16="http://schemas.microsoft.com/office/drawing/2014/main" val="3008394244"/>
                    </a:ext>
                  </a:extLst>
                </a:gridCol>
              </a:tblGrid>
              <a:tr h="0">
                <a:tc>
                  <a:txBody>
                    <a:bodyPr/>
                    <a:lstStyle/>
                    <a:p>
                      <a:pPr algn="l"/>
                      <a:endParaRPr lang="en-IN">
                        <a:effectLst/>
                      </a:endParaRPr>
                    </a:p>
                  </a:txBody>
                  <a:tcPr marL="0" marR="0" marT="0" marB="0" anchor="ctr">
                    <a:lnL>
                      <a:noFill/>
                    </a:lnL>
                    <a:lnR>
                      <a:noFill/>
                    </a:lnR>
                    <a:lnT>
                      <a:noFill/>
                    </a:lnT>
                    <a:lnB>
                      <a:noFill/>
                    </a:lnB>
                  </a:tcPr>
                </a:tc>
                <a:tc>
                  <a:txBody>
                    <a:bodyPr/>
                    <a:lstStyle/>
                    <a:p>
                      <a:pPr algn="l"/>
                      <a:r>
                        <a:rPr lang="en-US">
                          <a:solidFill>
                            <a:srgbClr val="00B050"/>
                          </a:solidFill>
                          <a:effectLst/>
                        </a:rPr>
                        <a:t>It converts 4/5 gallons into waste water.</a:t>
                      </a:r>
                    </a:p>
                  </a:txBody>
                  <a:tcPr marL="0" marR="0" marT="0" marB="0" anchor="ctr">
                    <a:lnL>
                      <a:noFill/>
                    </a:lnL>
                    <a:lnR>
                      <a:noFill/>
                    </a:lnR>
                    <a:lnT>
                      <a:noFill/>
                    </a:lnT>
                    <a:lnB>
                      <a:noFill/>
                    </a:lnB>
                  </a:tcPr>
                </a:tc>
                <a:tc>
                  <a:txBody>
                    <a:bodyPr/>
                    <a:lstStyle/>
                    <a:p>
                      <a:pPr algn="l"/>
                      <a:r>
                        <a:rPr lang="en-US">
                          <a:solidFill>
                            <a:srgbClr val="0070C0"/>
                          </a:solidFill>
                          <a:effectLst/>
                        </a:rPr>
                        <a:t>It doesn't produce any waste. In fact, it can be used to make potable wastewater.</a:t>
                      </a:r>
                    </a:p>
                  </a:txBody>
                  <a:tcPr marL="0" marR="0" marT="0" marB="0" anchor="ctr">
                    <a:lnL>
                      <a:noFill/>
                    </a:lnL>
                    <a:lnR>
                      <a:noFill/>
                    </a:lnR>
                    <a:lnT>
                      <a:noFill/>
                    </a:lnT>
                    <a:lnB>
                      <a:noFill/>
                    </a:lnB>
                  </a:tcPr>
                </a:tc>
                <a:extLst>
                  <a:ext uri="{0D108BD9-81ED-4DB2-BD59-A6C34878D82A}">
                    <a16:rowId xmlns:a16="http://schemas.microsoft.com/office/drawing/2014/main" val="1035175199"/>
                  </a:ext>
                </a:extLst>
              </a:tr>
              <a:tr h="0">
                <a:tc>
                  <a:txBody>
                    <a:bodyPr/>
                    <a:lstStyle/>
                    <a:p>
                      <a:pPr algn="l"/>
                      <a:endParaRPr lang="en-IN" dirty="0">
                        <a:effectLst/>
                      </a:endParaRPr>
                    </a:p>
                  </a:txBody>
                  <a:tcPr marL="0" marR="0" marT="0" marB="0" anchor="ctr">
                    <a:lnL>
                      <a:noFill/>
                    </a:lnL>
                    <a:lnR>
                      <a:noFill/>
                    </a:lnR>
                    <a:lnT>
                      <a:noFill/>
                    </a:lnT>
                    <a:lnB>
                      <a:noFill/>
                    </a:lnB>
                  </a:tcPr>
                </a:tc>
                <a:tc>
                  <a:txBody>
                    <a:bodyPr/>
                    <a:lstStyle/>
                    <a:p>
                      <a:pPr algn="l"/>
                      <a:r>
                        <a:rPr lang="en-US">
                          <a:solidFill>
                            <a:srgbClr val="00B050"/>
                          </a:solidFill>
                          <a:effectLst/>
                        </a:rPr>
                        <a:t>It requires a storage tank as it has slow filter speeds.</a:t>
                      </a:r>
                    </a:p>
                  </a:txBody>
                  <a:tcPr marL="0" marR="0" marT="0" marB="0" anchor="ctr">
                    <a:lnL>
                      <a:noFill/>
                    </a:lnL>
                    <a:lnR>
                      <a:noFill/>
                    </a:lnR>
                    <a:lnT>
                      <a:noFill/>
                    </a:lnT>
                    <a:lnB>
                      <a:noFill/>
                    </a:lnB>
                  </a:tcPr>
                </a:tc>
                <a:tc>
                  <a:txBody>
                    <a:bodyPr/>
                    <a:lstStyle/>
                    <a:p>
                      <a:pPr algn="l"/>
                      <a:r>
                        <a:rPr lang="en-US" dirty="0">
                          <a:solidFill>
                            <a:srgbClr val="0070C0"/>
                          </a:solidFill>
                          <a:effectLst/>
                        </a:rPr>
                        <a:t>It does not require a storage tank as it filters one gallon of water per minute.</a:t>
                      </a:r>
                    </a:p>
                  </a:txBody>
                  <a:tcPr marL="0" marR="0" marT="0" marB="0" anchor="ctr">
                    <a:lnL>
                      <a:noFill/>
                    </a:lnL>
                    <a:lnR>
                      <a:noFill/>
                    </a:lnR>
                    <a:lnT>
                      <a:noFill/>
                    </a:lnT>
                    <a:lnB>
                      <a:noFill/>
                    </a:lnB>
                  </a:tcPr>
                </a:tc>
                <a:extLst>
                  <a:ext uri="{0D108BD9-81ED-4DB2-BD59-A6C34878D82A}">
                    <a16:rowId xmlns:a16="http://schemas.microsoft.com/office/drawing/2014/main" val="458160384"/>
                  </a:ext>
                </a:extLst>
              </a:tr>
              <a:tr h="0">
                <a:tc>
                  <a:txBody>
                    <a:bodyPr/>
                    <a:lstStyle/>
                    <a:p>
                      <a:pPr algn="l"/>
                      <a:endParaRPr lang="en-IN" dirty="0">
                        <a:effectLst/>
                      </a:endParaRPr>
                    </a:p>
                  </a:txBody>
                  <a:tcPr marL="0" marR="0" marT="0" marB="0" anchor="ctr">
                    <a:lnL>
                      <a:noFill/>
                    </a:lnL>
                    <a:lnR>
                      <a:noFill/>
                    </a:lnR>
                    <a:lnT>
                      <a:noFill/>
                    </a:lnT>
                    <a:lnB>
                      <a:noFill/>
                    </a:lnB>
                  </a:tcPr>
                </a:tc>
                <a:tc>
                  <a:txBody>
                    <a:bodyPr/>
                    <a:lstStyle/>
                    <a:p>
                      <a:pPr algn="l"/>
                      <a:r>
                        <a:rPr lang="en-US" dirty="0">
                          <a:solidFill>
                            <a:srgbClr val="00B050"/>
                          </a:solidFill>
                          <a:effectLst/>
                        </a:rPr>
                        <a:t>RO needs a minimum 50 psi to function properly.</a:t>
                      </a:r>
                    </a:p>
                  </a:txBody>
                  <a:tcPr marL="0" marR="0" marT="0" marB="0" anchor="ctr">
                    <a:lnL>
                      <a:noFill/>
                    </a:lnL>
                    <a:lnR>
                      <a:noFill/>
                    </a:lnR>
                    <a:lnT>
                      <a:noFill/>
                    </a:lnT>
                    <a:lnB>
                      <a:noFill/>
                    </a:lnB>
                  </a:tcPr>
                </a:tc>
                <a:tc>
                  <a:txBody>
                    <a:bodyPr/>
                    <a:lstStyle/>
                    <a:p>
                      <a:pPr algn="l"/>
                      <a:r>
                        <a:rPr lang="en-US" dirty="0">
                          <a:solidFill>
                            <a:srgbClr val="0070C0"/>
                          </a:solidFill>
                          <a:effectLst/>
                        </a:rPr>
                        <a:t>UF can operate smoothly under low pressure.</a:t>
                      </a:r>
                    </a:p>
                  </a:txBody>
                  <a:tcPr marL="0" marR="0" marT="0" marB="0" anchor="ctr">
                    <a:lnL>
                      <a:noFill/>
                    </a:lnL>
                    <a:lnR>
                      <a:noFill/>
                    </a:lnR>
                    <a:lnT>
                      <a:noFill/>
                    </a:lnT>
                    <a:lnB>
                      <a:noFill/>
                    </a:lnB>
                  </a:tcPr>
                </a:tc>
                <a:extLst>
                  <a:ext uri="{0D108BD9-81ED-4DB2-BD59-A6C34878D82A}">
                    <a16:rowId xmlns:a16="http://schemas.microsoft.com/office/drawing/2014/main" val="1150390512"/>
                  </a:ext>
                </a:extLst>
              </a:tr>
            </a:tbl>
          </a:graphicData>
        </a:graphic>
      </p:graphicFrame>
    </p:spTree>
    <p:extLst>
      <p:ext uri="{BB962C8B-B14F-4D97-AF65-F5344CB8AC3E}">
        <p14:creationId xmlns:p14="http://schemas.microsoft.com/office/powerpoint/2010/main" val="383333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pic>
        <p:nvPicPr>
          <p:cNvPr id="6" name="Picture 5">
            <a:extLst>
              <a:ext uri="{FF2B5EF4-FFF2-40B4-BE49-F238E27FC236}">
                <a16:creationId xmlns:a16="http://schemas.microsoft.com/office/drawing/2014/main" id="{1C2DBE57-C387-3D14-4D66-794A4D4EC1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468" y="836712"/>
            <a:ext cx="7751784" cy="5069491"/>
          </a:xfrm>
          <a:prstGeom prst="rect">
            <a:avLst/>
          </a:prstGeom>
        </p:spPr>
      </p:pic>
    </p:spTree>
    <p:extLst>
      <p:ext uri="{BB962C8B-B14F-4D97-AF65-F5344CB8AC3E}">
        <p14:creationId xmlns:p14="http://schemas.microsoft.com/office/powerpoint/2010/main" val="364329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pic>
        <p:nvPicPr>
          <p:cNvPr id="2" name="Picture 1">
            <a:extLst>
              <a:ext uri="{FF2B5EF4-FFF2-40B4-BE49-F238E27FC236}">
                <a16:creationId xmlns:a16="http://schemas.microsoft.com/office/drawing/2014/main" id="{B6076A15-CD65-E0C1-516F-DDDC2F86524B}"/>
              </a:ext>
            </a:extLst>
          </p:cNvPr>
          <p:cNvPicPr>
            <a:picLocks noChangeAspect="1"/>
          </p:cNvPicPr>
          <p:nvPr/>
        </p:nvPicPr>
        <p:blipFill>
          <a:blip r:embed="rId8"/>
          <a:stretch>
            <a:fillRect/>
          </a:stretch>
        </p:blipFill>
        <p:spPr>
          <a:xfrm>
            <a:off x="848215" y="535432"/>
            <a:ext cx="10576378" cy="5787136"/>
          </a:xfrm>
          <a:prstGeom prst="rect">
            <a:avLst/>
          </a:prstGeom>
        </p:spPr>
      </p:pic>
    </p:spTree>
    <p:extLst>
      <p:ext uri="{BB962C8B-B14F-4D97-AF65-F5344CB8AC3E}">
        <p14:creationId xmlns:p14="http://schemas.microsoft.com/office/powerpoint/2010/main" val="279701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sp>
        <p:nvSpPr>
          <p:cNvPr id="5" name="TextBox 4">
            <a:extLst>
              <a:ext uri="{FF2B5EF4-FFF2-40B4-BE49-F238E27FC236}">
                <a16:creationId xmlns:a16="http://schemas.microsoft.com/office/drawing/2014/main" id="{4BB442BE-912A-34B2-87E4-D73673CF2890}"/>
              </a:ext>
            </a:extLst>
          </p:cNvPr>
          <p:cNvSpPr txBox="1"/>
          <p:nvPr/>
        </p:nvSpPr>
        <p:spPr>
          <a:xfrm>
            <a:off x="514530" y="692696"/>
            <a:ext cx="10801199" cy="5786199"/>
          </a:xfrm>
          <a:prstGeom prst="rect">
            <a:avLst/>
          </a:prstGeom>
          <a:noFill/>
        </p:spPr>
        <p:txBody>
          <a:bodyPr wrap="square">
            <a:spAutoFit/>
          </a:bodyPr>
          <a:lstStyle/>
          <a:p>
            <a:r>
              <a:rPr lang="en-US" b="1" dirty="0"/>
              <a:t>Advantages of Ultrafiltration System  </a:t>
            </a:r>
          </a:p>
          <a:p>
            <a:r>
              <a:rPr lang="en-US" sz="1600" b="1" dirty="0">
                <a:latin typeface="Times New Roman" panose="02020603050405020304" pitchFamily="18" charset="0"/>
                <a:cs typeface="Times New Roman" panose="02020603050405020304" pitchFamily="18" charset="0"/>
              </a:rPr>
              <a:t>1: Zero Power Requirement</a:t>
            </a:r>
          </a:p>
          <a:p>
            <a:pPr algn="just"/>
            <a:r>
              <a:rPr lang="en-US" sz="1600" dirty="0">
                <a:effectLst/>
                <a:latin typeface="Times New Roman" panose="02020603050405020304" pitchFamily="18" charset="0"/>
                <a:cs typeface="Times New Roman" panose="02020603050405020304" pitchFamily="18" charset="0"/>
              </a:rPr>
              <a:t>The </a:t>
            </a:r>
            <a:r>
              <a:rPr lang="en-US" sz="1600" b="1" dirty="0">
                <a:effectLst/>
                <a:latin typeface="Times New Roman" panose="02020603050405020304" pitchFamily="18" charset="0"/>
                <a:cs typeface="Times New Roman" panose="02020603050405020304" pitchFamily="18" charset="0"/>
              </a:rPr>
              <a:t>Ultrafiltration System</a:t>
            </a:r>
            <a:r>
              <a:rPr lang="en-US" sz="1600" dirty="0">
                <a:effectLst/>
                <a:latin typeface="Times New Roman" panose="02020603050405020304" pitchFamily="18" charset="0"/>
                <a:cs typeface="Times New Roman" panose="02020603050405020304" pitchFamily="18" charset="0"/>
              </a:rPr>
              <a:t> operates without the use of electricity. Water can be filtered using natural pressure with this technique. Choose a zero-power water purifying procedure instead of worrying about power outages or paying electricity costs.</a:t>
            </a:r>
          </a:p>
          <a:p>
            <a:r>
              <a:rPr lang="en-US" sz="1600" b="1" dirty="0">
                <a:latin typeface="Times New Roman" panose="02020603050405020304" pitchFamily="18" charset="0"/>
                <a:cs typeface="Times New Roman" panose="02020603050405020304" pitchFamily="18" charset="0"/>
              </a:rPr>
              <a:t>2: Viruses and bacteria are eliminated</a:t>
            </a:r>
          </a:p>
          <a:p>
            <a:pPr algn="just"/>
            <a:r>
              <a:rPr lang="en-US" sz="1600" dirty="0">
                <a:effectLst/>
                <a:latin typeface="Times New Roman" panose="02020603050405020304" pitchFamily="18" charset="0"/>
                <a:cs typeface="Times New Roman" panose="02020603050405020304" pitchFamily="18" charset="0"/>
              </a:rPr>
              <a:t>By pushing water through a membrane, ultrafiltration eliminates particle materials. As a result, it not only kills all bacteria and viruses, but also eliminates their eggs from the water, ensuring that the water is clean and safe.</a:t>
            </a:r>
          </a:p>
          <a:p>
            <a:r>
              <a:rPr lang="en-US" sz="1600" b="1" dirty="0">
                <a:latin typeface="Times New Roman" panose="02020603050405020304" pitchFamily="18" charset="0"/>
                <a:cs typeface="Times New Roman" panose="02020603050405020304" pitchFamily="18" charset="0"/>
              </a:rPr>
              <a:t>3: Deep cleaning</a:t>
            </a:r>
          </a:p>
          <a:p>
            <a:pPr algn="just"/>
            <a:r>
              <a:rPr lang="en-US" sz="1600" dirty="0">
                <a:effectLst/>
                <a:latin typeface="Times New Roman" panose="02020603050405020304" pitchFamily="18" charset="0"/>
                <a:cs typeface="Times New Roman" panose="02020603050405020304" pitchFamily="18" charset="0"/>
              </a:rPr>
              <a:t>Even dirty muddy water may be purified with the Deep Cleaning Ultrafiltration System. In comparison to conventional filtration systems, it can readily remove all solid particle matter and germs from filthy water. The ultrafiltration membrane can quickly cleanse even the dirtiest water, making it safe to drink.</a:t>
            </a:r>
          </a:p>
          <a:p>
            <a:r>
              <a:rPr lang="en-US" sz="1600" b="1" dirty="0">
                <a:latin typeface="Times New Roman" panose="02020603050405020304" pitchFamily="18" charset="0"/>
                <a:cs typeface="Times New Roman" panose="02020603050405020304" pitchFamily="18" charset="0"/>
              </a:rPr>
              <a:t>4: Ensures the purest kind of drinking water</a:t>
            </a:r>
          </a:p>
          <a:p>
            <a:pPr algn="just"/>
            <a:r>
              <a:rPr lang="en-US" sz="1600" dirty="0">
                <a:effectLst/>
                <a:latin typeface="Times New Roman" panose="02020603050405020304" pitchFamily="18" charset="0"/>
                <a:cs typeface="Times New Roman" panose="02020603050405020304" pitchFamily="18" charset="0"/>
              </a:rPr>
              <a:t>The Ultrafiltration System will always generate safe drinking water. Because the ultrafiltration membrane is extremely robust, no small or large particle matter can flow through it.</a:t>
            </a:r>
          </a:p>
          <a:p>
            <a:r>
              <a:rPr lang="en-US" sz="1600" b="1" dirty="0">
                <a:latin typeface="Times New Roman" panose="02020603050405020304" pitchFamily="18" charset="0"/>
                <a:cs typeface="Times New Roman" panose="02020603050405020304" pitchFamily="18" charset="0"/>
              </a:rPr>
              <a:t>5: System with Low Maintenance and High Performance</a:t>
            </a:r>
          </a:p>
          <a:p>
            <a:pPr algn="just"/>
            <a:r>
              <a:rPr lang="en-US" sz="1600" b="1" dirty="0">
                <a:effectLst/>
                <a:latin typeface="Times New Roman" panose="02020603050405020304" pitchFamily="18" charset="0"/>
                <a:cs typeface="Times New Roman" panose="02020603050405020304" pitchFamily="18" charset="0"/>
              </a:rPr>
              <a:t>Water purifiers</a:t>
            </a:r>
            <a:r>
              <a:rPr lang="en-US" sz="1600" dirty="0">
                <a:effectLst/>
                <a:latin typeface="Times New Roman" panose="02020603050405020304" pitchFamily="18" charset="0"/>
                <a:cs typeface="Times New Roman" panose="02020603050405020304" pitchFamily="18" charset="0"/>
              </a:rPr>
              <a:t> that use the Ultrafiltration System don't need to go through a long-term maintenance routine and can last for many years. The manual flushing device in these purifiers removes all of the trapped germs and muck, ensuring that the purifier operates at peak performance for at least eleven years.</a:t>
            </a:r>
          </a:p>
          <a:p>
            <a:r>
              <a:rPr lang="en-US" sz="1600" b="1" dirty="0">
                <a:latin typeface="Times New Roman" panose="02020603050405020304" pitchFamily="18" charset="0"/>
                <a:cs typeface="Times New Roman" panose="02020603050405020304" pitchFamily="18" charset="0"/>
              </a:rPr>
              <a:t>6: Excellent Purification </a:t>
            </a:r>
          </a:p>
          <a:p>
            <a:pPr algn="just"/>
            <a:r>
              <a:rPr lang="en-US" sz="1600" dirty="0">
                <a:effectLst/>
                <a:latin typeface="Times New Roman" panose="02020603050405020304" pitchFamily="18" charset="0"/>
                <a:cs typeface="Times New Roman" panose="02020603050405020304" pitchFamily="18" charset="0"/>
              </a:rPr>
              <a:t>Most water filtration systems, with the exception of the Ultrafiltration system, use chlorine treatment to kill and extract microorganisms from the water. However, the eggs (cysts) cannot be removed with this procedure. The Ultrafiltration System, on the other hand, removes the chlorine-resistant eggs (Cysts) of gastrointestinal parasites such as cryptosporidiosis, giardiasis, and amoebic illness, resulting in pure drinkable water.</a:t>
            </a:r>
          </a:p>
        </p:txBody>
      </p:sp>
    </p:spTree>
    <p:extLst>
      <p:ext uri="{BB962C8B-B14F-4D97-AF65-F5344CB8AC3E}">
        <p14:creationId xmlns:p14="http://schemas.microsoft.com/office/powerpoint/2010/main" val="356608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pic>
        <p:nvPicPr>
          <p:cNvPr id="5" name="Picture 4">
            <a:extLst>
              <a:ext uri="{FF2B5EF4-FFF2-40B4-BE49-F238E27FC236}">
                <a16:creationId xmlns:a16="http://schemas.microsoft.com/office/drawing/2014/main" id="{6DCE4EC7-9597-7674-B4FC-2228BF1A063E}"/>
              </a:ext>
            </a:extLst>
          </p:cNvPr>
          <p:cNvPicPr>
            <a:picLocks noChangeAspect="1"/>
          </p:cNvPicPr>
          <p:nvPr/>
        </p:nvPicPr>
        <p:blipFill>
          <a:blip r:embed="rId8"/>
          <a:stretch>
            <a:fillRect/>
          </a:stretch>
        </p:blipFill>
        <p:spPr>
          <a:xfrm>
            <a:off x="198648" y="943992"/>
            <a:ext cx="5328592" cy="1116136"/>
          </a:xfrm>
          <a:prstGeom prst="rect">
            <a:avLst/>
          </a:prstGeom>
        </p:spPr>
      </p:pic>
      <p:pic>
        <p:nvPicPr>
          <p:cNvPr id="6" name="Picture 5">
            <a:extLst>
              <a:ext uri="{FF2B5EF4-FFF2-40B4-BE49-F238E27FC236}">
                <a16:creationId xmlns:a16="http://schemas.microsoft.com/office/drawing/2014/main" id="{A07E16E0-A803-E9CD-287D-FD2A978C8301}"/>
              </a:ext>
            </a:extLst>
          </p:cNvPr>
          <p:cNvPicPr>
            <a:picLocks noChangeAspect="1"/>
          </p:cNvPicPr>
          <p:nvPr/>
        </p:nvPicPr>
        <p:blipFill>
          <a:blip r:embed="rId9"/>
          <a:stretch>
            <a:fillRect/>
          </a:stretch>
        </p:blipFill>
        <p:spPr>
          <a:xfrm>
            <a:off x="5663952" y="943992"/>
            <a:ext cx="5832648" cy="4933280"/>
          </a:xfrm>
          <a:prstGeom prst="rect">
            <a:avLst/>
          </a:prstGeom>
        </p:spPr>
      </p:pic>
    </p:spTree>
    <p:extLst>
      <p:ext uri="{BB962C8B-B14F-4D97-AF65-F5344CB8AC3E}">
        <p14:creationId xmlns:p14="http://schemas.microsoft.com/office/powerpoint/2010/main" val="366495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pic>
        <p:nvPicPr>
          <p:cNvPr id="5" name="Picture 4">
            <a:extLst>
              <a:ext uri="{FF2B5EF4-FFF2-40B4-BE49-F238E27FC236}">
                <a16:creationId xmlns:a16="http://schemas.microsoft.com/office/drawing/2014/main" id="{0DF1499B-E7E5-861B-2C42-80B2D44FB8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8908" y="1628800"/>
            <a:ext cx="3800588" cy="3240360"/>
          </a:xfrm>
          <a:prstGeom prst="rect">
            <a:avLst/>
          </a:prstGeom>
        </p:spPr>
      </p:pic>
      <p:sp>
        <p:nvSpPr>
          <p:cNvPr id="10" name="TextBox 9">
            <a:extLst>
              <a:ext uri="{FF2B5EF4-FFF2-40B4-BE49-F238E27FC236}">
                <a16:creationId xmlns:a16="http://schemas.microsoft.com/office/drawing/2014/main" id="{9E44CF00-6218-1CF0-72A0-5D3155734CD8}"/>
              </a:ext>
            </a:extLst>
          </p:cNvPr>
          <p:cNvSpPr txBox="1"/>
          <p:nvPr/>
        </p:nvSpPr>
        <p:spPr>
          <a:xfrm>
            <a:off x="5159896" y="764704"/>
            <a:ext cx="6660776" cy="2308324"/>
          </a:xfrm>
          <a:prstGeom prst="rect">
            <a:avLst/>
          </a:prstGeom>
          <a:noFill/>
        </p:spPr>
        <p:txBody>
          <a:bodyPr wrap="square">
            <a:spAutoFit/>
          </a:bodyPr>
          <a:lstStyle/>
          <a:p>
            <a:pPr algn="just"/>
            <a:r>
              <a:rPr lang="en-US" dirty="0">
                <a:solidFill>
                  <a:schemeClr val="accent2">
                    <a:lumMod val="75000"/>
                  </a:schemeClr>
                </a:solidFill>
              </a:rPr>
              <a:t>Freezing technology can be utilized in waste water treatment. When waste water freezes, it is purified through the formation of a cleaner layer of ice. The clean layer of ice can be removed from the rest of the waste water, and the remaining waste water is more concentrated. The new energy-efficient method of purification is based on the natural freezing process of water: energy is required only for breaking the ice and transporting it from the waste water pool. </a:t>
            </a:r>
            <a:endParaRPr lang="en-IN" dirty="0">
              <a:solidFill>
                <a:schemeClr val="accent2">
                  <a:lumMod val="75000"/>
                </a:schemeClr>
              </a:solidFill>
            </a:endParaRPr>
          </a:p>
        </p:txBody>
      </p:sp>
      <p:sp>
        <p:nvSpPr>
          <p:cNvPr id="12" name="TextBox 11">
            <a:extLst>
              <a:ext uri="{FF2B5EF4-FFF2-40B4-BE49-F238E27FC236}">
                <a16:creationId xmlns:a16="http://schemas.microsoft.com/office/drawing/2014/main" id="{732E93E2-FFD5-28AC-63C3-B08596E1AAE4}"/>
              </a:ext>
            </a:extLst>
          </p:cNvPr>
          <p:cNvSpPr txBox="1"/>
          <p:nvPr/>
        </p:nvSpPr>
        <p:spPr>
          <a:xfrm>
            <a:off x="5159896" y="2438519"/>
            <a:ext cx="6660776" cy="3139321"/>
          </a:xfrm>
          <a:prstGeom prst="rect">
            <a:avLst/>
          </a:prstGeom>
          <a:noFill/>
        </p:spPr>
        <p:txBody>
          <a:bodyPr wrap="square">
            <a:spAutoFit/>
          </a:bodyPr>
          <a:lstStyle/>
          <a:p>
            <a:endParaRPr lang="en-US" dirty="0"/>
          </a:p>
          <a:p>
            <a:endParaRPr lang="en-US" dirty="0"/>
          </a:p>
          <a:p>
            <a:pPr algn="just"/>
            <a:r>
              <a:rPr lang="en-US" dirty="0">
                <a:solidFill>
                  <a:srgbClr val="0070C0"/>
                </a:solidFill>
              </a:rPr>
              <a:t>In practice, this method could be used by leaving waste water from mines to freeze in special pools under the open sky, after which the cleaner part could be removed by breaking the ice. After that the ice would be taken away using a machine designed for that purpose to another pool where the treated waste water would be recycled, or undergo further treatment using membrane filtration, for example, for the needs of various processes. Recycling water from the industrial process would reduce the amount of fresh water that is used</a:t>
            </a:r>
            <a:endParaRPr lang="en-IN" dirty="0">
              <a:solidFill>
                <a:srgbClr val="0070C0"/>
              </a:solidFill>
            </a:endParaRPr>
          </a:p>
        </p:txBody>
      </p:sp>
      <p:sp>
        <p:nvSpPr>
          <p:cNvPr id="14" name="TextBox 13">
            <a:extLst>
              <a:ext uri="{FF2B5EF4-FFF2-40B4-BE49-F238E27FC236}">
                <a16:creationId xmlns:a16="http://schemas.microsoft.com/office/drawing/2014/main" id="{99240FF2-479D-FE91-80DD-AE6F5BA2C270}"/>
              </a:ext>
            </a:extLst>
          </p:cNvPr>
          <p:cNvSpPr txBox="1"/>
          <p:nvPr/>
        </p:nvSpPr>
        <p:spPr>
          <a:xfrm>
            <a:off x="998908" y="548680"/>
            <a:ext cx="1280668" cy="369332"/>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Freezing</a:t>
            </a:r>
          </a:p>
        </p:txBody>
      </p:sp>
    </p:spTree>
    <p:extLst>
      <p:ext uri="{BB962C8B-B14F-4D97-AF65-F5344CB8AC3E}">
        <p14:creationId xmlns:p14="http://schemas.microsoft.com/office/powerpoint/2010/main" val="2196002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spTree>
    <p:extLst>
      <p:ext uri="{BB962C8B-B14F-4D97-AF65-F5344CB8AC3E}">
        <p14:creationId xmlns:p14="http://schemas.microsoft.com/office/powerpoint/2010/main" val="3352512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spTree>
    <p:extLst>
      <p:ext uri="{BB962C8B-B14F-4D97-AF65-F5344CB8AC3E}">
        <p14:creationId xmlns:p14="http://schemas.microsoft.com/office/powerpoint/2010/main" val="31365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0259C0-C3F1-C085-155B-320E4864D3D9}"/>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7E5BFAC1-183D-A62D-EC7A-EA498D5D5CEF}"/>
              </a:ext>
            </a:extLst>
          </p:cNvPr>
          <p:cNvSpPr>
            <a:spLocks noGrp="1"/>
          </p:cNvSpPr>
          <p:nvPr>
            <p:ph type="ftr" sz="quarter" idx="12"/>
          </p:nvPr>
        </p:nvSpPr>
        <p:spPr/>
        <p:txBody>
          <a:bodyPr/>
          <a:lstStyle/>
          <a:p>
            <a:r>
              <a:rPr lang="sv-SE"/>
              <a:t>PILLA RAVI KISHORE,Asst prof.</a:t>
            </a:r>
            <a:endParaRPr lang="en-US" dirty="0"/>
          </a:p>
        </p:txBody>
      </p:sp>
    </p:spTree>
    <p:extLst>
      <p:ext uri="{BB962C8B-B14F-4D97-AF65-F5344CB8AC3E}">
        <p14:creationId xmlns:p14="http://schemas.microsoft.com/office/powerpoint/2010/main" val="71202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6"/>
              <a:stretch>
                <a:fillRect/>
              </a:stretch>
            </p:blipFill>
            <p:spPr>
              <a:xfrm>
                <a:off x="599772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6"/>
              <a:stretch>
                <a:fillRect/>
              </a:stretch>
            </p:blipFill>
            <p:spPr>
              <a:xfrm>
                <a:off x="4500480" y="35321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6"/>
              <a:stretch>
                <a:fillRect/>
              </a:stretch>
            </p:blipFill>
            <p:spPr>
              <a:xfrm>
                <a:off x="4491480" y="3478165"/>
                <a:ext cx="18000" cy="18000"/>
              </a:xfrm>
              <a:prstGeom prst="rect">
                <a:avLst/>
              </a:prstGeom>
            </p:spPr>
          </p:pic>
        </mc:Fallback>
      </mc:AlternateContent>
      <p:sp>
        <p:nvSpPr>
          <p:cNvPr id="6" name="TextBox 5">
            <a:extLst>
              <a:ext uri="{FF2B5EF4-FFF2-40B4-BE49-F238E27FC236}">
                <a16:creationId xmlns:a16="http://schemas.microsoft.com/office/drawing/2014/main" id="{CB6822A2-5197-2EA3-5979-37AB521A42B2}"/>
              </a:ext>
            </a:extLst>
          </p:cNvPr>
          <p:cNvSpPr txBox="1"/>
          <p:nvPr/>
        </p:nvSpPr>
        <p:spPr>
          <a:xfrm>
            <a:off x="2639616" y="2663201"/>
            <a:ext cx="7848152" cy="553998"/>
          </a:xfrm>
          <a:prstGeom prst="rect">
            <a:avLst/>
          </a:prstGeom>
          <a:noFill/>
        </p:spPr>
        <p:txBody>
          <a:bodyPr wrap="square" rtlCol="0">
            <a:spAutoFit/>
          </a:bodyPr>
          <a:lstStyle/>
          <a:p>
            <a:r>
              <a:rPr lang="en-IN" sz="3000" b="1" i="1" dirty="0">
                <a:latin typeface="Times New Roman" panose="02020603050405020304" pitchFamily="18" charset="0"/>
                <a:cs typeface="Times New Roman" panose="02020603050405020304" pitchFamily="18" charset="0"/>
              </a:rPr>
              <a:t>Water treatment by advanced treatment methods</a:t>
            </a:r>
          </a:p>
        </p:txBody>
      </p:sp>
    </p:spTree>
    <p:extLst>
      <p:ext uri="{BB962C8B-B14F-4D97-AF65-F5344CB8AC3E}">
        <p14:creationId xmlns:p14="http://schemas.microsoft.com/office/powerpoint/2010/main" val="351994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0259C0-C3F1-C085-155B-320E4864D3D9}"/>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7E5BFAC1-183D-A62D-EC7A-EA498D5D5CEF}"/>
              </a:ext>
            </a:extLst>
          </p:cNvPr>
          <p:cNvSpPr>
            <a:spLocks noGrp="1"/>
          </p:cNvSpPr>
          <p:nvPr>
            <p:ph type="ftr" sz="quarter" idx="12"/>
          </p:nvPr>
        </p:nvSpPr>
        <p:spPr/>
        <p:txBody>
          <a:bodyPr/>
          <a:lstStyle/>
          <a:p>
            <a:r>
              <a:rPr lang="sv-SE"/>
              <a:t>PILLA RAVI KISHORE,Asst prof.</a:t>
            </a:r>
            <a:endParaRPr lang="en-US" dirty="0"/>
          </a:p>
        </p:txBody>
      </p:sp>
    </p:spTree>
    <p:extLst>
      <p:ext uri="{BB962C8B-B14F-4D97-AF65-F5344CB8AC3E}">
        <p14:creationId xmlns:p14="http://schemas.microsoft.com/office/powerpoint/2010/main" val="1853447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0259C0-C3F1-C085-155B-320E4864D3D9}"/>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7E5BFAC1-183D-A62D-EC7A-EA498D5D5CEF}"/>
              </a:ext>
            </a:extLst>
          </p:cNvPr>
          <p:cNvSpPr>
            <a:spLocks noGrp="1"/>
          </p:cNvSpPr>
          <p:nvPr>
            <p:ph type="ftr" sz="quarter" idx="12"/>
          </p:nvPr>
        </p:nvSpPr>
        <p:spPr/>
        <p:txBody>
          <a:bodyPr/>
          <a:lstStyle/>
          <a:p>
            <a:r>
              <a:rPr lang="sv-SE"/>
              <a:t>PILLA RAVI KISHORE,Asst prof.</a:t>
            </a:r>
            <a:endParaRPr lang="en-US" dirty="0"/>
          </a:p>
        </p:txBody>
      </p:sp>
    </p:spTree>
    <p:extLst>
      <p:ext uri="{BB962C8B-B14F-4D97-AF65-F5344CB8AC3E}">
        <p14:creationId xmlns:p14="http://schemas.microsoft.com/office/powerpoint/2010/main" val="1957447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0259C0-C3F1-C085-155B-320E4864D3D9}"/>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7E5BFAC1-183D-A62D-EC7A-EA498D5D5CEF}"/>
              </a:ext>
            </a:extLst>
          </p:cNvPr>
          <p:cNvSpPr>
            <a:spLocks noGrp="1"/>
          </p:cNvSpPr>
          <p:nvPr>
            <p:ph type="ftr" sz="quarter" idx="12"/>
          </p:nvPr>
        </p:nvSpPr>
        <p:spPr/>
        <p:txBody>
          <a:bodyPr/>
          <a:lstStyle/>
          <a:p>
            <a:r>
              <a:rPr lang="sv-SE"/>
              <a:t>PILLA RAVI KISHORE,Asst prof.</a:t>
            </a:r>
            <a:endParaRPr lang="en-US" dirty="0"/>
          </a:p>
        </p:txBody>
      </p:sp>
    </p:spTree>
    <p:extLst>
      <p:ext uri="{BB962C8B-B14F-4D97-AF65-F5344CB8AC3E}">
        <p14:creationId xmlns:p14="http://schemas.microsoft.com/office/powerpoint/2010/main" val="408727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pic>
        <p:nvPicPr>
          <p:cNvPr id="2" name="Picture 1">
            <a:extLst>
              <a:ext uri="{FF2B5EF4-FFF2-40B4-BE49-F238E27FC236}">
                <a16:creationId xmlns:a16="http://schemas.microsoft.com/office/drawing/2014/main" id="{1212066A-83C8-9229-6659-FC871F320010}"/>
              </a:ext>
            </a:extLst>
          </p:cNvPr>
          <p:cNvPicPr>
            <a:picLocks noChangeAspect="1"/>
          </p:cNvPicPr>
          <p:nvPr/>
        </p:nvPicPr>
        <p:blipFill>
          <a:blip r:embed="rId8"/>
          <a:stretch>
            <a:fillRect/>
          </a:stretch>
        </p:blipFill>
        <p:spPr>
          <a:xfrm>
            <a:off x="1621185" y="1340768"/>
            <a:ext cx="8770349" cy="4934011"/>
          </a:xfrm>
          <a:prstGeom prst="rect">
            <a:avLst/>
          </a:prstGeom>
        </p:spPr>
      </p:pic>
      <p:sp>
        <p:nvSpPr>
          <p:cNvPr id="5" name="TextBox 4">
            <a:extLst>
              <a:ext uri="{FF2B5EF4-FFF2-40B4-BE49-F238E27FC236}">
                <a16:creationId xmlns:a16="http://schemas.microsoft.com/office/drawing/2014/main" id="{0D22FFC1-DEC6-7028-799E-24CDFC0CABB2}"/>
              </a:ext>
            </a:extLst>
          </p:cNvPr>
          <p:cNvSpPr txBox="1"/>
          <p:nvPr/>
        </p:nvSpPr>
        <p:spPr>
          <a:xfrm>
            <a:off x="576404" y="753551"/>
            <a:ext cx="1919196" cy="553998"/>
          </a:xfrm>
          <a:prstGeom prst="rect">
            <a:avLst/>
          </a:prstGeom>
          <a:noFill/>
        </p:spPr>
        <p:txBody>
          <a:bodyPr wrap="square" rtlCol="0">
            <a:spAutoFit/>
          </a:bodyPr>
          <a:lstStyle/>
          <a:p>
            <a:r>
              <a:rPr lang="en-IN" sz="3000" b="1" i="1" dirty="0">
                <a:latin typeface="Times New Roman" panose="02020603050405020304" pitchFamily="18" charset="0"/>
                <a:cs typeface="Times New Roman" panose="02020603050405020304" pitchFamily="18" charset="0"/>
              </a:rPr>
              <a:t>Adsorption</a:t>
            </a:r>
          </a:p>
        </p:txBody>
      </p:sp>
    </p:spTree>
    <p:extLst>
      <p:ext uri="{BB962C8B-B14F-4D97-AF65-F5344CB8AC3E}">
        <p14:creationId xmlns:p14="http://schemas.microsoft.com/office/powerpoint/2010/main" val="259518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sp>
        <p:nvSpPr>
          <p:cNvPr id="5" name="TextBox 4">
            <a:extLst>
              <a:ext uri="{FF2B5EF4-FFF2-40B4-BE49-F238E27FC236}">
                <a16:creationId xmlns:a16="http://schemas.microsoft.com/office/drawing/2014/main" id="{0D22FFC1-DEC6-7028-799E-24CDFC0CABB2}"/>
              </a:ext>
            </a:extLst>
          </p:cNvPr>
          <p:cNvSpPr txBox="1"/>
          <p:nvPr/>
        </p:nvSpPr>
        <p:spPr>
          <a:xfrm>
            <a:off x="576404" y="753551"/>
            <a:ext cx="1919196" cy="553998"/>
          </a:xfrm>
          <a:prstGeom prst="rect">
            <a:avLst/>
          </a:prstGeom>
          <a:noFill/>
        </p:spPr>
        <p:txBody>
          <a:bodyPr wrap="square" rtlCol="0">
            <a:spAutoFit/>
          </a:bodyPr>
          <a:lstStyle/>
          <a:p>
            <a:r>
              <a:rPr lang="en-IN" sz="3000" b="1" i="1" dirty="0">
                <a:latin typeface="Times New Roman" panose="02020603050405020304" pitchFamily="18" charset="0"/>
                <a:cs typeface="Times New Roman" panose="02020603050405020304" pitchFamily="18" charset="0"/>
              </a:rPr>
              <a:t>Adsorption</a:t>
            </a:r>
          </a:p>
        </p:txBody>
      </p:sp>
      <p:pic>
        <p:nvPicPr>
          <p:cNvPr id="6" name="Picture 5">
            <a:extLst>
              <a:ext uri="{FF2B5EF4-FFF2-40B4-BE49-F238E27FC236}">
                <a16:creationId xmlns:a16="http://schemas.microsoft.com/office/drawing/2014/main" id="{07ED8895-61AF-DCB7-0B3F-64E1E09118FE}"/>
              </a:ext>
            </a:extLst>
          </p:cNvPr>
          <p:cNvPicPr>
            <a:picLocks noChangeAspect="1"/>
          </p:cNvPicPr>
          <p:nvPr/>
        </p:nvPicPr>
        <p:blipFill>
          <a:blip r:embed="rId8"/>
          <a:stretch>
            <a:fillRect/>
          </a:stretch>
        </p:blipFill>
        <p:spPr>
          <a:xfrm>
            <a:off x="1343472" y="2204864"/>
            <a:ext cx="3888432" cy="3167992"/>
          </a:xfrm>
          <a:prstGeom prst="rect">
            <a:avLst/>
          </a:prstGeom>
        </p:spPr>
      </p:pic>
      <p:pic>
        <p:nvPicPr>
          <p:cNvPr id="10" name="Picture 9">
            <a:extLst>
              <a:ext uri="{FF2B5EF4-FFF2-40B4-BE49-F238E27FC236}">
                <a16:creationId xmlns:a16="http://schemas.microsoft.com/office/drawing/2014/main" id="{DB3E058D-BAF2-D375-6965-56130517EF0C}"/>
              </a:ext>
            </a:extLst>
          </p:cNvPr>
          <p:cNvPicPr>
            <a:picLocks noChangeAspect="1"/>
          </p:cNvPicPr>
          <p:nvPr/>
        </p:nvPicPr>
        <p:blipFill>
          <a:blip r:embed="rId9"/>
          <a:stretch>
            <a:fillRect/>
          </a:stretch>
        </p:blipFill>
        <p:spPr>
          <a:xfrm>
            <a:off x="5661248" y="1257300"/>
            <a:ext cx="5954348" cy="4343400"/>
          </a:xfrm>
          <a:prstGeom prst="rect">
            <a:avLst/>
          </a:prstGeom>
        </p:spPr>
      </p:pic>
    </p:spTree>
    <p:extLst>
      <p:ext uri="{BB962C8B-B14F-4D97-AF65-F5344CB8AC3E}">
        <p14:creationId xmlns:p14="http://schemas.microsoft.com/office/powerpoint/2010/main" val="15238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sp>
        <p:nvSpPr>
          <p:cNvPr id="5" name="TextBox 4">
            <a:extLst>
              <a:ext uri="{FF2B5EF4-FFF2-40B4-BE49-F238E27FC236}">
                <a16:creationId xmlns:a16="http://schemas.microsoft.com/office/drawing/2014/main" id="{FA88A028-8AD4-5349-B651-A31F1EF3A995}"/>
              </a:ext>
            </a:extLst>
          </p:cNvPr>
          <p:cNvSpPr txBox="1"/>
          <p:nvPr/>
        </p:nvSpPr>
        <p:spPr>
          <a:xfrm>
            <a:off x="251568" y="795450"/>
            <a:ext cx="11676000" cy="646331"/>
          </a:xfrm>
          <a:prstGeom prst="rect">
            <a:avLst/>
          </a:prstGeom>
          <a:noFill/>
        </p:spPr>
        <p:txBody>
          <a:bodyPr wrap="square">
            <a:spAutoFit/>
          </a:bodyPr>
          <a:lstStyle/>
          <a:p>
            <a:r>
              <a:rPr lang="en-US" dirty="0">
                <a:effectLst/>
              </a:rPr>
              <a:t>Adsorption with </a:t>
            </a:r>
            <a:r>
              <a:rPr lang="en-US" dirty="0">
                <a:solidFill>
                  <a:srgbClr val="8B4513"/>
                </a:solidFill>
                <a:effectLst/>
                <a:hlinkClick r:id="rId8"/>
              </a:rPr>
              <a:t>active carbon</a:t>
            </a:r>
            <a:r>
              <a:rPr lang="en-US" dirty="0">
                <a:effectLst/>
              </a:rPr>
              <a:t> is frequently used as tertiary purification for the removal of organic micropollutants and </a:t>
            </a:r>
            <a:r>
              <a:rPr lang="en-US" b="1" dirty="0">
                <a:effectLst/>
              </a:rPr>
              <a:t>COD</a:t>
            </a:r>
            <a:r>
              <a:rPr lang="en-US" dirty="0">
                <a:effectLst/>
              </a:rPr>
              <a:t> from wastewater, as well as metals in organic complexes to a lesser extent. </a:t>
            </a:r>
            <a:endParaRPr lang="en-IN" dirty="0"/>
          </a:p>
        </p:txBody>
      </p:sp>
      <p:sp>
        <p:nvSpPr>
          <p:cNvPr id="10" name="TextBox 9">
            <a:extLst>
              <a:ext uri="{FF2B5EF4-FFF2-40B4-BE49-F238E27FC236}">
                <a16:creationId xmlns:a16="http://schemas.microsoft.com/office/drawing/2014/main" id="{E4B7ED5E-C4A6-FF36-A35E-5FACD2D7B86A}"/>
              </a:ext>
            </a:extLst>
          </p:cNvPr>
          <p:cNvSpPr txBox="1"/>
          <p:nvPr/>
        </p:nvSpPr>
        <p:spPr>
          <a:xfrm>
            <a:off x="251568" y="1441909"/>
            <a:ext cx="11532704" cy="923330"/>
          </a:xfrm>
          <a:prstGeom prst="rect">
            <a:avLst/>
          </a:prstGeom>
          <a:noFill/>
        </p:spPr>
        <p:txBody>
          <a:bodyPr wrap="square">
            <a:spAutoFit/>
          </a:bodyPr>
          <a:lstStyle/>
          <a:p>
            <a:r>
              <a:rPr lang="en-US" b="1" dirty="0">
                <a:effectLst/>
              </a:rPr>
              <a:t>Adsorption </a:t>
            </a:r>
            <a:r>
              <a:rPr lang="en-US" dirty="0">
                <a:effectLst/>
              </a:rPr>
              <a:t>is a wastewater purification technique used to remove a variety of compounds from </a:t>
            </a:r>
            <a:r>
              <a:rPr lang="en-US" b="1" dirty="0">
                <a:effectLst/>
              </a:rPr>
              <a:t>industrial wastewater</a:t>
            </a:r>
            <a:r>
              <a:rPr lang="en-US" dirty="0">
                <a:effectLst/>
              </a:rPr>
              <a:t>. Adsorption is most commonly used to remove non-degradable organic compounds from groundwater, drinking water preparation, process water, or as a tertiary cleansing step after biological water purification.</a:t>
            </a:r>
            <a:endParaRPr lang="en-IN" dirty="0"/>
          </a:p>
        </p:txBody>
      </p:sp>
      <p:sp>
        <p:nvSpPr>
          <p:cNvPr id="12" name="TextBox 11">
            <a:extLst>
              <a:ext uri="{FF2B5EF4-FFF2-40B4-BE49-F238E27FC236}">
                <a16:creationId xmlns:a16="http://schemas.microsoft.com/office/drawing/2014/main" id="{13C112B9-C040-A848-8C01-247D41F16E22}"/>
              </a:ext>
            </a:extLst>
          </p:cNvPr>
          <p:cNvSpPr txBox="1"/>
          <p:nvPr/>
        </p:nvSpPr>
        <p:spPr>
          <a:xfrm>
            <a:off x="251568" y="2389400"/>
            <a:ext cx="11532344" cy="646331"/>
          </a:xfrm>
          <a:prstGeom prst="rect">
            <a:avLst/>
          </a:prstGeom>
          <a:noFill/>
        </p:spPr>
        <p:txBody>
          <a:bodyPr wrap="square">
            <a:spAutoFit/>
          </a:bodyPr>
          <a:lstStyle/>
          <a:p>
            <a:r>
              <a:rPr lang="en-US" dirty="0">
                <a:effectLst/>
              </a:rPr>
              <a:t>Adsorption occurs when molecules in a liquid bind to the surface of a solid substance. </a:t>
            </a:r>
            <a:r>
              <a:rPr lang="en-US" b="1" dirty="0">
                <a:effectLst/>
              </a:rPr>
              <a:t>Adsorbents </a:t>
            </a:r>
            <a:r>
              <a:rPr lang="en-US" dirty="0">
                <a:effectLst/>
              </a:rPr>
              <a:t>have a large internal surface area that allows for adsorption.</a:t>
            </a:r>
            <a:endParaRPr lang="en-IN" dirty="0"/>
          </a:p>
        </p:txBody>
      </p:sp>
      <p:sp>
        <p:nvSpPr>
          <p:cNvPr id="14" name="TextBox 13">
            <a:extLst>
              <a:ext uri="{FF2B5EF4-FFF2-40B4-BE49-F238E27FC236}">
                <a16:creationId xmlns:a16="http://schemas.microsoft.com/office/drawing/2014/main" id="{27611427-B9D4-9F7C-8D53-90C1CB0C223D}"/>
              </a:ext>
            </a:extLst>
          </p:cNvPr>
          <p:cNvSpPr txBox="1"/>
          <p:nvPr/>
        </p:nvSpPr>
        <p:spPr>
          <a:xfrm>
            <a:off x="251568" y="3086639"/>
            <a:ext cx="11532344" cy="646331"/>
          </a:xfrm>
          <a:prstGeom prst="rect">
            <a:avLst/>
          </a:prstGeom>
          <a:noFill/>
        </p:spPr>
        <p:txBody>
          <a:bodyPr wrap="square">
            <a:spAutoFit/>
          </a:bodyPr>
          <a:lstStyle/>
          <a:p>
            <a:r>
              <a:rPr lang="en-US" b="1" dirty="0">
                <a:effectLst/>
              </a:rPr>
              <a:t>Active carbon</a:t>
            </a:r>
            <a:r>
              <a:rPr lang="en-US" dirty="0">
                <a:effectLst/>
              </a:rPr>
              <a:t> is by far the most commonly used adsorbent, and it is especially well-suited to the removal of a polar compounds.</a:t>
            </a:r>
            <a:endParaRPr lang="en-IN" dirty="0"/>
          </a:p>
        </p:txBody>
      </p:sp>
      <p:sp>
        <p:nvSpPr>
          <p:cNvPr id="16" name="TextBox 15">
            <a:extLst>
              <a:ext uri="{FF2B5EF4-FFF2-40B4-BE49-F238E27FC236}">
                <a16:creationId xmlns:a16="http://schemas.microsoft.com/office/drawing/2014/main" id="{C0A8116D-88B4-2D94-3660-9A1FB9148512}"/>
              </a:ext>
            </a:extLst>
          </p:cNvPr>
          <p:cNvSpPr txBox="1"/>
          <p:nvPr/>
        </p:nvSpPr>
        <p:spPr>
          <a:xfrm>
            <a:off x="251568" y="3783878"/>
            <a:ext cx="6658494" cy="369332"/>
          </a:xfrm>
          <a:prstGeom prst="rect">
            <a:avLst/>
          </a:prstGeom>
          <a:noFill/>
        </p:spPr>
        <p:txBody>
          <a:bodyPr wrap="square">
            <a:spAutoFit/>
          </a:bodyPr>
          <a:lstStyle/>
          <a:p>
            <a:r>
              <a:rPr lang="en-US" b="1" i="1" u="sng" dirty="0">
                <a:latin typeface="Times New Roman" panose="02020603050405020304" pitchFamily="18" charset="0"/>
                <a:cs typeface="Times New Roman" panose="02020603050405020304" pitchFamily="18" charset="0"/>
              </a:rPr>
              <a:t>Adsorbents are employed in specific applications</a:t>
            </a:r>
          </a:p>
        </p:txBody>
      </p:sp>
      <p:sp>
        <p:nvSpPr>
          <p:cNvPr id="18" name="TextBox 17">
            <a:extLst>
              <a:ext uri="{FF2B5EF4-FFF2-40B4-BE49-F238E27FC236}">
                <a16:creationId xmlns:a16="http://schemas.microsoft.com/office/drawing/2014/main" id="{98178CCC-4F15-9E47-1BF4-3CB275793FFB}"/>
              </a:ext>
            </a:extLst>
          </p:cNvPr>
          <p:cNvSpPr txBox="1"/>
          <p:nvPr/>
        </p:nvSpPr>
        <p:spPr>
          <a:xfrm>
            <a:off x="251568" y="4204118"/>
            <a:ext cx="6658494" cy="1477328"/>
          </a:xfrm>
          <a:prstGeom prst="rect">
            <a:avLst/>
          </a:prstGeom>
          <a:noFill/>
        </p:spPr>
        <p:txBody>
          <a:bodyPr wrap="square">
            <a:spAutoFit/>
          </a:bodyPr>
          <a:lstStyle/>
          <a:p>
            <a:pPr marL="285750" indent="-285750">
              <a:buFont typeface="Arial" panose="020B0604020202020204" pitchFamily="34" charset="0"/>
              <a:buChar char="•"/>
            </a:pPr>
            <a:r>
              <a:rPr lang="en-US" b="1" dirty="0"/>
              <a:t>Zeolites, whether natural or synthetic (alumina-silicate-polymers)</a:t>
            </a:r>
          </a:p>
          <a:p>
            <a:pPr marL="285750" indent="-285750">
              <a:buFont typeface="Arial" panose="020B0604020202020204" pitchFamily="34" charset="0"/>
              <a:buChar char="•"/>
            </a:pPr>
            <a:r>
              <a:rPr lang="en-IN" b="1" dirty="0"/>
              <a:t>Naturally occurring clay minerals</a:t>
            </a:r>
          </a:p>
          <a:p>
            <a:pPr marL="285750" indent="-285750">
              <a:buFont typeface="Arial" panose="020B0604020202020204" pitchFamily="34" charset="0"/>
              <a:buChar char="•"/>
            </a:pPr>
            <a:r>
              <a:rPr lang="en-US" b="1" dirty="0"/>
              <a:t>Silica gel and aluminum that has been activated</a:t>
            </a:r>
          </a:p>
          <a:p>
            <a:pPr marL="285750" indent="-285750">
              <a:buFont typeface="Arial" panose="020B0604020202020204" pitchFamily="34" charset="0"/>
              <a:buChar char="•"/>
            </a:pPr>
            <a:r>
              <a:rPr lang="en-IN" b="1" dirty="0"/>
              <a:t>Silicic acid</a:t>
            </a:r>
            <a:endParaRPr lang="en-US" b="1" dirty="0"/>
          </a:p>
          <a:p>
            <a:endParaRPr lang="en-US" b="1" dirty="0"/>
          </a:p>
        </p:txBody>
      </p:sp>
    </p:spTree>
    <p:extLst>
      <p:ext uri="{BB962C8B-B14F-4D97-AF65-F5344CB8AC3E}">
        <p14:creationId xmlns:p14="http://schemas.microsoft.com/office/powerpoint/2010/main" val="158173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sp>
        <p:nvSpPr>
          <p:cNvPr id="5" name="TextBox 4">
            <a:extLst>
              <a:ext uri="{FF2B5EF4-FFF2-40B4-BE49-F238E27FC236}">
                <a16:creationId xmlns:a16="http://schemas.microsoft.com/office/drawing/2014/main" id="{4465FFFB-75D7-EF15-272F-826A561AE37F}"/>
              </a:ext>
            </a:extLst>
          </p:cNvPr>
          <p:cNvSpPr txBox="1"/>
          <p:nvPr/>
        </p:nvSpPr>
        <p:spPr>
          <a:xfrm>
            <a:off x="479376" y="708982"/>
            <a:ext cx="1944216" cy="369332"/>
          </a:xfrm>
          <a:prstGeom prst="rect">
            <a:avLst/>
          </a:prstGeom>
          <a:noFill/>
        </p:spPr>
        <p:txBody>
          <a:bodyPr wrap="square">
            <a:spAutoFit/>
          </a:bodyPr>
          <a:lstStyle/>
          <a:p>
            <a:r>
              <a:rPr lang="en-IN" sz="1800" b="1" i="1" u="sng" dirty="0">
                <a:solidFill>
                  <a:srgbClr val="000000"/>
                </a:solidFill>
                <a:effectLst/>
                <a:latin typeface="Times New Roman" panose="02020603050405020304" pitchFamily="18" charset="0"/>
                <a:ea typeface="Calibri" panose="020F0502020204030204" pitchFamily="34" charset="0"/>
              </a:rPr>
              <a:t>Reverse Osmosis</a:t>
            </a:r>
            <a:endParaRPr lang="en-IN" b="1" i="1" u="sng" dirty="0"/>
          </a:p>
        </p:txBody>
      </p:sp>
      <p:pic>
        <p:nvPicPr>
          <p:cNvPr id="10" name="Picture 9">
            <a:extLst>
              <a:ext uri="{FF2B5EF4-FFF2-40B4-BE49-F238E27FC236}">
                <a16:creationId xmlns:a16="http://schemas.microsoft.com/office/drawing/2014/main" id="{2A6D1F85-354E-42A3-BFFC-68235BAAB8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1424" y="1124744"/>
            <a:ext cx="5094936" cy="5160336"/>
          </a:xfrm>
          <a:prstGeom prst="rect">
            <a:avLst/>
          </a:prstGeom>
        </p:spPr>
      </p:pic>
      <p:pic>
        <p:nvPicPr>
          <p:cNvPr id="14" name="Picture 13">
            <a:extLst>
              <a:ext uri="{FF2B5EF4-FFF2-40B4-BE49-F238E27FC236}">
                <a16:creationId xmlns:a16="http://schemas.microsoft.com/office/drawing/2014/main" id="{969E2825-2B47-C081-E2C2-93659BC4E3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5282" y="1124744"/>
            <a:ext cx="5054218" cy="5160696"/>
          </a:xfrm>
          <a:prstGeom prst="rect">
            <a:avLst/>
          </a:prstGeom>
        </p:spPr>
      </p:pic>
    </p:spTree>
    <p:extLst>
      <p:ext uri="{BB962C8B-B14F-4D97-AF65-F5344CB8AC3E}">
        <p14:creationId xmlns:p14="http://schemas.microsoft.com/office/powerpoint/2010/main" val="34047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pic>
        <p:nvPicPr>
          <p:cNvPr id="5" name="Picture 4">
            <a:extLst>
              <a:ext uri="{FF2B5EF4-FFF2-40B4-BE49-F238E27FC236}">
                <a16:creationId xmlns:a16="http://schemas.microsoft.com/office/drawing/2014/main" id="{EC0B0291-B029-442D-520B-1AB76E50FC06}"/>
              </a:ext>
            </a:extLst>
          </p:cNvPr>
          <p:cNvPicPr>
            <a:picLocks noChangeAspect="1"/>
          </p:cNvPicPr>
          <p:nvPr/>
        </p:nvPicPr>
        <p:blipFill>
          <a:blip r:embed="rId8"/>
          <a:stretch>
            <a:fillRect/>
          </a:stretch>
        </p:blipFill>
        <p:spPr>
          <a:xfrm>
            <a:off x="335361" y="632088"/>
            <a:ext cx="6912768" cy="5593824"/>
          </a:xfrm>
          <a:prstGeom prst="rect">
            <a:avLst/>
          </a:prstGeom>
        </p:spPr>
      </p:pic>
      <p:pic>
        <p:nvPicPr>
          <p:cNvPr id="6" name="Picture 5">
            <a:extLst>
              <a:ext uri="{FF2B5EF4-FFF2-40B4-BE49-F238E27FC236}">
                <a16:creationId xmlns:a16="http://schemas.microsoft.com/office/drawing/2014/main" id="{E63906B5-4EC0-945F-C837-982163BC9F77}"/>
              </a:ext>
            </a:extLst>
          </p:cNvPr>
          <p:cNvPicPr>
            <a:picLocks noChangeAspect="1"/>
          </p:cNvPicPr>
          <p:nvPr/>
        </p:nvPicPr>
        <p:blipFill>
          <a:blip r:embed="rId9"/>
          <a:stretch>
            <a:fillRect/>
          </a:stretch>
        </p:blipFill>
        <p:spPr>
          <a:xfrm>
            <a:off x="6470593" y="1484784"/>
            <a:ext cx="5352256" cy="3527312"/>
          </a:xfrm>
          <a:prstGeom prst="rect">
            <a:avLst/>
          </a:prstGeom>
        </p:spPr>
      </p:pic>
    </p:spTree>
    <p:extLst>
      <p:ext uri="{BB962C8B-B14F-4D97-AF65-F5344CB8AC3E}">
        <p14:creationId xmlns:p14="http://schemas.microsoft.com/office/powerpoint/2010/main" val="229713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sp>
        <p:nvSpPr>
          <p:cNvPr id="5" name="TextBox 4">
            <a:extLst>
              <a:ext uri="{FF2B5EF4-FFF2-40B4-BE49-F238E27FC236}">
                <a16:creationId xmlns:a16="http://schemas.microsoft.com/office/drawing/2014/main" id="{73705959-E108-EDA0-B6B6-C13285A0064B}"/>
              </a:ext>
            </a:extLst>
          </p:cNvPr>
          <p:cNvSpPr txBox="1"/>
          <p:nvPr/>
        </p:nvSpPr>
        <p:spPr>
          <a:xfrm>
            <a:off x="479376" y="764704"/>
            <a:ext cx="11305256" cy="3139321"/>
          </a:xfrm>
          <a:prstGeom prst="rect">
            <a:avLst/>
          </a:prstGeom>
          <a:noFill/>
        </p:spPr>
        <p:txBody>
          <a:bodyPr wrap="square">
            <a:spAutoFit/>
          </a:bodyPr>
          <a:lstStyle/>
          <a:p>
            <a:pPr algn="just"/>
            <a:r>
              <a:rPr lang="en-US" b="1" i="1" dirty="0">
                <a:effectLst/>
              </a:rPr>
              <a:t>RO is considered as one of the most important water purification technologies.</a:t>
            </a:r>
            <a:r>
              <a:rPr lang="en-US" i="1" dirty="0">
                <a:effectLst/>
              </a:rPr>
              <a:t> </a:t>
            </a:r>
            <a:r>
              <a:rPr lang="en-US" dirty="0">
                <a:effectLst/>
              </a:rPr>
              <a:t>The contaminants present in water are removed by pushing water under pressure through a semi-permeable membrane. Pure water is thus squeezed out which is fit for drinking. RO is also used in the desalination of seawater. RO is a reliable source for obtaining </a:t>
            </a:r>
            <a:r>
              <a:rPr lang="en-US" dirty="0">
                <a:effectLst/>
                <a:hlinkClick r:id="rId8"/>
              </a:rPr>
              <a:t>potable water</a:t>
            </a:r>
            <a:r>
              <a:rPr lang="en-US" dirty="0">
                <a:effectLst/>
              </a:rPr>
              <a:t>.</a:t>
            </a:r>
          </a:p>
          <a:p>
            <a:pPr algn="just">
              <a:buFont typeface="Arial" panose="020B0604020202020204" pitchFamily="34" charset="0"/>
              <a:buChar char="•"/>
            </a:pPr>
            <a:r>
              <a:rPr lang="en-US" dirty="0">
                <a:effectLst/>
              </a:rPr>
              <a:t>The process eliminates dissolved and suspended impurities, even bacteria.</a:t>
            </a:r>
          </a:p>
          <a:p>
            <a:pPr algn="just">
              <a:buFont typeface="Arial" panose="020B0604020202020204" pitchFamily="34" charset="0"/>
              <a:buChar char="•"/>
            </a:pPr>
            <a:r>
              <a:rPr lang="en-US" dirty="0">
                <a:effectLst/>
              </a:rPr>
              <a:t>The membrane is small enough to allow the solvent molecules to pass but does not allow large ions or molecules to pass through its pores.</a:t>
            </a:r>
          </a:p>
          <a:p>
            <a:pPr algn="just">
              <a:buFont typeface="Arial" panose="020B0604020202020204" pitchFamily="34" charset="0"/>
              <a:buChar char="•"/>
            </a:pPr>
            <a:r>
              <a:rPr lang="en-US" dirty="0">
                <a:effectLst/>
              </a:rPr>
              <a:t>Polymer membranes are used for the desalinization of seawater.</a:t>
            </a:r>
          </a:p>
          <a:p>
            <a:pPr algn="just">
              <a:buFont typeface="Arial" panose="020B0604020202020204" pitchFamily="34" charset="0"/>
              <a:buChar char="•"/>
            </a:pPr>
            <a:r>
              <a:rPr lang="en-US" dirty="0">
                <a:effectLst/>
              </a:rPr>
              <a:t>Cellulose acetate is often used as a semi-permeable membrane. It allows water molecules to pass but is impermeable to impurities.</a:t>
            </a:r>
          </a:p>
          <a:p>
            <a:pPr algn="just">
              <a:buFont typeface="Arial" panose="020B0604020202020204" pitchFamily="34" charset="0"/>
              <a:buChar char="•"/>
            </a:pPr>
            <a:r>
              <a:rPr lang="en-US" dirty="0">
                <a:effectLst/>
              </a:rPr>
              <a:t>It finds application in the military, wastewater purification, food industry, landfill leachate purification, etc.</a:t>
            </a:r>
          </a:p>
        </p:txBody>
      </p:sp>
      <p:pic>
        <p:nvPicPr>
          <p:cNvPr id="6" name="Picture 5">
            <a:extLst>
              <a:ext uri="{FF2B5EF4-FFF2-40B4-BE49-F238E27FC236}">
                <a16:creationId xmlns:a16="http://schemas.microsoft.com/office/drawing/2014/main" id="{B67D2A28-A566-4CB2-9AD8-BEC76AF5D2BB}"/>
              </a:ext>
            </a:extLst>
          </p:cNvPr>
          <p:cNvPicPr>
            <a:picLocks noChangeAspect="1"/>
          </p:cNvPicPr>
          <p:nvPr/>
        </p:nvPicPr>
        <p:blipFill>
          <a:blip r:embed="rId9"/>
          <a:stretch>
            <a:fillRect/>
          </a:stretch>
        </p:blipFill>
        <p:spPr>
          <a:xfrm>
            <a:off x="1407603" y="3858248"/>
            <a:ext cx="9936182" cy="2065412"/>
          </a:xfrm>
          <a:prstGeom prst="rect">
            <a:avLst/>
          </a:prstGeom>
        </p:spPr>
      </p:pic>
    </p:spTree>
    <p:extLst>
      <p:ext uri="{BB962C8B-B14F-4D97-AF65-F5344CB8AC3E}">
        <p14:creationId xmlns:p14="http://schemas.microsoft.com/office/powerpoint/2010/main" val="166570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B9269C8-42A1-4A58-92D3-6EFBD5C6955B}"/>
              </a:ext>
            </a:extLst>
          </p:cNvPr>
          <p:cNvSpPr>
            <a:spLocks noGrp="1"/>
          </p:cNvSpPr>
          <p:nvPr>
            <p:ph type="dt" sz="half" idx="11"/>
          </p:nvPr>
        </p:nvSpPr>
        <p:spPr/>
        <p:txBody>
          <a:bodyPr/>
          <a:lstStyle/>
          <a:p>
            <a:fld id="{82847B94-088F-4672-94F1-39A6FF76A0F4}" type="datetime2">
              <a:rPr lang="en-US" smtClean="0"/>
              <a:t>Friday, March 3, 2023</a:t>
            </a:fld>
            <a:endParaRPr lang="en-US" dirty="0"/>
          </a:p>
        </p:txBody>
      </p:sp>
      <p:sp>
        <p:nvSpPr>
          <p:cNvPr id="4" name="Footer Placeholder 3">
            <a:extLst>
              <a:ext uri="{FF2B5EF4-FFF2-40B4-BE49-F238E27FC236}">
                <a16:creationId xmlns:a16="http://schemas.microsoft.com/office/drawing/2014/main" id="{6B72B262-9924-4169-8956-F55A7E83B2EB}"/>
              </a:ext>
            </a:extLst>
          </p:cNvPr>
          <p:cNvSpPr>
            <a:spLocks noGrp="1"/>
          </p:cNvSpPr>
          <p:nvPr>
            <p:ph type="ftr" sz="quarter" idx="12"/>
          </p:nvPr>
        </p:nvSpPr>
        <p:spPr/>
        <p:txBody>
          <a:bodyPr/>
          <a:lstStyle/>
          <a:p>
            <a:r>
              <a:rPr lang="sv-SE"/>
              <a:t>PILLA RAVI KISHORE,Asst prof.</a:t>
            </a:r>
            <a:endParaRPr lang="en-US" dirty="0"/>
          </a:p>
        </p:txBody>
      </p:sp>
      <mc:AlternateContent xmlns:mc="http://schemas.openxmlformats.org/markup-compatibility/2006" xmlns:p14="http://schemas.microsoft.com/office/powerpoint/2010/main">
        <mc:Choice Requires="p14">
          <p:contentPart p14:bwMode="auto" r:id="rId2">
            <p14:nvContentPartPr>
              <p14:cNvPr id="103" name="Ink 102">
                <a:extLst>
                  <a:ext uri="{FF2B5EF4-FFF2-40B4-BE49-F238E27FC236}">
                    <a16:creationId xmlns:a16="http://schemas.microsoft.com/office/drawing/2014/main" id="{A0D24D80-04DD-4970-B032-98B9BEF442F5}"/>
                  </a:ext>
                </a:extLst>
              </p14:cNvPr>
              <p14:cNvContentPartPr/>
              <p14:nvPr/>
            </p14:nvContentPartPr>
            <p14:xfrm>
              <a:off x="-1086563" y="-211878"/>
              <a:ext cx="238680" cy="225360"/>
            </p14:xfrm>
          </p:contentPart>
        </mc:Choice>
        <mc:Fallback xmlns="">
          <p:pic>
            <p:nvPicPr>
              <p:cNvPr id="103" name="Ink 102">
                <a:extLst>
                  <a:ext uri="{FF2B5EF4-FFF2-40B4-BE49-F238E27FC236}">
                    <a16:creationId xmlns:a16="http://schemas.microsoft.com/office/drawing/2014/main" id="{A0D24D80-04DD-4970-B032-98B9BEF442F5}"/>
                  </a:ext>
                </a:extLst>
              </p:cNvPr>
              <p:cNvPicPr/>
              <p:nvPr/>
            </p:nvPicPr>
            <p:blipFill>
              <a:blip r:embed="rId3"/>
              <a:stretch>
                <a:fillRect/>
              </a:stretch>
            </p:blipFill>
            <p:spPr>
              <a:xfrm>
                <a:off x="-1095563" y="-220878"/>
                <a:ext cx="256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41B9793-3245-1DA4-4555-BE316A61378F}"/>
                  </a:ext>
                </a:extLst>
              </p14:cNvPr>
              <p14:cNvContentPartPr/>
              <p14:nvPr/>
            </p14:nvContentPartPr>
            <p14:xfrm>
              <a:off x="6006360" y="2572765"/>
              <a:ext cx="360" cy="360"/>
            </p14:xfrm>
          </p:contentPart>
        </mc:Choice>
        <mc:Fallback xmlns="">
          <p:pic>
            <p:nvPicPr>
              <p:cNvPr id="7" name="Ink 6">
                <a:extLst>
                  <a:ext uri="{FF2B5EF4-FFF2-40B4-BE49-F238E27FC236}">
                    <a16:creationId xmlns:a16="http://schemas.microsoft.com/office/drawing/2014/main" id="{B41B9793-3245-1DA4-4555-BE316A61378F}"/>
                  </a:ext>
                </a:extLst>
              </p:cNvPr>
              <p:cNvPicPr/>
              <p:nvPr/>
            </p:nvPicPr>
            <p:blipFill>
              <a:blip r:embed="rId5"/>
              <a:stretch>
                <a:fillRect/>
              </a:stretch>
            </p:blipFill>
            <p:spPr>
              <a:xfrm>
                <a:off x="5997360" y="2563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84C54ED-BD7B-4530-08D6-5DDC75E3BCC7}"/>
                  </a:ext>
                </a:extLst>
              </p14:cNvPr>
              <p14:cNvContentPartPr/>
              <p14:nvPr/>
            </p14:nvContentPartPr>
            <p14:xfrm>
              <a:off x="4509120" y="3540805"/>
              <a:ext cx="360" cy="360"/>
            </p14:xfrm>
          </p:contentPart>
        </mc:Choice>
        <mc:Fallback xmlns="">
          <p:pic>
            <p:nvPicPr>
              <p:cNvPr id="8" name="Ink 7">
                <a:extLst>
                  <a:ext uri="{FF2B5EF4-FFF2-40B4-BE49-F238E27FC236}">
                    <a16:creationId xmlns:a16="http://schemas.microsoft.com/office/drawing/2014/main" id="{184C54ED-BD7B-4530-08D6-5DDC75E3BCC7}"/>
                  </a:ext>
                </a:extLst>
              </p:cNvPr>
              <p:cNvPicPr/>
              <p:nvPr/>
            </p:nvPicPr>
            <p:blipFill>
              <a:blip r:embed="rId5"/>
              <a:stretch>
                <a:fillRect/>
              </a:stretch>
            </p:blipFill>
            <p:spPr>
              <a:xfrm>
                <a:off x="4500120" y="35318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CFC7A7C-D58D-1B44-84F5-BEAACD7A5C3F}"/>
                  </a:ext>
                </a:extLst>
              </p14:cNvPr>
              <p14:cNvContentPartPr/>
              <p14:nvPr/>
            </p14:nvContentPartPr>
            <p14:xfrm>
              <a:off x="4500480" y="3487165"/>
              <a:ext cx="360" cy="360"/>
            </p14:xfrm>
          </p:contentPart>
        </mc:Choice>
        <mc:Fallback xmlns="">
          <p:pic>
            <p:nvPicPr>
              <p:cNvPr id="9" name="Ink 8">
                <a:extLst>
                  <a:ext uri="{FF2B5EF4-FFF2-40B4-BE49-F238E27FC236}">
                    <a16:creationId xmlns:a16="http://schemas.microsoft.com/office/drawing/2014/main" id="{7CFC7A7C-D58D-1B44-84F5-BEAACD7A5C3F}"/>
                  </a:ext>
                </a:extLst>
              </p:cNvPr>
              <p:cNvPicPr/>
              <p:nvPr/>
            </p:nvPicPr>
            <p:blipFill>
              <a:blip r:embed="rId5"/>
              <a:stretch>
                <a:fillRect/>
              </a:stretch>
            </p:blipFill>
            <p:spPr>
              <a:xfrm>
                <a:off x="4491480" y="3478165"/>
                <a:ext cx="18000" cy="18000"/>
              </a:xfrm>
              <a:prstGeom prst="rect">
                <a:avLst/>
              </a:prstGeom>
            </p:spPr>
          </p:pic>
        </mc:Fallback>
      </mc:AlternateContent>
      <p:pic>
        <p:nvPicPr>
          <p:cNvPr id="2" name="Picture 1">
            <a:extLst>
              <a:ext uri="{FF2B5EF4-FFF2-40B4-BE49-F238E27FC236}">
                <a16:creationId xmlns:a16="http://schemas.microsoft.com/office/drawing/2014/main" id="{ED9BFC4A-FDDD-8187-B926-68EA02D63FBF}"/>
              </a:ext>
            </a:extLst>
          </p:cNvPr>
          <p:cNvPicPr>
            <a:picLocks noChangeAspect="1"/>
          </p:cNvPicPr>
          <p:nvPr/>
        </p:nvPicPr>
        <p:blipFill>
          <a:blip r:embed="rId8"/>
          <a:stretch>
            <a:fillRect/>
          </a:stretch>
        </p:blipFill>
        <p:spPr>
          <a:xfrm>
            <a:off x="1199456" y="1052736"/>
            <a:ext cx="9505056" cy="4752528"/>
          </a:xfrm>
          <a:prstGeom prst="rect">
            <a:avLst/>
          </a:prstGeom>
        </p:spPr>
      </p:pic>
    </p:spTree>
    <p:extLst>
      <p:ext uri="{BB962C8B-B14F-4D97-AF65-F5344CB8AC3E}">
        <p14:creationId xmlns:p14="http://schemas.microsoft.com/office/powerpoint/2010/main" val="3324466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3702</TotalTime>
  <Words>1262</Words>
  <Application>Microsoft Office PowerPoint</Application>
  <PresentationFormat>Widescreen</PresentationFormat>
  <Paragraphs>98</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Britannic Bold</vt:lpstr>
      <vt:lpstr>Calibri</vt:lpstr>
      <vt:lpstr>Calibri Light</vt:lpstr>
      <vt:lpstr>Eras Bold ITC</vt:lpstr>
      <vt:lpstr>Times New Roman</vt:lpstr>
      <vt:lpstr>Office Theme</vt:lpstr>
      <vt:lpstr>   UNIT-II Advanced water treatment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Ravikishore Pilla</cp:lastModifiedBy>
  <cp:revision>111</cp:revision>
  <dcterms:created xsi:type="dcterms:W3CDTF">2019-12-14T03:50:52Z</dcterms:created>
  <dcterms:modified xsi:type="dcterms:W3CDTF">2023-03-03T10:03:34Z</dcterms:modified>
</cp:coreProperties>
</file>