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5"/>
  </p:notesMasterIdLst>
  <p:sldIdLst>
    <p:sldId id="256" r:id="rId2"/>
    <p:sldId id="435" r:id="rId3"/>
    <p:sldId id="436" r:id="rId4"/>
    <p:sldId id="437" r:id="rId5"/>
    <p:sldId id="473" r:id="rId6"/>
    <p:sldId id="439" r:id="rId7"/>
    <p:sldId id="516" r:id="rId8"/>
    <p:sldId id="441" r:id="rId9"/>
    <p:sldId id="474" r:id="rId10"/>
    <p:sldId id="442" r:id="rId11"/>
    <p:sldId id="443" r:id="rId12"/>
    <p:sldId id="444" r:id="rId13"/>
    <p:sldId id="450" r:id="rId14"/>
    <p:sldId id="451" r:id="rId15"/>
    <p:sldId id="452" r:id="rId16"/>
    <p:sldId id="453" r:id="rId17"/>
    <p:sldId id="454" r:id="rId18"/>
    <p:sldId id="514" r:id="rId19"/>
    <p:sldId id="517" r:id="rId20"/>
    <p:sldId id="518" r:id="rId21"/>
    <p:sldId id="546" r:id="rId22"/>
    <p:sldId id="547" r:id="rId23"/>
    <p:sldId id="548" r:id="rId24"/>
    <p:sldId id="549" r:id="rId25"/>
    <p:sldId id="520" r:id="rId26"/>
    <p:sldId id="519" r:id="rId27"/>
    <p:sldId id="521" r:id="rId28"/>
    <p:sldId id="455" r:id="rId29"/>
    <p:sldId id="456" r:id="rId30"/>
    <p:sldId id="457" r:id="rId31"/>
    <p:sldId id="458" r:id="rId32"/>
    <p:sldId id="459" r:id="rId33"/>
    <p:sldId id="523" r:id="rId34"/>
    <p:sldId id="524" r:id="rId35"/>
    <p:sldId id="525" r:id="rId36"/>
    <p:sldId id="522" r:id="rId37"/>
    <p:sldId id="527" r:id="rId38"/>
    <p:sldId id="526" r:id="rId39"/>
    <p:sldId id="528" r:id="rId40"/>
    <p:sldId id="529" r:id="rId41"/>
    <p:sldId id="530" r:id="rId42"/>
    <p:sldId id="461" r:id="rId43"/>
    <p:sldId id="477" r:id="rId44"/>
    <p:sldId id="531" r:id="rId45"/>
    <p:sldId id="478" r:id="rId46"/>
    <p:sldId id="532" r:id="rId47"/>
    <p:sldId id="536" r:id="rId48"/>
    <p:sldId id="533" r:id="rId49"/>
    <p:sldId id="535" r:id="rId50"/>
    <p:sldId id="537" r:id="rId51"/>
    <p:sldId id="538" r:id="rId52"/>
    <p:sldId id="540" r:id="rId53"/>
    <p:sldId id="539" r:id="rId54"/>
    <p:sldId id="462" r:id="rId55"/>
    <p:sldId id="541" r:id="rId56"/>
    <p:sldId id="542" r:id="rId57"/>
    <p:sldId id="544" r:id="rId58"/>
    <p:sldId id="543" r:id="rId59"/>
    <p:sldId id="464" r:id="rId60"/>
    <p:sldId id="465" r:id="rId61"/>
    <p:sldId id="545" r:id="rId62"/>
    <p:sldId id="472" r:id="rId63"/>
    <p:sldId id="479" r:id="rId64"/>
    <p:sldId id="480" r:id="rId65"/>
    <p:sldId id="490" r:id="rId66"/>
    <p:sldId id="482" r:id="rId67"/>
    <p:sldId id="483" r:id="rId68"/>
    <p:sldId id="491" r:id="rId69"/>
    <p:sldId id="492" r:id="rId70"/>
    <p:sldId id="493" r:id="rId71"/>
    <p:sldId id="494" r:id="rId72"/>
    <p:sldId id="495" r:id="rId73"/>
    <p:sldId id="497" r:id="rId74"/>
    <p:sldId id="498" r:id="rId75"/>
    <p:sldId id="499" r:id="rId76"/>
    <p:sldId id="500" r:id="rId77"/>
    <p:sldId id="501" r:id="rId78"/>
    <p:sldId id="502" r:id="rId79"/>
    <p:sldId id="503" r:id="rId80"/>
    <p:sldId id="504" r:id="rId81"/>
    <p:sldId id="505" r:id="rId82"/>
    <p:sldId id="509" r:id="rId83"/>
    <p:sldId id="506"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DCB38D-D96E-4B42-BDEE-7FB2969172F0}"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4BE8623C-ABE1-4B7C-9548-2A6B2CBA72E7}">
      <dgm:prSet phldrT="[Text]" custT="1"/>
      <dgm:spPr>
        <a:xfrm>
          <a:off x="1905" y="598423"/>
          <a:ext cx="1857375" cy="921859"/>
        </a:xfrm>
        <a:prstGeom prst="rect">
          <a:avLst/>
        </a:prstGeom>
        <a:solidFill>
          <a:srgbClr val="00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sz="2000" dirty="0" smtClean="0">
              <a:solidFill>
                <a:srgbClr val="FFFFFF"/>
              </a:solidFill>
              <a:latin typeface="Cambria"/>
              <a:ea typeface="+mn-ea"/>
              <a:cs typeface="+mn-cs"/>
            </a:rPr>
            <a:t>Variable, Constants</a:t>
          </a:r>
          <a:endParaRPr lang="en-US" sz="2000" dirty="0">
            <a:solidFill>
              <a:srgbClr val="FFFFFF"/>
            </a:solidFill>
            <a:latin typeface="Cambria"/>
            <a:ea typeface="+mn-ea"/>
            <a:cs typeface="+mn-cs"/>
          </a:endParaRPr>
        </a:p>
      </dgm:t>
    </dgm:pt>
    <dgm:pt modelId="{14E11531-C8AE-4D26-9D3F-CED7D8E0517F}" type="parTrans" cxnId="{965DC03C-5D81-4265-A425-9F17534348F4}">
      <dgm:prSet/>
      <dgm:spPr/>
      <dgm:t>
        <a:bodyPr/>
        <a:lstStyle/>
        <a:p>
          <a:endParaRPr lang="en-US"/>
        </a:p>
      </dgm:t>
    </dgm:pt>
    <dgm:pt modelId="{1B1921A5-40EB-4CB5-A7A3-F94040BE691C}" type="sibTrans" cxnId="{965DC03C-5D81-4265-A425-9F17534348F4}">
      <dgm:prSet/>
      <dgm:spPr/>
      <dgm:t>
        <a:bodyPr/>
        <a:lstStyle/>
        <a:p>
          <a:endParaRPr lang="en-US"/>
        </a:p>
      </dgm:t>
    </dgm:pt>
    <dgm:pt modelId="{6AF1339E-34D9-4D72-BC4B-39180D0983AB}">
      <dgm:prSet phldrT="[Text]"/>
      <dgm:spPr>
        <a:xfrm>
          <a:off x="1905" y="1420394"/>
          <a:ext cx="1857375" cy="2195999"/>
        </a:xfrm>
        <a:prstGeom prst="rect">
          <a:avLst/>
        </a:prstGeom>
        <a:solidFill>
          <a:srgbClr val="000000">
            <a:tint val="40000"/>
            <a:alpha val="90000"/>
            <a:hueOff val="0"/>
            <a:satOff val="0"/>
            <a:lumOff val="0"/>
            <a:alphaOff val="0"/>
          </a:srgbClr>
        </a:solidFill>
        <a:ln w="25400" cap="flat" cmpd="sng" algn="ctr">
          <a:solidFill>
            <a:srgbClr val="000000">
              <a:tint val="40000"/>
              <a:alpha val="9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Cambria"/>
              <a:ea typeface="+mn-ea"/>
              <a:cs typeface="+mn-cs"/>
            </a:rPr>
            <a:t>Type , Line number where declared , Lines where referenced , Scope</a:t>
          </a:r>
          <a:endParaRPr lang="en-US" dirty="0">
            <a:solidFill>
              <a:srgbClr val="000000">
                <a:hueOff val="0"/>
                <a:satOff val="0"/>
                <a:lumOff val="0"/>
                <a:alphaOff val="0"/>
              </a:srgbClr>
            </a:solidFill>
            <a:latin typeface="Cambria"/>
            <a:ea typeface="+mn-ea"/>
            <a:cs typeface="+mn-cs"/>
          </a:endParaRPr>
        </a:p>
      </dgm:t>
    </dgm:pt>
    <dgm:pt modelId="{EEB9CAA6-70A0-419D-8FE5-44379ECB558E}" type="parTrans" cxnId="{BACCB127-02C7-41BB-9D35-F7CD376D461A}">
      <dgm:prSet/>
      <dgm:spPr/>
      <dgm:t>
        <a:bodyPr/>
        <a:lstStyle/>
        <a:p>
          <a:endParaRPr lang="en-US"/>
        </a:p>
      </dgm:t>
    </dgm:pt>
    <dgm:pt modelId="{7E9F20A0-1987-4028-AAFB-6CDEFB71786E}" type="sibTrans" cxnId="{BACCB127-02C7-41BB-9D35-F7CD376D461A}">
      <dgm:prSet/>
      <dgm:spPr/>
      <dgm:t>
        <a:bodyPr/>
        <a:lstStyle/>
        <a:p>
          <a:endParaRPr lang="en-US"/>
        </a:p>
      </dgm:t>
    </dgm:pt>
    <dgm:pt modelId="{6F3D3485-C26B-4695-82BA-0BF43C14223E}">
      <dgm:prSet phldrT="[Text]"/>
      <dgm:spPr>
        <a:xfrm>
          <a:off x="2119312" y="636118"/>
          <a:ext cx="1857375" cy="771081"/>
        </a:xfrm>
        <a:prstGeom prst="rect">
          <a:avLst/>
        </a:prstGeom>
        <a:solidFill>
          <a:srgbClr val="000000">
            <a:hueOff val="5571487"/>
            <a:satOff val="19812"/>
            <a:lumOff val="44804"/>
            <a:alphaOff val="0"/>
          </a:srgbClr>
        </a:solidFill>
        <a:ln w="25400" cap="flat" cmpd="sng" algn="ctr">
          <a:solidFill>
            <a:srgbClr val="000000">
              <a:hueOff val="5571487"/>
              <a:satOff val="19812"/>
              <a:lumOff val="44804"/>
              <a:alphaOff val="0"/>
            </a:srgbClr>
          </a:solidFill>
          <a:prstDash val="solid"/>
        </a:ln>
        <a:effectLst/>
      </dgm:spPr>
      <dgm:t>
        <a:bodyPr/>
        <a:lstStyle/>
        <a:p>
          <a:r>
            <a:rPr lang="en-US" dirty="0" smtClean="0">
              <a:solidFill>
                <a:srgbClr val="FFFFFF"/>
              </a:solidFill>
              <a:latin typeface="Cambria"/>
              <a:ea typeface="+mn-ea"/>
              <a:cs typeface="+mn-cs"/>
            </a:rPr>
            <a:t>Procedure or function </a:t>
          </a:r>
          <a:endParaRPr lang="en-US" dirty="0">
            <a:solidFill>
              <a:srgbClr val="FFFFFF"/>
            </a:solidFill>
            <a:latin typeface="Cambria"/>
            <a:ea typeface="+mn-ea"/>
            <a:cs typeface="+mn-cs"/>
          </a:endParaRPr>
        </a:p>
      </dgm:t>
    </dgm:pt>
    <dgm:pt modelId="{AA7EAA34-1F76-4775-A524-634942DC89E5}" type="parTrans" cxnId="{8C35F600-9626-47F9-AF70-682774D2C85A}">
      <dgm:prSet/>
      <dgm:spPr/>
      <dgm:t>
        <a:bodyPr/>
        <a:lstStyle/>
        <a:p>
          <a:endParaRPr lang="en-US"/>
        </a:p>
      </dgm:t>
    </dgm:pt>
    <dgm:pt modelId="{3AE4B979-6572-41E9-A29F-4AB5D398084C}" type="sibTrans" cxnId="{8C35F600-9626-47F9-AF70-682774D2C85A}">
      <dgm:prSet/>
      <dgm:spPr/>
      <dgm:t>
        <a:bodyPr/>
        <a:lstStyle/>
        <a:p>
          <a:endParaRPr lang="en-US"/>
        </a:p>
      </dgm:t>
    </dgm:pt>
    <dgm:pt modelId="{73C1D705-6287-41C6-A9DD-88A65CFC1E16}">
      <dgm:prSet phldrT="[Text]"/>
      <dgm:spPr>
        <a:xfrm>
          <a:off x="2119312" y="1382699"/>
          <a:ext cx="1857375" cy="2195999"/>
        </a:xfrm>
        <a:prstGeom prst="rect">
          <a:avLst/>
        </a:prstGeom>
        <a:solidFill>
          <a:srgbClr val="000000">
            <a:tint val="40000"/>
            <a:alpha val="90000"/>
            <a:hueOff val="5577458"/>
            <a:satOff val="19029"/>
            <a:lumOff val="8139"/>
            <a:alphaOff val="0"/>
          </a:srgbClr>
        </a:solidFill>
        <a:ln w="25400" cap="flat" cmpd="sng" algn="ctr">
          <a:solidFill>
            <a:srgbClr val="000000">
              <a:tint val="40000"/>
              <a:alpha val="90000"/>
              <a:hueOff val="5577458"/>
              <a:satOff val="19029"/>
              <a:lumOff val="8139"/>
              <a:alphaOff val="0"/>
            </a:srgbClr>
          </a:solidFill>
          <a:prstDash val="solid"/>
        </a:ln>
        <a:effectLst/>
      </dgm:spPr>
      <dgm:t>
        <a:bodyPr/>
        <a:lstStyle/>
        <a:p>
          <a:r>
            <a:rPr lang="en-US" dirty="0" smtClean="0">
              <a:solidFill>
                <a:srgbClr val="000000">
                  <a:hueOff val="0"/>
                  <a:satOff val="0"/>
                  <a:lumOff val="0"/>
                  <a:alphaOff val="0"/>
                </a:srgbClr>
              </a:solidFill>
              <a:latin typeface="Cambria"/>
              <a:ea typeface="+mn-ea"/>
              <a:cs typeface="+mn-cs"/>
            </a:rPr>
            <a:t>Number of parameters, parameters themselves, result type.</a:t>
          </a:r>
          <a:endParaRPr lang="en-US" dirty="0">
            <a:solidFill>
              <a:srgbClr val="000000">
                <a:hueOff val="0"/>
                <a:satOff val="0"/>
                <a:lumOff val="0"/>
                <a:alphaOff val="0"/>
              </a:srgbClr>
            </a:solidFill>
            <a:latin typeface="Cambria"/>
            <a:ea typeface="+mn-ea"/>
            <a:cs typeface="+mn-cs"/>
          </a:endParaRPr>
        </a:p>
      </dgm:t>
    </dgm:pt>
    <dgm:pt modelId="{0562B3D6-47AA-499C-B975-8F5D1B2ECF83}" type="parTrans" cxnId="{EFE9EF2D-B5B3-4044-8BF6-8E1B10038862}">
      <dgm:prSet/>
      <dgm:spPr/>
      <dgm:t>
        <a:bodyPr/>
        <a:lstStyle/>
        <a:p>
          <a:endParaRPr lang="en-US"/>
        </a:p>
      </dgm:t>
    </dgm:pt>
    <dgm:pt modelId="{ED0C97A8-5132-4632-BB35-94B18F825FA1}" type="sibTrans" cxnId="{EFE9EF2D-B5B3-4044-8BF6-8E1B10038862}">
      <dgm:prSet/>
      <dgm:spPr/>
      <dgm:t>
        <a:bodyPr/>
        <a:lstStyle/>
        <a:p>
          <a:endParaRPr lang="en-US"/>
        </a:p>
      </dgm:t>
    </dgm:pt>
    <dgm:pt modelId="{EB844392-4AFF-46CE-8306-8D78C972A9BC}">
      <dgm:prSet phldrT="[Text]"/>
      <dgm:spPr>
        <a:xfrm>
          <a:off x="4236720" y="636118"/>
          <a:ext cx="1857375" cy="771081"/>
        </a:xfrm>
        <a:prstGeom prst="rect">
          <a:avLst/>
        </a:prstGeom>
        <a:solidFill>
          <a:srgbClr val="000000">
            <a:hueOff val="11142974"/>
            <a:satOff val="39624"/>
            <a:lumOff val="89608"/>
            <a:alphaOff val="0"/>
          </a:srgbClr>
        </a:solidFill>
        <a:ln w="25400" cap="flat" cmpd="sng" algn="ctr">
          <a:solidFill>
            <a:srgbClr val="000000">
              <a:hueOff val="11142974"/>
              <a:satOff val="39624"/>
              <a:lumOff val="89608"/>
              <a:alphaOff val="0"/>
            </a:srgbClr>
          </a:solidFill>
          <a:prstDash val="solid"/>
        </a:ln>
        <a:effectLst/>
      </dgm:spPr>
      <dgm:t>
        <a:bodyPr/>
        <a:lstStyle/>
        <a:p>
          <a:r>
            <a:rPr lang="en-US" dirty="0" smtClean="0">
              <a:solidFill>
                <a:srgbClr val="000000"/>
              </a:solidFill>
              <a:latin typeface="Cambria"/>
              <a:ea typeface="+mn-ea"/>
              <a:cs typeface="+mn-cs"/>
            </a:rPr>
            <a:t>Array  </a:t>
          </a:r>
          <a:endParaRPr lang="en-US" dirty="0">
            <a:solidFill>
              <a:srgbClr val="000000"/>
            </a:solidFill>
            <a:latin typeface="Cambria"/>
            <a:ea typeface="+mn-ea"/>
            <a:cs typeface="+mn-cs"/>
          </a:endParaRPr>
        </a:p>
      </dgm:t>
    </dgm:pt>
    <dgm:pt modelId="{BED78F51-046F-4703-9F8F-9E36E0C73343}" type="parTrans" cxnId="{5246E2CE-35D8-4333-A955-EF1EEFE2EA8D}">
      <dgm:prSet/>
      <dgm:spPr/>
      <dgm:t>
        <a:bodyPr/>
        <a:lstStyle/>
        <a:p>
          <a:endParaRPr lang="en-US"/>
        </a:p>
      </dgm:t>
    </dgm:pt>
    <dgm:pt modelId="{EDA29CB6-6FDF-430A-B18C-DF1F4F58DBBB}" type="sibTrans" cxnId="{5246E2CE-35D8-4333-A955-EF1EEFE2EA8D}">
      <dgm:prSet/>
      <dgm:spPr/>
      <dgm:t>
        <a:bodyPr/>
        <a:lstStyle/>
        <a:p>
          <a:endParaRPr lang="en-US"/>
        </a:p>
      </dgm:t>
    </dgm:pt>
    <dgm:pt modelId="{500F4109-BABC-48ED-8E6C-080DBB2CC3B7}">
      <dgm:prSet phldrT="[Text]"/>
      <dgm:spPr>
        <a:xfrm>
          <a:off x="4236720" y="1382699"/>
          <a:ext cx="1857375" cy="2195999"/>
        </a:xfrm>
        <a:prstGeom prst="rect">
          <a:avLst/>
        </a:prstGeom>
        <a:solidFill>
          <a:srgbClr val="000000">
            <a:tint val="40000"/>
            <a:alpha val="90000"/>
            <a:hueOff val="11154917"/>
            <a:satOff val="38059"/>
            <a:lumOff val="16277"/>
            <a:alphaOff val="0"/>
          </a:srgbClr>
        </a:solidFill>
        <a:ln w="25400" cap="flat" cmpd="sng" algn="ctr">
          <a:solidFill>
            <a:srgbClr val="000000">
              <a:tint val="40000"/>
              <a:alpha val="90000"/>
              <a:hueOff val="11154917"/>
              <a:satOff val="38059"/>
              <a:lumOff val="16277"/>
              <a:alphaOff val="0"/>
            </a:srgbClr>
          </a:solidFill>
          <a:prstDash val="solid"/>
        </a:ln>
        <a:effectLst/>
      </dgm:spPr>
      <dgm:t>
        <a:bodyPr/>
        <a:lstStyle/>
        <a:p>
          <a:r>
            <a:rPr lang="en-US" dirty="0" smtClean="0">
              <a:solidFill>
                <a:srgbClr val="000000">
                  <a:hueOff val="0"/>
                  <a:satOff val="0"/>
                  <a:lumOff val="0"/>
                  <a:alphaOff val="0"/>
                </a:srgbClr>
              </a:solidFill>
              <a:latin typeface="Cambria"/>
              <a:ea typeface="+mn-ea"/>
              <a:cs typeface="+mn-cs"/>
            </a:rPr>
            <a:t># of Dimensions, Array bounds.</a:t>
          </a:r>
          <a:endParaRPr lang="en-US" dirty="0">
            <a:solidFill>
              <a:srgbClr val="000000">
                <a:hueOff val="0"/>
                <a:satOff val="0"/>
                <a:lumOff val="0"/>
                <a:alphaOff val="0"/>
              </a:srgbClr>
            </a:solidFill>
            <a:latin typeface="Cambria"/>
            <a:ea typeface="+mn-ea"/>
            <a:cs typeface="+mn-cs"/>
          </a:endParaRPr>
        </a:p>
      </dgm:t>
    </dgm:pt>
    <dgm:pt modelId="{E37673BA-7879-4344-989C-7C727D88B114}" type="parTrans" cxnId="{21E581A5-F1EF-405A-A23F-6DB331DBFF32}">
      <dgm:prSet/>
      <dgm:spPr/>
      <dgm:t>
        <a:bodyPr/>
        <a:lstStyle/>
        <a:p>
          <a:endParaRPr lang="en-US"/>
        </a:p>
      </dgm:t>
    </dgm:pt>
    <dgm:pt modelId="{3C3EFED5-45CE-4C79-99A6-0235908F1964}" type="sibTrans" cxnId="{21E581A5-F1EF-405A-A23F-6DB331DBFF32}">
      <dgm:prSet/>
      <dgm:spPr/>
      <dgm:t>
        <a:bodyPr/>
        <a:lstStyle/>
        <a:p>
          <a:endParaRPr lang="en-US"/>
        </a:p>
      </dgm:t>
    </dgm:pt>
    <dgm:pt modelId="{C5BAD465-3FDD-400D-A983-19D07CD1264C}" type="pres">
      <dgm:prSet presAssocID="{2BDCB38D-D96E-4B42-BDEE-7FB2969172F0}" presName="Name0" presStyleCnt="0">
        <dgm:presLayoutVars>
          <dgm:dir/>
          <dgm:animLvl val="lvl"/>
          <dgm:resizeHandles val="exact"/>
        </dgm:presLayoutVars>
      </dgm:prSet>
      <dgm:spPr/>
      <dgm:t>
        <a:bodyPr/>
        <a:lstStyle/>
        <a:p>
          <a:endParaRPr lang="en-US"/>
        </a:p>
      </dgm:t>
    </dgm:pt>
    <dgm:pt modelId="{88359A5C-4849-4D34-AF35-895181AD2A57}" type="pres">
      <dgm:prSet presAssocID="{4BE8623C-ABE1-4B7C-9548-2A6B2CBA72E7}" presName="composite" presStyleCnt="0"/>
      <dgm:spPr/>
    </dgm:pt>
    <dgm:pt modelId="{75B40431-884F-4F4E-BE91-30804D0DDE38}" type="pres">
      <dgm:prSet presAssocID="{4BE8623C-ABE1-4B7C-9548-2A6B2CBA72E7}" presName="parTx" presStyleLbl="alignNode1" presStyleIdx="0" presStyleCnt="3" custScaleY="127667">
        <dgm:presLayoutVars>
          <dgm:chMax val="0"/>
          <dgm:chPref val="0"/>
          <dgm:bulletEnabled val="1"/>
        </dgm:presLayoutVars>
      </dgm:prSet>
      <dgm:spPr/>
      <dgm:t>
        <a:bodyPr/>
        <a:lstStyle/>
        <a:p>
          <a:endParaRPr lang="en-US"/>
        </a:p>
      </dgm:t>
    </dgm:pt>
    <dgm:pt modelId="{A5D0B965-1A3A-4895-9249-49E622EF05F8}" type="pres">
      <dgm:prSet presAssocID="{4BE8623C-ABE1-4B7C-9548-2A6B2CBA72E7}" presName="desTx" presStyleLbl="alignAccFollowNode1" presStyleIdx="0" presStyleCnt="3">
        <dgm:presLayoutVars>
          <dgm:bulletEnabled val="1"/>
        </dgm:presLayoutVars>
      </dgm:prSet>
      <dgm:spPr/>
      <dgm:t>
        <a:bodyPr/>
        <a:lstStyle/>
        <a:p>
          <a:endParaRPr lang="en-US"/>
        </a:p>
      </dgm:t>
    </dgm:pt>
    <dgm:pt modelId="{23DAFF6D-A527-4578-AF5D-41675E98A4A1}" type="pres">
      <dgm:prSet presAssocID="{1B1921A5-40EB-4CB5-A7A3-F94040BE691C}" presName="space" presStyleCnt="0"/>
      <dgm:spPr/>
    </dgm:pt>
    <dgm:pt modelId="{C1F41EFE-CDFE-49E2-B434-F92B7700F011}" type="pres">
      <dgm:prSet presAssocID="{6F3D3485-C26B-4695-82BA-0BF43C14223E}" presName="composite" presStyleCnt="0"/>
      <dgm:spPr/>
    </dgm:pt>
    <dgm:pt modelId="{DAFC0A51-B419-49B2-BEF1-00838F904028}" type="pres">
      <dgm:prSet presAssocID="{6F3D3485-C26B-4695-82BA-0BF43C14223E}" presName="parTx" presStyleLbl="alignNode1" presStyleIdx="1" presStyleCnt="3" custScaleY="106786">
        <dgm:presLayoutVars>
          <dgm:chMax val="0"/>
          <dgm:chPref val="0"/>
          <dgm:bulletEnabled val="1"/>
        </dgm:presLayoutVars>
      </dgm:prSet>
      <dgm:spPr/>
      <dgm:t>
        <a:bodyPr/>
        <a:lstStyle/>
        <a:p>
          <a:endParaRPr lang="en-US"/>
        </a:p>
      </dgm:t>
    </dgm:pt>
    <dgm:pt modelId="{A7A26383-ACC7-430D-9861-326B7D65CE25}" type="pres">
      <dgm:prSet presAssocID="{6F3D3485-C26B-4695-82BA-0BF43C14223E}" presName="desTx" presStyleLbl="alignAccFollowNode1" presStyleIdx="1" presStyleCnt="3">
        <dgm:presLayoutVars>
          <dgm:bulletEnabled val="1"/>
        </dgm:presLayoutVars>
      </dgm:prSet>
      <dgm:spPr/>
      <dgm:t>
        <a:bodyPr/>
        <a:lstStyle/>
        <a:p>
          <a:endParaRPr lang="en-US"/>
        </a:p>
      </dgm:t>
    </dgm:pt>
    <dgm:pt modelId="{89DCAEB8-66FC-48FC-B39F-7464A43CB0A5}" type="pres">
      <dgm:prSet presAssocID="{3AE4B979-6572-41E9-A29F-4AB5D398084C}" presName="space" presStyleCnt="0"/>
      <dgm:spPr/>
    </dgm:pt>
    <dgm:pt modelId="{8F5B5B17-DD81-45FC-9719-B10B20BF8A75}" type="pres">
      <dgm:prSet presAssocID="{EB844392-4AFF-46CE-8306-8D78C972A9BC}" presName="composite" presStyleCnt="0"/>
      <dgm:spPr/>
    </dgm:pt>
    <dgm:pt modelId="{FC2FBF4B-4AE7-4CD8-B6E4-4256A73BA868}" type="pres">
      <dgm:prSet presAssocID="{EB844392-4AFF-46CE-8306-8D78C972A9BC}" presName="parTx" presStyleLbl="alignNode1" presStyleIdx="2" presStyleCnt="3" custScaleY="106786">
        <dgm:presLayoutVars>
          <dgm:chMax val="0"/>
          <dgm:chPref val="0"/>
          <dgm:bulletEnabled val="1"/>
        </dgm:presLayoutVars>
      </dgm:prSet>
      <dgm:spPr/>
      <dgm:t>
        <a:bodyPr/>
        <a:lstStyle/>
        <a:p>
          <a:endParaRPr lang="en-US"/>
        </a:p>
      </dgm:t>
    </dgm:pt>
    <dgm:pt modelId="{BFAC00E7-A9AF-451F-8A1E-79F7E7190BC8}" type="pres">
      <dgm:prSet presAssocID="{EB844392-4AFF-46CE-8306-8D78C972A9BC}" presName="desTx" presStyleLbl="alignAccFollowNode1" presStyleIdx="2" presStyleCnt="3">
        <dgm:presLayoutVars>
          <dgm:bulletEnabled val="1"/>
        </dgm:presLayoutVars>
      </dgm:prSet>
      <dgm:spPr/>
      <dgm:t>
        <a:bodyPr/>
        <a:lstStyle/>
        <a:p>
          <a:endParaRPr lang="en-US"/>
        </a:p>
      </dgm:t>
    </dgm:pt>
  </dgm:ptLst>
  <dgm:cxnLst>
    <dgm:cxn modelId="{21E581A5-F1EF-405A-A23F-6DB331DBFF32}" srcId="{EB844392-4AFF-46CE-8306-8D78C972A9BC}" destId="{500F4109-BABC-48ED-8E6C-080DBB2CC3B7}" srcOrd="0" destOrd="0" parTransId="{E37673BA-7879-4344-989C-7C727D88B114}" sibTransId="{3C3EFED5-45CE-4C79-99A6-0235908F1964}"/>
    <dgm:cxn modelId="{BACCB127-02C7-41BB-9D35-F7CD376D461A}" srcId="{4BE8623C-ABE1-4B7C-9548-2A6B2CBA72E7}" destId="{6AF1339E-34D9-4D72-BC4B-39180D0983AB}" srcOrd="0" destOrd="0" parTransId="{EEB9CAA6-70A0-419D-8FE5-44379ECB558E}" sibTransId="{7E9F20A0-1987-4028-AAFB-6CDEFB71786E}"/>
    <dgm:cxn modelId="{804E4729-D251-4A07-878C-8E27C238E520}" type="presOf" srcId="{6F3D3485-C26B-4695-82BA-0BF43C14223E}" destId="{DAFC0A51-B419-49B2-BEF1-00838F904028}" srcOrd="0" destOrd="0" presId="urn:microsoft.com/office/officeart/2005/8/layout/hList1"/>
    <dgm:cxn modelId="{EFE9EF2D-B5B3-4044-8BF6-8E1B10038862}" srcId="{6F3D3485-C26B-4695-82BA-0BF43C14223E}" destId="{73C1D705-6287-41C6-A9DD-88A65CFC1E16}" srcOrd="0" destOrd="0" parTransId="{0562B3D6-47AA-499C-B975-8F5D1B2ECF83}" sibTransId="{ED0C97A8-5132-4632-BB35-94B18F825FA1}"/>
    <dgm:cxn modelId="{965DC03C-5D81-4265-A425-9F17534348F4}" srcId="{2BDCB38D-D96E-4B42-BDEE-7FB2969172F0}" destId="{4BE8623C-ABE1-4B7C-9548-2A6B2CBA72E7}" srcOrd="0" destOrd="0" parTransId="{14E11531-C8AE-4D26-9D3F-CED7D8E0517F}" sibTransId="{1B1921A5-40EB-4CB5-A7A3-F94040BE691C}"/>
    <dgm:cxn modelId="{1265BF8C-4AEA-45CC-98EE-1A58D0726AB8}" type="presOf" srcId="{6AF1339E-34D9-4D72-BC4B-39180D0983AB}" destId="{A5D0B965-1A3A-4895-9249-49E622EF05F8}" srcOrd="0" destOrd="0" presId="urn:microsoft.com/office/officeart/2005/8/layout/hList1"/>
    <dgm:cxn modelId="{8C35F600-9626-47F9-AF70-682774D2C85A}" srcId="{2BDCB38D-D96E-4B42-BDEE-7FB2969172F0}" destId="{6F3D3485-C26B-4695-82BA-0BF43C14223E}" srcOrd="1" destOrd="0" parTransId="{AA7EAA34-1F76-4775-A524-634942DC89E5}" sibTransId="{3AE4B979-6572-41E9-A29F-4AB5D398084C}"/>
    <dgm:cxn modelId="{0CD88DB3-8116-4744-9E2E-AC27330B696D}" type="presOf" srcId="{500F4109-BABC-48ED-8E6C-080DBB2CC3B7}" destId="{BFAC00E7-A9AF-451F-8A1E-79F7E7190BC8}" srcOrd="0" destOrd="0" presId="urn:microsoft.com/office/officeart/2005/8/layout/hList1"/>
    <dgm:cxn modelId="{5246E2CE-35D8-4333-A955-EF1EEFE2EA8D}" srcId="{2BDCB38D-D96E-4B42-BDEE-7FB2969172F0}" destId="{EB844392-4AFF-46CE-8306-8D78C972A9BC}" srcOrd="2" destOrd="0" parTransId="{BED78F51-046F-4703-9F8F-9E36E0C73343}" sibTransId="{EDA29CB6-6FDF-430A-B18C-DF1F4F58DBBB}"/>
    <dgm:cxn modelId="{1CDDB84C-D08A-41C9-8DEB-19E4B35C101C}" type="presOf" srcId="{4BE8623C-ABE1-4B7C-9548-2A6B2CBA72E7}" destId="{75B40431-884F-4F4E-BE91-30804D0DDE38}" srcOrd="0" destOrd="0" presId="urn:microsoft.com/office/officeart/2005/8/layout/hList1"/>
    <dgm:cxn modelId="{D13791DB-DBFE-40A9-AFED-E19F27FFD033}" type="presOf" srcId="{EB844392-4AFF-46CE-8306-8D78C972A9BC}" destId="{FC2FBF4B-4AE7-4CD8-B6E4-4256A73BA868}" srcOrd="0" destOrd="0" presId="urn:microsoft.com/office/officeart/2005/8/layout/hList1"/>
    <dgm:cxn modelId="{ED9BA968-BA5B-4756-B353-BA9192D4835E}" type="presOf" srcId="{73C1D705-6287-41C6-A9DD-88A65CFC1E16}" destId="{A7A26383-ACC7-430D-9861-326B7D65CE25}" srcOrd="0" destOrd="0" presId="urn:microsoft.com/office/officeart/2005/8/layout/hList1"/>
    <dgm:cxn modelId="{2F12CE9C-8420-4DC0-B960-8346E9578EF4}" type="presOf" srcId="{2BDCB38D-D96E-4B42-BDEE-7FB2969172F0}" destId="{C5BAD465-3FDD-400D-A983-19D07CD1264C}" srcOrd="0" destOrd="0" presId="urn:microsoft.com/office/officeart/2005/8/layout/hList1"/>
    <dgm:cxn modelId="{6A13EC12-3231-4E32-9EE1-40F71C5DD33A}" type="presParOf" srcId="{C5BAD465-3FDD-400D-A983-19D07CD1264C}" destId="{88359A5C-4849-4D34-AF35-895181AD2A57}" srcOrd="0" destOrd="0" presId="urn:microsoft.com/office/officeart/2005/8/layout/hList1"/>
    <dgm:cxn modelId="{336AD167-BFEA-4777-86C3-2E1F666B97E2}" type="presParOf" srcId="{88359A5C-4849-4D34-AF35-895181AD2A57}" destId="{75B40431-884F-4F4E-BE91-30804D0DDE38}" srcOrd="0" destOrd="0" presId="urn:microsoft.com/office/officeart/2005/8/layout/hList1"/>
    <dgm:cxn modelId="{2AD508EE-9FD7-4981-B9A9-91924C238DBB}" type="presParOf" srcId="{88359A5C-4849-4D34-AF35-895181AD2A57}" destId="{A5D0B965-1A3A-4895-9249-49E622EF05F8}" srcOrd="1" destOrd="0" presId="urn:microsoft.com/office/officeart/2005/8/layout/hList1"/>
    <dgm:cxn modelId="{3B2D6D23-B5FC-4241-AD5A-B17BF32642E9}" type="presParOf" srcId="{C5BAD465-3FDD-400D-A983-19D07CD1264C}" destId="{23DAFF6D-A527-4578-AF5D-41675E98A4A1}" srcOrd="1" destOrd="0" presId="urn:microsoft.com/office/officeart/2005/8/layout/hList1"/>
    <dgm:cxn modelId="{897D7BF8-2494-469E-9AB8-AA5AB4A96601}" type="presParOf" srcId="{C5BAD465-3FDD-400D-A983-19D07CD1264C}" destId="{C1F41EFE-CDFE-49E2-B434-F92B7700F011}" srcOrd="2" destOrd="0" presId="urn:microsoft.com/office/officeart/2005/8/layout/hList1"/>
    <dgm:cxn modelId="{1D13748A-C34A-4379-8CE3-C8EF54ED8F68}" type="presParOf" srcId="{C1F41EFE-CDFE-49E2-B434-F92B7700F011}" destId="{DAFC0A51-B419-49B2-BEF1-00838F904028}" srcOrd="0" destOrd="0" presId="urn:microsoft.com/office/officeart/2005/8/layout/hList1"/>
    <dgm:cxn modelId="{E72E9088-9172-42C6-85F8-F80B433ED22A}" type="presParOf" srcId="{C1F41EFE-CDFE-49E2-B434-F92B7700F011}" destId="{A7A26383-ACC7-430D-9861-326B7D65CE25}" srcOrd="1" destOrd="0" presId="urn:microsoft.com/office/officeart/2005/8/layout/hList1"/>
    <dgm:cxn modelId="{222EF620-3D2F-459A-A293-E5AAC6B02BE0}" type="presParOf" srcId="{C5BAD465-3FDD-400D-A983-19D07CD1264C}" destId="{89DCAEB8-66FC-48FC-B39F-7464A43CB0A5}" srcOrd="3" destOrd="0" presId="urn:microsoft.com/office/officeart/2005/8/layout/hList1"/>
    <dgm:cxn modelId="{158F007E-D7B2-4D5A-851E-01B5A984B558}" type="presParOf" srcId="{C5BAD465-3FDD-400D-A983-19D07CD1264C}" destId="{8F5B5B17-DD81-45FC-9719-B10B20BF8A75}" srcOrd="4" destOrd="0" presId="urn:microsoft.com/office/officeart/2005/8/layout/hList1"/>
    <dgm:cxn modelId="{C16B4ED3-167B-4643-8F98-B3B218F77F1C}" type="presParOf" srcId="{8F5B5B17-DD81-45FC-9719-B10B20BF8A75}" destId="{FC2FBF4B-4AE7-4CD8-B6E4-4256A73BA868}" srcOrd="0" destOrd="0" presId="urn:microsoft.com/office/officeart/2005/8/layout/hList1"/>
    <dgm:cxn modelId="{AA3DE379-01BE-4400-BDFB-F31C1CB61061}" type="presParOf" srcId="{8F5B5B17-DD81-45FC-9719-B10B20BF8A75}" destId="{BFAC00E7-A9AF-451F-8A1E-79F7E7190BC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40431-884F-4F4E-BE91-30804D0DDE38}">
      <dsp:nvSpPr>
        <dsp:cNvPr id="0" name=""/>
        <dsp:cNvSpPr/>
      </dsp:nvSpPr>
      <dsp:spPr>
        <a:xfrm>
          <a:off x="1905" y="610301"/>
          <a:ext cx="1857375" cy="895216"/>
        </a:xfrm>
        <a:prstGeom prst="rect">
          <a:avLst/>
        </a:prstGeom>
        <a:solidFill>
          <a:srgbClr val="000000">
            <a:hueOff val="0"/>
            <a:satOff val="0"/>
            <a:lumOff val="0"/>
            <a:alphaOff val="0"/>
          </a:srgbClr>
        </a:solidFill>
        <a:ln w="25400" cap="flat" cmpd="sng" algn="ctr">
          <a:solidFill>
            <a:srgbClr val="00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solidFill>
                <a:srgbClr val="FFFFFF"/>
              </a:solidFill>
              <a:latin typeface="Cambria"/>
              <a:ea typeface="+mn-ea"/>
              <a:cs typeface="+mn-cs"/>
            </a:rPr>
            <a:t>Variable, Constants</a:t>
          </a:r>
          <a:endParaRPr lang="en-US" sz="2000" kern="1200" dirty="0">
            <a:solidFill>
              <a:srgbClr val="FFFFFF"/>
            </a:solidFill>
            <a:latin typeface="Cambria"/>
            <a:ea typeface="+mn-ea"/>
            <a:cs typeface="+mn-cs"/>
          </a:endParaRPr>
        </a:p>
      </dsp:txBody>
      <dsp:txXfrm>
        <a:off x="1905" y="610301"/>
        <a:ext cx="1857375" cy="895216"/>
      </dsp:txXfrm>
    </dsp:sp>
    <dsp:sp modelId="{A5D0B965-1A3A-4895-9249-49E622EF05F8}">
      <dsp:nvSpPr>
        <dsp:cNvPr id="0" name=""/>
        <dsp:cNvSpPr/>
      </dsp:nvSpPr>
      <dsp:spPr>
        <a:xfrm>
          <a:off x="1905" y="1408516"/>
          <a:ext cx="1857375" cy="2195999"/>
        </a:xfrm>
        <a:prstGeom prst="rect">
          <a:avLst/>
        </a:prstGeom>
        <a:solidFill>
          <a:srgbClr val="000000">
            <a:tint val="40000"/>
            <a:alpha val="90000"/>
            <a:hueOff val="0"/>
            <a:satOff val="0"/>
            <a:lumOff val="0"/>
            <a:alphaOff val="0"/>
          </a:srgbClr>
        </a:solidFill>
        <a:ln w="25400" cap="flat" cmpd="sng" algn="ctr">
          <a:solidFill>
            <a:srgbClr val="000000">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solidFill>
                <a:srgbClr val="000000">
                  <a:hueOff val="0"/>
                  <a:satOff val="0"/>
                  <a:lumOff val="0"/>
                  <a:alphaOff val="0"/>
                </a:srgbClr>
              </a:solidFill>
              <a:latin typeface="Cambria"/>
              <a:ea typeface="+mn-ea"/>
              <a:cs typeface="+mn-cs"/>
            </a:rPr>
            <a:t>Type , Line number where declared , Lines where referenced , Scope</a:t>
          </a:r>
          <a:endParaRPr lang="en-US" sz="2000" kern="1200" dirty="0">
            <a:solidFill>
              <a:srgbClr val="000000">
                <a:hueOff val="0"/>
                <a:satOff val="0"/>
                <a:lumOff val="0"/>
                <a:alphaOff val="0"/>
              </a:srgbClr>
            </a:solidFill>
            <a:latin typeface="Cambria"/>
            <a:ea typeface="+mn-ea"/>
            <a:cs typeface="+mn-cs"/>
          </a:endParaRPr>
        </a:p>
      </dsp:txBody>
      <dsp:txXfrm>
        <a:off x="1905" y="1408516"/>
        <a:ext cx="1857375" cy="2195999"/>
      </dsp:txXfrm>
    </dsp:sp>
    <dsp:sp modelId="{DAFC0A51-B419-49B2-BEF1-00838F904028}">
      <dsp:nvSpPr>
        <dsp:cNvPr id="0" name=""/>
        <dsp:cNvSpPr/>
      </dsp:nvSpPr>
      <dsp:spPr>
        <a:xfrm>
          <a:off x="2119312" y="646906"/>
          <a:ext cx="1857375" cy="748796"/>
        </a:xfrm>
        <a:prstGeom prst="rect">
          <a:avLst/>
        </a:prstGeom>
        <a:solidFill>
          <a:srgbClr val="000000">
            <a:hueOff val="5571487"/>
            <a:satOff val="19812"/>
            <a:lumOff val="44804"/>
            <a:alphaOff val="0"/>
          </a:srgbClr>
        </a:solidFill>
        <a:ln w="25400" cap="flat" cmpd="sng" algn="ctr">
          <a:solidFill>
            <a:srgbClr val="000000">
              <a:hueOff val="5571487"/>
              <a:satOff val="19812"/>
              <a:lumOff val="44804"/>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solidFill>
                <a:srgbClr val="FFFFFF"/>
              </a:solidFill>
              <a:latin typeface="Cambria"/>
              <a:ea typeface="+mn-ea"/>
              <a:cs typeface="+mn-cs"/>
            </a:rPr>
            <a:t>Procedure or function </a:t>
          </a:r>
          <a:endParaRPr lang="en-US" sz="2000" kern="1200" dirty="0">
            <a:solidFill>
              <a:srgbClr val="FFFFFF"/>
            </a:solidFill>
            <a:latin typeface="Cambria"/>
            <a:ea typeface="+mn-ea"/>
            <a:cs typeface="+mn-cs"/>
          </a:endParaRPr>
        </a:p>
      </dsp:txBody>
      <dsp:txXfrm>
        <a:off x="2119312" y="646906"/>
        <a:ext cx="1857375" cy="748796"/>
      </dsp:txXfrm>
    </dsp:sp>
    <dsp:sp modelId="{A7A26383-ACC7-430D-9861-326B7D65CE25}">
      <dsp:nvSpPr>
        <dsp:cNvPr id="0" name=""/>
        <dsp:cNvSpPr/>
      </dsp:nvSpPr>
      <dsp:spPr>
        <a:xfrm>
          <a:off x="2119312" y="1371911"/>
          <a:ext cx="1857375" cy="2195999"/>
        </a:xfrm>
        <a:prstGeom prst="rect">
          <a:avLst/>
        </a:prstGeom>
        <a:solidFill>
          <a:srgbClr val="000000">
            <a:tint val="40000"/>
            <a:alpha val="90000"/>
            <a:hueOff val="5577458"/>
            <a:satOff val="19029"/>
            <a:lumOff val="8139"/>
            <a:alphaOff val="0"/>
          </a:srgbClr>
        </a:solidFill>
        <a:ln w="25400" cap="flat" cmpd="sng" algn="ctr">
          <a:solidFill>
            <a:srgbClr val="000000">
              <a:tint val="40000"/>
              <a:alpha val="90000"/>
              <a:hueOff val="5577458"/>
              <a:satOff val="19029"/>
              <a:lumOff val="8139"/>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solidFill>
                <a:srgbClr val="000000">
                  <a:hueOff val="0"/>
                  <a:satOff val="0"/>
                  <a:lumOff val="0"/>
                  <a:alphaOff val="0"/>
                </a:srgbClr>
              </a:solidFill>
              <a:latin typeface="Cambria"/>
              <a:ea typeface="+mn-ea"/>
              <a:cs typeface="+mn-cs"/>
            </a:rPr>
            <a:t>Number of parameters, parameters themselves, result type.</a:t>
          </a:r>
          <a:endParaRPr lang="en-US" sz="2000" kern="1200" dirty="0">
            <a:solidFill>
              <a:srgbClr val="000000">
                <a:hueOff val="0"/>
                <a:satOff val="0"/>
                <a:lumOff val="0"/>
                <a:alphaOff val="0"/>
              </a:srgbClr>
            </a:solidFill>
            <a:latin typeface="Cambria"/>
            <a:ea typeface="+mn-ea"/>
            <a:cs typeface="+mn-cs"/>
          </a:endParaRPr>
        </a:p>
      </dsp:txBody>
      <dsp:txXfrm>
        <a:off x="2119312" y="1371911"/>
        <a:ext cx="1857375" cy="2195999"/>
      </dsp:txXfrm>
    </dsp:sp>
    <dsp:sp modelId="{FC2FBF4B-4AE7-4CD8-B6E4-4256A73BA868}">
      <dsp:nvSpPr>
        <dsp:cNvPr id="0" name=""/>
        <dsp:cNvSpPr/>
      </dsp:nvSpPr>
      <dsp:spPr>
        <a:xfrm>
          <a:off x="4236720" y="646906"/>
          <a:ext cx="1857375" cy="748796"/>
        </a:xfrm>
        <a:prstGeom prst="rect">
          <a:avLst/>
        </a:prstGeom>
        <a:solidFill>
          <a:srgbClr val="000000">
            <a:hueOff val="11142974"/>
            <a:satOff val="39624"/>
            <a:lumOff val="89608"/>
            <a:alphaOff val="0"/>
          </a:srgbClr>
        </a:solidFill>
        <a:ln w="25400" cap="flat" cmpd="sng" algn="ctr">
          <a:solidFill>
            <a:srgbClr val="000000">
              <a:hueOff val="11142974"/>
              <a:satOff val="39624"/>
              <a:lumOff val="8960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00"/>
              </a:solidFill>
              <a:latin typeface="Cambria"/>
              <a:ea typeface="+mn-ea"/>
              <a:cs typeface="+mn-cs"/>
            </a:rPr>
            <a:t>Array  </a:t>
          </a:r>
          <a:endParaRPr lang="en-US" sz="2000" kern="1200" dirty="0">
            <a:solidFill>
              <a:srgbClr val="000000"/>
            </a:solidFill>
            <a:latin typeface="Cambria"/>
            <a:ea typeface="+mn-ea"/>
            <a:cs typeface="+mn-cs"/>
          </a:endParaRPr>
        </a:p>
      </dsp:txBody>
      <dsp:txXfrm>
        <a:off x="4236720" y="646906"/>
        <a:ext cx="1857375" cy="748796"/>
      </dsp:txXfrm>
    </dsp:sp>
    <dsp:sp modelId="{BFAC00E7-A9AF-451F-8A1E-79F7E7190BC8}">
      <dsp:nvSpPr>
        <dsp:cNvPr id="0" name=""/>
        <dsp:cNvSpPr/>
      </dsp:nvSpPr>
      <dsp:spPr>
        <a:xfrm>
          <a:off x="4236720" y="1371911"/>
          <a:ext cx="1857375" cy="2195999"/>
        </a:xfrm>
        <a:prstGeom prst="rect">
          <a:avLst/>
        </a:prstGeom>
        <a:solidFill>
          <a:srgbClr val="000000">
            <a:tint val="40000"/>
            <a:alpha val="90000"/>
            <a:hueOff val="11154917"/>
            <a:satOff val="38059"/>
            <a:lumOff val="16277"/>
            <a:alphaOff val="0"/>
          </a:srgbClr>
        </a:solidFill>
        <a:ln w="25400" cap="flat" cmpd="sng" algn="ctr">
          <a:solidFill>
            <a:srgbClr val="000000">
              <a:tint val="40000"/>
              <a:alpha val="90000"/>
              <a:hueOff val="11154917"/>
              <a:satOff val="38059"/>
              <a:lumOff val="16277"/>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solidFill>
                <a:srgbClr val="000000">
                  <a:hueOff val="0"/>
                  <a:satOff val="0"/>
                  <a:lumOff val="0"/>
                  <a:alphaOff val="0"/>
                </a:srgbClr>
              </a:solidFill>
              <a:latin typeface="Cambria"/>
              <a:ea typeface="+mn-ea"/>
              <a:cs typeface="+mn-cs"/>
            </a:rPr>
            <a:t># of Dimensions, Array bounds.</a:t>
          </a:r>
          <a:endParaRPr lang="en-US" sz="2000" kern="1200" dirty="0">
            <a:solidFill>
              <a:srgbClr val="000000">
                <a:hueOff val="0"/>
                <a:satOff val="0"/>
                <a:lumOff val="0"/>
                <a:alphaOff val="0"/>
              </a:srgbClr>
            </a:solidFill>
            <a:latin typeface="Cambria"/>
            <a:ea typeface="+mn-ea"/>
            <a:cs typeface="+mn-cs"/>
          </a:endParaRPr>
        </a:p>
      </dsp:txBody>
      <dsp:txXfrm>
        <a:off x="4236720" y="1371911"/>
        <a:ext cx="1857375" cy="21959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9:13.68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D175A2E6-ACA4-4984-896A-AE30FFFC9B60}" emma:medium="tactile" emma:mode="ink">
          <msink:context xmlns:msink="http://schemas.microsoft.com/ink/2010/main" type="writingRegion" rotatedBoundingBox="24410,11760 24800,14602 23557,14773 23167,11930">
            <msink:destinationLink direction="with" ref="{B645A595-584D-4F17-8BFA-9091F7B7E595}"/>
          </msink:context>
        </emma:interpretation>
      </emma:emma>
    </inkml:annotationXML>
    <inkml:traceGroup>
      <inkml:annotationXML>
        <emma:emma xmlns:emma="http://www.w3.org/2003/04/emma" version="1.0">
          <emma:interpretation id="{0627F9DD-EBF6-4237-AB4E-32246DA849A7}" emma:medium="tactile" emma:mode="ink">
            <msink:context xmlns:msink="http://schemas.microsoft.com/ink/2010/main" type="paragraph" rotatedBoundingBox="24410,11760 24800,14602 23557,14773 23167,11930" alignmentLevel="1"/>
          </emma:interpretation>
        </emma:emma>
      </inkml:annotationXML>
      <inkml:traceGroup>
        <inkml:annotationXML>
          <emma:emma xmlns:emma="http://www.w3.org/2003/04/emma" version="1.0">
            <emma:interpretation id="{6A57B761-F24C-445F-AAB1-B4ABE7D37403}" emma:medium="tactile" emma:mode="ink">
              <msink:context xmlns:msink="http://schemas.microsoft.com/ink/2010/main" type="line" rotatedBoundingBox="24410,11760 24800,14602 23557,14773 23167,11930"/>
            </emma:interpretation>
          </emma:emma>
        </inkml:annotationXML>
        <inkml:traceGroup>
          <inkml:annotationXML>
            <emma:emma xmlns:emma="http://www.w3.org/2003/04/emma" version="1.0">
              <emma:interpretation id="{D4A89318-F293-4205-BA99-32CFF160235E}" emma:medium="tactile" emma:mode="ink">
                <msink:context xmlns:msink="http://schemas.microsoft.com/ink/2010/main" type="inkWord" rotatedBoundingBox="24410,11760 24800,14602 23557,14773 23167,11930"/>
              </emma:interpretation>
              <emma:one-of disjunction-type="recognition" id="oneOf0">
                <emma:interpretation id="interp0" emma:lang="" emma:confidence="0">
                  <emma:literal>to</emma:literal>
                </emma:interpretation>
                <emma:interpretation id="interp1" emma:lang="" emma:confidence="0">
                  <emma:literal>too</emma:literal>
                </emma:interpretation>
                <emma:interpretation id="interp2" emma:lang="" emma:confidence="0">
                  <emma:literal>To</emma:literal>
                </emma:interpretation>
                <emma:interpretation id="interp3" emma:lang="" emma:confidence="0">
                  <emma:literal>-of</emma:literal>
                </emma:interpretation>
                <emma:interpretation id="interp4" emma:lang="" emma:confidence="0">
                  <emma:literal>toots</emma:literal>
                </emma:interpretation>
              </emma:one-of>
            </emma:emma>
          </inkml:annotationXML>
          <inkml:trace contextRef="#ctx0" brushRef="#br0">23887 11832 0,'0'25'297,"0"-1"-266,0 1-15,0 25-16,0 24 15,0 1 1,0-26-16,0-24 16,0 0-1,0 25-15,0-26 16,0 1-16,0 0 31,0 0-31,0 0 16,0-1 15,-25 1-15,25 0-1,0 0-15,0 0 47,0-1 0,0 1 0,0 0 0,0 0 109,0 0-125,0-1-15,0 1 0,0 0-1,0 0 32</inkml:trace>
          <inkml:trace contextRef="#ctx0" brushRef="#br0" timeOffset="3887.0803">23887 12973 0,'0'25'234,"0"-1"-234,0 1 16,0 0-1,0 74-15,0-24 16,0 24-1,0-25-15,0-24 16,0 0 0,0-26-16,0 1 15,0 25 1,0-25-16,0-1 16,0 1-1,25-25 1,-25 25-1,0 0 17,0 0-32,0-1 31,0 1-15,0 0 15,0 0-16,0 0 48,0-50 46,0 0-93,0 0 0,-25 25-1,25-25-15,-25 25 16,25-24-1,0-1 1,-25 25 0,25-25-1,0 0 1,-25 25 0,25-49-1,-24 24 1,-1-25-1,25 1 1,-25 49 0,25-25-1,-25 0 17,0 25-1,25-25-16,0 0 1,-24 25 0,-1 0-1,0 0 17,0 0-17,25 25 1,-25-25-1,1 25-15,-1 0 16,25 0-16,-25-1 16,0 1-1,25 25-15,-25-50 16,25 25 0,0 24-16,0-24 15,0 0 1,0 24-16,0-24 31,0 25-15,0-25-16,0-1 15,25 1 1,0-25 0,-25 25-16,25 0 31,-25 0-16,25-1 1,-1 1 15,1-25-15,0 0 15,0 0 0,0 0 1,-1 0-17,1 0 17,0 0 30,0 0-31,0 0-31,-25-25 32,24 25-32,1 0 31,-25-24-31,25-1 15,0 25 1,0-25 15,0 25 1,-25-25-1</inkml:trace>
          <inkml:trace contextRef="#ctx0" brushRef="#br0" timeOffset="5816.1828">24011 13618 0,'0'25'203,"0"-1"-171,0 1-17,0 0 1,0 0-16,25 24 15,-25-24 1,0 25-16,0-25 16,0 24-1,0 1-15,0-25 32,0-1-32,0 1 31,0 0-16,0 0 32</inkml:trace>
          <inkml:trace contextRef="#ctx0" brushRef="#br0" timeOffset="7963.4242">24085 13345 0,'0'25'297</inkml:trace>
          <inkml:trace contextRef="#ctx0" brushRef="#br0" timeOffset="11714.5465">24433 13519 0,'0'-25'172,"-25"25"-126,25-25-46,-25 25 16,0 0 15,0-25 16,1 25-16,-1 0 1,0 0 46,25 25-31,0 0 0,25-25-1,0 0-14,-1 0-1,26 0-15,-25 0 15,0-25-16,-1 25 1,1 0 0,0-25-1,25 0 1,-26 25 15,-24-24-15,25 24-1,-25-25 1,25 25 47,-25 25 46,0-1-78,0 26-31,0-25 16,0 24-16,-25 26 15,25-26 1,-25 26 0,1 24-16,24-25 15,-25 50-15,0 25 16,-25-50 0,26-24-16,-1 24 15,25-49 1,0-25-16,-25-1 15,25 1 1,0 0-16,-25-25 16,25 25 31,-25-25-16,-24 25-16,24-25 1,-25 24 0,26-24-1,-1 0 17,0 0-17,0-24 1,25-1 15,0 0-31,0-25 31,0 26-31,25-1 16,-25-25 0,25 25-16,0 1 15,-25-1 1,24 25-1,-24-25 1,25 0-16,0 0 16,0 0-16,24 1 15,-24-1 1,0 0-16,-25 0 16,25 25-1,0 0-15,-25-25 31,24 25 1</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4:26.22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22E38F06-3FA6-43E6-BDD1-2F77659091CC}" emma:medium="tactile" emma:mode="ink">
          <msink:context xmlns:msink="http://schemas.microsoft.com/ink/2010/main" type="writingRegion" rotatedBoundingBox="6094,1871 8737,2106 8645,3137 6003,2902"/>
        </emma:interpretation>
      </emma:emma>
    </inkml:annotationXML>
    <inkml:traceGroup>
      <inkml:annotationXML>
        <emma:emma xmlns:emma="http://www.w3.org/2003/04/emma" version="1.0">
          <emma:interpretation id="{1AB91226-B589-4DC2-BA14-96DD09B6C06E}" emma:medium="tactile" emma:mode="ink">
            <msink:context xmlns:msink="http://schemas.microsoft.com/ink/2010/main" type="paragraph" rotatedBoundingBox="6094,1871 8737,2106 8645,3137 6003,2902" alignmentLevel="1"/>
          </emma:interpretation>
        </emma:emma>
      </inkml:annotationXML>
      <inkml:traceGroup>
        <inkml:annotationXML>
          <emma:emma xmlns:emma="http://www.w3.org/2003/04/emma" version="1.0">
            <emma:interpretation id="{DB4C1E8A-48A9-4EED-955B-3B7E55FD7775}" emma:medium="tactile" emma:mode="ink">
              <msink:context xmlns:msink="http://schemas.microsoft.com/ink/2010/main" type="line" rotatedBoundingBox="6094,1871 8737,2106 8645,3137 6003,2902"/>
            </emma:interpretation>
          </emma:emma>
        </inkml:annotationXML>
        <inkml:traceGroup>
          <inkml:annotationXML>
            <emma:emma xmlns:emma="http://www.w3.org/2003/04/emma" version="1.0">
              <emma:interpretation id="{4E1D8D3A-575D-4596-B6FC-376FC512D073}" emma:medium="tactile" emma:mode="ink">
                <msink:context xmlns:msink="http://schemas.microsoft.com/ink/2010/main" type="inkWord" rotatedBoundingBox="6094,1871 8737,2106 8645,3137 6003,2902">
                  <msink:destinationLink direction="with" ref="{9582B081-6DD4-460A-A8A5-418C77CEE85C}"/>
                </msink:context>
              </emma:interpretation>
              <emma:one-of disjunction-type="recognition" id="oneOf0">
                <emma:interpretation id="interp0" emma:lang="" emma:confidence="0">
                  <emma:literal>213</emma:literal>
                </emma:interpretation>
                <emma:interpretation id="interp1" emma:lang="" emma:confidence="0">
                  <emma:literal>2*3</emma:literal>
                </emma:interpretation>
                <emma:interpretation id="interp2" emma:lang="" emma:confidence="0">
                  <emma:literal>2113</emma:literal>
                </emma:interpretation>
                <emma:interpretation id="interp3" emma:lang="" emma:confidence="0">
                  <emma:literal>"273</emma:literal>
                </emma:interpretation>
                <emma:interpretation id="interp4" emma:lang="" emma:confidence="0">
                  <emma:literal>2413</emma:literal>
                </emma:interpretation>
              </emma:one-of>
            </emma:emma>
          </inkml:annotationXML>
          <inkml:trace contextRef="#ctx0" brushRef="#br0">6251 1885 0,'0'25'422,"0"0"-391,0 0-15,0-1-16,25 1 31,-25 25-31,24-25 16,-24-1-1,0 1-15,0 0 16,0 0-1,25-25-15,-25 25 16,25-1 15,-25 1-15,0 0 46</inkml:trace>
          <inkml:trace contextRef="#ctx0" brushRef="#br0" timeOffset="4819.1489">6102 1960 0,'25'0'296,"0"0"-280,-1 0 0,1 0-16,25 0 15,-25 0 1,-1 0-16,1 0 16,0 0-1,0 0 1,0 24-1,-1-24-15,-24 25 16,25-25 0,0 0-16,-25 25 15,25-25 1,-25 25 15,25-25-15,-25 25-1,0-1 17,0 1-32,24 0 15,-24 0 1,0 0 0,0 24-16,0 1 15,-124 99 1,-74 99-16,148-174 15,1-24 1,24-50-16,0 49 16,0-49-1,25 25 32,-24-25-31,-1 0 31,50-25 78,-1 25-110,1 0 1,0 0 0,0 0-1,0 0-15,24 0 31,-24 0-15,0 0 0,0 0-16,-1 0 15,1 0 1,0 0-16,0 0 16,0 0-1,-1 0-15,1 0 31,25 0-31,-25 0 16,24 0 0,-24 0-16,0 0 15,0 0 1,-1 0 0,1 0 15,0 0 47</inkml:trace>
          <inkml:trace contextRef="#ctx0" brushRef="#br0" timeOffset="6807.9995">6945 2480 0,'25'0'250,"0"0"-234,-25 25 0,25-25-1,0 0-15,-1 0 31,26 0-31,0 0 16,-1 0 0,125 0-16,173-25 15,-273 25 1,1-24 0,-50 24-16,-1 0 15,1 0 1,0 0 15,0 0 0,0 0-15,0 0 15,-1 0 32</inkml:trace>
          <inkml:trace contextRef="#ctx0" brushRef="#br0" timeOffset="8509.3367">7615 2208 0</inkml:trace>
          <inkml:trace contextRef="#ctx0" brushRef="#br0" timeOffset="9343.5933">7615 2208 0,'0'24'250,"0"1"-235,0 25 1,0-25-16,0-1 15,0 26 1,0-25-16,0 0 16,0 24-1,0-24 1,-25-25-16,25 50 16,0-1-1,-25-24-15,25 0 16,0 49-1,0-49-15,0 0 32,0 0-17,0 0 1,0-1 15,0 1 16,0 0 47</inkml:trace>
          <inkml:trace contextRef="#ctx0" brushRef="#br0" timeOffset="12359.8932">8285 2232 0,'49'0'313,"-24"0"-282,25 0-31,-1 0 16,-24 0-1,0 0-15,25 0 16,-26 0-1,-24 25 17,25-25-17,0 25 1,-25 0 0,0 24-1,0 1 1,0 0-1,-25-26-15,0 26 16,25-25 0,-24-25-1,24 25 1,0-1 0,-25-24-1,0 0 32,50 0 78,0 0-109,-1 0-1,1 0 1,0 0 0,0 0 15,-25 25 0,25-25-15,-25 25 15,0 0 0,0 0-31,0 0 16,-50 24-1,50-24 1,-50 0 0,50 0-16,-24-1 15,-1 1 1,0-25 0,0 25 15,0 0-16,1-25-15,-26 25 16,0-1 0,26-24-16,-26 0 15,50 25 1,-25-25-16,0 0 31,1 0 0</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4:40.74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582B081-6DD4-460A-A8A5-418C77CEE85C}" emma:medium="tactile" emma:mode="ink">
          <msink:context xmlns:msink="http://schemas.microsoft.com/ink/2010/main" type="inkDrawing" rotatedBoundingBox="9881,805 24446,8546 22645,11934 8080,4193" semanticType="callout" shapeName="Other">
            <msink:sourceLink direction="with" ref="{4E1D8D3A-575D-4596-B6FC-376FC512D073}"/>
            <msink:sourceLink direction="with" ref="{61A1D802-B4DB-43AF-9B12-3AD58D22C5AC}"/>
          </msink:context>
        </emma:interpretation>
      </emma:emma>
    </inkml:annotationXML>
    <inkml:trace contextRef="#ctx0" brushRef="#br0">9004 2456 0,'25'0'281,"-25"24"-265,50 1-1,-26 0-15,26 25 16,24-1 0,-24 1-16,0 0 15,-1-26 1,-24 26-16,0-50 15,0 25 1,-1 0-16,1-1 16,25 1-1,-25 0 1,-1 0 0,1 0-1,0-25-15,0 24 16,0 1-1,-1 0 1,1 0 15,0-25 32</inkml:trace>
    <inkml:trace contextRef="#ctx0" brushRef="#br0" timeOffset="2167.7507">9500 2456 0,'0'24'188,"-25"1"-157,1-25-15,24 25-16,-50 0 15,0 24 1,-24 26-16,0-25 16,-1 24-1,26-49-15,24 24 16,0-49 0,25 25-1,-25-25-15,25 25 31,-25-25 1,0 25-1,25 0-15,-24-25 62,24 24-63</inkml:trace>
    <inkml:trace contextRef="#ctx0" brushRef="#br0" timeOffset="4473.7405">10195 2406 0,'0'25'281,"-25"24"-281,25 1 16,0 0 0,-50 74-16,-99 223 15,25 75 1,-49-1-16,148-297 15,0-49 1,0-26-16,25-24 16,0 25-1,-24-50-15,24 25 32,24-25 108,1 0-124,25 0-1,-25 0 1,24 0 0,-24 0-16,0 0 15,0 0 1,-1 0 0,1 0-1,0 0 1,0 0 15,0 0-15,-1 0 15,1 0-15,0 0-1,0 0 16,0 0 1,0-25-1,-1 0 31,1 25 1,0 0 15</inkml:trace>
    <inkml:trace contextRef="#ctx0" brushRef="#br0" timeOffset="68730.3115">18852 5854 0,'0'25'219,"24"-25"-188,1 25-15,0-25-16,0 0 16,24 24-1,-24 1-15,25 0 16,-1-25-1,-24 0-15,0 25 16,25 0 0,-26-25-16,1 0 15,25 24 1,-1 1-16,-24-25 16,25 25-1,-1 0-15,1-25 16,0 25-1,-1-25-15,26 24 16,-26 1 0,-24-25-16,25 0 15,-1 50 1,1-25-16,-25-25 16,24 24-1,-24 1 1,0-25-16,25 25 15,-1 0 1,-24-25 0,25 25-1,-1-1 1,-24-24-16,25 25 16,-26-25-1,1 25-15,25-25 16,-1 25-1,-49 0-15,50-25 16,-25 0 0,0 24-1,24-24 1,-24 0 15,-25 25-31,25-25 16,0 25-1,0-25 1,-25 25 0,24-25 15,-24 25-15,25-25-1,0 0 1,-25 24-1,0 1 1,25-25 31,-25 25 0</inkml:trace>
    <inkml:trace contextRef="#ctx0" brushRef="#br0" timeOffset="106131.8952">17686 8012 0,'0'25'266,"0"0"-251,25-25 1,-1 24 0,1 1-16,0 25 15,25-25-15,-26-1 16,1 26 0,25-25-16,-50 0 15,25-1 1,-1 1-1,1 25 1,0-25 0,0-1-1,0 1 1,-25 0 0,24 0-1,1 24 1,0-49-1,-25 25-15,25 0 16,-25 0 0,25-25-16,-1 25 15,-24-1 1,0 1-16,25-25 16,-25 25-1,25-25 1,-25 25-1,0 0 17,25-1-1,0-24 0</inkml:trace>
    <inkml:trace contextRef="#ctx0" brushRef="#br0" timeOffset="113534.72">17835 7962 0,'49'0'187,"26"25"-187,421-25 16,124 0 0,-223 0-16,-149 0 15,-149 25 1,50 0-16,148 49 15,26 25 1,-100-49-16,-124-25 16,-24 0-1,-1-1-15,1 1 16,-51-25 0,26 25-16,0 0 15,24 0 1,25-25-16,-24 49 15,-1-24 1,0 0-16,1-25 16,-50 25-1,0-1-15,-1-24 16,1 0 46,-25 25 173,-25-25-220,1 0-15,-26 0 16,0 0 0,1 25-16,24-25 15,-25 25-15,25-25 32,1 0 14</inkml:trace>
    <inkml:trace contextRef="#ctx0" brushRef="#br0" timeOffset="220674.6982">22200 11112 0,'0'25'219,"25"0"-188,0-25-15,24 25-1,1 0 1,-25-25 0,0 25-1,24-25-15,-24 24 16,0 1 0,0-25-16,-1 25 15,26 0 1,-25-25-1,0 25 1,-1-25 0,1 24-1,0 1 1,0-25 0,-25 25-1,25-25 1,-25 25-1,25-25 1,-1 0 15,-24 25 16</inkml:trace>
    <inkml:trace contextRef="#ctx0" brushRef="#br0" timeOffset="222823.0085">22523 11038 0,'0'25'188,"-25"0"-173,-25 49 1,25 1 0,-24-26-16,24 1 15,0-1 1,0 1-16,1-25 15,-1 0 1,25-1-16,-25 1 16,25 0-1,-25-25-15,25 25 16,-25-25 0,25 25-16,-24-1 62,24 1 1,-25-25-32</inkml:trace>
    <inkml:trace contextRef="#ctx0" brushRef="#br0" timeOffset="225370.3452">21853 9996 0,'0'25'141,"25"-25"-125,0 25-16,-1-25 15,51 0 1,-26 25-1,26 24-15,-1-49 16,-24 25-16,24 0 16,-24-25-1,-1 25-15,26-25 16,-26 25 0,26 24-16,24-49 15,-24 25 1,-1-25-16,-24 25 15,-1-25 1,1 0-16,-1 25 16,26-25-1,-1 24-15,1-24 16,-1 0 0,-49 0-16,0 25 31,-1-25-31,1 0 78</inkml:trace>
  </inkml:traceGroup>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8:35.30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9F7F45F-2EC5-4375-BBF8-6C22D20CEC36}" emma:medium="tactile" emma:mode="ink">
          <msink:context xmlns:msink="http://schemas.microsoft.com/ink/2010/main" type="writingRegion" rotatedBoundingBox="19970,10836 23167,8770 23835,9803 20637,11870"/>
        </emma:interpretation>
      </emma:emma>
    </inkml:annotationXML>
    <inkml:traceGroup>
      <inkml:annotationXML>
        <emma:emma xmlns:emma="http://www.w3.org/2003/04/emma" version="1.0">
          <emma:interpretation id="{433E985E-1D60-4D37-A2F0-CE8ECB0C9A84}" emma:medium="tactile" emma:mode="ink">
            <msink:context xmlns:msink="http://schemas.microsoft.com/ink/2010/main" type="paragraph" rotatedBoundingBox="19970,10836 23167,8770 23835,9803 20637,11870" alignmentLevel="1"/>
          </emma:interpretation>
        </emma:emma>
      </inkml:annotationXML>
      <inkml:traceGroup>
        <inkml:annotationXML>
          <emma:emma xmlns:emma="http://www.w3.org/2003/04/emma" version="1.0">
            <emma:interpretation id="{684273AB-4DBD-4B36-A00A-55D438CA425D}" emma:medium="tactile" emma:mode="ink">
              <msink:context xmlns:msink="http://schemas.microsoft.com/ink/2010/main" type="line" rotatedBoundingBox="19970,10836 23167,8770 23835,9803 20637,11870"/>
            </emma:interpretation>
          </emma:emma>
        </inkml:annotationXML>
        <inkml:traceGroup>
          <inkml:annotationXML>
            <emma:emma xmlns:emma="http://www.w3.org/2003/04/emma" version="1.0">
              <emma:interpretation id="{F030E7D7-EC21-4980-906A-BCBB4EF8C44D}" emma:medium="tactile" emma:mode="ink">
                <msink:context xmlns:msink="http://schemas.microsoft.com/ink/2010/main" type="inkWord" rotatedBoundingBox="20002,10886 21657,9816 22292,10800 20637,11870"/>
              </emma:interpretation>
              <emma:one-of disjunction-type="recognition" id="oneOf0">
                <emma:interpretation id="interp0" emma:lang="" emma:confidence="1">
                  <emma:literal/>
                </emma:interpretation>
              </emma:one-of>
            </emma:emma>
          </inkml:annotationXML>
          <inkml:trace contextRef="#ctx0" brushRef="#br0">21208 10716 0,'-25'0'125,"0"0"-125,1 0 32,-1 0-17,0 0 1,0-25-16,0 0 15,1 25 1,-1 0-16,0 0 16,0-25-1,0 25-15,1 0 32,-26-25-17,0 25 1,26 0-1,-26 0 1,25 0 15,0 0-15,0 0 15,1 0-31,-1 0 16,25 25-16,-25-25 15,0 25 1,0-25-16,25 50 16,-24-26-1,-1 26-15,-25 49 16,25 75 0,25-50-16,0-50 15,0-24 1,0-25-1,0 0-15,0-1 16,0 1 0,0 0-1,0 0-15,0 0 0,25-25 16,0 24 0,-25 1-1,25 0-15,24 0 16,-49 0-1,50-1-15,-50 1 16,25-25 0,0 0-16,-25 25 15,24-25 1,1 0 15,0 0-31,0 0 16,25 0-1,24-25 1,100-49 0,-75 24-16,-50 50 15,-24-25 1,0 1-16,0 24 31,-25-25-31,25 25 16,24-75-1,-24 1-15,49 0 16,-49-1-16,0 25 16,0 26-1,0-26 1,-25 25 0,0-24-1,0 24 1,0-25-1,0 25-15,0 1 16,0-26 0,0 25-16,0 0 15,0 1 1,-25-1-16,25 0 16,-25 25-1,0-25-15,0-24 16,1 24-1,-26 0-15,25 0 16,-24 25 0,49-25-16,-25 1 15,0 24 1,0 0 0,0 0-1,1 0-15</inkml:trace>
          <inkml:trace contextRef="#ctx0" brushRef="#br0" timeOffset="-15867.1671">21481 10021 0,'0'-25'109,"0"0"-62,25 25 0,-1 0-16,1 0-15,25 0 15,-25 25-15,-1-25 0,1 0-1,-25 25 1,0 0-16,25-25 15,0 25 1,0-25-16,0 25 16,24-1-1,-49 1 1,25-25 0,-25 25-16,25 0 31,-25 0-16,25-25 1,-25 24 0,24 1-1,1 0 17,-25 0-32,25 0 31,-25-1-16,25 1 1,0 0-16,-1 0 31,-24 24-15,25-49 0,-25 25-1,0 0 16,25-25-31,0 0 32,-25 25-17,0 0 1,25-1 15,-25 1 0,24 0 1,1 0-1,-25 0 0,25-25-15</inkml:trace>
          <inkml:trace contextRef="#ctx0" brushRef="#br0" timeOffset="-24746.5111">21456 9947 0,'-25'24'328,"0"1"-297,1 0-31,-1 25 16,0-25-1,-25 24-15,26-24 16,-26 0 0,25 24-16,0-24 15,-24 25 1,24-25-16,-25-1 16,26 1 15,24 0-31,-25-25 15,25 25 1,-25-25 15,0 25 1,0-25 93</inkml:trace>
          <inkml:trace contextRef="#ctx0" brushRef="#br0" timeOffset="-20913.301">20935 10815 0,'-25'0'188,"25"25"-157,0-1 0,-24 1-31,-1 0 16,25 49 0,0-49-16,0 25 15,-25-25 1,25 24-16,-25-49 15,25 25 1,0 0 0,0 0-1,0 0 32,0-1 31,0 1-15,0 0-16</inkml:trace>
          <inkml:trace contextRef="#ctx0" brushRef="#br0" timeOffset="-18522.5328">20712 10740 0,'0'25'203,"25"-25"-140,0 0-63,-1 0 31,1 0-31,0 0 16,0 0-1,24 0-15,1 0 16,24 0 0,-49 0-16,0 0 15,0 0 1,0 0 15,-1 0 0,1 0-15,0 0 15,0 0 16,0 0 47</inkml:trace>
        </inkml:traceGroup>
        <inkml:traceGroup>
          <inkml:annotationXML>
            <emma:emma xmlns:emma="http://www.w3.org/2003/04/emma" version="1.0">
              <emma:interpretation id="{F07BF8B4-AC16-4B2E-9619-E1FE213242BB}" emma:medium="tactile" emma:mode="ink">
                <msink:context xmlns:msink="http://schemas.microsoft.com/ink/2010/main" type="inkWord" rotatedBoundingBox="22258,9357 23167,8770 23729,9640 22821,10228"/>
              </emma:interpretation>
              <emma:one-of disjunction-type="recognition" id="oneOf1">
                <emma:interpretation id="interp1" emma:lang="" emma:confidence="1">
                  <emma:literal/>
                </emma:interpretation>
              </emma:one-of>
            </emma:emma>
          </inkml:annotationXML>
          <inkml:trace contextRef="#ctx0" brushRef="#br0" timeOffset="471360.7199">22969 8930 0,'-25'0'2234,"1"0"938,24 24-3172,-25 51 16,-25 148 0,-24 100-1,49-175-15,0-98 16,0 0-1,25-26-15,0 26 16,0-25 0,0 0-1,-25-1 1,25 1 31</inkml:trace>
          <inkml:trace contextRef="#ctx0" brushRef="#br0" timeOffset="475436.3096">23068 9128 0,'0'-25'235,"0"1"-95,25 24-124,-25-25 0,25 25-1,0 0-15,0 0 31,-1 0 1,1 0-1,0 0-15,0 0 15,-25 25-16,25-25 1,-25 24 0,0 1 15,24 0 16,-24 0-47,0 0 31,0-1-15,0 1-1,0 0-15,0 0 16,0 0 0,-24 24-16,-1-24 15,25 0 1,0 0-16,-25-25 15,25 24 1,0 1-16,-25 0 31,0 0-15,25 0 0,-24-1-1,-1 1 1,25 0-1,-25 0 1,0-25-16,25 25 16,-25-25-1,1 24 1,-1 1 31,0-25-16,0 0 16,0 0 0,1 0 15,24-25-46,0 1 46,0-1-15,0 0-31,24 25 15,1-25 16,0 25-16,0 0-15,0 0 15,-1 0 0,1 0 16,0 0-31,-25 25 0,25-25-1,-25 25-15,25-25 16,-1 25-1,1-25 17,0 0-32,-25 24 31,25-24-15,0 0 15,-25 25-16,24-25-15,1 0 16,0 0 0,0 0-1,0 0 1,-1 0 15,1 0-15,0 0-1,0 0 1,0 0 0,-1 0 15,-24-25-15,25 25-1,-25-24 1,25 24-16,-25-25 15,0 0 1,0 0-16,25 25 16,-25-25-1,0 1-15,0-1 16,0 0 31,0 0-16</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6:39.18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629E1CBD-9FC8-4042-8E93-4062EE4EC1EF}" emma:medium="tactile" emma:mode="ink">
          <msink:context xmlns:msink="http://schemas.microsoft.com/ink/2010/main" type="writingRegion" rotatedBoundingBox="22784,9737 18259,10389 18078,9125 22602,8474"/>
        </emma:interpretation>
      </emma:emma>
    </inkml:annotationXML>
    <inkml:traceGroup>
      <inkml:annotationXML>
        <emma:emma xmlns:emma="http://www.w3.org/2003/04/emma" version="1.0">
          <emma:interpretation id="{D42C5FFA-60DD-4005-B5EA-3BEEF8C6D870}" emma:medium="tactile" emma:mode="ink">
            <msink:context xmlns:msink="http://schemas.microsoft.com/ink/2010/main" type="paragraph" rotatedBoundingBox="22784,9737 18259,10389 18078,9125 22602,8474" alignmentLevel="1"/>
          </emma:interpretation>
        </emma:emma>
      </inkml:annotationXML>
      <inkml:traceGroup>
        <inkml:annotationXML>
          <emma:emma xmlns:emma="http://www.w3.org/2003/04/emma" version="1.0">
            <emma:interpretation id="{0B5502A6-8E99-4766-81A7-330B03C9EF17}" emma:medium="tactile" emma:mode="ink">
              <msink:context xmlns:msink="http://schemas.microsoft.com/ink/2010/main" type="line" rotatedBoundingBox="22784,9737 18259,10389 18078,9125 22602,8474"/>
            </emma:interpretation>
          </emma:emma>
        </inkml:annotationXML>
        <inkml:traceGroup>
          <inkml:annotationXML>
            <emma:emma xmlns:emma="http://www.w3.org/2003/04/emma" version="1.0">
              <emma:interpretation id="{98F0889A-0D5A-404A-8DB4-AA8E49D21227}" emma:medium="tactile" emma:mode="ink">
                <msink:context xmlns:msink="http://schemas.microsoft.com/ink/2010/main" type="inkWord" rotatedBoundingBox="20783,8948 22303,8135 22933,9313 21413,10126"/>
              </emma:interpretation>
              <emma:one-of disjunction-type="recognition" id="oneOf0">
                <emma:interpretation id="interp0" emma:lang="" emma:confidence="1">
                  <emma:literal/>
                </emma:interpretation>
              </emma:one-of>
            </emma:emma>
          </inkml:annotationXML>
          <inkml:trace contextRef="#ctx0" brushRef="#br0">21431 8830 0,'25'0'172,"0"0"-141,49 25-31,1-25 16,-1 0-1,25 25-15,-24-25 16,-26 0 0,26 25-16,-26-25 15,-24 0 1,0 0-16,0 0 15,0 0 1,-1 0 0,1 0 46,0 0-15,0 0-16</inkml:trace>
          <inkml:trace contextRef="#ctx0" brushRef="#br0" timeOffset="10524.543">21431 8657 0,'-25'0'172,"1"0"-125,-1 0-16,0 0 16,0 25-31,0-25 15,25 24-15,-24-24-16,24 50 15,-25-25 1,0 49 0,0-49-1,25 0-15,-25 24 16,25-24-1,-24 0-15,24 25 16,0-25 0,0-1-16,0 26 15,0 0 1,0-26-16,0 1 16,0 0-1,0 0-15,0 0 16,0-1-1,0 26 1,0-25 0,0 0-1,0-1 1,0 1 0,0 0-1,0 0 1,0 0-1,0-1-15,24 1 16,-24 0 0,25 0-16,0 24 31,0-49-31,-25 25 16,25 0-16,-1 0 15,1-25 1,-25 25-16,25-25 15,25 0 1,-1 24-16,-24-24 16,25 25-1,-1-25 1,1 0-16,-1 0 16,1 0-16,0 0 15,-1 0 1,-24 0-16,0 0 15,25-25 1,-26 1 0,1 24-1,0 0-15,25-25 16,-26 0 0,51-25-16,-1 1 15,-24 24 1,-25 0-16,24 25 15,-24-49 1,0 49-16,-25-25 16,25 0-1,-1-25-15,1 50 16,0-24 0,0-26-16,-25 25 15,25 0 1,-25 1-16,24-1 15,1-50 1,0 26-16,-25 24 16,25-25-1,-25 26-15,25-1 16,-25 0 0,0-25-16,0 25 15,0 1 1,0-1-1,0 0 1,0 0 0,0 0-1,0 1 1,0-1 0,-25 0-1,25 0 1,-25 25-1,0 0 1,25-25 0,-25 25-1,1 0 1,-1-24-16,0-1 16,0 25 15,0 0-16,1 0 1,-1 0 0,0 0-16,0 0 15,-24 0 1,24 0-16,0 0 16,0 0-1,0 0 1,-24 0 15,24 0-15,0 0 15,0 0-15,1 0-16,-1 0 31,0 0-16,0 0-15,0 0 16,1 0 15,-1 0 1,0 0-17,0 0 32,-24 0-31,-1 0 15,25 0-31,-25 0 16,26 0-1,-1 0 16,0 0 16,0 0-15</inkml:trace>
          <inkml:trace contextRef="#ctx0" brushRef="#br0" timeOffset="-2431.1178">21729 8930 0,'0'24'250,"-25"1"-234,25 0-1,-25 0-15,25 0 16,0 24 0,-25 26-16,25-26 15,-24 1 1,24 0-16,-25-1 16,25 1-1,0-25-15,0-1 16,0 1-1,0 0-15,-25 0 16,25 0 0,0-1 31,0 1-1,0 0-14,0 0 77</inkml:trace>
        </inkml:traceGroup>
        <inkml:traceGroup>
          <inkml:annotationXML>
            <emma:emma xmlns:emma="http://www.w3.org/2003/04/emma" version="1.0">
              <emma:interpretation id="{13979C6E-29C9-4782-B688-8D679BF63EDB}" emma:medium="tactile" emma:mode="ink">
                <msink:context xmlns:msink="http://schemas.microsoft.com/ink/2010/main" type="inkWord" rotatedBoundingBox="18768,9957 18209,10038 18096,9251 18655,9170"/>
              </emma:interpretation>
            </emma:emma>
          </inkml:annotationXML>
          <inkml:trace contextRef="#ctx0" brushRef="#br0" timeOffset="-7711.944">18430 9203 0,'0'24'328,"0"1"-313,0 0 1,0 0 0,0 0-16,0 49 15,0-24 1,25-1-16,-25 26 15,24-26 1,-24 1-16,25-1 16,-25 1-1,0-25-15,0 0 16,0-1 15,0 1-31,0 0 16,0 0-1,0 0 17,0-1 15,0 1-32</inkml:trace>
          <inkml:trace contextRef="#ctx0" brushRef="#br0" timeOffset="-9988.215">18132 9475 0,'0'25'281,"25"-25"-187,0 0-79,0 0 1,-1 0-16,51 0 16,-50 0-1,24 0-15,-24 0 16,25 0 0,-1 0-16,-24 0 15,0 0 1,0 0-16,0 0 31,-1 0-31,1 0 31,0 0 32,0 0 31</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9:06.58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9835588-EC07-41EE-A347-E8F97ACD2225}" emma:medium="tactile" emma:mode="ink">
          <msink:context xmlns:msink="http://schemas.microsoft.com/ink/2010/main" type="writingRegion" rotatedBoundingBox="20340,12551 22151,12551 22151,13618 20340,13618"/>
        </emma:interpretation>
      </emma:emma>
    </inkml:annotationXML>
    <inkml:traceGroup>
      <inkml:annotationXML>
        <emma:emma xmlns:emma="http://www.w3.org/2003/04/emma" version="1.0">
          <emma:interpretation id="{79DB7691-E6D5-4B66-93CE-AD42937920B6}" emma:medium="tactile" emma:mode="ink">
            <msink:context xmlns:msink="http://schemas.microsoft.com/ink/2010/main" type="paragraph" rotatedBoundingBox="20340,12551 22151,12551 22151,13618 20340,13618" alignmentLevel="1"/>
          </emma:interpretation>
        </emma:emma>
      </inkml:annotationXML>
      <inkml:traceGroup>
        <inkml:annotationXML>
          <emma:emma xmlns:emma="http://www.w3.org/2003/04/emma" version="1.0">
            <emma:interpretation id="{CF816AD6-3D8C-40B8-9A34-9775418DFA6B}" emma:medium="tactile" emma:mode="ink">
              <msink:context xmlns:msink="http://schemas.microsoft.com/ink/2010/main" type="line" rotatedBoundingBox="20340,12551 22151,12551 22151,13618 20340,13618"/>
            </emma:interpretation>
          </emma:emma>
        </inkml:annotationXML>
        <inkml:traceGroup>
          <inkml:annotationXML>
            <emma:emma xmlns:emma="http://www.w3.org/2003/04/emma" version="1.0">
              <emma:interpretation id="{F4E6F9DD-007F-4A5D-B7D4-85B39BCA54CA}" emma:medium="tactile" emma:mode="ink">
                <msink:context xmlns:msink="http://schemas.microsoft.com/ink/2010/main" type="inkWord" rotatedBoundingBox="20340,12551 22151,12551 22151,13618 20340,13618"/>
              </emma:interpretation>
            </emma:emma>
          </inkml:annotationXML>
          <inkml:trace contextRef="#ctx0" brushRef="#br0">21010 12725 0,'-25'0'172,"0"0"-172,0-25 31,-24 25-31,49-25 16,-25 25-1,-25 0-15,1 0 32,-1 0-32,0 0 15,-24 25 1,49 0-1,-25 0-15,26-1 16,-1-24 0,0 0-16,25 25 15,-25-25 1,0 0-16,25 25 16,0 0-1,-24-25 1,24 25-16,-25-1 31,25 1 0,0 0-31,0 0 16,0 0 0,0 24-16,25 26 15,-25-26 1,24 26-1,1-50-15,-25-1 16,0 1 0,0 0-16,25 0 15,-25 0 1,25 24 0,0-24-1,-25 0-15,49-25 16,-49 49-1,25-49-15,-25 25 16,25-25 0,0 0-16,-1 25 15,-24 0 1,50-25-16,-25 0 31,0 0-15,24 0 15,-24 0-31,25 0 16,-25 0-16,24 0 15,1 0 1,-1 0 0,26-50-16,148-49 15,75-75 1,-1 25-16,-247 125 15,-25-1 1,24 25-16,-49-25 16,0 0-1,25 25 1,-25-25 15,25-24-15,-25 24-1,25-25-15,-25 26 16,0-1 0,25 0-16,-25-25 15,0 26 1,0-1 0,0 0-1,0 0 1,0 0-1,-50 1 1,25-1 0,0 25-1,-24-25-15,24 25 16,0-25 0,-24 25-16,24 0 15,0 0 1,0 0-16,-24 0 15,24 0 1,-25 0 0,25 0-16,-24 25 15,-1-25 1,0 0-16,-24 50 16,-25-1-1,24-49-15,1 50 16,49-25-1,-24-25-15,24 0 32,25 24-1,-25-24-15,0 0 15,0 25 16,1-25-32,-1 25 1,-25-25-16,-24 0 16,-1 25-1,26-25-15,-1 0 16,25 0-1</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5:25.43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D6F5C89-6EDB-450E-A861-37D0FC4E988A}" emma:medium="tactile" emma:mode="ink">
          <msink:context xmlns:msink="http://schemas.microsoft.com/ink/2010/main" type="writingRegion" rotatedBoundingBox="19878,4616 19323,7996 17582,7710 18137,4330"/>
        </emma:interpretation>
      </emma:emma>
    </inkml:annotationXML>
    <inkml:traceGroup>
      <inkml:annotationXML>
        <emma:emma xmlns:emma="http://www.w3.org/2003/04/emma" version="1.0">
          <emma:interpretation id="{3482B852-919F-4F47-9661-6506E2275CC9}" emma:medium="tactile" emma:mode="ink">
            <msink:context xmlns:msink="http://schemas.microsoft.com/ink/2010/main" type="paragraph" rotatedBoundingBox="19878,4616 19323,7996 17582,7710 18137,4330" alignmentLevel="1"/>
          </emma:interpretation>
        </emma:emma>
      </inkml:annotationXML>
      <inkml:traceGroup>
        <inkml:annotationXML>
          <emma:emma xmlns:emma="http://www.w3.org/2003/04/emma" version="1.0">
            <emma:interpretation id="{50D10D86-6880-4363-A4CD-5D3DAD3D56C7}" emma:medium="tactile" emma:mode="ink">
              <msink:context xmlns:msink="http://schemas.microsoft.com/ink/2010/main" type="line" rotatedBoundingBox="19878,4616 19323,7996 17582,7710 18137,4330"/>
            </emma:interpretation>
          </emma:emma>
        </inkml:annotationXML>
        <inkml:traceGroup>
          <inkml:annotationXML>
            <emma:emma xmlns:emma="http://www.w3.org/2003/04/emma" version="1.0">
              <emma:interpretation id="{F65531C2-9942-4027-A222-9F84138CD977}" emma:medium="tactile" emma:mode="ink">
                <msink:context xmlns:msink="http://schemas.microsoft.com/ink/2010/main" type="inkWord" rotatedBoundingBox="19878,4616 19323,7996 17582,7710 18137,4330"/>
              </emma:interpretation>
              <emma:one-of disjunction-type="recognition" id="oneOf0">
                <emma:interpretation id="interp0" emma:lang="" emma:confidence="1">
                  <emma:literal/>
                </emma:interpretation>
              </emma:one-of>
            </emma:emma>
          </inkml:annotationXML>
          <inkml:trace contextRef="#ctx0" brushRef="#br0">18380 4986 0,'0'25'437,"0"-1"-437,0 26 16,0-25-1,0 0-15,0 24 16,0 1 0,0-25-16,25 24 15,-25-24 1,0 0-16,0 0 16,0-1-1,0 1-15,0 0 16,0 0-1,0 0 1,25-1 0,-25 1-1,0 0 17,0 0-1,0 0-16,0-1 1,25-24 0,-25 25 15,0 0 31,24-25-30,1 0-17,0 0 17,0 0-17,0 0 16,0 0-31,-1 0 32,1 0-17,0 0 17,0 0-17,0 0 16,-1 0 16,26 0-31,0 0 0,-1 0-1,1 0 1,-25 0-16,-1-25 15,1 25 1,0 0-16,0 0 47,0 0 31,-25-25 0</inkml:trace>
          <inkml:trace contextRef="#ctx0" brushRef="#br0" timeOffset="3352.832">18976 4514 0,'-25'0'234,"0"0"-218,0-24-1,-24 24 1,24-25-16,-25 25 16,1-25-1,-1 25-15,25-25 16,0 25 0,-24 0-16,24 0 15,0 0 1,0 0-16,-49 0 15,49 0 1,-25 0-16,1 25 16,-1 25-1,25-26-15,-24 26 16,24-50 0,0 50-16,25-26 15,-25 1 1,1-25-16,24 50 15,0-25 1,0 24 0,0 1-1,0 0 1,0-1-16,0 1 16,0-1-1,0 1-15,24-25 16,-24 0-1,0 24-15,25-24 16,-25 0 0,0 24-16,0-24 15,25 0-15,-25 25 16,25-26 0,-25 1-1,0 25-15,25-50 16,-1 25-1,-24 24-15,25-24 16,0 0-16,-25 0 16,25-1-1,-25 1 1,49-25-16,-49 50 16,25-50-1,0 25-15,-25-1 16,25-24-1,0 0-15,24 25 16,51-25 0,148 25-16,-149-25 15,-25 0 1,-24 0-16,-25 0 16,-1 0-16,26 0 15,-25 0 1,0 0-16,49 0 15,50-50 1,-50 26-16,-24-1 16,0 0-1,-25 25 1,-1 0 46,-24-25-46,25 0 0,0 1-1,-25-1 1,0-25-16,25 25 16,-25-24-1,25-1-15,-25 1 16,0-1-1,0 25-15,0-24 16,0-1 0,-25 50-16,25-25 15,-25 0 1,25 1-16,-25-1 31,0 0-31,25 0 16,-24 25-1,24-25-15,-25 1 16,0-1 0,0 0-16,-25-25 31,26 26-15,-1-1-1,-25 0-15,25-25 31,1 50-31,-1-25 16,-25 1 0,50-1-16,-49 0 15,24 25 1,0-25-16,-25 0 16,50 1-1,-24 24-15,24-25 16,-25 25-1,0 0-15,0 0 32,25-25-17,-25 25 1,1 0 46,-1 0-46,25-25 31</inkml:trace>
          <inkml:trace contextRef="#ctx0" brushRef="#br0" timeOffset="6385.215">18703 5904 0,'0'24'265,"0"1"-233,-25 0-1,25 0-15,0 24 15,0-24-16,0 0 1,0 0-16,0 0 16,-25-1-1,25 1-15,0 0 32,-25 0-17,25 0 1,0-1-1,0 1 1,0 0 0,0 0-1,0 0 1,0-1 15,0 1 0,0 0-15,0 0 0,-24-25-1,24 25 1,0-1 0,0 1-1,0 0-15,-25 0 16,25 0-1,-25-1-15,25 1 16,0 0 15,0 0 1,0 0-17,-25-1 1,25 1 15,0 0 0,-25-25 16</inkml:trace>
          <inkml:trace contextRef="#ctx0" brushRef="#br0" timeOffset="8677.1755">18281 7020 0,'-25'0'250,"25"25"-250,0-1 31,0 1-15,0 0 0,0 0-16,0 0 15,0-1 1,0 1-16,0 25 16,0-1-1,0-24 1,0 0-16,0 25 15,0-26 1,0 1 15,-25 0-31,25 0 16,0 0 0,0-1-1,-24 1 1,24 0 15,0 0 0,0 0-31,0-1 32,0 1-1,-25-25 0,25 25-15</inkml:trace>
          <inkml:trace contextRef="#ctx0" brushRef="#br0" timeOffset="11749.8306">18306 7020 0,'0'25'140,"25"-25"-93,-25 24-31,24-24 15,1 0-15,0 25-1,0-25 1,0 0-1,-1 0 1,1 0-16,25 25 16,-25-25-1,24 0-15,-24 0 16,25 0 0,-1 0-16,-24 0 15,0 0 1,0 0-1,0 0 1,-1 0 31,1 0 0</inkml:trace>
          <inkml:trace contextRef="#ctx0" brushRef="#br0" timeOffset="14362.2141">18331 7491 0,'24'0'172,"1"0"-156,25 0 15,-25 0-31,24 0 16,-24 0-1,25 0 1,-25 0-16,-1 0 31,1 0-31,0 0 16,0 0 15,0 0 16,-1 0-32</inkml:trace>
          <inkml:trace contextRef="#ctx0" brushRef="#br0" timeOffset="16797.8184">18207 7813 0,'24'0'187,"1"0"-187,0 0 16,25 0-1,-26 0-15,26 0 16,-25 0 0,0 0-1,-1 0 1,1 0 0,0 0 15,0 0 0,0 0 0,0 0 47</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8:27.81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C13D218-F9B5-4D93-8263-D1BF82BC3546}" emma:medium="tactile" emma:mode="ink">
          <msink:context xmlns:msink="http://schemas.microsoft.com/ink/2010/main" type="writingRegion" rotatedBoundingBox="23043,10318 25174,10660 24958,12002 22828,11659"/>
        </emma:interpretation>
      </emma:emma>
    </inkml:annotationXML>
    <inkml:traceGroup>
      <inkml:annotationXML>
        <emma:emma xmlns:emma="http://www.w3.org/2003/04/emma" version="1.0">
          <emma:interpretation id="{824FB203-411B-4D46-86B8-ED6D291F7EE9}" emma:medium="tactile" emma:mode="ink">
            <msink:context xmlns:msink="http://schemas.microsoft.com/ink/2010/main" type="paragraph" rotatedBoundingBox="23043,10318 25174,10660 24958,12002 22828,11659" alignmentLevel="1"/>
          </emma:interpretation>
        </emma:emma>
      </inkml:annotationXML>
      <inkml:traceGroup>
        <inkml:annotationXML>
          <emma:emma xmlns:emma="http://www.w3.org/2003/04/emma" version="1.0">
            <emma:interpretation id="{7EC2F1CC-F92A-4967-BDA8-83F6DC66FEFC}" emma:medium="tactile" emma:mode="ink">
              <msink:context xmlns:msink="http://schemas.microsoft.com/ink/2010/main" type="line" rotatedBoundingBox="23043,10318 25174,10660 24958,12002 22828,11659"/>
            </emma:interpretation>
          </emma:emma>
        </inkml:annotationXML>
        <inkml:traceGroup>
          <inkml:annotationXML>
            <emma:emma xmlns:emma="http://www.w3.org/2003/04/emma" version="1.0">
              <emma:interpretation id="{61A1D802-B4DB-43AF-9B12-3AD58D22C5AC}" emma:medium="tactile" emma:mode="ink">
                <msink:context xmlns:msink="http://schemas.microsoft.com/ink/2010/main" type="inkWord" rotatedBoundingBox="23043,10318 25174,10660 24958,12002 22828,11659">
                  <msink:destinationLink direction="with" ref="{9582B081-6DD4-460A-A8A5-418C77CEE85C}"/>
                </msink:context>
              </emma:interpretation>
              <emma:one-of disjunction-type="recognition" id="oneOf0">
                <emma:interpretation id="interp0" emma:lang="" emma:confidence="1">
                  <emma:literal/>
                </emma:interpretation>
              </emma:one-of>
            </emma:emma>
          </inkml:annotationXML>
          <inkml:trace contextRef="#ctx0" brushRef="#br0">23540 10914 0,'0'25'188,"0"24"-173,0 1 1,0 0-1,0-1-15,0 1 16,0 0 0,0-1-16,24 26 15,-24-51 1,0 1-16,0 25 16,0-25-1,0-1 1,0 1-16,0 0 15,0 0 1,0 0 0,0-1-1,0 1 17</inkml:trace>
          <inkml:trace contextRef="#ctx0" brushRef="#br0" timeOffset="2062.7011">23540 10889 0,'24'0'172,"1"0"-141,0 0-15,25 0-16,-26 0 16,51 0-1,-26-25 1,1 25-16,0 0 16,-1 0-1,1 0-15,-25 0 16,0 0-1,24 0-15,-24 0 32,0 0-1,0 0 0</inkml:trace>
          <inkml:trace contextRef="#ctx0" brushRef="#br0" timeOffset="4297.7996">23564 11286 0,'25'0'172,"25"0"-157,24 0 1,25 0-16,1 0 16,-26 0-1,-24 0-15,-1 0 16,-24 0-1,0 0-15,0 0 16,0 0 0,-1 0-1,1 0 1,0 0-16,0 0 31</inkml:trace>
          <inkml:trace contextRef="#ctx0" brushRef="#br0" timeOffset="10939.7325">23664 10418 0,'-25'0'109,"-25"0"-77,1 25-17,-1 24 1,-24-49-16,24 25 16,0 0-1,1 0-15,-26 24 16,26-49-1,24 75-15,-25-75 16,50 49 0,-49-24-16,49 0 15,-25 0 1,25 0-16,-25-1 31,25 1-15,0 0-16,-25 0 15,25 0-15,0 24 32,0 1-32,0-1 15,50 26 1,-25 24-16,24-24 16,-24-51-1,25 26 1,-25 0-16,-1-50 15,1 49 1,25-24-16,-50 0 16,25 0-1,24-1-15,-24-24 16,25 25 0,-26 0-16,1 0 15,0 0-15,0-25 16,0 0-1,-1 24-15,1-24 16,-25 25 0,25-25-16,0 0 31,24 0-15,-24 0-1,0 0-15,0 0 16,0 0-1,24 0-15,-24 0 16,50-25 0,-1 1-16,-24 24 15,-26-25 1,1 0-16,0 0 31,0 25-31,0-25 16,-1 1-1,1-26-15,25 25 16,-25-24 0,-1-1-16,1 25 15,0-24 1,0-26-16,0 50 16,-25-24-1,0 24-15,0-25 16,0 25-1,0 1-15,0-1 16,0 0 0,0 0-16,0-24 15,-25 49 1,25-50-16,0 25 16,-25 0-1,25 1-15,-25-1 16,0 0-1,25 0 1,-24 0 0,24 1-1,-25-1 1,0 0 0,0 0-16,0 0 31,1 25-31,-1 0 15,0-24 1,0-1-16,-49 25 16,49 0-1,-25 0-15,26 0 16,-26-25 0,25 25-1,0 0 1,0 0 15,1 0-15,-1 0 15,0 0-15,0 0 15,0 0-16,1 0 1,-1 0 15</inkml:trace>
          <inkml:trace contextRef="#ctx0" brushRef="#br0" timeOffset="460845.1456">24705 10815 0,'0'25'328,"25"-25"-313,-25 24-15,0 1 16,0 0 0,0 0-16,0 0 15,0-1 1,0 1 15,0 0-31,0 0 47,0 0-16,0-1-15,0 26-1,0-25 17,0 0-17,0 0 1,0-1 15,0 1 16,0 0 47,25-25-47,0 0-32,0 0 1,-1 0 0,1 0-1,0 0 1,0 0 15,0 0 0,0 0 16,-1 0 0,1 0-47,0-25 47,0 25 15,-25-25 1,25 25-16,-50 25 109,25 25-140,-25-25-1,25-1 1,-25 26 0,25-25-16,0 24 15,-25-49 1,25 25-1,0 0 1,0 0 0,0 0 31,-24-25-32,24 24 32,-25-24-47,25 25 31,0 0-15,0 0 31,-25-25-47,25 25 62</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8:41.36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E0147E5-92B2-4C2B-91DC-BFEB3AD42755}" emma:medium="tactile" emma:mode="ink">
          <msink:context xmlns:msink="http://schemas.microsoft.com/ink/2010/main" type="writingRegion" rotatedBoundingBox="21317,10733 22083,16340 19746,16659 18980,11052"/>
        </emma:interpretation>
      </emma:emma>
    </inkml:annotationXML>
    <inkml:traceGroup>
      <inkml:annotationXML>
        <emma:emma xmlns:emma="http://www.w3.org/2003/04/emma" version="1.0">
          <emma:interpretation id="{A0AFEB20-1A59-4587-AF30-7ED8F6022C7B}" emma:medium="tactile" emma:mode="ink">
            <msink:context xmlns:msink="http://schemas.microsoft.com/ink/2010/main" type="paragraph" rotatedBoundingBox="21317,10733 22083,16340 19746,16659 18980,11052" alignmentLevel="1"/>
          </emma:interpretation>
        </emma:emma>
      </inkml:annotationXML>
      <inkml:traceGroup>
        <inkml:annotationXML>
          <emma:emma xmlns:emma="http://www.w3.org/2003/04/emma" version="1.0">
            <emma:interpretation id="{81097088-2EEB-4393-99E3-1A2AE12D16B4}" emma:medium="tactile" emma:mode="ink">
              <msink:context xmlns:msink="http://schemas.microsoft.com/ink/2010/main" type="inkBullet" rotatedBoundingBox="20558,10836 20775,12425 19953,12537 19736,10948"/>
            </emma:interpretation>
          </emma:emma>
        </inkml:annotationXML>
        <inkml:trace contextRef="#ctx0" brushRef="#br0">20662 11683 0,'0'25'203,"0"0"-188,0 49 1,25 0-16,-25 26 16,25-1-1,0 0-15,-25-24 16,25-1-1,-25-49-15,0 0 16,0-1 0,0 1 31</inkml:trace>
        <inkml:trace contextRef="#ctx0" brushRef="#br0" timeOffset="1680.6601">20737 12849 0,'0'25'203,"0"-1"-172,0 26 0,0-25-31,0 0 16,0-1-1,0 51-15,-25-50 16,25-1 0,0 1-16,0 25 15,0-25 1,0 0-16,0 24 16,-25-24-1,25 0 16,0 0 32,0-1-32</inkml:trace>
        <inkml:trace contextRef="#ctx0" brushRef="#br0" timeOffset="4463.2505">20762 12923 0,'24'0'219,"1"0"-204,0 0-15,0 25 16,0-25 0,24 0-16,-24 0 15,0 0 1,24 0-16,-24 0 31,25 0-15,-25 0-1,-1 0-15,1 0 32,0 0-17,0 0 17</inkml:trace>
      </inkml:traceGroup>
      <inkml:traceGroup>
        <inkml:annotationXML>
          <emma:emma xmlns:emma="http://www.w3.org/2003/04/emma" version="1.0">
            <emma:interpretation id="{F8478CA7-3C3C-4A28-A682-B552989C9497}" emma:medium="tactile" emma:mode="ink">
              <msink:context xmlns:msink="http://schemas.microsoft.com/ink/2010/main" type="line" rotatedBoundingBox="21590,12732 22083,16340 19746,16659 19253,13051"/>
            </emma:interpretation>
          </emma:emma>
        </inkml:annotationXML>
        <inkml:traceGroup>
          <inkml:annotationXML>
            <emma:emma xmlns:emma="http://www.w3.org/2003/04/emma" version="1.0">
              <emma:interpretation id="{CE662E1B-1E2C-4279-9922-56AFB0CCFBF6}" emma:medium="tactile" emma:mode="ink">
                <msink:context xmlns:msink="http://schemas.microsoft.com/ink/2010/main" type="inkWord" rotatedBoundingBox="21590,12732 22083,16340 19746,16659 19253,13051"/>
              </emma:interpretation>
              <emma:one-of disjunction-type="recognition" id="oneOf0">
                <emma:interpretation id="interp0" emma:lang="" emma:confidence="1">
                  <emma:literal/>
                </emma:interpretation>
              </emma:one-of>
            </emma:emma>
          </inkml:annotationXML>
          <inkml:trace contextRef="#ctx0" brushRef="#br0" timeOffset="6931.7974">20762 13171 0,'24'0'157,"1"0"-111,0 0-30,0 0 0,0 0-16,24 0 15,26 0 1,-26 0-16,-24 0 16,0 0-1,0 0-15,-1 0 16,1 0 15,0 0 16,0 0 0,0 0-16</inkml:trace>
          <inkml:trace contextRef="#ctx0" brushRef="#br0" timeOffset="9712.98">20861 13692 0,'0'25'297,"0"25"-297,0-1 16,0 1-1,0 24 1,-25 1-16,25-51 15,0 26-15,-25 0 16,25-26 0,0 1-16,0 0 15,0 25 1,0-26 0,-25-24-1,25 50 1,0-25-16,-24 25 31,24-26-15,0 1 15,0 0-15</inkml:trace>
          <inkml:trace contextRef="#ctx0" brushRef="#br0" timeOffset="12893.9537">20737 15007 0,'0'25'406,"0"24"-390,0 1-16,25-1 15,-25 26 1,24-1-16,-24 1 16,25 24-1,-25-25-15,0 1 16,0-26 0,0 1-16,0-25 15,0 0 1,0 24-16,0-24 47,0 0 31,0-50 47,-25 0-94,25 0-15,0 1-1,-24 24 1,24-25 0,-25 25-1,0 0 1,25-25-1,-25 25 1,0 0-16,0 0 16,1 0-1,-1 0-15,0 0 32,0 0-17,0 0 32,25 25 47,25-25-63,0 25-15,0-1-1,0-24 1,-1 0 15,-24 25-15,25-25-1,0 0 17,0 0-1,-25 25-15,25-25-1,0 0 1,-1 0 15,-24 25 0,25-25-15,0 25 15,0-25-15,0 0 62,-1 0 0</inkml:trace>
          <inkml:trace contextRef="#ctx0" brushRef="#br0" timeOffset="15428.1124">20985 15627 0,'0'25'188,"0"0"-157,0-1 0,0 1-15,0 0-16,0 0 31,0 0-31,0-1 16,0 1-1,0 0 16,0 0 1,0 0-17</inkml:trace>
          <inkml:trace contextRef="#ctx0" brushRef="#br0" timeOffset="17583.4223">21010 15453 0,'0'25'281,"0"0"-218,0 0 46</inkml:trace>
          <inkml:trace contextRef="#ctx0" brushRef="#br0" timeOffset="21590.306">21208 15577 0,'-25'0'203,"0"25"-188,1-25-15,-1 50 16,0-25 15,25-1-31,-25 1 16,25 0 0,-25-25-16,25 25 15,0 0 1,0-1-16,0 1 31,25-25-31,0 25 31,25-25-15,-26 25-16,1-25 16,25 0-1,-25 0-15,24 0 31,-24 0-15,0 0 0,-25-25-1,25 25 1,-25-25 0,24 25-16,-24-25 15,25 25 16,-25-24-15,0-1 140,0 0-124,0 0-1,-25 0 31,1 25-30,24-24 30,0-1 94,0 50 141,0-1-281,24 26-16,-24 24 15,0 1 1,0-50-16,0 24 16,0-24-16,0 0 15,0 0 1,0-1 0,0 1-1,0 0 1,0 0-1,0 0 1,0-1-16,-24 1 16,24 0-1,-50 0 1,50 24 0,-25-49-16,0 25 15,1 0 1,-1 0-16,25 0 31,-25-25-31,0 25 16,0-25-1,1 24 1,-26-24-16,25 0 16,0 0-1,1 0-15,-1 0 16,0-24-1,0-1 1,0 0 0,25 0-1,0 0 17,0 0-32,0 1 31,0-1-16,25 25 32,-25-25-31,25 25 15,-25-25-31,25 25 16</inkml:trace>
          <inkml:trace contextRef="#ctx0" brushRef="#br0" timeOffset="172344.1145">20067 15453 0,'25'0'266,"0"0"-204,-1 0-30,1 0 30,0 0-31,0 0 1,-25 25-17,25-25 1,-25 25 31,0 0-32,0 0 17,0-1-17,0 1 1,0 0-1,0 0 17,-25-25-17,25 25 1,0-1 15,-25 1-15,-25 0-1,26 0 17,-1-25-32,0 25 31,25-1 0,-25-24-31,50 0 203,0 0-203,0 0 47,-1 0-31,1 0 15,-25 25-15,25-25-1,0 0 17,0 25-1,-1-25 0,1 25 0,-25 0-31,25-1 63,-25 1-32,0 0-15,0 0-1,-25 0 17,0-1-1,1 1 16,24 0-16,-25-25 0,0 0-15,0 0-1,0 0-15,-24 0 32,24 0-17,0 0 1,0 0 0,1 0-1,-1 0-15,-25 0 31,25 0-15,1 0 15,-1 0-15,0 0 0,0 0-1,0 0 1,1 0 15,-1 0-31,25-25 16,-25 25-1,0 0 32</inkml:trace>
          <inkml:trace contextRef="#ctx0" brushRef="#br0" timeOffset="436868.5496">20141 11137 0</inkml:trace>
          <inkml:trace contextRef="#ctx0" brushRef="#br0" timeOffset="439957.2696">19943 10988 0,'0'-24'156,"25"-1"-124,0 0-17,-1 25 32,1 0-16,0 0-15,0 0 0,0 0-1,-1 0 17,1 0-1,0 0-16,-25 25 1,25-25 0,-25 25 15,0-1-15,0 26-1,0-25 16,0 0-15,0-1-16,0 1 31,-25 0-31,25 0 16,-25-25 0,25 25-16,0 0 15,-25-1 1,25 1-1,-24-25 1,-1 0 0,25 25-1,-25-25 48,25 25 77,25 0-77,0-25-47,-1 0 30,-24 24-30,25-24 15,-25 25-31,25-25 32,-25 25-17,25-25 1,-25 25-1,0 0 17,0-1-1,0 1 0,0 0 0,0 0 1,0 0-1,0-1-15,-25-24-1,25 25 1,-25 0 15,0-25-15,25 25-1,-49-25 1,24 0 15,0 25-15,0-25 15,1 0-15,-1 0 15,0 0-15,0 0 15,0 0 0,1 0 16,-1 0 0</inkml:trace>
          <inkml:trace contextRef="#ctx0" brushRef="#br0" timeOffset="417132.2738">20092 13171 0,'25'0'343,"-1"0"-265,1 0-46,-25 25-32,25-25 15,0 0 1,0 25 15,-1-25-15,1 0-1,-25 25-15,25-25 16,-25 25 0,0-1-1,25-24 1,-25 25 0,0 0-1,0 0 1,0 0 15,0-1 0,0 1 47,25-25 1,-1 0-64,1 0 16,0 0-15,0 0 15,0 0-15,-1 0 0,1 0 15,-25 25 0,25-25-31,0 0 31,-25 25 1,25 0-1,-25-1 16,0 1-32,0 0 17,0 0-17,-25 0 16,0-1 1,0 1-1,0 0-15,1-25-16,24 25 15,-25-25 1,0 25-1,0-25 17,0 0-17,25 24 1,-24-24-16,-1 25 16,0-25-1,0 0 1,0 0 15,1 0-15,-1 0-1,0 0 1,0 0 0,0 0-1,1 0 1,-1 0 15,0 0 0,0 0 16,25-25-16</inkml:trace>
          <inkml:trace contextRef="#ctx0" brushRef="#br0" timeOffset="28983.0132">20886 14734 0,'-25'0'157,"0"0"-126,0 0-31,0 0 31,1 0-15,-26 0-1,25 25 17,0-25-32,0 0 15,1 25 1,-1-1-16,0-24 16,-25 75-1,1-26-15,-1 1 16,1 24-1,-1 1-15,50-26 16,-50-24 0,50 25-16,0-25 31,-24-1-31,24 1 16,0 0-1,0 25 1,0-25-1,0-1-15,0 1 16,0 25 0,0-1-16,24-24 15,1 25 1,0 24-16,0-24 16,0-25-1,-1 24-15,1 1 16,0-1-1,0 1 1,-25-25 15,25-25-31,-25 25 16,24-1 0,-24 1-1,25 0 1,0 0-1,-25 0 1,50-25-16,-50 24 16,24-24-1,1 50-15,0-50 16,25 50 0,-1-50-16,-24 49 15,50-24 1,-51-25-16,1 25 15,0-25-15,0 0 32,0 0-32,-1 25 31,1-25-15,25 0-1,-1 0 1,-24 0-1,0 0 1,0 0 0,0 0-16,-1 0 15,26 0 1,24-25-16,26-25 16,-26 25-1,-24 1-15,-26-1 16,26 0-1,-25 25 17,-25-25-17,25 25 1,0-25 0,-1-24-1,1-1 1,0 1-16,0-1 15,0-49 1,-1-25-16,-24 25 16,25 24-1,-25 26-15,0-1 16,0 25 0,0 0-16,0 1 15,0-1 1,0 0 15,-25 25-31,25-50 16,-24 25-1,-1 1 1,25-1 0,-25 0-16,0 0 15,0 0 1,-24 1-16,49-1 15,-50 0 1,25 0-16,0 0 16,1 25-1,-26-24-15,25-1 16,-24 0 0,24 0-16,-25 25 15,25 0 1,1-25-16,-26 1 15,0 24 1,26-25-16,-26 0 16,0 25-1,50-25-15,-49 0 16,24 25 0,0 0-16,-24-24 15,49-1 1,-25 25-1,0 0-15,25-25 16,-25 25 0,0 0 15,1-25-15,-1 25-1,0 0 16,0 0-15</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9T04:17:42.572"/>
    </inkml:context>
    <inkml:brush xml:id="br0">
      <inkml:brushProperty name="width" value="0.05292" units="cm"/>
      <inkml:brushProperty name="height" value="0.05292" units="cm"/>
      <inkml:brushProperty name="color" value="#FF0000"/>
    </inkml:brush>
  </inkml:definitions>
  <inkml:trace contextRef="#ctx0" brushRef="#br0">9302 2406 0,'0'25'469,"0"0"-422,0-1 0,0 1-16,0 0 16,0 0-16,0 0 0,0-1 1,0 1-1,0 0 0,0 0 0,0 0-15,0 0 15,0-1 0,0 1 1,0 0-1,0 0-15,0 0 15,0-1 0,0 1-15,0 0 31,0 0-32,-25 0 16,25-1-31,0 1 32,0 0-1,0 0 0,-25 0-15,25-1 15,-25-24-15,25 25 15,0 0 16,0 0 62</inkml:trace>
  <inkml:trace contextRef="#ctx0" brushRef="#br0" timeOffset="5744.8263">22299 11013 0,'0'25'343,"0"0"-280,0 0-32,0-1 32,0 1-32,0 0 16,0 0 0,0 0 0,0 0-32,0-1 16,0 1 32,0 0-32,0 0 79,25-25-95,-25 25 16,25-25-15,0 0 125,-25 24-79,25-24 1,-25 25 15,24-25-78,1 0 31,-25 25 32,25 0-32,-25 0 31,25-25-30,-25 24-17,0 1 32,0 0-16,0 0 32,0 0-1,0-1 32,0 1-47,25-25 78</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3T07:37:04.075"/>
    </inkml:context>
    <inkml:brush xml:id="br0">
      <inkml:brushProperty name="width" value="0.05292" units="cm"/>
      <inkml:brushProperty name="height" value="0.05292" units="cm"/>
      <inkml:brushProperty name="color" value="#00B050"/>
    </inkml:brush>
  </inkml:definitions>
  <inkml:trace contextRef="#ctx0" brushRef="#br0">18033 6028 0,'0'24'359,"0"1"-312,-25-25-16,25 25-15,0 0 15,-25-25-15,25 25-1,0-1 17,0 1-1,0 0-15,-24-25-1,24 25 16,-25-25 1,25 25-32,-25-1 31,25 1-31,-25-25 16,25 25-1,-25-25 1,25 25-1,-24-25 1,24 25 0,-25-1 15,0-24-15,25 25 30,-25-25-30,25 25 0,-25-25 15,25 25-15,-24 0-1,-1-1 1,0 26-1,0-25 1,0 0 0,1-25-1,24 49 1,-25-49 0,0 25-1,25 0 16,-25-25-15,25 25 0,-25-1-1,0-24 17,25 25-17,0 0 16,-24-25-31,-1 50 32,0-50-17,0 25-15,-24-1 16,49 1 0,-50-25-1,25 25 1,0 0 15,25 0-15,-24-25 15,-1 0-15,25 24-1,-25-24 16,25 25 1,-25-25-32,0 25 31,1 0 0,-1-25 16,25 25-47,-25-25 47,25 24-31,-25 1 15,25 0-16,-25-25 1,25 25 0,-24-25-1,24 25 1,0-1 15,-25-24-31,25 25 47,-25-25-31,25 25-1,0 0 32,-25-25-47,0 25 31,1-1 1,24 1-32,0 0 31,-25-25-15,25 25 15,-25-25-16,25 25 1,-25-25 15,25 24-31,-25 1 16,1 0 0,-26 0 15,50 0-16,-25-25-15,0 24 16,1 1-16,-1 0 31,0-25-15,0 25 0,0 0 30,1-25-30,-1 49 0,0-24-1,-50 25 1,1-1 0,49-24-1,-24 25 1,49-25-1,-25-1 1,0 1 0,25 0-16,-25-25 15,0 50-15,1-1 16,-1-24 31,0 0-32,25 0-15,-25-1 32,25 1-1,-25-25-15,25 25 15,0 0 344,-24 0-360,-1-1 1,25 1 15,0 25-15,-25-25 0,25 24-1,0-24 1,0 49-1,0-49 1,0 74-16,-25-49 31,25 24-31,-25-49 16,25 0-16,-24 25 16,24-25-1,0 24 1,-25-24 15,25 0-15,0 49-1,0-49 1,-25 49 0,25-49-1,-25 0-15,25 0 31,0 0-15,0-1 0,-25 1-1,25 25 1,0-25 0,-24-1 15,-1 26-16,0 0 1,25-1 0,-25-24 15,25 25-31,-25-26 31,25 26-31,0-25 16,0 0-1,0 49 1,0-49-16,0 25 16,0-26-1,0 1 1,0 0-16,0 0 16,25 0 30,-25 24-14,0-24-17,0 0 1,25 0 0,-25-1-1,0 1 1,0 0 15,0 0-15,0 0-1,25-1 1,-25 1 343,25 0-359,-25 25 16,0 24 0,0 0-16,0 26 31,0-51-31,0 1 15,0-1 1,0 1 0,0 0-1,24-1 1,-24-24 0,0 25-1,0-1 16,0-24-15,0 0 0,25 0-1,-25 0 1,0-1 0,0 26-1,0-25 1,0 0-1,0 24 1,0-24 0,0 25-1,0-26 1,0 1 0,25 0-1,-25 0 16,0 0-31,25-1 16,-25 1-16,0 0 16,0 0-1,25 0 1,-25-1 0,0 26-1,24-25 1,-24 0-1,0-1 1,0 1 0,25-25-1,-25 25 1,0 0 0,25-25-1,-25 25 16,0-1-15,0 1 0,25 0-1,-25 0 1,25 25 0,-1-26-1,-24 1 1,0 0-1,0 0 1,25-25 0,-25 25-1,0-1 32,0 1-31,25 0 15,-25 0-15,0 0-1,0-1-15,25-24 16,-25 25-16,0 0 16,25-25-1,-25 50 1,0-26-1,24 1 32,-24 0-15,0 0-32,0 0 31,25-1-16,-25 1 1,25 0 0,-25 0-1,0 0 1,0-1 0,0 1-1,25-25-15,-25 50 31,0-25-15,0-1 0,25 1-1,-25 0 1,0 0 0,0 0-1,0-1 16,24 26-15,-24-25 0,25 0-1,-25 0 1,0-1 328,0 1-313,0 0-15,0 0-1,0 0 16,0 74-15,0-50 0,0 1-1,0 0 1,0-26 0,-25 1-1,25 0 1,0 0-1,0 0 1,0-1 0,-24 1-1,24 0 1,0 0 0,0 0 15,0-1-16,-25 1 1,25 0 0,0 0-1,0 0 1,0-1 0,0 26-1,0-25 1,0 0-1,0-1 1,0 1 0,0 0-1,0 0 1,0 0 0,0-1-1,0 1 16,0 25-15,0-25 15,0 0-15,0-1 31,0 1-32,0 0 32,0 0-31,0 24 15,0-24-15,0 0-16,0 25 31,0 24-31,0 0 16,0-24-16,0 24 15,0-49 1,0 25-16,-25-25 31,25-1 16,0 1-16,-25 0-15,25 0-16,0 0 16,-25 24-1,25 26 1,-49 98 15,24-24-31,0-99 31,25 49-15,0-74 0,-25 0-1,25-1 1,0 1-1,0 0 1,0 0 0,0 24-1,-24-24 1,24 25 0,0-1 15,0-24-16,0 0 329,0 0-344,0 0 31,0 24-15,0-24 0,0 49-1,0-49 1,0 50 0,0-26-1,0 1 16,0 0-15,0-26 0,0 1-1,0 0 1,0 0-16,0 0 16,24 24 15,26-24-16,24 49 1,-49-74 0,0 25-1,0 0 1,24 0 0,1-25-1,-25 25 1,24-25-1,1 0 1,0 0 0,-1 0 15,-24 24-15,25-24-1,-25 0 1,49 0-1,-49 0 1,24 0-16,1 0 16,-25 0-16,0 0 15,-1 0 1,26 0 0,-25 0-1,24 0 16,26 0-15,-50 0 0,24 0-1,-49-24 1,25 24 0,0-25-1,0 25 1,-1 0-1,1 0 1,-25-25 0,75 25-1,-51 0 1,26-50 0,-25 50-1,24-24-15,-24-1 31,0 25-31,0 0 16,-25-25-16,50 25 31,-50-25-15,24 0-16,26 25 16,-25-49-16,24 49 15,-24-50-15,25 1 31,-25 24-15,24-25 0,-24 1-1,0 24 1,0 0 0,-25-25-1,24 25 1,1 25-1,-25-24-15,0-1 32,0 0-32,25 0 15,-25 0 1,0-24 0,0 24-1,0-74 1,0 74-1,0 0-15,0-49 16,0 49-16,0 0 16,0-24-1,0-1 1,-25 0 0,25 1-1,0-1 16,-25 25-15,25-24 0,-24 24-1,24 0 1,-25 0 0,25-49-1,-25 49 1,25 0-1,-25-24 1,25 24 0,-25-25-1,25 25 1,-24 1 0,24-1-1,0 0 32,-25 25 0,25-25-31</inkml:trace>
  <inkml:trace contextRef="#ctx0" brushRef="#br0" timeOffset="30412.4813">17810 15081 0,'0'-25'625,"0"1"-609,0-26 15,0 25-15,0 0-1,25-24 1,-25-1 0,0 25-1,24 1 1,1-51-1,-25 26 1,0 24 0,0 0-1,0 0 1,25 0 0,-25 1-1,0-1 1,25-25 15,-25 25-15,0-24-1,0 24 1,0-25 0,0 25-1,0 1-15,0-1 16,0-25-1,0 25 1,0 1 0,0-1-1,0 0 1,0-25 0,0 26-1,0-1 1,0 0 15,0 0-15,0 0-1,0 1 1,0-1 0,0 0-1,0 0 1,-25 0-1,25 1 1,0-1 0,0-25-1,0 25 1,0-24 0,-25 49-1,25-25 16,0 0 1,0 0 30,0 50 204,0 0-251,0 0 32,-25-50 125,25 0-172,-24-24 16,24 24-1,-50-99 1,25 49 0,25 1-1,0-50 1,0 74 0,0 1-1,0-1 16,0 25-15,0-24 0,0 24-1,0-25 1,0 1 0,0-1-1,-25 0 1,25 26-16,0-26 15,-24 25 1,24 0 15,0 1-15,0-1 0,0 0-1,0 0 16,-25 0-15,25 1 0,0-1-1,0-25 1,0 25-16,-25 25 16,25-49-16,-25 24 15,25 0 1,0 0-1,0-24 1,0 24 0,-25-25-1,25 25 1,0-24 0,0 24-1,0-25 16,0 26-15,-24-1 0,24 0-1,0 0 1,0 0 0,0 1 15,0 48 203,0 1-203,0 0-15,-25-50 140,0-24-140,0 24 0,0-25-1,-49-123 1,49 98-1,0-49 1,25 25 0,0 74-1,0-25 1,0 26 0,0-26-1,0 0 16,0 1-31,0 24 16,25-49-16,-25 24 16,0 0-1,25-49-15,0 50 32,-1-75-17,-24 49 1,25-74-1,-25 75 1,25 24-16,-25 1 16,25-1-16,-25 0 15,0 26 1,0-26 0,0 25-1,0 0 16,0 1-31,0-1 47,0 50 156,25-25-187,-25 24 31,-25-48 78,0 24-109,25-25-1,-25 25-15,25-25 31,-25 25-15,1-50 0,-1 26-1,25-1 1,0 0 0,-25 25-16,25-25 15,0 0 1,0 1-1,0-1 1,0 0 0,-25 0-1,25 0 1,0 1 0,0-1-1,0-25 16,0 25-15,0 1 0,0-1-1,0 0 1,0 0 0,0-24-1,-25 49 1,25-50-1,0 25 1,0 0 0,0 1-1,0-1 1,0-25 0,0 25-1,0-24 16,0 24 1,0 0-17,0 0 1,0 0 0,0 1-1,0-1 1,0 0-1,0 0 1,25 25 0,-25-25 15,0 1 47,25 24-78,-25-25 47,25 25 47,0 0-47,-25 25-16,24-25-16,-24 24 1,25-24 0,-25 25-1,25-25 1,0 50 0,-25-25-1,25-25 1,-25 24-16,0 1 15,25 0 1,-1 0 0,-24 0-1,0-1 1,25 1 0,-25 0 15,0 0-16,25 0 1,-25 0 0,0-1 15,0 1-15,0 0-1,25 0 1,-25 0 15,0-1-15,25 1-1,-25 0 1,0 25 0,0-1-1,0-24 16,0 25-15,24-26 0,-24 26-1,0-25 1,0 0 0,0-1-1,25-24 1,-25 25-1,0 0 1,25 0 0,-25 0-1,0-1 1,0 1 0,25-25-1,-25 25 16,0 0-15,25 0 0,-25-1-1,24 26 1,1 0 0,0-26-1,0 26 1,-25-25-1,25 25 1,-1-26 0,1 1-1,-25 0 1,25 0 0,0-25-1,0 25-15,-25-1 16,24-24 15,-24 25 0,25 0-15,0-25 46,-25 25-46,25-25 0,0 0 15,-1 0 0,1 0-15,0 0 15,0 0-15,0 0-1,-1 0 1,1 0 0,0 0-1,0 0 16,0-25-15,-1 25 0,-24-25-1,25 25 1,0-25 15,0 1-15,0 24 15,0-25-15,-25 0 15,24 25-15,-24-25-1,25 25 1,0-49-1,0 49 1,-25-25-16,25 25 16,-25-25-16,24 25 15,-24-25 1,25-25 15,0 26-15,-25-51-1,25 75 1,0-25-16,-25 1 16,0-1-16,0 0 15,0 0 17,0 0-17,24-24 1,-24 24-1,0 0 1,0 0 0,0 1-1,0-1 1,0 0 0,0-25 437,0 1-438,25 24-15,-25-49 16,25 24 0,-25 0-1,25-49 1,-25 50 15,0-1-31,0 0 16,25 1-16,-25 24 15,0-25 1,24 1 0,-24-1-1,0 25 1,0-24-1,0 24 1,0-25 0,25 50-1,-25-49 1,0 24 0,0 0-1,0 0 1,0 0 15,0 1-15,0-1 46,25 25 16,0 0-62,0 0 0,-1 25-1,1-1 1,25 1 15,24 25-15,-49-25-1,0-25 1,0 49 0,-1-49-16,26 25 31,-25-25-16,0 25 1,24-25-16,-49 25 16,50-1-1,-25-24-15,0 25 16,24 0 0,1 0-1,-25 0 1,-1-1-1,1-24 1,-25 25-16,25-25 16,-25 25 15,25-25-15,-25 25-1,25 0 16,-1-25-15,-24 24 0,25-24-1,-25 25 1,25 0 0,0-25 15,0 25-16,-25 0 17,24-25-17,-24 25 1,0-1 0,25-24-1,-25 25 1,25-25 15,-25 25-15,25-25 15,-25 25 0,0 0 16,25-25-31,-25 24 46,24-24-31,-24 25-15,0 0 15,0 0-15,25-25 15,-25 25 0,0-1 532,25 1-563,-25 0 16,0 25-1,0-1 1,0-24-1,0 49 1,0-49 0,0 25-1,0-25 1,-25 49 0,25-49-1,-25 99 16,1-25-15,-1-49 0,0 99-1,25-100 1,-50 50 0,50-74-1,0 25-15,-24-25 16,-1-1 15,25 1-15,0 0-1,-25 0 1,25 0 0,0-1-1,-25-24 1,25 50 15,-49-25-15,-1 99-1,0-99 1,26 24 0,24-24-1,-25-25 16,25 25-31,0-50 188,0 0-172,0 0-1,0 1 1,0-1 15,0 74 125,49 75-156,1 174 16,-50-124 0,0-75-1,0-49-15,25-26 16,-25 26-16,0-25 15,0 0 1,0-1 0,0 1-1,0 99 1,0-74 0,-25 49-1,0 0 16,25-74-15,-25 74 0,25-24-1,-74 123 1,49-123 0,-24 49-16,-51 99 15,-73 75-15,-26 24 16,26-49-1,24 0 1,74-174 0,51-74-1,-1 24 1,25-24 15,-25-25 32,25 25-16,-25-25-47,25 25 31,-25-25 31,25-25 548,0 0-517,25 25 48,0 0 187,0 0 328,-25 25-452,0 0-189,25 0 32,-25-1-31,24 1-1,-24 0 1,25 0 0,0 49-1,-25-24 1,25 49-1,-25-49 1,0 98 0,25-73-1,-25 98 1,24-24 0,1-74-1,0 49 1,-25-99 15,25 49-15,-25-49-1,25 0-15,-25 24 16,0-24-16,0 0 16,24 0-1,1 24 1,-25 1-1,50 49 1,-1 25 0,-24-50-1,25 50 1,-1-74 0,51 0-1,-26-25 16,-74-1 1,0-48 93,0-1-125,0 0 31,0 0-15,0 0 15,0 0-31,0 1 47,25 24 78,0 0-110,24 24 1,274 175 0,1041 297-1,-868-372 16,-173-25-31,-224-99 16,0 25-16,-25 0 16,-24 0-1,49-1 1,-49-24 0,24 25-1,-24-25 1,-25 0-16,24 0 15,1 0-15,-25 0 16,0 0 0,24 0-1,-24 0 1,0 0 0,0 0-1,-1-25 1,1 25-1,0-24-15,0 24 32,0 0-17,-25-25 17,0 0 77,-25 25 0,0 0-93,0-25 0,0 0 15,-24 1-16,-1-26 1,25 25 0,-24 0-1,-1-49 1,50 49 0,-50 0-1,50-24 1,-24-26 15,-1 26-15,0-1-1,25 1-15,-25 24 0,25 0 32,0-25-32,-25 26 15,1-26 1,24-24-1,-25 49 1,0-50 0,25 50-1,0 1 1,-25-1 15,25 0 47,0 50 188,0-75-110,0 1-140,0-26-1,-25 1 1,1-25 0,-1-50-1,25 99 1,-25-74 0,0 25-1,25 49 1,0-49-1,0 49 1,0-24 0,0 24-1,0 26-15,-25-1 16,25 0-16,0 0 16,0 0-1,0 1 1,0-1 15,0 0-15,-24 0-1,24 0 1,0 1 0,0-1-1,0-50 1,0 51-1,-25-51-15,0 26 32,25-1-17,-25-74 1,25 99 0,-25 0-1,25-24 1,0 24 15,0 0-15,-24 25-1,24-25 1,0 50 250,-25-25-141,25-25-125,-25 0 15,25 1 1,0-76 15,0 26-31,0-75 31,0 75-15,0-25 0,0 49-1,50-49 1,-50 24-1,24 51 1,-24-26 0,0 0-1,50 26 1,-50-1 0,0-25-1,25 25 1,-25-24 15,0-1-15,25 25-1,-25 0 1,24 25-16,-24-24 16,0-1 15,0 0 16,0 0 328,0 0-360,25-24-15,-25-1 32,25-24-17,-25 49 1,0-49-1,0 49 1,0-25 0,0 1-1,0 24 1,0 0 0,0 0-1,0 0 32,0 1-47,0-1 31,0 0 1,0 0-17,0-24 1,-25 24 15,25 0-15,0 0-1,0 0 1,-25 1 0,25-26-1,-24 50 1,24-25 15,-25 0-15,0 0-1,0 1 1,0-1 0,1-25-1,-1 50 1,0-25-1,25 1-15,-50-1 32,50 0-17,-74-25 1,24 26 0,26-1-1,-51 0 1,75 0 15,-49 25-31,24-25 31,0 25-15,25-24 0,-25-1 30,0 0-30,25 0 0,-25 0-1,25 1 17,0-1-32,-24 25 15,24-25 1,0 0 15,-25 25 0,25-25-31,0 1 32,0 48 186,0-48-93,0-1-109,0 0 0,0 0-1,0 0 1,0-24 15,0-1-15,0 25-1,-25-49 1,25 24 0,0 25-1,0 1 1,0-1-16,0 0 15,0 0-15,0 0 16,0 1 0,0-1-1,0 0 1,0 0 15,0 0 16,0 1-16,0-1 1,0 0 30,0 0-15,0 0-16,0 1-31,25 24 16,-25-25 31,0 0 0,25 25-16,-25-25 0,0 0 16,24 25-31,-24 25 202,0 0-155,0 0-48,25 0 17,-25-1-17,0 1 17,25-25-32,-25 50 0,0-25 31,0-1-16,0 1-15,25 25 16,-25-1 15,0-24-15,25 0 0,-25 0-1,0 0 32,0-1-31,25 1 31,-25 0-16,0 0 16,24-25-32,-24 25 32,25 0 0,-25-1-16,0 1 1,0 0-1,25-25-31,-25 25 15,0 0 1,0-1 0,25-24-1,-25 25 1,25 0 0,-25 0-1,24 0 1,-24-1 15,25 1-15,-25 0-16,25 0 15,-25 0 17,25-1-17,-25 1 1,0 0-1,25-25 1,-25 25 0,0 0-1,24-1 1,1 1 15,0-25-15,-25 25 15,25 0 0,-25 0-15,25-25 15,-25 24-15,24-24-1,1 0 1,-25 25 0,25-25-1,0 0 32,0 0-16,-1 25-15,1-25 0,0 0 15,0 0 0,0 0-15,-1 0-1,1 0 17,0 0-1,0 0-15,0 0 15,-1-25 16,1 25-16,0-25 0,0 1 16,-25-1-47,0 0 31,25 25-31,-25-25 32,0 0-1,24 25-16,-24-24 17,25 24-17,-25-25 17,0 0-1,0 0-16,25 0 17,-25 1-1,0-1-15,0 0 15,0 0 0,0 0-15,0 1 15,0-1-15,0 0-1,0 0 1,0 0 15,0 1-15,0-1-1,0 0 17,0 0-17,0 0 16,0 1-15,0-1 0,0 0 15,-25 25-15,25-25-1,0-25 1,-25 50-1,25-24 1,0-1 0,0 0-1,0 0 1,0 0 0,-24 1-1,24-1 1,0 0 15,0 0 0,0 0 32,0 50 265,0 0-281,0 0-32,24-25 1,-24 25 15,25-25-31,-25 24 32,0 1-17,25-25 1,-25 25-1,0 0 17,25-25-17,-25 25 1,25-25 0,-25 24-1,0 1 1,25-25-1,-25 25 17,24-25-17,-24 25 1,25-25 15,-25 25-15,25-25 15,-25 25-15,0-1 15,25 1 0,0 0 0,-25 0 1,0 0-32,24-25 15,-24 24 1,0 1 0,0 0-1,25 0 1,-25 0-1,0-1 1,0 1 0,0 0 15,25-25-15,-25 25-1,0 0 1,0-1-1,25 1 1,-25 0 15,0 0-15,0 0-16,0 24 16,0-24-16,0 0 15,0 24 1,0 75-1,0-74 1,0 49-16,0-24 31,0-26-15,0 1 0,0-25-1,0 74 1,0-74-1,0 0 1,0-1 0,0 1-16,-25-25 15,25 25 1,0 0 0,0 0-1,0-1-15,0 1 31,-25 25-15,0 74 0,1-50-1,-76 125 1,26-50-16,49-75 31,-25 0-15,26-24-16,-1 24 15,0-24 1,-49 49 0,49-49-1,-25-1 1,50 1 0,-25-50 30,25 25-14,0-50 171,0 0-203,0 0 47,0 1-16,25 24 125,-25 24-156,25-24 16,0 25-1,0 25 1,-1-50 0,1 49-1,0-24 1,0 25 0,0-50-1,-25 25 1,49 24 15,-24 1-15,0-1-1,0 1 1,0-25-16,-25 0 16,24-1-16,1 1 15,-25 0 1,25 50-1,25-51 1,-26 26 0,26 0-1,-25-50 1,0 49 0,24-24-1,-24 0 1,25 0 31,-26-1-32,1 1 1,0-25 0,0 25-1,0 0 1,-1-25-1,26 0 1,-25 25 0,0-25-1,-1 0 1,-24 24 0,25-24-1,0 0 63,0 0 266,0 0-328,123 25-16,373 74 15,50 25 1,-149-74 0,-373-25-1,125-25 1,-100 0 15,1 0-31,-26 0 0,1 0 16,-25 0-1,24 0 17,-24 0-32,25 0 15,-1-25 1,26 0-16,-26 0 15,1 1-15,0 24 16,24-25 0,100 0-1,297-74 1,-397 74 0,1 0-1,-51 25 32,-24-25 94,0 1-79,0-1-46,0 0 15,0-25-15,0 26-16,0-26 15,0-24 17,0-1-17,0 1-15,-24-50 16,-51-199-16,1 26 0,49 197 15,-25-48 17,50 98-17,-49-49 1,24 74 0,25-25-16,0 25 15,-25 1 1,0-1-16,25 0 31,0 0-15,-24 0-1,24 1 32,0-1 391,0 0-423,-25-25 17,25 26-17,-25-51 1,-25 1-1,26 24-15,24 25 16,-50-49-16,25 24 16,0 1-1,-24-26 1,24 51 0,0-1-1,25 0 1,-25 0-1,25 0 17,-24 25-17,24-24 1,-25-1 15,25 0-15,-25 0-1,-25-49 1,26 49 0,-26-50-1,25 26 1,-24-1 0,24 25-1,0-24-15,0 24 16,0-25-16,0 26 15,1-1 1,-26-50 15,25 26-15,0 24 0,25 0-1,0 0-15,-24 25 16,-1-24-1,25-1 17,-25 25 15,25-25-16,0 0 328,0 0-328,0 1-15,-25-1 0,0-25-1,25-24 1,-24-1-16,-1-24 16,-25 25-1,50-26-15,-25 26 16,-49-75-1,74 100 17,-25-1-32,0 0 0,1 26 15,-1-1 1,25 0 0,-50-25-1,25 26 1,1-1-1,-26 0-15,25-25 32,-24 1-17,-1 49 1,0-75 0,1 51-1,-51-26 1,-48-25-1,98 75 1,-24-49 0,49 49-1,-25-25 17,1 0-32,-26 25 31,26-25-16,-1 25 1,25 0 0,25-24-1,-25 24 1,1 0 0,-1 0 15,0 0 63,0 0-48,0 0 1,25-25-47,-24 25 32,24-25 46,0 0-47,0 0-15,0 1 15,0-1-16,-25-25 1,25 25 0,0 1-16,-25 24 15,25-25-15,0 0 16,-25 0 0,0 0-1,25 1 1,-24-26-1,-1 25 17,25 0-32,-25 25 15,25-24-15,-25 24 16,25-25 0,-25-25-1,0 50 1,1-25-1,24 1 1,-25 24-16,25-25 16,-25 0-1,0 25 1,0-25 0,25 0-1,-24 1 1,-1-1-1,25 0 17,-25 25-17,0 0 17,25-25-17,-25 25 32</inkml:trace>
  <inkml:trace contextRef="#ctx0" brushRef="#br0" timeOffset="31197.1041">23564 9004 0</inkml:trace>
  <inkml:trace contextRef="#ctx0" brushRef="#br0" timeOffset="38577.8191">23564 9004 0,'-24'0'187,"-1"0"-187,-25 0 16,1 0-16,24 0 31,0 0-15,0 0 15,0 0 47,1-25-31,-1 25-16,25-25 16,-25 25-47,25-24 16,-25 24 15,25-25 0,-25 25 1,25-25-1,-24 25-31,24-25 31,-25 25 0,25-25-15,0 1 0,-25 24-1,25-25 1,0 0 0,-25 0-1,0 25 1,25-25-1,-24 1 1,-1-1 15,25 0-15,-25 25 0,0-25-1,0 25 32,25-25-31,-24 1 15,24-1-15,-25 25-1,0 0 1,0-25-1,0 0 1,1 0 0,24 1-1,-50 24 1,25-25 0,0 0-1,0 25 16,25-25-15,-24 25 0,-1-25-1,0 25 1,0 0 0,25-24-1,-25 24-15,1 0 31,24-25 1,-25 25-32,0 0 15,0 0 32,25-25-31,-25 25 15,25-25 0,-24 25 1,-1 0-1,0 0 438,0 0 93,0-25-531,1 25 1,-1-24-17,0 24 1,0-25 15,0 0-15,-24 25-1,24-25 1,-25 0 0,1 25-1,-1 0-15,1-24 16,-1 24-1,0-25 1,26 25-16,-26 0 16,25 0-1,-25-25 1,1 25-16,-1-25 31,-24 25-15,24 0-1,-24-25 1,49 25 0,-25-25-1,26 25 17,-1 0-17,0 0 1,0 0-16,0 0 15,1 0-15,-26 0 16,25 0 0,0 0 15,1 0-31,-1 25 16,-25-25-1,1 0 1,-1 50-1,0-50 1,1 0 0,24 25 15,0-25-15,0 0 15,0 0 0,25 25-15,-24-25 31,-1 0 593,0 0-546,0 0 359,25-25 453,25 25-906,0 0 47,-25-25-31,25 25 15,-25-25-15,0 0 15,24 25-31,1-25 31,0 25-15,-25-24-16,25 24 15,-25-25 17,25 0-17,0 25 1,-25-25 0,24 25-1,1-25 16,0 25 1,0 0-17,-25-24-15,25 24 16,-1-25 0,1 25 15,0 0-16,-25-25 17,50 25-17,-1-25 1,-24 25 0,25 0 15,-26-25-16,1 25 1,25-24 0,-25 24-16,-1-25 15,1 25-15,0 0 32,0 0-32,-25-25 15,25 25 1,24 0-1,-24-25 17,0 25-17,0 0 17,-1-25-1,1 25 16,-25-24-47,25 24 93,-25-25-77,25-25 31,-25 25-31,0 1-16,25 24 31,-25-50-16,0 25 1,0 0 0,0 1-16,0-1 15,0 0 17,0 0-17,0 0 1,0 1-1,0-26 1,-25 50 0,0 0 15,25-25 63,-25 25-94,0 0 47,1 0-32,-1 0-15,0 0 63,0 0-16</inkml:trace>
  <inkml:trace contextRef="#ctx0" brushRef="#br0" timeOffset="41484.4141">21431 7094 0,'0'-25'422,"0"1"-313,0-1-109,-25 0 16,1 0-1,24-24 1,-25 24-1,25 0 1,-25-25 15,0 25-15,25 1 15,0-1-31,-25 0 31,25 0-15,-24 25 15,24-25-15,-25 1 0,0-1-1,0 0 1,25-25-1,-25 50 17,1-24-17,-1-1 1,0-25 0,0 25-1,0 25 1,1-49-1,-1 24 1,-25-25-16,1-24 31,24 24-15,-25 1 0,50 24-1,-49 0 1,-1-24-1,50 24 1,-25 25 15,0-25-15,0 25 0,1 0-1,24-25-15,-25 25 16,25-25 15,-25 25-31,0 0 31,0 0-15,1 0 0,-1 0 30,0-24 361,0-1-376,0 25-15,25-50-16,-24 50 15,24-50 1,-50-24-1,25 49 1,25-74 0,-25 25-1,1 24-15,-1 0 32,25-24-32,-25 49 15,25 0 1,-25 1-1,25-1 1,-25 25-16,25-25 31,-24 25-15,24-25 0,-25 25-1,0 0 16,25-25-31,-25 25 47,0 0 16,1 0 31,-1 0-48</inkml:trace>
  <inkml:trace contextRef="#ctx0" brushRef="#br0" timeOffset="47267.884">15503 11162 0,'-25'0'265,"25"-25"-218,-25 25-31,25-25 62,25 25 125,0 0-172,0 25-15,-25 0 0,25-25-1,-1 25 1,1-25 31,-25 25-47,25-25 15,0 25 32,0-1-15,-1-24-1,-24 25-16,25-25 1,-25 25 15,25-25-15,0 0 15,-25 25 47,25-25-31,-1 0 47,-24-25 47,0 0-110,0 0 0,0 1-15,25 24-16,-25-25 15,0 0 1,25 25 0,-25-50-1,0 25 16,0 1 1,0-1-1,0 0-15,0 0 15,0 0 16,0 1 0,0-1-1,0 0 64</inkml:trace>
  <inkml:trace contextRef="#ctx0" brushRef="#br0" timeOffset="50311.2962">17686 12601 0,'-25'0'390,"0"0"-343,25 25-31,-25-25-16,25 24 16,-24-24-1,24 25 1,0 0-1,-25-25 1,25 25 31,-25-25-47,25 25 31,-25-25-15,25 24 15,0 1 16,-25-25 31</inkml:trace>
  <inkml:trace contextRef="#ctx0" brushRef="#br0" timeOffset="53232.091">17760 12650 0,'25'0'344,"0"0"-266,0 0-62,-25 25 15,24-25-31,-24 25 31,25-25-15,-25 25 0,25-25-1,-25 25 1,25-25 0,-25 24-1,25-24 1,-25 25-1,24-25 1,-24 25 15,25-25-15,0 0 0,-25 25-1,25-25 16,-25 25 16,25-25 0</inkml:trace>
  <inkml:trace contextRef="#ctx0" brushRef="#br0" timeOffset="61854.3687">19645 12055 0,'0'25'344,"0"0"-328,0-1-1,0 1-15,25 25 32,0 24-17,0-24 1,0 24-1,-1-49 1,-24 25 0,0-25-1,25-25-15,-25 24 16,0 1-16,25-25 16,-25 25 30,0 0 1,25-25-31,0 0 109,-25-25-78,24 0-32,-24 0 1,25 25 15,-25-74-31,25 49 32,0-49-17,-25 49 1,25 0-1,-25 0 1,0 1 15,0-1 1,0 0-1,0 0-16</inkml:trace>
  <inkml:trace contextRef="#ctx0" brushRef="#br0" timeOffset="64689.842">22027 14163 0,'0'25'156,"-25"-25"-125,25 25-31,-25-25 47,0 25 16,0-25-48,1 25 1,-1-25 15,25 24-31,-50 1 16,25 0 0,1-25-16,-1 25 31,0-25 0,25 25-15,0 0 31,-25-25-16</inkml:trace>
  <inkml:trace contextRef="#ctx0" brushRef="#br0" timeOffset="67565.0844">22051 14163 0,'25'0'234,"0"0"-218,-25 25 0,25-25-16,0 25 15,-1-25 1,1 25-1,0 24 1,0-49-16,0 25 31,-1 0-31,-24 0 16,25 0 0,0 0-1,-25-1 1,25-24-1,0 25 1,-25 0 0,24-25-1,-24 25 1,25-25 0,0 25-1,-25-1 16,25-24-15,-25 25 0,25-25-1,-25 25 48,24-25-48</inkml:trace>
  <inkml:trace contextRef="#ctx0" brushRef="#br0" timeOffset="72982.1485">25350 14858 0,'25'0'375,"-25"25"-359,25 0-16,-25-1 31,25-24-31,0 25 16,-25 0-1,24-25 1,-24 25 0,0 0-1,25-25 1,-25 24 0,25-24-1,0 25 1,-25 25 15,25-50-15,-25 25-1,0-1 1,24-24 0,-24 25-1,0 0-15,25-25 31,-25 25-15,25-25 15,-25 25-15,0-1 93,0 1-62,0 0 63,-25-25-79,-24 0-16,-1 0 1,-49 0 0,24 25-1,1-25-15,24 0 16,1 25-16,24-25 16,0 0 15,0 0-16,1 0 48</inkml:trace>
  <inkml:trace contextRef="#ctx0" brushRef="#br0" timeOffset="78426.8343">25326 10716 0,'0'24'281,"-25"-24"-249,25 25-17,-25-25 1,25 25-1,0 0 1,-25 0 0,25-1-1,-25-24 1,25 25 0,0 0 15,0 0-16,-24-25 32,24 25-31,0-1 62,0-48 47,24 24-109,-24-25 15,0 0-31,25 25 31,-25-25-31,25-24 16,0 49-1,-25-25-15,25 25 16,-25-25 0,24 0 15,-24 0-31,25 1 31,0-1 16,0 0 0,-25 0-31,25 0-1,-25 1 16,24 24-15,1 0 0,-25-25-1,0 0 32,25 25 125,0 0 31,-25 25-187,25-25 15,-1 0-15,-24 25-1,25-25 1,0 24 31,0 1-16,0 0-15,-25 0 31,24-25-32,1 25 16,0-1 1,-25 1 93,25-25-110,-25 25 32,25-25 0,-25 25 0,0-50 375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51:38.53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280A945B-02A5-45FB-80A1-D769B2F43FB7}" emma:medium="tactile" emma:mode="ink">
          <msink:context xmlns:msink="http://schemas.microsoft.com/ink/2010/main" type="writingRegion" rotatedBoundingBox="25871,12874 26392,12874 26392,13940 25871,13940"/>
        </emma:interpretation>
      </emma:emma>
    </inkml:annotationXML>
    <inkml:traceGroup>
      <inkml:annotationXML>
        <emma:emma xmlns:emma="http://www.w3.org/2003/04/emma" version="1.0">
          <emma:interpretation id="{E9A61A95-4143-420E-846C-158FCEA4497D}" emma:medium="tactile" emma:mode="ink">
            <msink:context xmlns:msink="http://schemas.microsoft.com/ink/2010/main" type="paragraph" rotatedBoundingBox="25871,12874 26392,12874 26392,13940 25871,13940" alignmentLevel="1"/>
          </emma:interpretation>
        </emma:emma>
      </inkml:annotationXML>
      <inkml:traceGroup>
        <inkml:annotationXML>
          <emma:emma xmlns:emma="http://www.w3.org/2003/04/emma" version="1.0">
            <emma:interpretation id="{D7EE685B-6947-4082-830C-7929A17CFE57}" emma:medium="tactile" emma:mode="ink">
              <msink:context xmlns:msink="http://schemas.microsoft.com/ink/2010/main" type="line" rotatedBoundingBox="25871,12874 26392,12874 26392,13940 25871,13940"/>
            </emma:interpretation>
          </emma:emma>
        </inkml:annotationXML>
        <inkml:traceGroup>
          <inkml:annotationXML>
            <emma:emma xmlns:emma="http://www.w3.org/2003/04/emma" version="1.0">
              <emma:interpretation id="{229B1E3D-68B0-48E3-A852-A8C34FDDEF88}" emma:medium="tactile" emma:mode="ink">
                <msink:context xmlns:msink="http://schemas.microsoft.com/ink/2010/main" type="inkWord" rotatedBoundingBox="25871,12874 26392,12874 26392,13940 25871,13940"/>
              </emma:interpretation>
              <emma:one-of disjunction-type="recognition" id="oneOf0">
                <emma:interpretation id="interp0" emma:lang="" emma:confidence="1">
                  <emma:literal/>
                </emma:interpretation>
              </emma:one-of>
            </emma:emma>
          </inkml:annotationXML>
          <inkml:trace contextRef="#ctx0" brushRef="#br0">25871 12874 0,'0'24'344,"0"1"-329,25-25 1,-25 25-16,0 0 31,0 0-31,0-1 0,25 26 32,-25-25-32,0 0 15,0-1 1,0 1-16,0 0 15,0 25 1,0-25 0,25-1-1,-25 1 1,0 0 0,25 0-1,-25 0 16,0-1 32,24-24-47,1 0 15,0 0-16,0 0-15,0 0 16,-1 0 15,1 0 1,0 0-17,0 0 32,0 0 0,-1 0-31,1 0-16,0 0 31,0 0 0,0 0 0,-1-24-15,1 24 78,-25 24-1,0 1-93,0 0 16,-25 0 0,1 24-16,24-24 31,-25-25-31,25 25 31,0 0-15,0 0-1,0-1 1,0 1 0,-25 0-16,25 0 15,0 24 1,-25-49 0,25 25-1,0 0-15,0 0 31,0 0-31,-25-25 16,25 24 0,0 1 15</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3T07:43:26.84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B0F0"/>
    </inkml:brush>
  </inkml:definitions>
  <inkml:trace contextRef="#ctx0" brushRef="#br0">6424 2530 0,'0'25'704,"0"0"-642,0-1 1,0 1-17,0 0-14,0 0-1,25-25-31,-25 25 31,0 0-15,0-1-1,0 1 1,0 0 15,25-25-15,-25 25 0,0 0-1,0-1 32,0 1 0,0 0 0,0 0-32,0 0 32,0-1 63</inkml:trace>
  <inkml:trace contextRef="#ctx0" brushRef="#br0" timeOffset="5076.5801">6697 2555 0,'-25'0'265,"1"0"-249,-1-25 15,0 0-15,0 25-1,0-25 17,1 25-1,-1 0-15,0-24-16,0 24 46,0 0-14,1 0 30,-1 0-31,0 0 1,0 24-17,0 1 1,25 0 0,-24 0-1,-1-25 1,0 25-1,25-1 17,-25 1-17,25 0 1,-25-25 0,25 25-1,0 0 1,0 0-1,0-1 1,0 1 15,0 0-31,0 0 32,0 0-1,0-1 0,0 1-15,0 0-1,0 0 1,0 0 15,25-25-15,-25 24-1,0 1 1,25-25 0,0 25-1,-25 0 17,25-25-1,-25 25-31,24-25 31,-24 24 0,25-24-31,0 25 16,0-25 0,0 0 15,-1 0 0,1 0 32,0 0-48,0 0 1,0 0 31,-1 0-16,1 0-15,0 0-1,-25-25 1,25 25-1,0 0 1,-1-24 0,1-1 46,-25 0-15,0 0-31,25 25-1,-25-25 1,0 1 0,0-1 30,0 0-30,0 0 0,25 25-1,-25-25 1,25 25 0,-25-24-1,0-1 16,0 0-31,0 0 47,0 0-31,0 1 15,0-1-15,0 0-1,0 0 17,0 0-1,0 0-15,0 1 15,0-1 0,0 0 0,0 0-15,-25 0 46,25 1-15,-25 24-15,25-25-1,0 0 31,-25 25-46,0 0 203,25 25-188,-24-25-15,24 25 62,-25-25-16,25 24-31,-25-24 1,25 25 30,-25-25-46,0 0 15</inkml:trace>
  <inkml:trace contextRef="#ctx0" brushRef="#br0" timeOffset="14963.574">5953 3845 0,'25'0'578,"-25"-25"-546,25 25 30,-25-25-15,25 25 31,-1 0-62,1 0 31,0 0 46,-25 25-61,0 0 30,0 0-46,0-1 46,0 1-15,0 0 16,0 0-48,0 0 79,0-1 15,0 1 1,0 0-63,-25-25 15,25 25-15,-25-25-31,1 0 15,-1 0 47,0 0 31,0 0 63,25-25-94,0 0-15,0 0 46,25 25-15,0 0 93,0 0-30,-25 25-142,24-25 17,-24 25-17,25-25 63,-25 25 32,25-25-95,0 0 157,0 0-141,-1 0 79,1 0 15,-25-25 31,0 0-93,0 0 46</inkml:trace>
  <inkml:trace contextRef="#ctx0" brushRef="#br0" timeOffset="20943.2581">6300 3746 0,'-24'0'406,"24"-25"-391,-25 25 48,25-25-16,-25 25-47,0 0 62,0 0-30,1 0 14,-1 0 48,0 0-47,0 0-31,0 0 15,1 0 31,-1 0-15,0 0-31,25 25 0,-25-25-16,25 25 15,-25-25 1,25 24 15,-24-24-15,-1 0-1,25 25 1,-25 0 15,25 0 16,0 0-16,0-1 1,-25-24-17,25 25 1,0 0 15,0 0 0,0 0 32,0-1 15,0 1-47,0 0 0,0 0 32,0 0-1,25-25 17,-25 24-79,0 1 62,25-25-46,0 0 15,-25 25 31,24-25-62,1 0 47,0 0 0,0 0 0,0 0-16,-1 0-15,1 0 31,0 0-16,0 0 32,0 0-32,-1 0 16,1 0-16,0 0 16,0 0 15,0 0 1,-1 0-48,-24-25 17,0 0 30,25 25-62,-25-24 110,0-1-64,25 25-14,-25-25-32,0 0 31,0 0 31,0 1-15,0-1 0,0 0-31,0 0 31,0 0 15,0 1 16,0-1-15,0 0 31,-25 25-16,25-25-47,-25 25 94,1 0-78,24-25 172</inkml:trace>
  <inkml:trace contextRef="#ctx0" brushRef="#br0" timeOffset="27795.7145">6921 5060 0,'24'0'547,"1"0"-501,-25 25-30,25-25 31,-25 25 15,25-25-15,-25 25 16,0-1 62,0 1-31,-25-25 140,0 0-187,0 0-32,1 0 95,48 0 312,1 0-407,0 0 48,0 25-16,0-25 31,-25 25-47,24-25-15,-24 25 62,0-1-16,0 1 32,0 0 0,-24-25-16,24 25-47,-25-25 16,0 0 16,0 0-17,0 0-30,1 0 31,-1 0 0,0 0 15,0 0-15,25-25-31,-25 25 46,25-25 1,-25 25-48</inkml:trace>
  <inkml:trace contextRef="#ctx0" brushRef="#br0" timeOffset="31955.9797">6970 5060 0,'0'-25'391,"-25"25"-376,1 0 16,24-24 32,-25 24-16,0 0 172,0 0-157,0 0 313,0 0-312,1 0-1</inkml:trace>
  <inkml:trace contextRef="#ctx0" brushRef="#br0" timeOffset="38416.1002">7069 4837 0,'-24'0'250,"-1"0"-188,25-25-15,-25 25-16,0 0 16,25-25-31,-25 25 15,1 0 0,-1 0 0,0 0 32,0 0-16,0 0-16,0 0 47,1 0-15,24 25-32,0 0-15,-25-25-1,0 25 1,25 0-1,-25-25 1,25 24 0,0 1-1,0 0 17,-25-25-32,25 25 15,0 0 16,0-1 16,-24 1-15,24 0-1,0 0 0,0 0 16,0-1-16,0 1 0,0 0 32,0 0-16,0 0-32,0-1 32,0 1 16,24-25-48,-24 25 64,25-25-64,0 25 16,0-25-15,0 0 15,-1 0 16,1 0 31,0 0-46,0 25-1,0-25 0,0 0 16,-1 0 15,1 0-15,0 0-15,0 24 77,0-24-93,-1 0 46,1 0-15,0 0-16,0 0 32,0 0-32,-1 0 78,1 0 16,-25-24-93,0-1-1,25 0-16,-25 0 32,25 25-31,-25-25-16,0 1 31,0-1-15,0 0-1,0 0 1,0 0 0,0 1-1,0-1 1,0 0 0,0 0-1,0 0 1,0 1 31,0-1-32,0 0 17,0 0-17,-25 25 1,25-25-1,0 1 17,0-1-17,-25 0 1,25 0 0,-25 25 15,25-25-16,0 0 17,-24 1-17,-1 24 17,25-25-32,-25 25 31,25-25-16,-25 25 1,25-25 31,-25 25-31,1-25 30,-1 25-30,0 0 15,0 0 1,0 0 14,1 0 17,24 25-16,-25-25-16,25 25 0,0 0 16,-25-25-16,25 25-15,0-1 15,0 1 1,0 0 14,0 0 1,-25-25-31,25 25-16,0 0 47,-25-25 15,25 24-30</inkml:trace>
  <inkml:trace contextRef="#ctx0" brushRef="#br0" timeOffset="85223.7196">5928 6077 0,'0'25'485,"0"0"-454,0 0-16,0-1 32,0 1-15,0 0-1,0 0-16,0 0 17,0-1-1,0 1 31,0 0-15,0 0 31,-24-25-62,24 25 47,0-1 15,24-24 281,1 0-328,0 0 16,0 0-31,0 0 46,-1 0-30,1 0-1,0 0-16,0 0 17,0 0 15,-1 0 78,1 0-79,-25-24-14,25 24 30,-25-25-31,0 50 298,-25-25-329,0 0 15,25 24 1,0 1 15,0 0-15,-24 0 15,24 0 0,0-1 16,0 1-47,0 0 63,0 0-32,0 0 47,0-1-31</inkml:trace>
  <inkml:trace contextRef="#ctx0" brushRef="#br0" timeOffset="90327.973">6226 6028 0,'-25'0'234,"25"24"-218,-25-24 0,25 25 171,-24-25-124,-1 0-1,25-25 16,-25 25-62,0 0 31,25-24-32,-25 24 17,1 0-17,-1 0 110,0 0-31,0 0-47,0 0-16,25 24-15,-24-24 31,24 25-32,0 0 17,-25-25-32,25 25 46,-25-25 1,25 25-31,-25-25 0,25 24 15,0 1-16,0 0 1,-25 0 31,25 0-16,0-1-31,0 1 16,0 0 15,0 0-15,0 0-1,0-1 1,0 1 0,0 0 15,0 0-16,25 0 1,0-25 0,-25 24-1,0 1 1,25-25 0,0 25 15,-25 0-16,24-25 1,1 0 0,-25 25-1,25-25 1,0 24 0,0-24-1,-1 25 1,1 0-1,0-25 17,0 0-17,0 0 1,-1 25 0,1-25-1,25 0 1,-25 0-1,-1 0 17,1 0-17,0 0 17,0 0 14,0 0 33,-1 0-48,-24-25-16,0 0 17,25 0-1,-25 1 0,0-1-15,0 0 15,0 0 0,0 0-15,0 1 0,0-1 15,0 0-31,-25 0 15,25 0 1,0 1 0,0-1-1,-24 0 1,24 0 15,0 0-31,-25 1 31,25-1-15,0 0 15,-25 0-15,0 0 0,25 1 15,-25 24-16,25-25 1,0 0 15,-24 0 32,-1 25-1,25-25-46,-25 1 46,0 24-15,0 0 63,25-25 62</inkml:trace>
  <inkml:trace contextRef="#ctx0" brushRef="#br0" timeOffset="96027.5334">5829 7541 0,'0'24'360,"0"1"-266,0 0-32,0 0-15,0 0 0,0-1 0,25-24 312,0 0-343,0 0 31,-1 0-1,1 0 17,0 0-47,-25 25-1,25-25 16,-25 25-15,25-25 47,-25 25-17,0 0 48,0-1-63,0 1 32,0 0 31,-25-25-79,25 25 17,-25-25-17,0 0 1,25 25 31,-25-25-32,1 0 63,-1 0-31,0 0-31,0 0 46,0 0 17,25-25-64,-25 25 48,1 0-48,24-25 1,-25 25 46,25-25-30,0 0 46</inkml:trace>
  <inkml:trace contextRef="#ctx0" brushRef="#br0" timeOffset="99133.3875">5879 7516 0,'25'0'250,"-1"0"-219,26 0-15,-25 0-1,0 0 1,-1 0 0,1 0-1,0 0 16,0 0-15,0 0 15,-1 0 1,1 0-17,0 0-15,0 0 47,0 0 16</inkml:trace>
  <inkml:trace contextRef="#ctx0" brushRef="#br0" timeOffset="104581.2907">8508 8657 0,'0'25'219,"0"-1"-204,-25-24 110,0 0-78,25 25 0,-24-25-47,-1 0 16,0 0 46,25 25-46,-25-25 62,25 25-47,-25 0 16,1-25 0,24 24 31,-25 1-47,25 0 0,0 0-31,0 0 32,0-1-17,0 1 17,0 0-1,0 0-16,0 0 32,0 0 16,0-1-48,0 1 32,0 0 16,25-25 15,-1 0-47,1 0 47,0 0 16,0 0 0,0 0-32,-25-25 1,0 0-16,0 1-32,0-1 17,0 0-1,0 0 16,0 0-32,0 0 32,0 1 31,-25 24 16,25-25-94,-25 25 125,0 0-62,0 0-17,1 0-14</inkml:trace>
  <inkml:trace contextRef="#ctx0" brushRef="#br0" timeOffset="109840.4596">8731 8558 0,'-25'-25'171,"1"0"-108,24 0-47,-25 25-1,25-25 1,-25 25-1,25-24 1,-25 24 0,0-25 15,1 25-15,-1 0 15,0-25-16,0 25 17,0 0-17,-24 0 17,24 0-17,0 25 1,0-25-1,25 25 1,-49-1 15,24-24-15,25 25 0,-25-25 15,25 25-31,-25 0 47,25 0-47,-24-25 31,24 24-15,-25-24-16,25 25 15,0 0 1,-25 0 15,25 0 0,0-1 1,0 1-1,-25 0-16,25 0 17,0 0-1,0-1-15,0 1-16,0 0 31,0 0 0,0 0 0,0-1-15,0 1 31,0 0-16,0 0-15,0 0 15,0 0-15,25-1 15,-25 1-16,0 0 17,25 0-17,0-25 17,-25 25-1,24-25-16,-24 24 1,25-24 0,0 0-1,-25 25 1,25-25 0,-25 25-1,25-25-15,-1 0 31,1 0 1,0 0-1,0 0-15,0 0 15,-1 0 0,1 0 16,0 0-47,-25-25 16,25 25-1,-25-25 1,25 25-1,-1 0 17,-24-24-17,25 24-15,-25-25 47,25 25-31,-25-25-1,25 0 17,-25 0-1,25 25-15,-25-24-1,24 24 1,-24-25-1,0 0 1,25 0 15,-25 0 1,0 0-17,0 1 1,25 24-1,-25-25 1,0 0 0,0 0 15,25 0-15,-25 1-1,25 24 1,-25-25-1,0 0 1,0 0 0,0 0 15,0 1 0,0-1-15,0 0-1,0 0 17,0 0-17,0 1 17,0-1-17,-25 25 1,25-25-1,0 0 32,-25 25-15,25-25-1,0 1 0,-25 24-15,0 0 62,1 0-47,24-25 0,-25 25-15,0 0 62,0 0-31,0 0-16,1-25 16,-1 25 31,0 0 0</inkml:trace>
  <inkml:trace contextRef="#ctx0" brushRef="#br0" timeOffset="118140.9867">6226 7417 0,'-25'0'297,"0"0"-266,1 0 16,-26 0 0,25 0-32,0 0 1,1 0 0,-1 0-1,0 0 1,0 0-1,0 0 1,1 0 0,-1 0 15,0 0 16,0 0-16,0 0 32,0 0 62,1 0-94,-1 0-31,25 24 15,0 1 1,-25-25 0,25 25 31,-25-25-32,25 25 16,0 0 16,0-1-15,0 1-17,0 0 16,0 0 1,0 0-32,0-1 47,0 1-16,0 0 0,0 0 0,0 0 16,0-1 0,0 1 16,0 0 46,25-25-78,-25 25-31,0 0 31,25-25 16,0 24-15,-1-24 14,-24 25-30,0 0 15,25-25-31,0 0 63,0 0-32,0 0 0,0 0 16,-1 0 0,1 0-16,0 0 32,0 0-48,0-25 32,-1 25-15,1 0 14,-25-25-30,25 25 0,-25-24 15,25 24-15,0 0-1,-25-25 1,24 25-1,-24-25 1,25 25 15,-25-25 1,25 25-17,0-25 1,0 25 15,-25-24-31,24 24 16,1-25 46,-25 0-46,25 25 15,-25-25-15,25 25-1,-25-25 1,0 1 31,0-1-16,0 0 32,0 0-32,0 0 16,0 1-32,0-1 17,0 0 14,-25 25 17,25-25-16,0 0-16,-25 25 0,0 0 16,25-24-31,-24 24 15,-1 0 32,0 0-32,0 0 16,0 0 0,1 0 46,-1 0-46,0 0 0,0 0 0,25-25-31,-25 25 15,1 0 0,-1 0 32,25-25-63,-25 25 46</inkml:trace>
  <inkml:trace contextRef="#ctx0" brushRef="#br0" timeOffset="124348.4702">27360 4341 0,'0'-25'265,"-25"25"-234,25-25-15,-25 25-16,25-25 31,-25 25-15,0 0 0,1-24 15,-1 24-16,25-25 17,-25 25-32,0 0 31,0 0 16,1 0-16,-1 0 0,25 25-15,-25-25 0,25 24-16,-25 1 15,0-25 1,25 25-1,-25-25 1,25 25-16,-24 0 16,24-1-1,-25 26 17,25-25-17,-25 24 16,0-49-31,25 25 16,0 0 0,-25 0 15,25 0-15,0-1-1,0 1 32,-24-25-47,24 25 31,0 25-15,-25-26 0,25 1-1,0 0-15,0 0 31,-25-25-15,25 25 0,0 0-1,0-1 17,0 1-17,0 0 1,0 0-1,0 0 1,0-1 15,0 1-15,25 0 15,-25 0-15,25 0 15,-1-1-15,1-24-1,-25 25 1,50 0 15,-25-25-31,-1 25 16,1-25 15,0 0-15,-25 25-1,25-25 1,0 0 0,0 0-1,-1 0 1,1 0-1,25 0 1,-25 0 15,24 0-31,-24 0 16,25-25 15,-26 25-15,1 0-16,0-25 15,0 25 1,-25-25 0,49 0-16,-24 25 15,25-24 17,-50-1-17,25 0-15,-1 25 16,-24-25-1,25 25 1,-25-25 0,25-24 15,-25 24-15,25-49-1,-25 49-15,0-25 16,0 25 15,0-24-15,0 24-1,0 0 1,0-25-16,-25 50 31,25-24-31,0-1 16,-25 0-1,25 0 17,-25 25-17,25-25 17,-24 25-17,-1-24 1,25-1-1,-25 0 1,25 0 15,-25 25-15,25-25 0,0 1-1,-25 24 1,1 0-1,24-25 1,-25 25 0,0-25 46,0 25-31,0-25-15,1 25 31,-1 0-16,25-25 0,-25 25 1,25-24-17,-25 24-15,0 0 78,1 0-15</inkml:trace>
  <inkml:trace contextRef="#ctx0" brushRef="#br0" timeOffset="129614.448">15131 6648 0,'-25'0'360,"25"-25"-314,-25 25-46,25-25 32,-25 0-1,1 0 0,-1 25-31,0-49 31,0 24-15,0 0 0,1 25 15,-1 0-15,-25-49-16,25 49 15,1 0 16,-1 0-15,0-25 0,0 25-1,0 0 17,1 0-17,-1 0 1,0 0 15,-25 0-15,26 0-1,-26 0 1,0 25 15,50-1-15,-24-24-1,-1 0 17,25 25-17,-25-25 1,0 0 0,25 25-1,-25 0 1,0-25 31,25 25-32,-24-25 17,-1 0-17,25 24 1,-25-24-1,25 25 1,0 0-16,-25 0 31,0-25-15,1 25 0,24-1-1,0 1-15,0 0 16,-25 0-1,25 24 17,0-24-1,0 0-15,0 0-1,0 0 1,0 0-1,0-1 1,0 26 0,0-25-1,0 24 1,25 1 0,-25 0-1,24-26 1,-24 26-1,25 0 1,0-26 0,-25 1-1,25 0 1,-25 0-16,25 0 31,-25-1-15,24-24-1,-24 25-15,25 0 32,0 0 15,0-25-1,-25 25-30,25-25 0,0 0 15,-1 0-15,26 0-1,-25 0 1,0 0-1,24 0 1,-24 0-16,0 0 31,-25-25-15,25 25-16,-1 0 16,1 0-1,-25-25 1,25 25-16,25-50 31,-26 50-15,26-24-1,-25-1 17,0 0-17,-1 0-15,1-24 31,0 49-15,-25-25-16,25 25 16,-25-25-1,25 25 1,-25-25 0,0 0-1,24 25 16,-24-24-15,0-1 31,25 25-31,0-50-1,-25 25 1,0 1-1,25-1 1,-25 0 0,0 0-1,25 25 1,-25-25 0,0 1-1,0-1 1,0 0 15,0 0 0,0 0 1,0 0-17,0 1 1,0-1 15,0 0 0,0 0 1,0 0 14,0 1 1,-25-1 0,25 0-16,0 0 63</inkml:trace>
  <inkml:trace contextRef="#ctx0" brushRef="#br0" timeOffset="135277.6734">28476 6499 0,'0'25'297,"-25"-25"-250,0 0-32,0 0 17,1 24-17,-1-24 16,25 25 1,-25-25-17,0 25 1,0-25 15,25 25-31,-24-25 16,24 49-1,-25-49 1,0 0 0,25 25-1,-25-25 17,25 25-17,-25 0 1,25 0-16,-24-1 15,-1 1 17,25 0-17,0 0 1,-25 0 0,25 0-1,0-1 1,0 26-1,0 0 1,0-26 0,0 26-1,0-25 1,0 0 0,0-1-1,0 1 16,0 0-15,0 0 0,25 0-1,0-1-15,-1 1 16,26 0 0,-25 0-1,49 24 1,-49-49-1,0 25-15,0 0 16,-1-25 0,1 0-1,0 0 1,0 25 15,0-25-31,24 0 16,-24 25-16,0-25 15,0 0 1,24 0 0,-24 0-1,0 0-15,0 0 16,-1 0-16,1 0 16,0 0 15,0 0-16,24 0 1,1-50 0,-25 25 15,0 0-15,-1 1-1,-24-26 1,25 25-1,-25 0 1,0 1 0,0-1-1,0-25 1,0 25 0,0 1-1,0-26 1,0 25-1,0-24 1,0 24 0,-25 0-16,25 0 15,0-24 17,-24 49-32,24-25 15,-25 25 1,25-25-1,-25 0-15,25 0 16,0 0 0,-25 25-1,25-24 1,-25-1 0,1 25-1,24-25 1,-25 25-16,25-25 15,-25 25 1,25-25 15,-25 25-31,0 0 32,25-24-17,-24-1 1,-1 25 15,25-25-15,-25 25-1,0 0 1,0 0 31,25-25-32,-24 25 32,-1 0 16,0 0 15,0 0-62,0 0 15,25-25-16,-24 25 1,-1-24 31,0 24-31,0 0 30,0 0 64,1 0-32,24-25 156</inkml:trace>
  <inkml:trace contextRef="#ctx0" brushRef="#br0" timeOffset="142309.0437">14784 8954 0,'-25'-24'172,"0"24"-94,25-25-62,-25 0 31,25 0-16,0 0-16,-25 25-15,1 0 32,-1-24-17,25-1 1,-25 25-16,25-25 31,-25 0-15,0 25-1,1 0 17,-1-25-1,0 25 31,0 0-30,0 0 15,1 0-16,-1 0-16,0 0 17,0 0 15,0 0 15,25 25-46,0 0 31,0 0-1,-25-25-46,25 25 16,-24-1 0,24 1-1,0 0 1,0 0 15,-25 0-15,25-1-1,0 1 1,0 0 0,0 0-1,0 0-15,0 0 32,0-1-1,0 1-31,0 0 15,0 0 1,0 0 15,0-1 1,0 1-17,0 0 1,0 0 15,25-25-31,-25 25 16,24-1-1,1 1 1,-25 0 15,25-25-15,0 25-1,-25 0 1,25-25 0,0 24-1,-1-24 1,1 25 31,0-25-32,0 0 1,0 0 0,-1 0-1,1 0 1,0 0 0,0 0-1,0 0 16,-1 0-15,1 0 15,0 0 1,0 0-1,0 0 16,-1 0-16,-24-25 47,25 25-78,-25-24 94,25 24-79,-25-25 1,25 25 47,-25-25-32,0 0 641,-25 25-532,25-25 220,0 1-188,0-1-1,0 0-30,0 0-32,0 0-77,0 1 77,0-1-78,0 0 1,0 0-17,0 0 1,0 1 15,0-1 0,0 0 63,0 0-63,0 0 1,0 0 30,-25 25-31,25-24-15,0-1 46,-25 25-15,1 0-31,24-25 0,-25 25 15,25-25-16,-25 0 32,25 1-15,-25 24-1,25-25 0</inkml:trace>
  <inkml:trace contextRef="#ctx0" brushRef="#br0" timeOffset="147373.5929">22944 8756 0,'0'-25'93,"0"0"-61,0 1 14,0-1-14,0 0 30,0 0-31,0 0 1,-24 25-17,-1-24 1,25-1 0,-25 0-1,25 0 16,-25 25-31,25-25 16,-49 25 0,49-24-16,-25 24 15,-25 0-15,25-25 16,0 25 15,-74 0-15,50 0-1,24 0 1,0 0 0,0 0-1,0 0 1,1 0-16,-1 25 16,0-25-16,0 0 31,25 24-16,-25-24 1,25 25 0,-24-25-1,24 25-15,-25 0 32,25 0-32,0-1 15,-25 1 1,0 25-1,25-25 1,0-1-16,0 1 16,-25 0-16,25 0 15,0 0 1,0 49 0,0-49-1,0 24 1,0 1-1,0-25-15,0 0 16,0 24-16,0-24 16,0 0-1,25 49 1,-25-49 0,25 25-16,-25-25 31,0-1-16,25 1 1,-25 0 0,0 0 15,25-25-31,-1 0 16,-24 25-1,25-1 1,0 1-1,0-25 1,0 25 0,-1-25-1,26 25 17,0-25-17,-1 0 1,50 0-1,-74 25 1,0-25 0,0 0-1,0 0 1,0 0 0,24 0-1,1 0 1,-25 0-1,-25-25-15,49 0 16,-24 0-16,0 0 16,-25-24-1,49-26 17,-49 51-32,25-26 0,0 0 31,-25 26-31,25-26 15,0 25 1,-25-49 0,0 49-1,0-25-15,0 25 16,0 1 0,0-26-1,0 25 1,0 0-1,0 1 1,0-1 0,0 0-1,0 0 32,-25 0-31,25 1 15,-25 24-15,0-25-1,0 25 1,25-25 0,0 0-1,-24 25 1,-1-25-1,0 25 1,25-24 0,-25 24-1,0 0 17,1 0 14,-1 0-46,25-25 16,-25 25 31,0 0-16</inkml:trace>
  <inkml:trace contextRef="#ctx0" brushRef="#br0" timeOffset="152013.6727">28922 8756 0,'-25'-25'281,"1"0"-234,24 1-47,-25 24 16,0-25 15,0 25-16,25-25 1,-25 25 0,1 0-1,-1-25 17,0 25-17,0 0 1,0 0-1,1 0 1,-1 0 31,0 0-16,0 0-15,25 25-1,-25-25 1,25 25 0,-24 0-1,24-1 1,-25 1 0,0-25-1,0 25 16,25 0-15,-25 0 0,1-1-1,24 1 1,-25-25-16,0 25 31,25 0-15,-25-25-1,25 25 1,-25-1 0,1 1 15,-1 0 16,25 0-32,0 0 1,-25-25-16,25 25 31,-25-1-15,25 1 0,0 0-1,-25 25 1,25-26-1,0 1-15,0 0 32,0 0-17,0 0 1,0-1 62,0 1-62,25-25-1,-25 25 1,25-25 0,-25 25-1,25-25 1,-25 25-1,49-25 1,-49 24 0,25 1-1,0-25 1,0 25 0,0-25 15,24 0-16,-24 0 1,0 0-16,0 0 16,-1 0 31,1 0-32,0 0 1,0 0 31,24 0-47,-24-25 31,0 25-31,25-25 31,-26 1-31,1 24 0,0 0 31,-25-25-15,25 25 0,0-25 15,-1 25-31,-24-25 31,25 0-15,0 1-1,-25-1 17,25 25-17,0-50 1,-25 25 15,24 25-15,-24-24-1,0-1 1,25 0-16,-25 0 16,0 0 15,0 1-15,0-1-1,0 0 1,0 0 15,0 0-31,0 0 16,0 1-1,0-1 17,0 0-1,0 0-16,0 0 1,0 1 0,-25 24-1,25-25 1,-24 0 0,24 0-1,-25 25 16,25-25-15,-25 25 62,25-24-62,-25 24 203</inkml:trace>
  <inkml:trace contextRef="#ctx0" brushRef="#br0" timeOffset="156974.3482">15429 11137 0,'-25'0'266,"0"0"-204,25-25-46,-25 1 0,0 24-1,25-25 1,-25 25-1,1-25 1,24 0 0,-25 25-1,25-25 17,-50 25-17,25-24 1,1 24-1,-1-25 1,0 25 0,0 0-1,-24 0 1,-1 0 0,-24 0-1,49 0 1,0 0-1,0 0 1,0 0 0,1 0-1,-1 0 17,0 0-17,0 0 1,0 0-1,1 0 1,-1 25 0,0-25-1,0 24 1,-24 1 0,24 0-1,0 0 16,25 0-15,0-1 0,-25 1-1,25 25 17,0-25-1,0 0-16,0-1 1,0 26 0,0-25-1,0 24 1,0 1 0,0-25-1,0 0 1,0-1-1,25 26 1,-25-25 0,25 49-1,0-49 17,-25 0-32,24 0 31,-24-1-31,25 1 31,0 0-15,-25 0-1,25 0 1,0-25 0,-25 24-1,24-24 1,-24 25-1,25-25 1,0 25 0,0 0-1,0-25 1,-1 0 15,-24 25-15,25-25-1,0 0 1,25 0 15,-26 0-15,1 0 0,0 0-1,0 0 1,0 0-1,24-25 1,26 25 0,-75-25-1,49 25 1,-24 0 0,-25-25-1,25 25 1,-25-25 15,49 25-15,-49-24-1,25 24-15,-25-25 16,25 25-16,-25-50 16,25 50-1,0-25 1,-25 1-1,0-1-15,25 0 16,-25 0 0,0 0-1,0 1 1,24 24 15,-24-25-15,0 0-1,0 0 1,25 0 0,0 1-1,-25-1-15,0 0 16,0 0 0,25 0-1,-25-24 1,0 24-1,0 0 1,0 0 0,0 1 15,0-1 0,0 0 0,0 0-15,0 0 31,0 0-16,-25 25-15,0 0-1,25-24 1,-25-1 31,1 25 62,-1 0-15,0 0-31</inkml:trace>
  <inkml:trace contextRef="#ctx0" brushRef="#br0" timeOffset="162239.6543">23837 11162 0,'0'-25'250,"0"0"-250,-25 25 31,25-24-15,-24 24-1,24-25 1,-25 25 0,0-25-1,0 0 1,0 0-1,-24 25 1,49-24 0,-25 24-1,-25 0 1,26 0 15,-1-25-15,0 25-1,0 0 1,0 0 15,1 0-15,-1 0 15,0 0-15,0 0-1,0 0 32,1 0-47,-1 0 16,0 0 0,0 0 15,0 0-16,25 25 1,-24-25-16,-1 0 31,25 24-15,-50 1 0,25 0-1,1 0 1,-1 0-16,25-1 15,-25 1 1,25 0-16,0 0 16,-25 0-1,0 49 1,25-49 15,0 49-31,-24 26 31,24-76-15,0 26 0,0 0-1,0 49 1,0-50-16,24-24 16,-24 0 15,0 0-16,0 0 1,25-25 0,0 24-1,25 26 17,-1-25-17,26 24 1,24 1-1,-74-50 1,49 25-16,-24 0 16,-1-25-1,-24 0 1,25 24-16,-26-24 16,1 0-1,0 0 1,0 0-1,0 0-15,49 0 32,-49-24-17,24 24 1,-24 0 0,0-25 15,0 0-16,0 0 1,-25 0 0,25-24-1,-25 24 1,0 0 0,0-24-16,0 24 15,0 0-15,0 0 16,24-24-1,-24 24 1,0 0 0,0 0-1,0-24 1,0-26 0,0 50 15,0-49-16,0 49 1,-24 0 0,24 1 31,0-1-32,-25 0 1,25 0-16,0 0 31,0 1-15,-25-1-1,0 25 1,25-25 15,0 0-31,0 0 16,0 0-1,-25 25 17,25-24-1,-25 24-15,25-25 15,0 0-16,-24 25 1,-1 0 31</inkml:trace>
  <inkml:trace contextRef="#ctx0" brushRef="#br1" timeOffset="195415.2465">18033 2604 0,'0'0'391,"-25"25"62,25 0-437,-25-25 15,25 25 0,-24 0 0,-26 0-15,50-1 0,-25-24-1,0 25 1,1-25 0,-1 0-1,0 25 16,25 0-15,-25-25-16,0 0 0,1 25 16,-1-25-16,0 0 15,0 24 17,0-24-17,-24 25 1,24-25 15,0 25-31,0-25 16,0 0-1,-24 0 1,-1 25 0,1-25 15,-1 25-16,0-25-15,26 0 16,-26 0-16,0 0 16,-24 24-1,-75 1 1,124-25 0,-49 25-1,24-25 1,26 0-16,-26 0 31,25 0-15,0 0-1,1 0 1,-100 25 15,49 0-31,25-25 16,1 0-1,24 24-15,-25-24 16,26 25 0,-51 0-1,26-25 1,-51 50 0,51-26-1,-1 1 1,1-25-1,49 25 1,-25-25 0,0 25-1,-25-25 17,1 49-17,-26-49 1,51 25-1,-1-25 1,0 0 0,25 25 15,-25-25-15,0 0 30,25 25 454,-24-25-484,-1 0 0,-25 0-1,0 0 1,-98 0 0,123 0-1,0 0-15,-25 0 16,50 25-16,-24-25 15,-1 0 17,-50 24-17,1 1 1,-100 25 0,75-25-1,25-1-15,24 1 16,25 0-16,1-25 15,-1 0 1,25 25 15,-50-25-31,25 0 16,0 25 0,-49 0 15,24-1-16,26-24 1,-1 25 15,0-25-15,0 25 0,-24-25 15,49 25-16,-75 24 1,50-24 0,-49 0-1,49 0 1,0-25-16,1 49 16,-1-49-16,0 25 31,0-25-16,0 25 1,1-25-16,-26 50 31,25-26-15,0-24-16,1 25 16,-1-25-16,25 25 15,-25-25 16,25 25-15,-25 0 0,0-25-1,25 24 1,-24-24 0,24 25 15,-25-25-31,0 50 15,0-50 1,0 25 0,-24-1-1,49 1 1,-25-25 0,0 25-1,0 0 16,25 0-31,-25-25 16,25 24 0,-24-24-1,24 25 1,-25-25 31,25 25-32,-25-25 1,25 25 0,-25-25 93,25 25 219,-25-1-312,25 1-1,-24 0 1,24 25 0,0-1-1,0-24-15,0 25 16,-25-1-16,25-24 16,-25 0-16,25 49 15,0-49 1,-25 74 15,0-24-15,25-26-16,-24 1 15,-1 0 1,0-1-16,25-24 31,-25 25-15,0-26-1,25 1 1,-24 74 0,-1-49-16,25 49 31,-25-24-15,0-1-16,0-49 31,25 25-31,0-26 0,-24 1 31,24 0-31,0 0 16,-25 24-1,0-24 1,0 50-16,25-51 16,0 26-16,-25-25 31,25 49-31,-24-24 31,24-25-15,0 74-16,0-25 31,0-24-15,0 24-1,0-49 1,0 25-16,0-1 15,0-24-15,0 25 16,0-1 0,0 51-1,0-76 1,0 1-16,0 0 16,0 0 30,0 0-14,0-1-32,0 1 15,0 0 17,0 25-17,0-26 1,0 1-1,0 0 1,0 0 328,0 0-329,0 24-15,0 26 16,24 197 15,1 200-31,50-26 16,-26-74-16,-49-74 16,0-224-1,0 75 1,0-99-1,0-1-15,0 1 16,0 0 0,0-1-16,0-24 15,0 50 1,0-51 0,0 51 15,0-50-31,0-1 0,0 26 15,0-25 1,0 24-16,-25-24 31,25 99-15,0-99 0,-24 74-1,24 25 1,-25-49-1,25-1 1,0-49 0,0 0-16,0-1 15,0 1 1,-25-25 0,25 25 30,0 0-14,0 0-32,0-1 31,0 1-15,-25-25-16,25 25 15,0 0 313,0 25-328,0-1 16,-25 50 15,25 149-15,0-173-1,0-1-15,0 1 16,0-26-16,0-24 16,0 25-1,0 74 1,0-50 0,0-49-16,0 25 15,0-1-15,0-24 16,0 49-1,0-49 1,0 0 0,0 25-1,0-26 1,0 1 0,0 0-1,0 0 16,25 0-15,-25-1 0,0 1-1,0 0 1,25-25 0,0 74-1,24 1 1,1-75-1,-25 49 1,0-24 0,-1-25-1,1 25 1,0 0 0,0-25-1,24 25-15,-24-1 16,25-24-1,-1 50 1,1-50 0,-25 0-16,24 25 15,-24-25-15,0 25 16,0-25 0,0 0-1,0 0 1,-25 24-1,49-24 1,-24 0 0,0 0-1,24 0 1,1 0 0,0 0-1,-26 0 16,26 0-31,0 0 32,-26 0-32,1 0 15,25 0-15,-25 0 16,-1 0 0,1 0-1,25 0 1,-1 0-1,51-49 1,-51 49 0,-24-25-1,0 25 1,24-25 0,26-24 15,49-1-16,-74 25-15,-1-24 16,-24 49-16,0 0 16,-25-25-1,25 0 1,-1 25 0,1 0-16,0-50 15,25 50-15,-50-24 16,24-1-1,26-25 1,0 25-16,-1-24 31,-24 24-15,0-25-16,0 26 16,-1-1-16,1 0 31,-25 0-16,25 0 1,0 25 0,0-24-1,-1-1 1,-24 0-16,25 25 16,-25-25-1,25 25 16,0-25 423,0 25-439,24 0 1,-24-24-1,0 24-15,49-25 16,-49 25 0,0 0-1,0-25 1,0 0 0,-1 0 15,26 0-16,-25 1 1,24-1 0,-49 0-1,50-49-15,24-1 32,-49 26-17,0 24 1,-25 0 15,25 25-15,-25-25-1,25-24 1,-25 24 0,0 0 15,0 0-16,24 0 1,-24 1 0,0-1-1,0 0 1,0 0 0,0 0 15,0 1-16,0-1 1,0 0 0,0 0-1,0-24 1,0 24 15,0 0-31,0 0 31,0 0-15,0 1 0,0-1-1,-24 0-15,24 0 32,-25-25-17,25 26 1,0-1-1,0 0 1,0 0-16,-25 0 31,25 1-15,0-1 0,-25 0-1,25 0 32,-25 25-16,25-25-15,-24 25 15,24-24-15,-25 24 812,0 0-750,0 0 31,0 0-46,1 0 343,-1 0-312,25-25-47,-25 25 0,0 0-16,25-25 0,-25 25-15,25-25-1,-24 0 1,-26 1 0,25-26-1,-74-24 1,24 24 0,51 25 15,-76-24-16,76 24 1,-51 0 0,50 0-1,1 0-15,-1 25 16,25-24-16,-25 24 16,0-25-1,0 25 1,25-25-1,-49 25 1,24-25 0,0 25-1,0-25 1,1 1 0,-1 24 15,25-25-16,-25 25 1,0 0 0,-24-25-1,24 25 1,0-25 0,0 25-1,0-25 1,1 25-1,-1 0 32,0 0-15,25-24-1,-25 24 31,0 0 407,0 0-391,1-25-78,-1 25 16,0 0-1,25-25 1,-25 25 15,0-25-15,1 25 15,-1-25-15,0 25 15,25-25-15,-25 25-1,0 0 1,25-24-16,-24 24 31,24-25-15,-25 0-1,0 0 17,0 25-17,25-25 17,-25 25-17,1-24 63,24 48 250,0 1-265,-25-25 124,0 0-171,0-25 15,25 1-15,0-1 15,-25-25-31,1 25 0,24 1 31,0-26-31,-25 25 16,25 0 0,0-24-1,0 24 1,0 0 15,0 0-15,-25 1-1,25-1 1,0 0 15,0 0-15,0 0 15,0 1 0,0-1 16,0 0 31,0 0-62,0 0 31,0 1 0,0-1 0,0 0-16,0 0 16,0 0-16,0 1 32,25-1-48,-25 0 32,25 25 16,-25-25-17,24 25 17,1 0 46,0 0-46,0 0 359,-25 25-360,0 0 1,0 0-48,25-25-15,-25 24 16,0 1 31,24-25-32,1 25 1,-25 0-16,25 0 16,-25-1-1,25-24-15,-25 25 32,25 0-32,-25 0 31,0 0-16,24-25 1,-24 24 0,0 1-1,25 0 1,-25 0 0,25 0 15,0-1-16,-25 1 1,25 0 0,-25 0-1,24-25 1,-24 25 0,25-1-1,0-24-15,-25 25 16,0 0-16,25-25 15,-25 25 1,25-25 0,-1 25 15,1-25-15,0 24 15,0 1-16,0-25 1,0 25-16,-1-25 31,1 25-15,0-25 15,0 0-31,0 0 31,-1 0-31,1 0 16,0 0 0,0 0-1,0 0 1,-1 0 0,1 0-1,0 0 32,25 0-16,-26 0-31,51-25 16,-1 0 0,50 0-1,-99 1 1,0 24-1,0 0 17,-25-25-1,24 25-31,1 0 16,-25-25 15,0 0-16,25 25 1,-25-25-16,25 25 16,-25-49 15,25 24-15,-1 25-1,-24-25 1,0-24-1,0 24 1,0 0 0,0 0-16,0-24 15,0-1-15,0 25 16,0 0 0,-24-49 15,24 49-16,-50-74 1,25 74 0,0-49-16,1 49 15,24 0-15,-25-25 16,0 26 0,0-26-1,0 50 1,1-50-1,24 26 1,-25-1-16,0 0 16,25 0-16,-25 25 15,25-49 1,-25 24 0,25 0 15,-24 0-16,-1 25 1,25-25-16</inkml:trace>
  <inkml:trace contextRef="#ctx0" brushRef="#br1" timeOffset="234069.6965">14883 8458 0,'-25'0'688,"25"-24"-657,0-1-16,-25 25 1,25-25 0,0 0-1,-25 25 1,1-25 15,24 1-15,-25 24-1,0-25 1,0 0 0,0 0-1,1 25 1,-1-25 0,25 1-1,-50-1 1,50 0-1,-25-25 1,1 26 0,-1 24-1,0-25 1,0 0 0,0 0-1,1 0 16,-1 25-31,0-25 32,-25 1 15,25-1-32,1 25 1,24-25-16,-25 25 15,0 0 1,0-25 0,0 25 15,25-25-15,-24 1 15,-1 24 0,0-25-15,0 25 15,25-25-15,-25 25-1,25-25 1,-24 0-1,-1 25 1,25-24 0,-25 24-1,25-25 1,0 0 0,-25 0 15,25 0-16,-25 1 17,25-1-17,0 0 1,0 0 0,-24 0-16,24 1 15,0-1 1,0-25-1,0 25 1,0 1 0,-25 24-1,25-50 1,0 25 0,0 0 30,0 1-14,0-1-17,0 0 1,0 0 0,0 0 15,0 1-16,0-1 17,0 0-17,0 0 1,0 0 0,0 1 30,0-1-30,0 0 47,25 50 108,-25 24-139,24-49-17,1 25 1,-25 0 0,25 25-16,0-26 31,24 76-16,-24-51 1,0-24 0,0 25-1,-25-26 1,49 26 0,-49-25 15,50 24-16,-25 26 1,0-50 0,-25-1-1,24 26 1,-24-25 0,25-25-1,0 25 1,0 24-1,0-49 1,-25 25-16,25-25 31,-25 25-15,24-25 0,-24 25 15,50-1-31,-25 1 31,0-25-15,-1 0-1,-24 25-15,25-25 16,-25 25-16,50-25 16,-25 0-1,49 0-15,-24 0 31,74 0-15,-75 0 0,26 0-1,-51 0 1,1 0 31,0 0-16,0 0 0,0-25-15,24 0 0,-24-24-1,0 49 16,-25-25-15,25 0 0,-25 0-16,24 25 15,-24-25 1,0 1 0,0-1 15,25-25-31,-25 25 31,0-49-15,0 24-1,0 26 1,0-26 0,0 25-16,0 0 0,0-24 15,0 24-15,0 0 16,-25-74 15,25 74-15,-24-49-1,-1 49 1,25-25 0,0 26 30,-25 24-46,25-25 16,-25 25 62,25-25 344,0 0-406,0 0-1,0 0 1,0-49-16,25 24 16,0 1-16,0-1 15,-25 25 1,0-49-1,0 49 1,0-24 0,24 24-1,-24-25-15,0 25 16,0 1-16,0-1 16,0 0-1,0-25 16,0 26-15,-24-1 0,-1-25-1,0 25 1,0 1 0,25-1-1,-25 0 1,-24 0-1,24 0 1,-25-49 0,1 49-1,-26-25 1,75 26 0,-24-1-1,-26-25 16,25 50-15,-24 0 0,49-25-1,-50 25 1,50-24 0,-50 24-1,1 0 1,-1-25-16,25 0 15,1 0-15,-26 25 16,25 0 0,-49-25-1,49 1 1,-50 24 0,26 0-1,-26-25 16,51 0-15,-26 25 0,0 0-1,26 0 1,-1-25 0,0 25-1,0 0 16,25-25 1,0 1-1,0-1 31,0 0-30,0 0 15,0 0-32,25 1 16,0 24-15,-25-25 0,25 25-1,-1-50 1,26 25 0,0-24-16,-1 49 15,-24-25-15,0 0 31,0 25-15,74-49 0,-25 49-1,50-50 1,-99 50 0,25 0-16,-25 0 15,24 0 1,26-25-1,247 0 1,-248 25 0,-24 0-1,-25 0 1,595-24 15,397-76-15,-99 51-1,-869 49 1,1 0 0,-25 0-1,0 24 1,49-24 0,0 0-1,26 25 1,-76-25-1,-24 25 17,25-25-1,0 25 594,0-25-609,0 0-1,24 0 1,-24 0-1,25 25 1,-26 0 15,1-25-31,0 0 16,-25 24 0,25-24-1,0 0 16,-25 25-15,25 0 0,-1 0-1,-24 0 1,25-25 0,-25 24-1,25 26 1,0-25-1,-25 24 1,49 26-16,-49-50 31,25 24-15,-25-24 0,25-25-1,0 50 16,-25-26-31,25-24 32,-25 25-17,24 0 17,1 0-17,0-25-15,0 25 31,49-1-15,25 1 0,-49 0-1,0-25 1,-26 0 0,1 0 15,0 25-16,49-25 1,-24 0 0,-25 0-1,0 0 17,-1 0-1,1 0-16,0 0 1,-25-25 15,25 25-15,-25-25 15,0 0 32,0 50 359,25-25-407,0 0-15,-1-25 31,26 25-31,24-99 32,-24 50-17,74-75 1,-50 24 0,-49 51-1,50-26 1,-1-24-1,-49 50 1,24-1 0,-24 25-1,0 0 1,-25 0 15,25 25-15,-25-24-1,49-26 17,-49 0-17,25 1 1,0 24 0,0 25 15,-25-25-31,25 0 47,-25 1-16,24 24 0,1 0-15,0-25 15,0 25-15,0 0-1,-1 0 1,1 0 0,0-25-1,0 25 1,25 0-1,-26 0 1,26 0 0,0 0-1,-1 0 1,26 0 0,-26-25-1,-24 25 1,0 0 15,0 0-15,-1 0-1,1 0 1,0 0 0,-25 25-1,25-25-15,0 0 16,-25 25-1,49-25 1,-24 25 0,0-1-1,0-24 1,-25 25-16,24-25 16,1 25-1,-25 0 16,25-25-15,0 49 0,0-49-1,-25 25-15,24 0 16,-24 0 0,25 0-1,0-1 1,0 26-1,-25-25 1,0 0 0,25 0-1,-25-1 1,0 1 0,24 0-1,1 0 1,-25 0 31,0-1-16,0 1-15,0 0-1,0 0 1,0 0-1,0-1 1,0 1 15,0 0-15,0 0 0,0 0-1,0-1 16,-25 1-15,25 0 0,-24 25-1,-1-1 1,0-49 0,25 25-1,-25 0 1,0 24-1,1 1 1,-1-25 0,-25 49-1,1 1 1,24-51 15,-25 51-15,1-25-1,24-1 1,0 1 0,-49-1-1,74-24 1,-25 25 0,-25-25-1,50-1 1,-25 26-1,-49 24 1,24 1 0,-24 123-1,0-49 1,49-124 0,-25 74 15,25-49-16,25-25 1,-25 24 0,1-24-1,24 0 1,-25 0 0,25-1-1,0-48 235,0-1-234,0 0-1,0 0 1,-25 25 78,25 25-47,0 0-32,0 24 1,25 1 0,0 99-1,-1-50 1,-24-49-1,0 24 1,0-24 0,0-1-1,0 1 1,-24-1 15,24-24-15,-25 74-1,0-24 1,25-1 0,-50 249-1,1 297 1,49-273 0,0-173-1,0-25 1,0-100-1,0 50 1,0 1 0,0-26-1,-25 0 1,25 26 0,-25-26-1,0 100 1,1-1 15,-1-73-15,-50 98-1,-73 348 1,123-224 0,0-74-1,0-99 1,25-124-1,-25 0 1,25-1 0,0-48 218,25-1-187,-50 50 15,25 24-30,0-24-17,0 25 1,0-1-16,0 26 16,25 24-1,99 99 1,-99-123-1,0-26-15,0-24 16,-25 25-16,0-25 16,0-1-1,0 1-15,0 0 16,0 0-16,24 0 16,1 49 15,0 0-16,49 75 1,-49-74 0,25 24-16,-25-49 15,-1-1-15,26 1 16,24 74 0,-24-75-1,74 75 1,-74-49-1,-1-50 1,1 24 0,0-24-1,-50 0 1,24-25 0,1 25-1,-25-1 16,25-24-15,0 0 0,0 0-1,-1 0 1,1 0 0,0 0-1,0 0 1,-25 25 249,25-25-249,24 0-16,26 0 16,148-49-1,124-75 1,-198 99 0,-99 0-1,-26 25 16,26 0-15,-25-25 0,24 25-1,100-74 1,521-348 0,-422 174-1,-74 99 1,-125 50-1,1 74 1,-25-24-16,-1 49 16,1-50-16,0 50 15,0-50 1,24 26 0,-24-1 15,0 0-16,0 25 17,-25-25-17,25 25 1,0-25 0,-1 25-1,1-24 1,0-1-1,0 0 32,-25 0 360,25 25-392,-25-25 16,0 1-15,24 24 0,-24-25-1,25 0 1,-25-25 0,50 26-1,-50-1 1,0 0 46,0 0-30,-25 25 108,0 0-109,0 0 1,1 0-17,-1 0 1,-50 0 0,1 0-1,24 0 1,1 0-16,24 0 15,0 0-15,-25 0 16,26 0 15,-1 0 1,50 0 280,-1 0-156,1 0-62,0 0 15,0 0-77,-25-25-17,25 25 1,-1 0 0,1 0 15,-25-24 0,25 24-15,0-25-1,25-25 1,-1 25 0,-49 0-1,25 1 1,-25-26-1,50 25 1,-26-24 0,-24 24-1,0-25 1,25 1 0,0 24-1,-25-50 16,50 1-15,-50 49 0,0-49-1,24 24 1,-24 25 0,25-24-1,-25-1 1,0 1-1,0-1 1,0 0 0,0 26-1,0-1-15,0 0 16,0 0 0,0 0-1,0 0 16,0-24-15,0 24 0,-25 0-1,25-24 1,-24 49 0,-1-50-16,0 25 15,0 0 1,0 1-1,1 24-15,-1-50 16,0 25-16,0 0 16,-24 1-1,24-26-15,-25 50 16,25-25-16,0 0 16,-24 1 15,49-1-31,-25 25 15,0 0-15,0-25 16,1 25 0,-26-25-16,0 0 15,1 1-15,-26-1 16,-49 0 0,75 0-1,-50 25 1,24-25-1,50 25 1,-24-24 0,24 24-1,0 0-15,0 0 16,1 0 0,-26 0-1,25-25 16,-24 25-15,-1-25 0,25 25-1,-25-25 1,-24 25 0,24 0-1,-24-49 1,24 49-1,26 0 1,-1-25 0,0 25-1,25-25 1,-25 25 0,0 0 15,1 0 0,-1 0-15,25-25 359,-25 25-360,25-25 1,0 1 0,-25-1-1,25 0 16,0-25-31,0 25 16,0-24 0,-25 49-1,25-50-15,0 25 16,0-24 0,0 24-1,0 0 1,0 0-1,0 1 1,0-1-16,0 0 16,-24 0-1,24 0 1,0 1 0,0-1-1,0 0 1,0 0 15,-25 25-31,25-25 31,0 1-15,0-1 0,-25 25-1,25-25-15,0 0 31,-50 25-15,50-25 0,0 1-1,-24 24 1,24-25 15,-25 25 0,25-25-15,0 0 15,0 0 1,0 1 30,25 24 110,-1 0-141,1 24-15,-25 1-1,25 0 1,0 0 0,0 0-1,-1 24 1,1 1 0,0-1 15,0-24-31,-25 0 31,49 49-15,26-24-1,-75-25 1,49 24-16,-24 1 16,0-25 15,0-25-31,0 25 15,-25-1-15,49-24 16,-24 50 0,0-50-16,0 25 15,-1 0 1,1-25-16,0 24 16,0-24-1,25 25 16,-26-25-31,26 0 16,0 25 15,-1-25-15,-24 0 0,0 25-1,0-25 1,-1 0-1,1 0 1,0 0 0,0 0 15,0 0-15,-1 0-1,1 0 1,25-50-1,-25 25 17,49-49-17,-49 74 1,0-25-16,-1 0 0,1 1 31,-25-1 0,0 0-15,25 0 0,-25-24-1,25 49 1,-25-25 0,0 0-16,0 0 15,0 0-15,0-24 31,0 24-15,0-25-16,0 1 31,0-75-15,0 74 0,0-24-1,0 24 1,0 25-16,-25 1 15,25-1-15,0 0 16,-25-25 0,25 25-1,-25 1 1,25-1 0,0 0 437,0 0-453,0 0 15,0-49 1,0-25 0,0 49-1,-24-24 16,-1-1-15,25 26 0,0-1-16,-25 1 15,-25-1-15,50 0 16,-24 1 0,-26-1-16,50 25 15,-25-24-15,25 24 16,-25 0-1,1 25 1,-1-74 0,0 49-1,25 0-15,-50 0 16,26 0 0,-1 1-1,0 24 32,25-25-47,-50 25 16,26 0-1,-100-25 1,24 25 0,-49-25-16,50 25 15,25 0-15,24 0 16,25 0-1,1 0-15,-1 0 16,0 0 15,0 0 1,0 0 61,-24 0-77,24 0 0,-25 0-1,26 0 1,-26-25-1,25 25 17,25-24 15,0-1-16,0 0 16,0 0 0,25 25-16,-25-25-31,0 1 15,25-1 1,0 25 0,-25-50-1,24 25 1,-24 1 0,50-26 15,-50 25-16,25 25 1,24-74 0,1 49-1,24-49 1,-24 49 0,0-25-1,-1 25 1,-24 1-1,25-1 1,-26 0 0,1 0-1,0 25 17,0-25-32,0 1 15,-1-1 1,1 25 15,25-50-15,-25 50-16,24-25 31,-24-24-15,0 49-1,0 0-15,0-25 31,-1 25 16,1-25 0,0 25-31,0-25-1,24 0 1,26 1 0,-75-1-1,25 25-15,-1 0 16,1-25 15,0 25 32,0 0-48,0 0 1,-1 0 0,1 0-1,0 0 1,0 0-1,0 0 64,-1 0-1,-24 25-63,25-25 1,0 25 0,0 49-1,0-49 16,-25 0-15,24 24 0,1-24-1,-25 0 1,0 0 0,25 0-1,-25-1 1,0 1 15,25 0-31,-25 0 16,25 24-1,-1 1 1,1-25 0,0 0-16,0 24 15,-25-24-15,49 25 31,-24-26-15,50 51 0,-26-50-1,-24-1 1,0 1 0,25 0-1,-26 0 1,26-25-1,0 25 1,-26-25 0,1 24-1,25 1 1,-1-25 0,1 0-1,24 25 16,-49 0-31,0-25 32,0 0-17,0 0 1,-1 0 15,1 0 16,0 0-31,0 0-1,0 0 1,-1 0 46,1 0-30,0 0 15,-25-25 406,25 0-453,0 0 15,-1 1 17,1 24-17,25-75 1,-50 50-1,99-99 1,-24 25 0,-26 50-1,1-51 1,24 51 0,-74-26-1,50 26 1,-25 24 15,-25 0-15,24 25-1,-24-25 1,25 25 0,-25-25-16,0 1 15,25 24 1,-25-25 15,25 25 0,0-25 1,-1 25-17,-24-25 16,25 25 1,0 0-17,25-25-15,24 25 16,124-49 0,-98 49-1,-75 0 16,-1 0 16,1 25-15,-25-1 14,25-24-30,-25 25 15,25-25-31,-25 25 16,25 0 0,-1 0-16,1-1 31,-25 1-16,25-25-15,-25 25 16,25-25-16,0 50 16,-1-25-1,1-1 1,-25 1 0,25 0-1,-25 0 1,25 0-1,0-1 17,-25 1-32,0 0 31,24 25-15,1-26-1,-25 1 1,0 25-1,0-25 1,25-1 0,-25 1-1,0 0 1,0 0 0,0 0 15,0-1-16,0 1 17,0 0-1,0 0-31,0 0 16,25 24-1,-25-24 1,0 0-1,0 0-15,0-1 16,0 26 0,0-25-1,0 0 17,0-1 14,0 1 376,0 0-406,-25 0 0,25 0 15,0-1-16,0 1 1,-25-25-16,25 50 31,0-25-15,-25 74 0,1-74-1,24 0-15,0-1 16,0 1-16,-25 25 15,0-25 1,25-1-16,0 1 16,0 0-16,-25 0 15,25 0 1,-25-1-16,25 26 16,0-25-16,-24 24 15,24-24 16,-25 0-15,25 25 0,0-26-1,0 26-15,-25-25 16,25 0-16,-25 24 16,25-24-1,0 0-15,0 24 16,0 1-16,0-25 15,0 49 1,0-24 0,0 0-1,0-26 1,0 1 0,0 0 46,0 0-31,0 0-15,0-50 125,0 0-95,0 0-14,0 50 77,0 0-93,0 0-1,0 24 1,0 75 0,0-49-1,0-51 1,0 26-1,25 0-15,-25-26 16,0 1 0,0 0-1,0 0-15,25 0 16,-25 24 0,0-24-1,0 0-15,25-25 16,-25 25-1,0-1-15,0 1 16,0 0 0,0 0 15,24-25-15,-24 25-1,25 0-15,-25-1 31,25 1-31,0 0 0,24 25 32,-24-26-32,50 26 15,-26 0-15,26 24 16,49 25 0,-75-99-1,1 50 1,-50-25-1,25-25 1,-25 24 0,24-24 31,-24 25-47,25-25 15,0 0 16,-25 25-15,25-25 0,0 25-1,-1 0 17,1-25-17,-25 24 1,25-24-1,0 0 1,-25 25 0,50-25-1,-26 25 17,1-25-17,25 0 16,24 0-15,1-25 0,-51 0-1,26 1 1,-25-1 0,0 25-1,-1 0-15,-24-25 31,25 25-15,-25-50 0,25 26-1,0-1 1,24-74 0,26-1-1,-50 26 1,24-25 15,-24 49-31,-25 25 16,0 1-1,0-1 32,0 0 0,0 0 187,25 0-202,0 0-17,-25 1 1,0-1 0,0-25-16,24 25 15,1 25 16,-25-49-15,0 24 0,0 0-1,0 0 1,0 1 15,0-1 47,0 0-31,0 0-16,0 0 1,0 1 15,0-1-16,25 25 0,-25-25-15,0 0 15,25 0 63,0 25-63,-1 0-15,1-49-1,25 24 1,-25 0-1,0 25 17,-25-25-1,24 25-15,1 0 77,-25 25-77,0 0 15,0 0 16,25 0-16,-25-1-31,0 1 16,0 25 0,0-1-1,25 1 1,-25 0-1,0-26-15,0 1 32,25 0-32,-25 0 15,0 0 1,0-1 0,0 1 15,0 0-16,0 0 1,0 0 0,0-1 15,24-24-15,-24 25-1,0 0 16,0 0-15,0 0 0,0 0-1,0-1 32,0 1 359,25-25-327,0 0-64,49 0-15,373-124 16,99-74-1,24-50 1,-421 173 0,-124 50-1,24 25 1,-49-24 0,25 24-1,-25-25 16,50-25-15,-50 25 0,74-49-1,-24 0 1,-50 49 0,25 25-1,-25-25 1,0 0 15,0 0 0,0 1-15,0-1 15,0 0 0,-25-25-15,0 1 0,-49-75-1,24 49 1,0 26 0,25 24-1,1 0 1,-1 0-1,0 25-15,25-25 16,-50 25-16,50-24 16,-24 24-1,-26-25 1,0 0 0,1 25-1,-26-50 1,-49 26-1,25-1 17,-25 0-32,0 0 15,50 0-15,-1 25 16,26 0 0,-1-24-16,0 24 15,26 0-15,-1-25 16,-25 25-1,-24-25 1,-25 25 0,49-25-1,25 25-15,0-25 16,-24 25-16,24 0 16,0 0-1,-24 0-15,24 0 16,0 0-16,0 0 31,-24-24-15,-1 24-1,-24-25 1,49 25 0,0 0-16,0 0 15,0 0-15,-24-25 16,24 25-1,0-25 1,0 25 0,-24 0-1,24-25 1,-25 25 0,1 0 15,24 0-16,0-24 1,0 24 0,0-25-16,1 25 15,-26-25 1,25 25 0,25-25-1,-25 25 16,25-25-15,-24 0 0,-1 1-1,25-1 1,0 0 0,-25 0-1,25 0 16,0 1-15,-25-1 0,25 0-1,0-25 1,-25 26 0,25-1-1,0-25 1,0 25-1,0 1 1,0-1 0,0 0-1,0 0 1,0 0 0,0 1-1,0-1 16,0 0-15,0 0-16,0 0 0,0 1 47,0-1-31,0 0 15,0 0-16,0 0 32,0 1 47,25 24-31,-25-25-32,25 25 0,0 0 0,0 0-15,-1 0 15,1 0-15,0 0-1,-25 25 1,50-25 0,-26 24-1,1-24-15,0 25 16,0-25-16,-25 25 16,25-25-1,-1 25-15,1 0 16,0-1-1,0-24 1,-25 25-16,25-25 16,-1 25-16,1-25 15,-25 25 1,25 0 0,25 24-1,-1 1 1,-24-50 15,0 25-15,25 24-1,-1-24 1,100 74 0,0-24-1,-124-51 1,99 26-16,-50 0 31,-24-50-15,-26 24-1,26-24 1,-25 25 15,49-25-31,894 25 16,-596-25-1,-298 0 17,-49 0-17,0 0 1,74 0-16,75-25 31,-125 25-15,1-25-1,-50 1 1,0-1 31,0 0 0,0 0-16,0 0-15,-25 25-16,25-24 31,-25-26-15,25 25-1,-25 0-15,1 1 16,24-1-16,-50-25 0,-24-24 15,49 24 1,-74-24 15,24-1-15,50 75 0,-74-74-1,25 24 16,-50-24-15,-50 24 0,25-24-1,100 74 1,24 0-16,-25-25 31,25 25-15,1 0-1,-1 0 1,0-25 0,0 25-1,-24-24 1,24 24 0,-25 0 15,25-25-31,1 25 15,-1 0-15,-25-25 16,1 25-16,-26 0 16,1 0 15,-100 0-15,100-25-1,49 25 1,0 0-16,0 0 15,25-25-15,-25 25 32,1 0-17,24-25 79,-25 25-94,25-24 47,0-1-16,0 0 0,0 0 16,0 0-15,0 50 468,0 0-469,-25-25 141,25-25-157,-25 0 1,0-24 0,1 49-1,-1-50-15,0 25 16,0 1-16,0-1 31,1 0-15,-26-25-1,0 1 1,26 49 0,24-25-16,-25 0 15,0 25-15,25-25 16,-25 25-1,25-24 1,-25 24 0,25-25-1,-24 0 1,-1 0 0,0 25-1,25-25 16,-25 25 1,25-24-17,0-1 17,-25 25-17,25-25 1,-24 25-1,24-25 1,-25 25 0,0 0 62,25-25-63,-25 25 1,25-24 0,-25 24-1,25-25-15,-25 25 32,1 0-17,24-25 16,-25 25-15,0-25 0,0 25-1,0-25 17,1 1-17,-26 24 1,25-25 15,0 25-15,1 0-1,-1 0 1,-25-25 0,25 25-1,25-25 1,-24 25-1,-1 0 1,0 0 0,0 0-1,0 0 1,1 0 0,-1 0-1,25-25 1,-25 25 15,0 0 16,0 0 594,1 0-595,-1 0 1,0 0 63,0 0 218,0 0-203,25-25-94,-24 25 0,-1 0 1,25-24-17,-50 24-15,25-25 31,-24 25-31,-1-25 32,-24 0-17,49 25 1,-25-25 0,1 1-1,24 24-15,-50-25 16,-24 0 15,50 0-15,-1 0-1,25 25 1,-24-24 0,-1 24-1,-24-25 16,49 25-15,-25-25-16,25 0 16,-24 25-16,24 0 15,-49-25-15,-1 1 16,1-1 15,49 25-15,0-25-1,0 25 1,0 0-16,1 0 0,24-25 47,-25 25-47,0 0 31,25-25 0,-25 25-31,0 0 16,25-24 0,-24-1-1,-1 0 1,0 0-16,0-24 16,0 49-1,25-25 1,-24 25-1,24-25 17,0 0 30,0 0 501,0 1-548,24-1 1,1 25 0,-25-25-1,25 25 1,0 0-1,-25-25 1,25 25 0,-1 0 15,1 0-15,0 0-1,0 0 16,24 0-31,-24 0 32,50 25-17,-26 0 1,-24-25 0,0 49-1,0-24 1,0-25-1,-1 25 1,26 0 0,0 0-1,-1 24 1,50 1 0,-74-25-1,50 24 1,-1 1-1,-49-25 17,24-25-32,1 49 15,0-24-15,-1 0 16,26 0 0,49 24-1,-50-24 1,-49 0-1,0-25-15,0 25 16,-1-25-16,1 0 16,0 0-1,0 0-15,24 24 16,1-24-16,-25 0 16,0 0-1,-1 0 16,1 0-15,0 0 15,0 0-15,24 0 0,1 0 15,-25 0-31,74-24 15,-74 24 1,49-50 0,-49 50-1,0 0 17,-25-25-17,25 25 16,-1-25-15,1 1 0,-25-1-1,25 0 1,0 25 0,-25-25-1,25 0 1,-1 1-1,-24-26-15,0 25 16,25 0-16,0-49 16,0-75-1,-25 75 1,0-50 0,-25 74-1,25 25 1,-25 0 15,25 1-31,-25 24 16,25-25 62,-24 25-78,-1-25 31,25 0-15,0 0-1,-25 25 32</inkml:trace>
  <inkml:trace contextRef="#ctx0" brushRef="#br1" timeOffset="236276.8998">27930 4638 0,'0'-24'485,"-25"24"-470,25-25 1,-25 0 0,1 0-1,24 0 1,-25 1 0,25-1-1,-25 25 1,25-25-1,-25 25 1,25-25 0,-25 0-1,1 1 1,24-1 31,-25 25-32,25-25 1,-25 25 0,0-25-1,25 0 1,-25 25 0,25-24-1,-24 24 1,-1-25-1,-50-25 1,51 25 0,-51-24-16,-49-26 15,25 26 1,-25-26 15,25 26-15,49 24-1,-24 0 1,-26 0 15,51 1-15,-50-1 0,-50 0-1,50 0 1,-50 0-1,0 25 1,75 0 0,-51 0-1,26 0 1,50 0 0,24 0-1,0 0 1,-25 0-1,26 0 1,-26 0 15,25 0-15,-24 0-16,24 0 16,-25 0 15,1 0-16,-1 0 1,25 0 0,0 0-1,-24 0 1,24 0 0,0 0-1,0-25 16,1 1-15,-51 24-16,1-50 16,49 50 15,0-25-31,25 0 16,-25 25-16,0 0 15,25-24 1,-24 24-1,-1 0 17,25-25-17,-25 25 1,0 0 0,0-25-1,1 25 16,-1 0-15,25-25 0,-25 25-1,0-25 1,0 25-16,1 0 16,-1-24 15,0 24 0,0 0 0,0 0 16</inkml:trace>
  <inkml:trace contextRef="#ctx0" brushRef="#br1" timeOffset="241285.5593">12278 8037 0,'25'0'485,"-25"25"-470,25-1 1,0-24-16,-25 25 31,25-25-15,-25 25-1,24-25 1,-24 25 0,25 0-1,0-1 1,0 1 15,0-25-15,-25 25-1,0 0-15,24-25 16,1 0 15,-25 25-15,25-25-1,0 24 17,0-24 15,-1 0-32,-24 25 1,25-25 31,0 0 0,0-25 31,-25 1-31,25 24-32,-25-25 1,0 0-1,0 0 1,0 0 0,24 1 15,-24-1-31,0 0 31,0 0 0,0 0 1,0 1-32,0-1 15,0 0 17,0 0-1,0 0 0,0 0 0,0 1 1,0-1 46</inkml:trace>
  <inkml:trace contextRef="#ctx0" brushRef="#br1" timeOffset="246371.6622">17090 4614 0,'25'0'422,"-25"24"-407,25-24 1,-25 25-16,25-25 16,-25 25 15,25 0-15,-25 0-1,24-1 1,1 1 15,-25 0 0,25-25-15,-25 25 0,0 0-1,25-25 1,-25 25 15,0-1 16,25-24-16,-1 25 16,-24 0 0,0 0 62,-24-25-62,-1 0-16,25 25-31,-25-25 16,0 0 0,-24 24-1,24-24 17,0 0-17,25 25 1,-25-25-1,0 0 48,25 25-47,-24-25 15,-1 0 0,25 25 0,-25-25 1</inkml:trace>
  <inkml:trace contextRef="#ctx0" brushRef="#br1" timeOffset="252325.705">22175 13717 0,'25'0'375,"0"0"-344,0 0-15,0 0-16,-25 25 31,24-25-15,1 0-16,0 25 15,0-25 1,-25 24 15,25-24-15,-25 25 15,24-25-15,1 25-1,0-25 17,-25 25-1,25-25 0,0 0 63,-1 0-16,-24 25-78,0-1 250,0 1-203,0 0 31,-24-25-15,24 25-48,-25 0 16,25-1-15,-25 1 0,25 0-1,-25 0 17,25 0-17,-25-25 1,25 24-1,-24-24 17,24 25-17,0 0 1,0 0 0,-25-25 15,25 25-16,0-1 48</inkml:trace>
  <inkml:trace contextRef="#ctx0" brushRef="#br1" timeOffset="256781.9582">24978 6995 0,'25'0'391,"0"25"-360,0-25 16,0 0-47,-25 25 31,24-1 0,1-24-15,0 25 15,0-25-15,0 0-1,-25 25 17,24-25-17,1 0 48,-25 25-32,25-25 16,0 0 0,-25 25 187,0-1-187,-25 1 15,25 0-30,0 0-1,0 0-15,-25-25-1,25 24 16,0 1-15,0 0 31,-25 0-31,25 0 15,0-1 31,0 1-15,0 0-16,-24-25 16,24 25-15,-25 0 30,25-1-15,0 1-16</inkml:trace>
  <inkml:trace contextRef="#ctx0" brushRef="#br1" timeOffset="261736.7161">30311 7640 0,'25'0'375,"0"0"-360,0 0 1,0 25 15,-1-1-15,1-24 0,-25 25 15,25-25-31,0 25 15,0-25 32,-25 25-31,24 0-16,1-1 47,0 1-16,0 0 16,0-25-31,-25 25-1,0 0 32,24-25-31,-24 24 31,25-24-16,-25 25-16,25-25 32,-25 25-31,25-25 0,-25 25-1,25-25 48,-25 25-48,24-25 63,-24 25-15,0-1 62,0 1-94,-24 0 0,-1 0 1,0-25-17,25 25-15,-25-1 32,0 1-17,1 0 16,-1-25 1,25 25-17,-25 0 1,0-25 0,25 24-1,-25-24 1,25 25-1,-24-25 1,24 25 47,-25-25-63,25 25 31,-25-25 0,25 25-15,-25-25 15,25 24 0,-25-24-15,25 25 46,-24-25-46,24 25 15</inkml:trace>
  <inkml:trace contextRef="#ctx0" brushRef="#br1" timeOffset="266167.453">26591 3597 0,'0'24'391,"-25"-24"-360,0 0 32,0 0-32,0 0-15,1 0-1,-1 0 17,0 0-1,0 0 0,0 0-15,1 0-1,-1 0 17,0 0 14,0 0 1,0 0 16,25 25 77,0 0-30,25 0-79,0-25-15,-25 25-16,25-25 15,-25 25 1,25-1 0,-25 1-1,0 0 1,24-25-1,1 25 17,-25 0-17,0-1 1,25 1 31,-25 0-16,25-25 63,-25 25-79,0 0 32,25-25 0,-25 24-16,24-24 63</inkml:trace>
  <inkml:trace contextRef="#ctx0" brushRef="#br2" timeOffset="333615.5414">15280 12055 0,'0'50'485,"24"-1"-485,26 51 0,-25-1 15,49 124 16,125 422-15,-125-447 0,-24 1-1,-1-125 1,26 100 0,-1-75-1,-49-49 1,25 98-1,-1-98 1,26 74 0,-51-74-1,1-25-15,0-1 32,-25 1-32,25 0 15,-25 0-15,25 0 31,-25-1 16,24-24 0,1 25-31,0-25-1,50 0 1,98 0 0,-123 0-1,-25-25-15,-1 25 16,1 0 15,0 0-15,0-24 15,24 24-15,-24 0-1,0 0 1,25-25 0,-26 25-1,1 0-15,0 0 31,0 0-15,0 0 0,-1 0-1,26 0 1,-25 0 0,0 0 15,-1 0 0,1 0 32,-25 25-1,25-25-62,0 0 16,0 24-1,-1-24 1,1 25 15,-25 0-15,25-25-1,0 0-15,0 25 16,-1-25-16,1 0 16,0 25-1,0-25 1,0 24 0,0-24-1,-25 25 1,24-25-1,1 0 32,-25 25-31,25-25 0,0 25 15,0 0 0,-1-1-15,1-24 15,-25 25-31,0 0 31,25-25-15,-25 25 15,0 0 0,0-1 47,25-24-46,-25 25-32,0 0 15,0 0 1,0 0 0,0-1-1,0 1 1,25 0-1,-25 0 1,0 24 15,24-49-15,-24 25 0,0 0-1,0 0 1,0 0-1,25-1 1,-25 1 15,25-25-15,-25 25 0,25 0 15,0 0-16,-25 0 17,24-25-1,1 0 0,0 0 0,-25 24-15,25-24 0,0 0 15,-1 0 0,-24 25-15,25-25 15,0 0 32,0 0 15,-25-25-63,0 1 17,0-1-1,0 0 0,0 0 0,0 0 47,0 0-46,0 1-17,0-1 79,0 0 0</inkml:trace>
  <inkml:trace contextRef="#ctx0" brushRef="#br2" timeOffset="340045.7973">23391 12179 0,'0'50'266,"0"-25"-251,0 24 1,0 1 0,0-1-1,0 75 1,25-49 0,-1 123-1,51 373 1,-75-472-1,0 50 1,0-100 0,0 51-1,0-76 17,0 26-32,0-25 15,0 24-15,0 1 16,0 24-1,-25 50 1,25-49 0,0-50-1,0-1 1,-25-24 0,25 25-16,-25 50 31,1-26-16,-26 51 1,25-76 0,0 26-16,1-50 31,-1 25-31,0 0 16,-25-1-1,26-24 1,-100 75-1,49-75 1,-74 74 0,125-74-1,-26 25-15,0-25 16,25 0-16,1 0 16,-1 0-1,-99 25 1,99-25-1,0 25-15,-49-25 16,49 0 0,-25 0-1,1 24 17,-75 1-17,74 0 1,-49 25-1,74-50 1,0 0 0,1 24-1,-1-24 1,0 25 46,0 0 360,0 0-390,-24 49-32,24-49 15,-50 49 1,51-49-1,-26 0 1,25 0 0,25 0-16,-49-25 15,24 25-15,0-1 16,-25 1 0,-74 50 15,25-1-16,50-74-15,-1 50 16,0-26-16,26-24 16,-1 25 15,-25 0-15,-24 0-1,-224 148 1,224-148-1,-26 25 1,51-25 0,-1-25-16,25 0 15,-24 24-15,-26 1 16,51-25 0,-26 0 15,0 0-16,26 0-15,-1 0 16,0 0-16,0 0 16,0 0-1,-49 0 1,49 0 0,-24 0-16,24 0 15,0 0-15,0 0 16,-24 0-1,-26-25 1,50 25 0,-24-24-1,-51-1 1,76 0 0,-76-25 15,51 50-16,-50-49 1,74 49 0,-25-25-1,1 0 1,24 25 0,25-25-1,-25 25 1,0-24 15,0 24-31,25-25 31,-24 25 16,24-25-47,0 0 31,0 0 16,0 1-15,0-1-17,0 0 16,0 0-15,0 0 15,0 1 1,0-1-1,0 0 16,0 0 0,0 0-16,0 1-16,0-1 17,0 0 15,0 0-1,-25 0-30,25 0 62,0 1 0,-25 24 0,25-25-46,-25 25-17,25-25 17</inkml:trace>
  <inkml:trace contextRef="#ctx0" brushRef="#br2" timeOffset="348330.316">28848 9575 0,'0'24'265,"-25"-24"-233,25 25-17,0 0-15,0 0 32,0 24-17,-25 1 1,0 49-16,25-49 31,0-1-31,0 26 16,-24-1-16,24 50 15,0-49 1,-25 74 0,0-75-1,0 75 1,25-100-1,0 1-15,0 0 16,-25-1-16,25-24 16,-24 25-1,-1 49 1,25-50 0,-25 76 15,0 23-16,0-48 1,1 98 0,24-124-1,0 50 1,-25-49 0,25-26-1,0-24 1,-25-25-1,25 25 17,0 0 15,0 0-32,-25-1 1,25 1 249,-25 0-249,-173 298-16,-149 346 31,-75 274-15,372-819 0,-24 50-1,49-75 1,-248 347-1,-198 298 1,297-421 0,1-26-1,148-222 17,-25 24-17,1 0 1,24-74-1,0 25 1,0-25 0,1-1-1,-1 1 1,0-25 0,25 25-1,-25-25 1,0 0-1,25 25 1,-25-25 312,1 0-312,-1 0-1,0 0 1,-49 0 0,-50-50-1,-25 50 1,74 0 0,-73-49-1,73 49 1,-123-50-1,74 0 1,74 26 0,-124-51-1,75 26 17,-99-26-17,148 50 1,1 0-16,-1 1 15,25-1-15,-24 0 16,24 0 0,-25 25-1,1-49 1,-1 24 0,25 0-1,-25 0 1,26 0-1,-125-49 1,99 24 0,-49-24-1,49 49 17,1 0-17,49 1 1,-50-1-1,25 25 1,25-25-16,-24 25 16,24-25-16,-25 25 15,0-25 1,0 1 0,0-1-1,1 25 1,-26-50-1,25 50 1,0 0 0,25-25-1,-24 25 17,-1 0 14,0 0 48,0 0-16,0 25-62,25 0 0,-24-25-16,-1 0 15,0 50 1,-25-26-1,26-24-15,-1 0 16,0 25 15,25 0-15,-25-25 0,0 0 15,0 25-31,1-25 15,-26 0-15,25 0 16,0 25-16,-24-1 16,24-24-1,-49 0 1,24 0 0,-49 0-1,-50 0 1,75 25-1,-26-25 1,51 0 15,-50 0-31,49 0 32,-25 0-32,26 0 15,-1 0-15,1 0 16,-1 0-1,25 25-15,0-25 47,1 0-31,48 0 296,1 0-280,0 0 15,-75-25 46,1 25-77,-26-25-16,-24 1 16,50 24-1,-1 0 1,0 0-16,1-25 31,-1 25-31,-24-25 16,49 25-1,-25 0 1,26-25 0,-1 25-16,0-25 15,0 25-15,0 0 16,0 0-1,-49-49 1,24 49 0,26 0-16,-1 0 15,-25-25-15,25 0 16,1 25 15,-26-25-15,0 1-1,-49 24 1,25-25 0,24 0-1,25 25 1,1 0 0,24-25-1,-25 25 1,0 0-1,0 0 1,0 0 0,1 0 15,-1 0 16,25-25-16,-25 25-31,0 0 31,25-24-15,-25 24 0,1 0-1,-1 0 16,25-25 1,-25 25-32,0 0 47,0-25-32,1 25 32,24-25-31,0 0-1,-25 25 1,25-25 15,-25 25-15,0 0 15,25-24-15,-25 24 15,0 0-15,25-25-1,-24 25 1,-1 0-1,25-25 1,-25 25 0,0 0-1,0 0 1,1 0 0,-1 0 30,0 0 1,0 0 47,0 0-78,1 0 31,24-25 78,0 0-32,0 1 17,0-1-48</inkml:trace>
  <inkml:trace contextRef="#ctx0" brushRef="#br2" timeOffset="361077.5656">29245 7342 0,'25'25'828,"-1"-25"-812,-24 25-1,25 0 1,0-25-1,74 99 1,-49 0 0,347 298-1,-125-75 1,-73-74 0,-125-148-16,-24-26 15,0 0-15,-26-24 16,26 74 15,-25-74-15,24 49-1,-24-49 1,0 24-16,-25-24 16,25-26-1,0 26-15,-25 0 16,24 24-1,-24-24 1,25 49-16,50 248 16,49 50-16,0-99 15,-50-100 1,-49-24 15,0-150-15,-25 1-16,0 0 15,0 0-15,0 0 16,0 0 15,25-25 16,-25-25 172,0 74-157,-125 373-46,-23 322-16,-51-74 16,50-199-1,-49 224 1,49-100 15,124-421-15,-24 24-1,-1-49 1,0-99 0,-297 272-1,-496 100 1,421-249 0,-24-73-1,396-76 1,0-24-16,26 25 15,-26-25-15,25 0 16,-74 25 0,0-25-1,-75 0 1,50 0 15,75 0-15,-1 0-1,25 0 1,0 0 0,1-25-1,-1 25 1,0 0 0,0-25-1,0 25 1,25-24 15,-49-1 266,-26 25-297,1-25 31,-1 0-31,-49-25 31,25 1-15,50 49 0,-224-99-1,-223-50 1,396 149-16,51 0 16,-26-25-16,1 0 15,0 25 1,-26-25-1,-371-24 1,-199-1 0,596 50-1,-25 0 1,49 0-16,1-25 16,24 25-1,-50 0 1,50 0-16,1-24 15,-26 24-15,0 0 16,1-25-16,-1 25 0,25 0 31,-24-25-31,24 25 16,0 0 0,-49 0-1,24 0 1,1 0-1,24 0-15,0 0 16,-25-25-16,26 25 16,-26 0-1,25 0 1,-74 0 0,25-25-1,24 25-15,-24 0 31,24 0-31,25 0 16,0-24 0,-24 24-16,-1 0 15,-24-25-15,-1 25 16,1-25 0,24 25-16,1 0 15,-1-25-15,-24 25 16,-1-25-1,50 25 1,-74-24 0,50-1-1,24 0-15,-25 25 32,25 0-17,1-25 1,-1 25-1,0 0 1,50 0 234,0 0-234,-50 0 93,0-25-93,0 1-16,-49 24 15,49-25 1,-50 0 15,1-25-15,24 50-1,-74-25 1,25-24 0,50 24-1,-1 25-15,25 0 16,0 0-16,-24-25 16,24 25-1,-74-25 1,-125 25-1,125 0 1,-25 0 0,50 0-1,24 0 1,25 0 0,-24 0 15,24 0-16,-74 25 1,49-25 0,1 0-1,-1 0 1,25 25 0,0-25-1,1 0 1,-1 0-1,0 0 1,0 0 15,0 0-15,1 0 78,24-25 78,0 0-126,0 1-30,0-1 15,0 0 16,0 0 0,0 0 0,0 1 250</inkml:trace>
  <inkml:trace contextRef="#ctx0" brushRef="#br2" timeOffset="402877.2906">27806 4862 0,'25'0'328,"0"0"-328,49 25 16,174 74-1,75 25 17,-51 25-17,-148-125 1,249 249-1,-101-74 1,51 24-16,24 0 16,-173-99-16,-100-74 15,1-1 1,24 26 0,-50-26-1,75 1 1,-99-25-1,25 0-15,-1-1 16,-24 1 0,25 0-16,-25 0 15,24 0 17,-24-1-17,0-24-15,-25 25 16,25-25-16,-1 25 0,1-25 31,25 50-15,-25-25-1,148 123 1,26 1 0,-174-74-1,24-51 1,-49 1-1,25 0-15,-25 0 63,25-25-32,-25-25 266,25 50-188,-1 24-93,1 26-16,0 49 16,25-25-1,-26 50 17,1-100-32,-25 76 31,0-51-16,0 100-15,-25-75 32,1-25-32,24 1 15,-25-1-15,0-24 16,0 24 0,25 25-16,-25-49 15,1-1-15,-1 26 16,25-1-1,-50 75 1,1-25 0,-1 50-1,-24-25 17,74-100-17,-25-24-15,0-25 31,25 25-31,-25 0 32,25-50 280,0 0-265,0 50 0,0 24-31,0 1-16,-25 124 15,-49 198 1,-25 25-16,-224 396 15,26-421 17,-299 273-17,299-421-15,24-26 16,198-148-16,26-1 16,-50 1-1,74 0 1,-74-1-16,99-24 31,-50 0-31,50 0 16,-25-25-1,0 24-15,0 1 32,25 0 14,-24-25-30,24 25 15,-50-25 297,-49 25-328,-372 99 16,-174-50-16,198 0 31,-223 26-15,-74 24 15,298-75-15,-323 125-1,595-174-15,50 25 16,50-1 15,-1 1-15,-24-25 0,50 0-1,-1 25-15,25 0 31,0-25 48,1 0 421,-1 0-500,-25 0 15,-24 0-15,-1 25 16,50-25-1,-24 25-15,24-25 32,0 24-32,0-24 15,1 0-15,-1 0 32,0 0-17,0 0 1,0 25-1,1-25 1,-1 0 15,0 0-15,0 25 0,0-25-1,25 25 1,-24-25-1,-1 25-15,0-1 32,-25-24-1,50 25-15,-24 0-1,-51 0 1,-74 24-1,75 1 1,-25-25 0,74-25-1,-25 25 1,25-25 0,1 0-16,-1 0 31,0 0-31,0 24 15,0-24 1,-74 25 0,74-25-1,-24 0-15,24 0 16,0 0 15,-24 0-15,24 0-1,-50 0 1,51 0 0,-1 0-16,0 0 15,0 0 1,0 0-16,-24 0 16,24 0 15,-25 0-16,-24 0-15,24 0 16,1 0-16,24 0 31,-25 0-31,1 0 16,24 0 0,-50 0-1,51 0 1,-51-25-1,26 25 1,-1 0 0,-24 0-1,24 0 17,25 0-17,0 0 1,1 0-1,-1 0 1,0 0-16,0 0 31,0 0-31,1 0 32,-1 0-17,0 0 1,0 0-1,0 0 17,1 0-1,-1 0 16,0 0-32,0 0 64,0 0 139,1 0 1,-1 0-188,0 0 16,0 0 31,0 0 219,0 0 234,1 0-484,-1 0 531,0 0-406</inkml:trace>
  <inkml:trace contextRef="#ctx0" brushRef="#br2" timeOffset="404109.0894">13717 15999 0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3T08:03:46.627"/>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27484 5333 0,'0'25'437,"0"0"-437,0-1 32,0 1-17,0 0 1,0 0 0,0 0-1,0-1 1,0 1-1,0 0 1,0 0 0,0 0-1,0 24 1,0-24 0,0 25 15,0-26-31,0 1 0,0 0 15,0 0 1,0 0-16,0 24 16,0 1 15,0-35-15</inkml:trace>
  <inkml:trace contextRef="#ctx0" brushRef="#br0" timeOffset="1">27170 7705 2016,'-9'9'15,"9"16"1,-25 25-1,1-26 1,24 1-16,-25 0 16,25 0-16,-25-25 15,25 25 1,-25-25 0,25 24 15,-25-24-31,25 25 0,0 0 0,-25-25 15,25 25 1,-24 0 0,-1 0 15,0-1-15,25 1 30,-25-25-30,25 25 0,-25-25-1,25 25 1,0 0 0,-24-25-16,-1 24 15,0 1 1,0 25-1,0-50 1,1 25 15,24-1-15,-25 1 0,0-25-1,25 25 1,-25-25-1,0 50 1,1-26 0,-1 1-1,0 0 1,25 0 0,-25-25 15,0 25 0,25-1 16,-24-24-31,24 25 296,-25 0-296,0-25-1,0 50 1,-49 24 0,24-49 15,1 49-16,-1-49 1,50 0 0,-50 24-1,1-24 1,-1 75 0,25-76-1,25 51-15,-49-50 16,49-1-16,-50 26 15,25-25 1,0 24 0,25-24-1,-24 0-15,-1 0 32,25 0-32,-25-1 15,25 1 1,-25 0-1,0 0 1,25 0 0,-49 24-1,24 1-15,-74 74 16,-25 99-16,74-148 16,25-26-1,1 1 1,-1-25-1,0-1-15,25 1 16,-25-25 0,25 25-1,-25 0 17,25 0-17,-24-1 16,-1-24-15,25 25 0,-25 0-1,0 0 1,0 0 31,1-25 0,24 24 250,-25-24-282,0 50 1,0-50-1,0 50 17,1-26-32,-1 1 15,0 0-15,0 0 16,0 24 0,-24 1-1,24 0 1,-50 49-1,51-50 1,-26 26 0,25-50-1,25-1-15,-25 1 16,1 0-16,24 0 31,-2-23-15</inkml:trace>
  <inkml:trace contextRef="#ctx0" brushRef="#br0" timeOffset="-12523.2643">24259 11958 4703,'0'47'16,"-25"-47"-1,25 25 1,0 25 0,-25-1-1,1 26 1,-1 49-1,25-74 1,-25-1 0,25-24-1,-25-25 17,25 25-1,-25 0 266,1-1-282,24 26 1,-25 0 0,-25 49-1,50-25 1,-49 50-1,24-49 1,25-26-16,0 1 16,-25-1-16,25 1 15,-25-25 1,25 25 15,0-26-15,-25 26-1,25-25 1,-25 24-16,25 1 16,-24 0-16,-1-1 15,0 26 1,25-26 0,0 1-1,-50 24 1,50 25-1,0-49 1,-24 0 0,24-26-1,-25 1-15,25 0 16,0 0-16,0 0 16,0 24-1,0 50 16,0-49-15,0-25-16,0 0 16,0 0-1,0-1 17,0 1-17,0 0 391,0 0-390,0 24 0,25 1-1,-25 0 1,0 74 0,24 24-1,-24-98 1,0 74-1,0-74 1,25 74 0,-25-75-1,25 26-15,-25-1 16,25-24-16,0-25 16,-25 24 15,24 50-16,1-74 1,-25 0-16,25 0 16,-25 0-16,25-25 15,-25 24 1,25 26 0,0-50-1,-1 25 1,1 0-1,0-1 1,25 1 0,-26 0-1,1-25 1,0 0 0,0 0-1,24 25 1,-49 0 343,25-1-359,-25 1 16,50 0-1,-50 0 1,49 0-16,-24 24 16,25-24-16,-25 0 15,-1 0 1,26-1 0,-25 1 15,24 0-16,1 0 1,-25-25 0,-25 25-1,25 0 1,-1-25 0,1 0-1,0 0 1,0 24-1,0-24 17,-1 0-17,1 0 1,0 0 15,25 0 0,-25 0-15,-1 0 0,1-24-1,0-1 1,0 0 0,0 25-16,-1-50 15,1 50-15,0-49 16,0-1-1,0 50 1,-25-25 0,24 0-1,1 1 1,0-26 0,-25 25-1,25 0-15,-25 1 16,0-1-16,0 0 31,25 0-15,-25 0-1,0 1 1,24-26 0,-24 25-1,0 0 1,0 1-1,0-1 1,0-25 0,0 25-1,0 1 1,0-1 15,0 0-15,0 0-1,0 0 1,0 1 0,-24-1-1,24 0 1,0 0 0,0 0-1,0 1 1,-25 24-1,25-25 1,0 0 0,0 0 15,-25 25 0,25 25 266,0 0-266,0 0 1,0-50 155,0 0-171,0 0-1,0 0-15,-25 0 32,25-24-32,0-26 15,0 26-15,0-1 16,0 1-1,0-51 1,0 51 0,0-26-1,0 26 1,0-26 0,0 51-1,0-26 1,0 0-1,0 26 17,0-26-17,0 25 1,0 0 0,0 1-1,0-1 1,0 0-1,0 0-15,0 0 0,0 0 16,0 1 15,0-1-31,0 0 32,0 0-1,0 0 0,0 1 0,0-1 32,0 50 171,0-1-187,0-48 109,0-1-140,-25 0-16,25 0 31,-24-49-15,24 49-16,0 0 15,0 0-15,-25-49 16,25 49 0,-25-49-1,25 49 1,0-25 0,0 26-1,-25-1 16,25 0-15,0 0 0,-25-49-1,25 24 1,0-24 0,0 49-1,-24-25-15,24 1 16,0 24-16,0-25 15,0 1 1,-25-1 0,25 25-1,0 0 1,0 1 15,0-1 0,0 0 1,0 0 61,0 50 157,0 0-171,0-50 61,-25-25-124,25 26-1,0-1 1,0 0 0,0-49-16,0 49 15,0-25-15,0 25 16,0 1 0,0-76 15,0 76-16,25-51 1,-25 50 0,0-24-16,25 24 15,-25 0-15,24-24 16,-24 24 0,25-25-1,-25 25 1,0 0-1,25 1 1,0-1 15,-25 0 16,25 0-16,-25 0 1,24 25-17,1 0 1,-25-24 0,25 24-1,0-25 16,-25 0 16,25 25-15,-1 0 139,1-25-155,-25 0 15,25 25-15,0 0 31,-25-24-16,25 24 32,-1 0-48,1 0 16,0 0-15,0 0 15,0 0-15,-1 0 0,1 0 15,0 24-16,0-24 17,0 0-17,-1 25 1,1-25 0,-25 25-1,25-25 1,0 25-1,0 0 1,-1-1 0,1-24-1,0 25 1,-25 0 0,25 0-1,0 0 1,0-1 15,-1 1-15,1 0-1,-25 0 1,25 25 0,0-26-1,-25 1 1,25 0-1,-25 25 1,24-26 0,-24 1-1,0 0 1,0 25 0,25-26 15,-25 1-16,0 0 1,0 0 0,25 0-1,-25-1 1,0 1 0,0 0-1,0 0 1,25 24-1,-25-24 1,0 0 0,0 0-1,0 0 1,0-1 15,0 1 16,0 0-31,0-50 156,0 0-126,0 1-14,0-1 15,0 50 62,0-1-78,0 1-31,0 0 16,0 0-1,0 0-15,0 24 32,0 1-32,0-1 15,0 1 1,0-25-16,0 25 16,-25-26-1,25 1 1,0 0-16,0 0 15,0 24 1,0-24 0,0 0-1,0 25 1,0-26 0,0 1-16,0 0 31,0 25-31,0-26 0,25 51 15,-25-50 17,0 24-17,0 1 1,25-50 0,-25 25-1,0-1 1,24 1-1,-24 0 1,25 0 0,0 0 15,-25-1-31,25 1 16,0-25 15,-1 50-16,26-25 1,-50-1 0,25-24-16,0 25 31,-25 0-15,24-25-1,1 0 1,0 0-1,-25 25 17,25-25-17,49 0 1,50 25 0,-74-25 15,24 24-31,-49-24 31,0 0-15,0 0 15,-1 0 0,1 0 63,0 0-63,-25-24 47,25 24-62,-25-25 0,0 0 30,25 25 48,0-25 172,-25 0-235,0-24 0,24 49-31,-24-25 16,0-49 0,25 49-16,0-25 15,0 1-15,-25-26 16,25 26-1,-1-1-15,1 0 16,-25 1-16,0-1 16,25 1-1,-25 24 1,25-25 0,-25 25 15,0-24-16,0 24 1,0-25 0,0 26-1,0-26 1,0 25 0,0 0-1,0-24 1,0-1-1,0 25-15,0-24 32,0 24-17,0 0 1,0-25 0,0 1-1,0 24 32,-25 25-31,25-25-1,0 0 1,0 1 0,0 48 249,0-48-140,25 24-78,-25-25-31,0-25-1,0 25-15,0-24 16,0-1 15,25 25-31,-25 1 16,0-1-16,0 0 15,0 0 1,0 0-16,0 1 16,0-1-1,0-25-15,0 1 16,-25 24 0,25 0 15,-25 0 0,25 0-15,-25 0-1,25 1 1,-25 24 0,25-50-1,-49 50-15,49-50 0,-25 50 0,0-24 16,25-1 15,-25 0-31,25 0 16,-24 25-16,-1-49 15,0 49 1,25-50-16,-50 50 16,50-25-16,-25 0 31,1 1-16,-1-1 1,-25-25 0,25 25-1,1 1-15,-1-1 32,0 0-17,0 0 1,25 0-1,-25 25 1,1-24 0,24-1-1,-25 0 1,0 25 0,0-25 15,25 0-16,-25 1-15,1-1 0,-1 25 32,0-25-17,0 25 1,0-50 0,1 26-1,-1 24-15,0-25 31,0 0-15,25 0-16,-25 25 16,1-25 15,-1 0 16,0 25-32,25-24 1,0-1 0,-25 25-1,25-25-15,-25 25 47,25-25-31,0 0 31,-24 25-32,-1-24 95,0-1 202,25 0-296,0-25-1,-25 26 1,25-26 0,0 25 15,0 0-31,0 1 31,0-1-15,0 0-1,0 0 1,0 0 0,0 1-1,25-1 1,-25-25 0,25 1-1,-25 24 1,25 0-1,-25 0 1,0 0 0,0 1-1,24 24 1,-24-25 15,0 0 16,25 25-31,0-25-1,0 0 1,0 1-16,-1-1 16,1 0-16,0 0 15,0 25 1,0-25-16,-25 1 15,24 24 1,-24-25 0,25 25-1,-25-25 32,25 25 0,0 0 31,0 0-62,-25-25-1,24 25 1,26-25 0,-25 0-1,0 25 1,-1 0 31,1-24-32,0 24 32,0 0-15,0 0-1,-1 0-31,1 0 47,0 0-16,0 0-15,0 24-16,-25 1 15,24-25 16,1 25-15,-25 0-16,50 25 31,-25-26-15,-25 1 0,25 0-1,-1 0 1,1 0-1,0 24 1,-25-24 0,25-25-1,0 50 1,-25-26 0,24 1-1,-24 0 16,0 0-31,0 0 32,25-25-17,-25 24 1,0 1-16,0 0 0,25 0 16,-25 0 15,25-1-16,-25 1 1,0 0 0,0 0-1,0 0 1,0-1 15,0 1 16,0 0-47,0 0 31,0 0-15,25-1 0,-25 1-16,0 25 15,0-25-15,0-1 16,0 1-1,0 25-15,0-25 16,0-1-16,0 26 16,0-25-1,0 0-15,24 0 16,-24-1 0,0 1-1,25 0 16,-25 0-15,0 0 0,0 24-1,25-24 1,-25 0-16,0 0 0,0-1 31,0 1-31,25 0 16,-25 25-1,25-50 1,-25 24 0,0 1-1,0 0 1,0 0 0,0 0 30,24-25 158,-24-25-142,0 0-62,0 50 188,25-25-173,0 25 16,0-25 1,-25 24-17,25 1 1,-25 0 0,24 0-1,1 24 1,0-24-1,0 25 1,0-25 0,-1 24-1,1-24 1,0 0 0,0 0 15,-25-1-16,25-24 1,-25 25 0,0 0-1,24-25 17,-24 25-17,25-25 1,0 25-1,0-25 1,-25 25 15,25-25-15,-1 0 0,1 0-1,25 24 16,-25-24-15,0 0-16,-1 0 16,1 0-16,0 0 15,25 0 1,-26 0 0,26 0-1,-25 0 1,0 0-1,-1 0 17,1 0-17,0 0 1,0 0 0,0 0 15,-1 0-16,1 0 17,0 0-1,-25-24-15,25-1-1,0-50 1,-1 50-1,1-49 1,25 24 0,-50 1-1,25-1 1,-25 25 0,0 1-16,0-1 15,0 0-15,24 0 16,-24 0 15,0 1-15,0-1-1,0 0 1,0 0 0,0 0-1,0-24 1,0-1-1,0 25-15,0-24 16,0 24 15,0-25-15,0 26 0,0-1 15,0 0-16,-24 25 1,24-25 0,0 0 15,-25 25 47</inkml:trace>
  <inkml:trace contextRef="#ctx0" brushRef="#br0" timeOffset="-392333.3677">28724 11261 0,'0'-24'609,"0"-1"-577,0 0-17,0 0 1,0-49 0,0 49-1,0-50 1,-25 1-1,25 49 1,0-24 0,0 24-1,0 0 1,0 0 0,-25 0 15,0 1 0,25-1 0,0 0-15,-24 25 15,24-25-15,-25 0 15,25 1-31,0-1 16,-25 0-1,25 0 1,-25 0 0,0 1-1,25-1 1,0 0-1,-24 0 17,24 0-17,-50-24 1,50 24 0,-25 25-1,25-50 1,-25 26-1,1-1 1,-1-25 0,0 1-1,0 24 1,0 0 0,1-25-1,-1 50 1,0-25-1,0-24 17,0 24-17,1 0 1,-1 25 0,25-25-1,-25 1-15,0-1 31,0 25 16,25-25-31,-25 25 0,1 0 374,-1 0-359,0-25-15,0 0 0,0 1-1,1-1-15,-1-25 16,0 50 0,-25-49-1,50 24 16,-24 0-31,24 0 16,-25 25-16,25-25 16,-25 1-1,0-1 1,25 0 0,-25 0-1,25 0-15,-24 1 16,24-1-1,-25 25 1,25-25 0,-25 0-1,25 0 1,-25 1 0,25-1 15,0 0-16,0 0 1,0-24 0,0-1-1,0 0 1,0-24 0,0 24-1,25 25 1,-25 1-1,0-1 1,0 0 15,0 0-15,25 0 0,-25 1 30,0-1-14,25 25-32,-25-25 31,0 0 0,24 25 0,1 0 1,-25-25 358,0 1-374,0-1 15,25 0-15,-25 0-16,0-24 15,25-1 1,0-24 0,-1 49-16,1 0 15,0-25-15,-25 26 16,50-1 0,-26-50-1,1 75 16,-25-24-15,25-1 0,0 25 15,-25-25-15,0 0 15,25 25-16,-1 0 48,1 0-16,-25 25-47,25-25 31,-25 25-15,25-25-1,0 25 1,0-1 0,-25 1-1,24 0 1,-24 0-1,25 0 1,0-1 0,-25 1-1,0 0 1,25 0 0,-25 0-1,0-1 16,0 1-15,25 25 0,-1-25-1,-24 24 1,0 1 0,0-25-1,0 24 1,25 1-1,-25-25 1,0 24 0,0-24-1,0 0 1,0 24 15,0-24 0,0 25-31,0-1 32,0-24-17,0 25 1,0-25 0,0 24-1,0-24 1,0 25-1,0-25 1,0 24 0,0-24-1,0 0 17,0 0 14,0-1-14,0 1 15,25 0 374,0 0-405,-25 0 15,25 24-31,-1-24 16,26 25-16,-50 24 16,50 0-1,-26-24-15,-24-25 16,25 24-16,-25 1 15,25-50 1,-25 25-16,0 0 16,25-1-16,-25 1 15,25 25 1,-25-25 0,0 0 15,0-1-16,24-24 1,-24 25 0,0 0-1,0 0 1,0 0 0,25-1-1,-25 1 1,0 0-1,0 0 1,0 0 0,25 24-1,0-24 1,-25 0 0,0 24-1,0-24 16,25-25-15,-25 25 0,0 0-1,0 0 1,24-25 0,-24 24 343,50-24-343,-25 25-1,0-25-15,74 0 31,-74 25-15,49 0 0,-49-25-1,0 0 17,0 0-17,-1 0 1,1 0-1,0 0 1,0 0 0,0 0-1,-1-25 1,1 25 0,0 0 15,0 0 0,-25-25-15,49 25-1,-49-25 1,25 25-16,0-24 16,0-1-16,24-50 15,-24 51 1,25-26-16,-25-24 15,24 49-15,-49-25 16,25 1 0,0-1-16,0 25 15,-25-24-15,0-1 16,0-25 0,0 1-16,0-25 15,0-25-15,0 74 16,0 1-1,0 24-15,0 0 32,0 0-32,0 0 15,0 1 1,-25-1 15,25 0-15,0 0-1,0 0 17,0 1-1,-25 24-15,25-25-1,0 0 1,-25 0-1,25 0 17,-25 25-17,25-24 1,0-1 0,-24 25-1,24-25 1,0 0-1,-25 25 1,25-25 0,0 1-1,-25 24 142,25-25 186,0-25-327,0 0 0,0 26-1,0-1-15,0-25 31,0 1-15,0 24 0,0-50-1,0 26 1,-25 24 0,25 0-16,0 0 15,0 1-15,-25-1 16,1 0-1,24 0 1,0 0 0,-25 1-1,25-1 1,-25 0 0,25 0-1,-25 0 1,0-24-1,1 24 17,-1 0-1,25 0-31,-25 1 16,0 24-1,0-25 1,-24-25-1,-1 25 1,25 1 0,1-1-1,-1 25 1,0-25 0,0 25-1,0-25 16,0 0-15,1 25 0,-1-25-1,0 25 1,25-24 0,-25 24-1,0 0 1,1 0-1,24-25 1,-25 25 0,0 0-1,0-25-15,0 25 16,25-25 0,-24 25-1,-1 0 32,0 0-31,0 0-1,25-25 1,-25 25 0,1 0 15,-1 0-16,25-24 17,-25 24-17,0 0 32,0 0 406,1 0-375,24-25-62,0 0 0,0-25-16,0 26 15,-25-51 1,0 26 0,25-1 15,0 0-16,-25 1 1,25 24-16,-25-25 16,25 26-1,0-1 1,0 0-16,0 0 16,0 0-16,0 1 15,0-1 32,0 0-16,0 0-15,0 0 15,0 1 32,0-1-1,0 0-46,0 0 31,0 0-16,0 1 16,0-1-32,0 0 32,0 0-15,0 0-17,0 0 48,0 1-48,0-1 32,0 0 375,0-25-391,0 1-15,0-75 0,50-99-1,-50 148 1,50-24-1,-50 0 1,0 74 0,49-49-1,-24 24 1,-25 0 0,25 25-1,-25-24 1,25 49 15,-25-25-15,0 0 15,24 25-15,-24-25-1,0 1 1,0-1-1,25 0 1,-25 0 15,0 0-15,25 25 0,-25-24-1,0-1 1,25 25 15,-25-25 0,0 0-15,0 0 78,0 1-63,0-1 31,0 0-15,0 0-15,0 0-17,0 1 1,-25 24 15,25-25 0,0 0-15</inkml:trace>
  <inkml:trace contextRef="#ctx0" brushRef="#br0" timeOffset="-12539.9404">24904 11227 2110,'0'-15'47,"0"-10"-16</inkml:trace>
  <inkml:trace contextRef="#ctx0" brushRef="#br0" timeOffset="-374867.4211">26293 10120 0,'-25'0'797,"0"0"-750,1 25-31,-1-25 30,0 0 33,75 0 421,-26 0-469,26-25-31,-25 25 31,0-24-31,-1 24 16,1 0 15,0 0 16,0 0-16,0 0 47,-25 24 516,0 1-500,0 0-1,0 0-30,0 0 15,0-1-31,0 1 94,0 0 77,0 0-171,0 0 31,0-1 16,0 1-16,0 0 0,0 0-31</inkml:trace>
  <inkml:trace contextRef="#ctx0" brushRef="#br0" timeOffset="-370316.2555">27484 8558 0,'24'0'375,"-24"-25"-375,25 25 16,0 0-1,-25-25 17,25 25-17,0 0 48,-25-25-63,0 0 47,24 25-16,1 0 47,-25-24-62,25 24 30,-25-25 1,25 25-47,0 0 110,-25 25 280,0-1-343,24 1-31,-24 0 93,0 0-31,0 0-46,0-1-17,25-24 1,-25 25 31,0 0 46,0 0-30,0 0-32,0-1 32,0 1-32,0 0 16,0 0-16,0 0 32,25-25-17</inkml:trace>
  <inkml:trace contextRef="#ctx0" brushRef="#br0" timeOffset="-363637.2415">28476 6077 0,'-25'0'500,"0"25"-484,0-25-1,1 0 1,24 25 0,-25-25 15,25 25-15,-25-25-1,0 0 16,25 24 1,-25-24 15,1 0 15,24 25-62,-25-25 31,50-25 954,-1 1-954,1-1-15,0 0 15,0 25-16,0 0 32,-25-25-15,24 25 14,1 0 48,0 0-63,0 0 16,0 0 31,-1 0 1,1 0-33,-25-25 17,25 25-47,-25-24 30,25 24-14,0 0 108,-1 0-77,-24 24-32,0 1 0,25-25 1,-25 25-1,25 0 31,-25 0-30,25-1-1,0 1 31,-25 0-15,0 0-31,24-25 15,-24 25-15,0-1 31,25-24-16,-25 25 0,0 0-15,0 0 15,25-25 0,-25 25-15,0-1 31,25 1-32,0-25 32,-25 25-31</inkml:trace>
  <inkml:trace contextRef="#ctx0" brushRef="#br1" timeOffset="-350014.2504">24879 14263 0,'-25'0'453,"25"-25"-453,-25 0 16,1 25 31,-1-25-32,0 25 1,0 0 15,0 0-15,1 0-1,-1 0 1,0 0 15,0 0 16,0 0 31,25 25-47,-24-25-15,24 25 0,-25-25-1,25 25 1,-25-1 15,25 1-15,-25 0-1,0 0 1,25 0 0,0 0-1,0-1 1,0 1-16,-24-25 31,24 25-15,0 0-1,0 0-15,0-1 16,0 1 15,0 0-15,0 0 0,0 0-1,0-1 1,0 1 15,0 0-15,0 0 15,0 0-15,24-1 30,-24 1-46,25 0 32,-25 0-17,25-25 1,-25 49 0,25-49-16,-25 25 15,25-25-15,-1 50 16,1-50-1,0 25 1,0-1 0,24 1-1,-49 0 1,25-25-16,0 0 16,25 25-1,-50 0 1,49-25 15,-24 0-15,50 0-1,-26 0 1,-24 0 0,74 0-1,-49 0 1,24-25-1,-49 25 1,0-25 0,0 0-1,-1 25 1,1-49 0,0-1-1,0 0 1,0 1-1,-1-1 1,1 1 0,-25 24-16,0-25 15,0 25 1,0-24 0,0 24-1,0-25-15,0 26 31,0-1-31,0 0 16,0-25 0,-25 50-1,25-24 1,-24-1-16,24-25 31,-25 50-15,25-25-1,-25 25 17,0-25-17,0 25 1,1-24 0,24-1 15,-25 25-16,0 0 1,0 0 0,0-25-1,1 25 1,-1 0 0,0 0 15,0 0-16,0 0 1,1 0 0,-1 0-1,0 0 1,-25 0 0,26 0-1,-26 0-15,0 0 31,25 0-15,-24 0 0,24 0-1,0 0 1,0 0 31,1 0-32,-1 0 32</inkml:trace>
  <inkml:trace contextRef="#ctx0" brushRef="#br1" timeOffset="-346068.2371">24135 14387 0,'-25'0'265,"0"0"-187,1 0-31,24 25 78,0-1-78,0 1-16,0 0-15,24-25-16,-24 25 16,0 0 15,0-1-16,0 1 17,0 0-17,0 0 17,25 0-17,-25-1 1,0 1-1,0 0 32,0 0-31,0 0 0,0-1 15,0 1 0,0 0 16,0 0-16,0 0 16,0-1 47,0 1 15,0 0 47</inkml:trace>
  <inkml:trace contextRef="#ctx0" brushRef="#br1" timeOffset="-341016.0909">27112 12154 0,'0'-25'219,"0"1"-94,-25 24-78,0 0-16,0 0 0,0 0-15,0 0 46,1 0-15,-1 0-31,0 0 0,25 24-1,-25-24 1,0 0 15,25 25-15,-24-25 15,24 25-15,-25-25-1,0 25 48,0-25-32,25 25-31,-25-25 16,1 25-1,24-1 1,-25 1-1,25 0 1,-25-25 15,25 25-15,0 0 0,0-1-1,-25-24 1,25 25-1,-25-25 32,25 25-31,0 0-16,0 0 31,0-1 0,-24 1-15,24 0 0,0 0-1,0 0 1,0-1 0,0 1-1,0 0 1,0 0-1,0 0 32,0-1-31,0 1 0,0 0-1,24-25 1,1 50-1,0-26 1,25 1 0,-26 0-1,-24 0 1,50 0 0,-25-1-1,0 1 1,-1-25-1,1 0 17,25 0-17,-25 0 1,24 0 0,-24 0-1,0 0 16,0 0-15,0 0-16,-1 0 31,-24-25-15,25 1 0,0-1 30,0 0-14,-25-25-17,25 26 1,-25-1 0,24 0-1,-24 0 1,25-24-1,-25 24 1,0-50 0,0 1-1,0 49 1,0 0 0,0 1-1,0-26 1,0 25-1,0 0 1,0-24 15,0 24-15,0 0 0,-25 0-1,25 1 16,0-1-15,0 0 0,-24 25-1,24-25 1,0 0 15,0 0 16,-25 25-31,25-24-1,-25 24 1,25-25 31,-25 25 0,25-25-16,-25 25 0,1 0 94</inkml:trace>
  <inkml:trace contextRef="#ctx0" brushRef="#br1" timeOffset="-335621.2878">27781 12551 0,'-25'0'375,"1"0"-250,-1 0-78,0 0 47,0 0 31,0 25-47,1-25-78,24 25 47,-25-25-47,25 25 63,-25-25-32,25 24 16,0 1-16,0 0-15,0 0 30,0 0-14,0-1-1,0 1 0,0 0 0,25 0 16,0 0-15,-1-1-17,1-24 16,0 0 1,0 0-1,0 0-15,-1 0 15,1 0 16,0 0 15,0 0-62,0-24 63,-25-1-16,24 25-32,-24-25 16,0 0 1,25 25-17,-25-25 17,0 1 14,0-1 1,0 0 47,-25 0 0,1 25-47,24-25-47,-25 25 47,0 0-16,0 0 31,25-24 16,-25 24-62,25-25 172,0 0-79,-24 25 78,-1 0-140,0 0 110</inkml:trace>
  <inkml:trace contextRef="#ctx0" brushRef="#br1" timeOffset="-330501.3821">28302 10368 0,'-25'0'391,"1"0"-329,24-24-31,-25 24-15,0-25 0,0 25 15,25-25 0,-25 25-15,1 0 15,-1-25 0,0 25-15,0 0 15,0 0 0,0 0-31,1 0 16,-1 0 0,0 0 15,0 0-31,0 0 47,1 0-16,-1 0 0,0 0-31,25 25 16,-25-25-1,0 50 1,1-50 0,-1 24-1,0 1 1,25 0-16,-25-25 31,25 25-15,0 0-1,-25-25 1,25 24 15,-24 1-15,24 0 0,0 0-1,-25 0 1,25-1-1,0 1 1,0 0-16,0 0 16,0 0-1,0-1 17,0 1-17,0 0 1,0 0-1,0 0 1,0-1 15,0 1-15,0 0 0,0 0-1,25-25 1,-1 25-1,-24-1 1,25 1 0,0 0-1,0-25 1,0 25 0,-1 0-1,1-25 1,25 24-1,-1-24 1,-24 25 15,0-25-15,0 0-16,0 0 31,-1 0-15,1 0-1,0 0 1,0 0 0,0 0-1,0 0 1,-1 0 0,26 0-1,-25 0 16,0 0-15,-1-25 31,1 25-31,0-24-1,-25-1 1,25 0-1,-25 0 1,25 25 0,-25-25-16,24 1 15,-24-26-15,25 50 16,-25-25 0,25-24-1,-25 24 1,0 0-16,25 0 15,-25 0 1,0-24 15,0 24-15,0 0 0,0 0 15,0 1-16,0-1 1,0 0 0,0 0 15,0 0-15,0 1-1,-25 24 1,25-25-1,-25 25 1,25-25 15,-25 25 32,25-25-32,-24 25-31,24-25 31,-25 25-31,0 0 16,0 0 15,0 0 16,25-24 0,-24 24-16,-1 0-15</inkml:trace>
  <inkml:trace contextRef="#ctx0" brushRef="#br1" timeOffset="-326326.4158">28575 10864 0,'0'25'484,"0"0"-453,-25 0-15,25 0 15,0-1 0,0 1 16,-25-25 0,25 25-31,0 0-1,-24-25 1,24 25 15,0-1 0,0 1 79,0 0-79,0 0 94,0 0-47,0 0 0,0-1 32,-25-24-95,25 25 1,0 0 46,-25-25-30,25 25-1,-25-25 16,25 25-32,0-1 48</inkml:trace>
  <inkml:trace contextRef="#ctx0" brushRef="#br1" timeOffset="-321685.5524">29542 8781 0,'-24'0'313,"-1"0"-297,25-25-1,-25 25 1,25-25-1,-25 25-15,25-25 16,-49 25 0,49-24-1,-25 24 1,0-25 0,0 0 15,0 25-16,1-25 1,-26 25 0,25 0-1,0-25 17,1 25-1,-1 0-16,0 0 1,0 0 15,0 0 16,0 0-47,1 0 47,-1 25-31,0-25-1,0 0 1,25 25 15,-25-25-31,25 25 31,-24 0-31,24-1 16,-25-24 15,0 25-31,25 0 16,0 0 0,-25 0 15,25 24-16,0-24 1,-25 0 0,25 24-1,0-24 1,0 0 0,0 0-1,0 0 16,0 0-31,0-1 32,0 1-1,0 0-15,0 0-1,0 0 32,0-1-31,25 1-16,0 0 15,0-25 1,0 25 0,24 0-1,-24-25 1,-25 24-1,25-24 1,0 0 15,-1 0-15,1 0 0,25 0-1,-25 0 1,24 0-1,-24 0 17,0 0-17,25 0 1,-26 0 0,1 0 15,0 0-16,0-24 1,0-1 0,-1 25 31,-24-25-47,25 25 15,0-25 16,0-24-15,0 24 0,-1 0-1,-24 0 1,25 0 0,-25 1-1,25-1 1,-25 0-1,0 0-15,0 0 32,0 0-17,0 1 1,0-1 0,0 0-1,0 0 1,0 0-1,0 1 1,0-1 0,0 0-1,0 0 17,-25 25-1,25-25-16,0 1 1,-25 24 15,1 0 1,-1 0 14,25-25-30,-25 25 15</inkml:trace>
  <inkml:trace contextRef="#ctx0" brushRef="#br1" timeOffset="-317661.8231">29840 8880 0,'0'25'328,"0"0"-218,0-1-16,0 1-48,0 0-30,0 0 31,-25-25-31,25 25 15,-25 0 0,25-1-15,0 1 31,0 0 15,-24 0-31,24 0-15,0-1 15,-25-24 0,25 25-15,0 0 78,0 0-63,0 0 32,0-1-1,0 1 32,0 0 234,0 0-234,0 0-1</inkml:trace>
  <inkml:trace contextRef="#ctx0" brushRef="#br1" timeOffset="-310836.35">24929 12303 0,'-25'0'406,"0"0"-359,25-25-32,-25 25 1,0 0 0,1 0 15,24-24-16,-25-1 1,-25 25 0,25 0-1,25-25 17,-24 25-17,-1 0 1,0 0-1,0 0 1,0 0 0,1 0 15,-1 0 16,0 0-16,0 0-15,0 0 15,1 0-15,24 25-1,-25 0 1,0-25 15,25 24-15,-25 1-1,0 0 1,25 0 0,-24 0-1,24-1 1,-25 26-1,25-25 1,-25 74 15,0-74-15,25 0-16,0-1 16,0 1-16,0 0 15,0 0 1,-25 0-1,25-1 1,0 1 0,0 0-1,0 0 17,0 0-17,0-1 1,0 1-1,0 0 17,25-25-1,0 50-15,0-26-1,0 1 1,-25 0-1,24-25-15,1 25 16,0-25-16,-25 25 16,25-25-1,0 24 1,24 1 0,1-25-1,-25 0 1,-1 0-1,1 0 32,0 0-31,0 0 15,0 0 0,24 0-15,-24 0 0,0-25-1,24 1-15,-24 24 16,0 0-16,-25-25 16,25 25-1,0-25 1,0 25-1,-25-25 17,24 25-1,-24-25-15,25 25-1,-25-24 1,0-1-1,25 25 1,0 0 0,-25-25-1,0 0-15,0 0 32,25 1-17,-25-1 1,0 0 15,0 0-15,0 0-1,0 1 1,0-1 0,0-25-1,0 25 1,0-24-1,0 24 1,0 0 0,0 0-1,0 1-15,0-1 16,0 0 0,-25 0 15,25 0-16,-25 1 1,0-1 31,0 0 0,25 0-32,-24 25 1,-1 0 0,25-25 15,-25 25-31,0 0 31,0-24 16,0 24-31,1 0 15,-1-25 16,0 25 47</inkml:trace>
  <inkml:trace contextRef="#ctx0" brushRef="#br1" timeOffset="-303307.1616">23788 12477 0,'0'25'562,"0"-1"-530,0 1-17,0 0 1,0 0 0,0 0-1,0-1 1,0 1-1,0 0 17,0 0-17,0 0 17,0-1-17,0 1 1,0 0 31,0 0-32,0 0 1,0-1 15,0 1-15,0 0 15,0 0-15,0 0 31,0-1-16,0 1 0,0 0 0,0 0 1,0 0 46,0-1 15,0 1-30</inkml:trace>
  <inkml:trace contextRef="#ctx0" brushRef="#br1" timeOffset="-297321.942">25995 10393 0,'-24'0'329,"-1"-25"-251,0 25-63,0-24 48,0 24-32,25-25-31,-25 0 47,1 25-31,-1 0 30,25-25-14,-25 25 15,0 0-1,0 0-30,1 0 47,-1 0-32,0 0-16,0 0 1,25 25 0,-25-25 15,25 25-15,-24-25 15,24 25-16,-25-25 1,25 24 0,-25-24-1,25 50 1,-25-50 0,25 25-1,0 0 1,-25-1-1,25 1 1,0 0 0,-24 0-1,-1 0 1,25-1 15,0 1-15,0 0-1,0 0 1,0 0 0,0-1-1,0 1 1,0 0 0,0 0-1,0 0-15,0 24 16,0-24-1,0 0 32,0 0-15,0-1-17,25-24 1,-25 25-1,24-25 1,-24 25 0,25-25-1,-25 25 1,25 0 0,0-25 15,0 24-16,-1-24 1,1 25 15,0-25-15,0 0 15,0 0 0,-25 25-15,24-25 0,1 0-1,-25 25 1,25-25 0,0 0-1,0 0 1,-1 0-1,1 0 1,25 0 0,-25 0 15,0 0-15,-1 0-1,1 0 1,0-25 15,0 25 0,-25-25-15,25 25 0,-1-25-1,1 1 1,0-1-1,0 25-15,0-25 16,-25 0-16,24 0 16,1 25 15,0-49-15,-25 24-1,0 0-15,25 25 16,-25-49-16,0 24 15,25 0 1,-25 0 0,0 0-1,24 1 1,-24-26 0,0 25-1,0 0 1,0 1 15,0-1-31,-24 0 31,24 0 1,-25 0-17,25 1 1,0-1-1,-25 25 1,25-25 0,-25 25-1,25-25 1,-25 0 0,1 25-1,-1 0 16,0-24 1,0 24-1,0 0 0,1-25 32,-1 25-32,0 0 0,0 0-31,25-25 47,-25 25-47,1 0 47,24-25-31,-25 25-1,0 0 1,0 0-1,0 0 1,0-25 0,1 25-1,-1 0 1,0 0 15,0 0 16</inkml:trace>
  <inkml:trace contextRef="#ctx0" brushRef="#br1" timeOffset="-283848.0895">24829 10418 0,'0'-25'281,"25"25"-203,-25-25-78,25 25 47,0 0-31,-25-24-16,25 24 15,24 0 1,-24-25 0,25 25-1,-25 0 17,-1 0-17,1 0-15,0 0 31,0 0-15,-25 25 0,25-25-1,-1 0 1,1 0 0,0 24-1,0 1 1,0-25-1,-1 25 17,-24 0-17,25 0 17,-25-1-1,25 1-16,-25 0 1,0 0 0,0 0 15,0 24-15,0 1-1,0-25 1,0-1-16,0 1 31,-25 0 16,25 0-31,-25 0-1,1-1-15,-1 1 16,0 25 15,0-50-15,0 25-1,1-25 1,-1 24 0,0 1-1,-25-25-15,26 25 16,-1 0-16,-25-25 15,1 0 1,-1 49 0,0-49-1,1 0 17,24 0-17,0 0 1,-25 0-1,26 0 1,-1 0 15,0 0-31,0 0 16,0 0 0,1 0 15,-1 0 0,0 0-31,0 0 31,25-24 1,0-1-17,0 0 48,0 0 30,25 25-77,0 0-16,0 0 31,-1 0-15,1 0 15,0 0-15,0 0 15,0 0-15,-1 0 15,1 0-15,0 0 30,0 0-30,0 0 0,-1 25 15,1-25-15,-25 25-1,25-25-15,25 25 31,-25-25-15,-25 24 0,49-24-1,-24 25 1,49 0-16,-49-25 31,0 0-31,-25 25 16,25-25-16,0 0 31,-1 0-15,1 25 15,0-25-15,25 25-1,-26-25 1,1 0-1,0 24 1,0-24 15,0 0-15,-1 0 15,1 0-15,0 0-1,0 0 32,0 0 31</inkml:trace>
  <inkml:trace contextRef="#ctx0" brushRef="#br1" timeOffset="-278101.714">27136 8657 0,'0'-25'516,"0"0"-501,-24 0 32,24 1-31,-25 24 0,25-25-1,-25 0 1,0 25-1,0-25 1,0 25 0,25-25 15,-24 25-15,-1 0-1,25-24-15,-25 24 31,0 0 1,-24 0 15,24 0-32,0 0-15,0 0 16,0 0-1,1 24 1,-1-24 15,0 25 1,0-25-17,25 25 1,0 0-1,-25-25 1,25 25-16,-24-1 16,-1 1-1,25 0 1,-25 25 0,25-26-1,-25 1 1,0 0-1,25 0 1,0 0 0,0-1 15,-24 1-15,24 0-1,0 0-15,0 0 16,0-1-16,0 1 15,0 0 1,0 0 15,0 0-31,0 0 32,0-1-17,0 1 1,0 0-1,0 0 17,0 0-17,24-1 17,1-24-1,-25 25-16,25 0 17,0 0-1,-25 0 0,25-25-15,-1 0-1,1 0 17,0 0 15,0 0-47,0 0 31,-1 0 16,1 0-32,0 0 1,0 0 0,0 0-1,-1 0 16,1 0 1,0 0-32,0 0 47,0 0-47,24-25 31,-24 25-16,0 0 1,0-25 0,24 0-1,1 0 1,-25 25 0,24-49-1,-24 49 1,0-25 15,-25 0 16,25 25-31,0 0-16,-25-25 15,0 1 1,24-1-16,-24 0 31,0 0 0,0 0-15,0 0 0,0 1-1,0-1 1,0 0-1,0 0 1,0 0 0,0 1 15,0-1-15,0 0-16,-24 25 15,24-25-15,-25 0 16,25 1-1,-25-1 1,25 0 0,-25 0 15,0 0-15,1 25-1,24-24 1,-25 24-1,25-25 1,-25 0 15,0 25 16,25-25-31,-25 25-1,1 0 1,24-25 0,-25 25 15,0-24-15,25-1 15,-25 25-16,0 0 1,0-25 47,1 25-17,-1 0 17</inkml:trace>
  <inkml:trace contextRef="#ctx0" brushRef="#br1" timeOffset="-272538.227">25921 8607 0,'0'25'515,"0"0"-483,0 0-17,0-1 16,0 1 16,0 0 0,0 0-31,0 0 15,-25-25-31,25 24 16,0 1 15,-25 0-15,25 0 15,0 0 0,0-1 0,0 1 16,0 0 16,25-25 109,0 0-126,0 0-14,0 0 15,-1 0-47,1 0 62,0 0-31,0 0 16,-25 25-16,25-25-15,-1 0 15,1 0 63,-25 25-63,0 0 32,25-25-48,-25 24 17,0 1 15,0 0-1,0 0 1,0 0-15,-25-1 30,0 1 32,1 0-63,-1-25 16,25 25-31,-25-25 15,25 25-16,-25-25 1,0 0 31,25 24-47,-24-24 16,24 25-1,-25-25 16,0 0 1,0 0-1,0 25-15,0-25-1,1 0 1,-1 0 31,0 0-47,0 0 31,0 0-15,1 0 30,-1 0-30,0 0 15,0 0 16,0 0 0,1 0 16,24-25-48,0 0 48,0 1 15,0-1 47</inkml:trace>
  <inkml:trace contextRef="#ctx0" brushRef="#br1" timeOffset="-267664.121">25995 8657 0,'-24'0'188,"-1"0"-94,50 0 156,-1 0-219,1 25-16,0-25 32,0 0 0,0 0-16,-1 0 1,1 0-1,-25 24 0,25-24-31,0 0 31,0 0-15,-1 0 15,1 0 1,0 0-1,0 0 0,0 0 32,-1 25-32,1-25 0,0 0-15,0 0 31,0 0 31</inkml:trace>
  <inkml:trace contextRef="#ctx0" brushRef="#br1" timeOffset="-13.7295">28203 6796 0,'-25'0'343,"0"-24"-311,1 24-32,-1 0 15,0 0 16,25-25-15,-25 25 0,0 0 15,0 0 0,1 0 0,-1 0 1,0 0-1,0 0 16,0 0 0,1 0 0,-1 0-47,25 25 15,-25-25 1,25 24-1,-25-24 1,25 25 0,-25 0-1,15-25 1</inkml:trace>
  <inkml:trace contextRef="#ctx0" brushRef="#br1" timeOffset="-12.7295">27732 6916 859,'0'5'16,"-25"-5"15</inkml:trace>
  <inkml:trace contextRef="#ctx0" brushRef="#br1" timeOffset="-14.7295">27707 6955 906,'0'15'15,"0"10"1,0 0 0,0 0 15,0-1 0,0 1 0,0 0-15,0 0 15,0 0-15,0-1 0,0 1-1,0 0 1,49 25-16,-24-26 31,0 1-15,0 0-1,-25 0 17,25-25-17,-1 25 16,1-25-15,-25 24 0,25-24-1,0 0 1,-25 25 0,25 0-1,-1-25 1,1 25-1,0-25 1,0 0 0,-25 25-1,25-25 1,0 0 15,-1 0-15,1 24-1,0-24 1,0 0 15,0 0-15,-1 0 15,1 0 16,0 0-31,-25-24-1,25 24 17,-25-25-17,25 25 1,-25-25-1,0 0 1,0 0 15,24 1-15,-24-1 15,0 0-15,0 0-1,0 0 1,0 1 0,0-1-1,0 0 1,0 0 15,0 0-15,0 1-1,0-1 1,-24 0 0,24 0-1,0 0 1,-25 25 0,25-24-1,-25 24 16,25-25-31,-25 0 32,25 0-1,-25 25-15,25-25-1,-24 25 1,24-24-1,-25 24 1,25-25 0,-25 25-1,0-25 1,25 0 0,-25 25 15,25-25-31,-24 25 15,24-25 17,0 1 30,0-1-31,0 0 1,0 0 30,0 0 32,0 1-63</inkml:trace>
  <inkml:trace contextRef="#ctx0" brushRef="#br1" timeOffset="-257802.7252">27037 6573 0,'0'25'312,"0"0"-249,0 0-32,0-1 0,0 1-15,0 0 0,0 0-1,0 0 17,0-1-17,0 1 16,0 0 1,0 25-17,0-25 1,0-1 0,0 1-1,0 0 16,0 0-15,0 0 15,0-1 1,0 1 14,0 0 1,0 0 16,0 0 31</inkml:trace>
  <inkml:trace contextRef="#ctx0" brushRef="#br1" timeOffset="-249253.3213">28327 4936 0,'-25'0'281,"25"-25"-250,-25 25-31,25-24 16,-24 24 0,-1 0-1,0 0 1,0-25-1,0 25 17,-24 0-17,24 0 1,-25 0 15,25 0-15,1 0-1,-1 0 1,0 0 15,0 0 1,0 0-32,1 25 31,-1-25-16,-25 24 1,25 1 0,1 0-1,-1 0 17,0 0-17,0 24 1,0-49-1,25 25-15,0 0 16,-24 0 0,24-1-1,0 1 1,0 0 0,0 0-1,0 0 1,0 24-1,0-24 1,0 0 0,0 0-1,0 24 1,0-24 15,0 0-15,0 0-1,0-1 1,24 1 0,1 0-1,-25 0 1,25-25 0,-25 25-1,25-1 1,-25 1-1,25-25 1,-1 25 0,-24 0 15,25-25-15,0 25-1,0-1 1,-25 1-1,25-25-15,-1 0 16,-24 25 0,25-25-1,0 0 1,0 0 0,0 0-1,49 0 1,-24 0-1,-25 0 1,-1 0 0,1 0 15,0 0 0,0-25-15,-25 0-1,25 1-15,-25-1 16,24 25-16,1-25 16,-25 0-1,25 0 1,0 1 0,-25-1-1,25 0 1,-25 0-1,0 0-15,0 1 16,24-26-16,-24 25 16,0 0-1,0-24 17,0 24-17,0 0 1,0-24-1,0 24 1,0-25 0,0 25-1,0-24 1,0 24 0,0 0-1,0-24 1,0 24-1,0 0 17,0 0-17,-24 25 1,24-25 15,0 1 0,-25 24 1,25-25-1,-25 25-31,25-25 16,-25 25 46,25-25-46</inkml:trace>
  <inkml:trace contextRef="#ctx0" brushRef="#br1" timeOffset="-246656.7639">28798 4688 0,'0'25'328,"0"0"-296,0-1-32,0 1 15,0 25 1,-25-25 15,25 0-15,0-1-1,0 1-15,0 0 32,0 0-1,0 0-15,0-1 15,0 1-16,0 0 17,0 0-17,0 0 17,-24-25-1,24 24-16,0 1 32</inkml:trace>
  <inkml:trace contextRef="#ctx0" brushRef="#br1" timeOffset="-242859.2971">28997 4688 0,'0'25'297,"0"0"-234,0-1-32,0 1-16,0 0 1,0 0 0,0 0 15,0 0 0,-25-1-15,25 1-1,0 0 17,0 0-17,0 0 1,-25-25 15,25 24 0,0 1 1,0 0 15,-25-25-32,25 25 63,0 0-15,0-1 15,0 1 31,0 0-46,0 0-1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3T08:04:26.81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27484 5953 0,'0'25'640,"0"0"-593,0 0 47,0-1-16,0 1-31,0 0-16,0 0 16,0 0 16,0-1-17,0 1-30,0 0 47,0 0-17,24-25-30,-24 25 15,25-1 1,0-24 14,-25 25-30,0 0 15,25-25 1,-25 25-17,0 0 1,0-1 31,25-24-47,-25 25 31,0 0 0,0 0-31,24-25 16,-24 25 15,0-1 0,0 1 1,0 0-17,0 0 32,0 0 0,0-1 0,0 1 15,0 0-15,0 0 47,0 0-32,-24-25-46,24 24 15,0 1-15,-25 0 78,25 0-16,-25-25-47,25 25-15,0 0 46,-25-25 48,25 24-79,-25 1 0,25 0 32,-24-25-32,24 25-16,0 0 48,-25-25-32,25 24 0,-25-24-31,25 25 16,0 0 0,-25 0-1,25 0 1,0-1 0,0 1-1,-25-25 1,25 25 15,0 0-15,-24 0-1,24-1 1,-25-24 0,25 25-1,0 0 1,-25 0-1,25 0 17,-25-25-17,25 24 1,0 1 31,-25-25-32,25 25 1,-24-25 0,24 25 31,-25-25-1,25 25-14,-25-1 30,25 1 1,-25 0 46,0 0-46,25 0 30,0-1 251,-24-24-313,24 25 16,0 0 63,-25-25 1999,25 25-2047</inkml:trace>
  <inkml:trace contextRef="#ctx0" brushRef="#br0" timeOffset="7460.314">24507 11137 0,'0'25'484,"-25"-25"-468,25 25-1,0 0 1,0 0-1,-25-1 1,25 1 0,0 0 15,0 0-15,-24-25-1,24 25 1,-25-25-1,25 24 17,0 1-32,-25 0 15,25 0 17,0 0-1,-25-25 0,25 24-15,0 1 31,0 0-1,-25 0-14,25 0-1,0-1-15,-24 1-1,24 0 16,0 0 1,-25 0 15,25-1-1,0 1 17,-25-25-16,25 25 0,0 0 31,0 0-47,-25-25-15,25 24 31,-25-24-47,25 25 62,0 0 32,-24-25-94,24 25 15,0 0 64,0-1 14,0 1 110,0 0-124,0 0 14,-25-25-61,25 25 46,0-1 15</inkml:trace>
  <inkml:trace contextRef="#ctx0" brushRef="#br0" timeOffset="13663.3649">24036 11460 0,'25'0'453,"-25"25"-422,24-25-15,1 0-1,0 0 1,-25 24 15,25-24 1,-25 25-17,25-25 1,-25 25-1,24 0 1,-24 0-16,25-1 47,-25 1-31,0 0-1,25-25 32,-25 25-31,0 0 15,25-25 0,-25 24-15,0 1 15,25-25-15,-25 25 46,24-25 173,1 0-95,0-25-46,-25 0-63,25 25 16,-25-24-16,25 24-15,-25-25 15,24 25-15,-24-25 15,0 0 16,25 25-47,-25-25 94,25 25-79,0 0 1,-25-24 0,25 24-1,-25-25 1,24 25-16,-24-25 15,25 25-15,0 0 16,-25-25 0,25 25 31,-25-25-16</inkml:trace>
  <inkml:trace contextRef="#ctx0" brushRef="#br1" timeOffset="28473.2467">27236 6623 0,'0'-25'1453,"0"0"-1328,0 50 328,0 0-375,0 0 0,0-1 16,0 1-31,0 0 30,0 0-30,0 0-16,0-1-16,0 1 47,0 0 16,0 0 15,0 0-46,0 0-32,0-1 32,0 1 15,-25-25-47,25 25 0,0 0 0,0 0 63,0-1 16,-25 1-17,25 0-46,0 0 141,0 0 359,0-1-141,0 1 172</inkml:trace>
  <inkml:trace contextRef="#ctx0" brushRef="#br1" timeOffset="33584.5448">14610 12303 0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9T04:13:30.911"/>
    </inkml:context>
    <inkml:brush xml:id="br0">
      <inkml:brushProperty name="width" value="0.05292" units="cm"/>
      <inkml:brushProperty name="height" value="0.05292" units="cm"/>
      <inkml:brushProperty name="color" value="#FF0000"/>
    </inkml:brush>
  </inkml:definitions>
  <inkml:trace contextRef="#ctx0" brushRef="#br0">17760 10443 0,'0'25'391,"0"-1"-360,0 1 0,0 0-15,0 0 15,0 0-15,0-1-16,0 1 31,25 0-31,-25 0 31,0 0-15,25-25 0,-25 24-16,0 1 31,0 0 0,0 0-31,25 0 31,-25-1 16,0 1-15,0 0-17,0 0 32,0 0 0,0-1 0,0 1-32,0 0 1,0 0 31,0 0-31,0-1-1,0 1 16,0 0-15,0 0 15,0 0-15,0 0 31</inkml:trace>
  <inkml:trace contextRef="#ctx0" brushRef="#br0" timeOffset="6107.4972">17810 10443 0,'0'25'218,"0"-1"-186,0 1 46,25-25-31,-1 0-32,1 0-15,0 0 16,0 0 0,0 0-16,24 0 15,-24 0 1,25 0-16,-1 0 15,26 0 1,-26-25-16,26 25 16,-26 0-1,-24 0-15,0 0 16,0 0 0,-1 0-1,26 0 1,-25 0-1,25 0 1,24-24-16,0 24 16,-24 0-1,24 0-15,-24 0 16,0 0 0,-26 0-16,26 0 31,-25 0-31,0 0 15,-1 0 1,26 0 0,0 0-16,-1 0 15,1-25-15,-1 25 16,1 0 0,-25 0-16,24 0 15,-24 0 1,25 0-16,0 0 15,-26 0 1,1 0-16,25 0 16,-25 0-1,-1 0-15,1 0 16,25 0 0,-25 0-16,-1 0 15,26 0 1,-25 0-1,24 0 1,-24 0 0,0 0-1,0 0-15,0 0 32,-1 0-1,-24-25-16,25 25-15,0 0 16,0 0 0,0 0-1,-1 0 17,1 0-17,0 0 16,0 0 48,0 25-1,-25 0-78,24-1 31,-24 26-31,0 0 16,0-1-1,0 1-15,0-1 16,0 1-1,0 0-15,0-26 32,0 1-32,0 0 15,0 0 17,0 0 14,0-1-14,0 1-17,0 0 1,0 0 15,0 0-15,0-1-1,0 1 17,0 0-1,0 0 31,0 0 157,0 0-188,0-1-15,0 1 15,0 0 1,0 0-1,0 0 47,-24-25 78,-26 0-125,25 0-15,0 0 0,1 0-16,-26 0 15,25-25 1,-24 25-16,-100 0 47,124 0-32,-25 0-15,26 0 16,-1 0 0,0 0-16,0 0 15,0 0 1,1 0-16,-1 0 31,-25 0-31,25 0 16,1 0-1,-1 0-15,0 0 16,0 0 0,0 0-16,-24 0 31,24 0-31,0 0 16,-25 0-1,26 0-15,-1 0 16,0 0-1,-25 0-15,26 0 16,-1 0 0,0 0-16,-49 0 15,-1 0 1,26 0-16,-1 0 16,0 0-1,26 0-15,-26 0 16,25 0-1,-24 0 1,24 0 0,-25 0-16,25-25 15,-24 25 1,24 0 0,0 0-16,0 0 15,0 0 1,1 0-16,-1 0 15,0 0 1,0 0-16,-24 0 16,24 0-1,0 0-15,-25 0 16,26 0 0,-26 0-1,25 0 16,0 0-15,1 0 15,-1 0-31,0 0 32,0 0-17,0 0 1,1 0-1,-1 0 1,0 0 0,0 0-1,0 0 17,1 0-17,-1 0 32,0 0-16,0 0 32,25-25 171,0 0-171,25 25 46,-25-24-78,25 24-15</inkml:trace>
  <inkml:trace contextRef="#ctx0" brushRef="#br0" timeOffset="9172.7181">18728 10468 0</inkml:trace>
  <inkml:trace contextRef="#ctx0" brushRef="#br0" timeOffset="12936.081">18455 10492 0,'0'25'265,"0"0"-234,0 0-15,24-25-16,-24 25 16,0-1-1,0 1 1,0 0 0,0 0-1,0 0 1,25-25-1,-25 24 1,0 1-16,0 0 31,25-25-15,-25 25-16,0 0 31,0-1-31,0 1 31,0 0 1,0 0-1,0 0-15,0-1-1,0 1 16,0 0 1,0 0-32,0 0 47,0-1-32,0 1 1,0 0-1,0 0 17,0 0-1,0 0 16,0-1 0,0 1-32,0 0 63</inkml:trace>
  <inkml:trace contextRef="#ctx0" brushRef="#br0" timeOffset="16469.6452">19422 10468 0,'0'24'266,"0"1"-251,0 0 1,0 0 15,0 0-15,0-1 0,0 1 15,25-25-31,-25 25 15,0 0 32,0 0-47,0-1 32,0 1-1,0 0 0,0 0-31,25 0 31,-25-1-15,0 1 0,0 0-1,24 0 1,-24 0-1,0-1 1,0 1 0,0 0-1,0 0 17,0 0-32,0-1 31,0 1 0,25-25-15,-25 25-1,0 0-15,0 0 47,0 0-16,0-1 1,0 1-1,0 0 16,0 0 47</inkml:trace>
  <inkml:trace contextRef="#ctx0" brushRef="#br0" timeOffset="21242.8898">18008 10815 0,'-25'0'375,"25"25"-360,0-1 32,0 1-31,0 0-1,0 0 17,0 0-17,0-1 16,0 1 1,0 0 15,25-25-1,-25 25-46,0 0 32,25-25 15,-25 24-32,25-24 63,0 0-15,-25-24 249,0-1-265,0 0 16,0 0-48,0 0 32,0 1-16,0-1 48,0 0 92,0 0 17,0 0-141,-25 25 156,0 0-31</inkml:trace>
  <inkml:trace contextRef="#ctx0" brushRef="#br0" timeOffset="27165.6081">18231 10815 0,'0'25'281,"25"-1"-234,-25 1-31,0 0 15,0 0 0,0 0-15,0-1-1,0 1 17,0 0-1,0 0 16,0 0-32,0-1 17,0 1 15,0 0-1,0 0-30,0 0 31,0 0 0,0-1 0,0 1-16,0 0 47,25-50 110,-25 0-188,0 1 31,0-1-16,0-25 1,0 25 15,0 0-15,0 1 15,0-1-15,0 0 15,0 0 0,0 0 1,0 1-17,0-1 48,0 0 30,0 0 1,0 0-31,0 1 46,0-1 172,25 25-203,-25-25-46,25 25 46,-1 0-31,1 0 62,0 0 47,-25 25-93,25-25-16,-25 25 0,0-1 62,0 1-47,0 0 32,0 0 31,-25-25-62,25 25-16,-25-1-1,0-24 64,1 0 109</inkml:trace>
  <inkml:trace contextRef="#ctx0" brushRef="#br0" timeOffset="31104.4652">18976 10616 0,'0'25'218,"0"0"-186,0 0-1,0 0-31,0-1 31,0 1 16,0 0-31,0 0-1,0 0-15,0-1 31,0 1-15,0 0 0,0 0 15,0 0-15,0-1-1,0 1 1,0 0 15,0 0 0,0 0 1,0-1-17,-25-24-15,25 25 31,0 0 16,0 0-15,0 0-17,25-25 141,-1 0-140,1 0 0,0 0-1,0 0 17,0 0-17,-1 0 1,1 0 15,0 0 16,0 0 0,0 0-16,-1 0 78</inkml:trace>
  <inkml:trace contextRef="#ctx0" brushRef="#br0" timeOffset="36014.118">19695 10914 0,'0'25'266,"0"0"-251,0-1 1,0 26 0,0-25-1,0 24 1,0-24 15,0 0-31,0 0 16,0 0-16,25 0 31,-25-1-31,0 1 16,0 0-1,0 0 16,0 0-31,0-1 32,0 1 15,25-25 46,-25-25-61,0 1-32,0-1 15,0-50 1,0 51-16,0-26 15,0 0 1,0 25-16,0-49 16,0 49-1,0 0-15,0 1 16,0-1 15,0 0 0,0 0-15,0 0 31,0 1 0,0-1-16,0 0-15,0 0 15,0 0 0,0 1 16,0-1-31,0 0 15,0 0 0,24 25 0,-24-25-31,0 1 32,25 24-17,-25-25 17,25 0 61,0 25-61,0 0-17,-1 0 1,1 0 15,0 0 0,0 0 16,0 0 0,-25 25-16,24-25-15,-24 25 15,0-1 0,25-24-15,-25 25 15,0 0 1,0 0-1,0 0-16,0-1 1,0 1 15,0 0 1,0 0-17,0 0 16,-25-25 1,25 24-17,-24-24 1,-1 25 15,25 0-15,-25-25 15,0 25 0,0-25 1,1 0-32,24 25 15,-25-25 1,0 0 15,25 24-31,-25-24 31,25 25-31,-25-25 32,1 0 108,48 0 32,1 0-156,0 25 31,0 0-16,0 0 0,-1-25-15,-24 24-16,25-24 15,-25 25 1,25-25-16,-25 25 31,25-25-31,0 0 31,-25 25-15,24-25 0,-24 25-1,25-25 32,-25 25-16,25-25-15,0 0 0,-25 24 15,25-24-31,-1 0 47,-24 25 15,25-25-46,0 0 31</inkml:trace>
  <inkml:trace contextRef="#ctx0" brushRef="#br0" timeOffset="40383.2668">18058 14039 0,'0'25'390,"0"25"-374,0-25 15,0-1-31,0 1 16,0 0 0,0 0-16,0 0 15,0-1 1,0 1-16,0 0 15,0 0 17,0 0-17,0 0 1,0-1 0,0 1-1,0 0 16,0 0 32,0 0-16,0-1 0,0 1 0,0 0-1,0 0-30,0 0 47</inkml:trace>
  <inkml:trace contextRef="#ctx0" brushRef="#br0" timeOffset="47238.4444">18132 14064 0,'0'25'281,"25"-25"-250,0 0-31,0 0 16,-1 0-1,51 0-15,-50 0 16,-1 0 0,1 0-16,25 0 15,-25 0 1,-1 0-16,1 0 15,0 0 1,0 0 0,25 0-16,-26 0 15,1 0 1,0 0-16,25 0 16,-26 0-1,1 0-15,0 0 16,0 0-1,0 0-15,-1 0 16,1 0 0,0 0-16,0 0 15,0 0 1,24 0-16,-24 0 16,0 0-1,24 0 1,1 0-16,24-25 15,1 25 1,24 0-16,0 0 16,-24 0-1,-26 0-15,1-25 16,0 25 0,-26 0-16,26-24 15,-25 24 1,0 0-16,-1 0 15,26 0 1,-25 0 15,0 0-15,-1 0-16,1 0 31,0 0 0,0 0 32,-25 24 78,0 1-110,0 0-16,0 0 1,0 24 0,0 1-16,0 24 15,0 1 1,0-50-16,0 0 16,0-1-1,0 1 1,0 0 31,0 0-32,0 0 79,0-1 62,0 1-31,0 0-109,0 0 31,0 0 0,0-1 62,0 1-46,0 0 140,-25-25 47,0 0-235,0 0 1,-24 0-16,-26 0 16,1 0-16,24 0 15,26-25 1,-26 25-16,0 0 15,26 0 17,-26 0-32,25 0 15,0 0 1,-24 0-16,24 0 31,0 0-15,0 0-16,0 0 15,-24 0-15,-1 0 16,25 0 0,1 0-1,-26 25-15,25-25 16,0 0 0,-24 0-16,24 0 15,0 25 1,-24-25-16,-1 25 31,25-25-31,0 0 16,1 0-1,-26 0-15,25 24 16,-24-24 0,-1 0-16,25 25 15,0-25 1,1 0-1,-1 0-15,0 0 16,0 0 0,0 0 15,0 0-15,1 25-1,-1-25 1,0 0 15,0 0 16,0 0-31,1 0 15,-1 0 0,0 0-15,0 0-1,0 0 17,1 0-1,-1 0 16,0 0-16,0 0 47,25-25-47,-25 25 1,25-25-1,-24 25-16,24-24 64,-25 24-79,25-25 140,0 0-30,0 0-64,0 0 48,0 1 187,0-1-140</inkml:trace>
  <inkml:trace contextRef="#ctx0" brushRef="#br0" timeOffset="49720.6911">19100 14188 0,'0'25'171,"0"0"-155,0 0 15,0-1 1,0 1-1,0 0-16,0 0 1,0 0 15,0 24-15,24-49 0,-24 25-16,0 0 15,0 0 1,0 0-16,0-1 31,25 1-31,-25 0 16,0 0 15,0 0-15,0-1-1,0 1 16,0 0 1,0 0 30,0 0-31,0-1 63</inkml:trace>
  <inkml:trace contextRef="#ctx0" brushRef="#br0" timeOffset="52288.2069">18479 14436 0,'0'25'219,"0"0"-156,0 0-32,0 0-16,0-1 17,0 1-1,0 0 16,0 0-32,0 0 17,0-1 15,0 1 46,0 0-61,0 0 77</inkml:trace>
  <inkml:trace contextRef="#ctx0" brushRef="#br0" timeOffset="54445.7798">18554 14287 0</inkml:trace>
  <inkml:trace contextRef="#ctx0" brushRef="#br0" timeOffset="58581.0559">19000 14188 0,'0'25'141,"0"0"-79,0 0-31,0 24-15,0-24 0,0 0-1,25 0 1,-25 0-16,0-1 31,0 1 0,0 0-31,0 0 32,0 0-1,0-1 16,0 1-16,25 0 16,-25 0 0,0 0 15,0-1-31,0-48 251,-25 24-267,25-25 1,-25 25 0,25-25-1,-24 25 16,24-25 1,0 0-17,-25 25 1,0-24 15,0 24 0,25-25 1,-25 25-17,25-25 48,-24 25-63,-1 0 94,0 0-32,25 25 16,-25-25-62,25 25 46,0-1 1,0 1-32,0 0 47,0 0-47,25-25 1,-25 25-1,25-25-31,-25 24 16,25-24 30,-25 25-30,24-25 15,1 0 32,0 0-48,0 0 32,0 0 16,-1 0 31,1 0-63</inkml:trace>
  <inkml:trace contextRef="#ctx0" brushRef="#br0" timeOffset="61447.5411">19571 14287 0,'0'25'266,"0"0"-220,0 0-30,0 0 0,0 0-1,0-1 1,0 1 0,0 25-16,0-25 31,0 24-31,0-24 31,0 25-31,0-26 16,25 1-1,-25 25-15,0-25 16,0-1 0,0 1-16,0 25 15,0-25 1,0-1 15,0 1 0,0 0 1,0 0-17,0 0 16,0-1 32,0 1-47,0 0 46</inkml:trace>
  <inkml:trace contextRef="#ctx0" brushRef="#br0" timeOffset="65521.5057">19472 15007 0,'0'25'250,"24"-25"-188,-24 24-30,0 1-1,25-25 0,-25 25 0,25-25 1,-25 25 15,25-25-1,0 0 1,-25 25-31,25-25 140,-25-25 63,24 25-172,-24-25-47,0 0 31,0 0 0,25 1 1,0-1 30,-25 0 32,25 25 125,-25-25-219</inkml:trace>
  <inkml:trace contextRef="#ctx0" brushRef="#br0" timeOffset="73225.7607">22597 16421 0,'-25'0'234,"25"25"-203,0-1 1,0 1-17,-25-25 17,25 25-32,0 0 31,0 0-16,0-1 1,0 1 15,0 0-15,0 0 0,0 0-1,0-1 16,0 1 1,0 0-1,0 0 16,0 0 0,0-1-16,0 1 0,0 0 47</inkml:trace>
  <inkml:trace contextRef="#ctx0" brushRef="#br0" timeOffset="78285.7213">22622 16371 0,'25'0'172,"-1"0"-156,1 0-1,0 25-15,25-25 16,-1 0-1,-24 25-15,0-25 16,25 0 0,-26 0-1,26 0-15,0 0 16,24 0 0,25 0-16,75-50 15,148-24 1,-223 49-16,-24 25 15,-25-25 1,-26 25-16,26 0 16,-25 0-1,0 0 17,-1 0-17,1 0 1,0 0 46,0 0-15,0 0-31,-1 0 31,-24 25 125,0 0-157,0-1 1,0 1-16,0 0 15,0 0 1,0 0-16,0 0 16,0-1-1,0 1-15,0 0 32,0 0-32,0 0 15,0-1 16,0 1-15,0 0 15,0 0 16,0 0 0,0-1 16,0 1-32,0 0 0,0 0 16,0 0-16,25-25-15,-25 24-1,0 1 48,0 0 140,-49-25-187,24 0-16,0 25 15,0-25 1,-24 0-16,-1 0 16,25 0-1,-24 0-15,-26 25 16,50-25-1,0 0-15,-24 24 16,24-24 0,0 0 15,0 0-15,1 0 46,-1 0-62,-25 0 0,25 25 16,-24-25-1,24 0 1,0 0 0,0 0-1,1 0 1,-26 0-1,25 0-15,0 0 16,1 0 0,-26 0-1,25 0-15,0 0 16,-24 0 0,24 0-1,0 0 1,0 0-1,1 0 1,-1 0-16,-25 0 31,25 0-15,1 0 0,-1 0-1,0 0 1,0 0-16,0 0 31,1 0-15,24 25-16,-25-25 15,0 0 17,0 25-17,0-25-15,0 0 31,1 0 1,-1 0-1,0 0-15,0 0 46,0 0 47,25-25 79,0 0-126,0 0-15,0 1 0,0-1-16,0 0 48,0 0 30</inkml:trace>
  <inkml:trace contextRef="#ctx0" brushRef="#br0" timeOffset="81285.1221">23267 16421 0,'25'0'203,"-25"25"-78,0-1-94,24 1 0,-24 0-15,0 0 0,25-25-1,-25 25 1,0-1-16,0 1 15,0 25 1,0-25 15,0-1 1,0 1-17,0 0 1,0 0-1,0 0 17,0-1-1,0 1-31,0 0 31,0 0 0,0 0 16,0-1-15,0 1 61,0 0 1</inkml:trace>
  <inkml:trace contextRef="#ctx0" brushRef="#br0" timeOffset="85649.5792">22671 16619 0,'0'25'157,"0"0"-110,0 0-32,0-1 16,0 1 1,0 0-1,0 0-15,0 0 15,0-1 0,0 1 0,0 0 1,0 0 30,0-50 79,0 0-141,0 0 31,0 1 0,0-1 0,0 0-15,0 0 15,25 25 1,-25-25-17,25 25 32,-25-24-16,0-1 32,25 25-32,-25-25 32,25 25-17,0 0 79,-25 25-78,24-25-31,-24 25-16,0-1 31,0 1 0,0 0 16,0 0-47,25 0 32,-25-1-1,0 1 0,0 0-15,0 0 15,0 0 31,0-1 1,0 1-1</inkml:trace>
  <inkml:trace contextRef="#ctx0" brushRef="#br0" timeOffset="91138.7619">22895 16594 0,'0'25'234,"0"0"-187,0 0-16,0 0-15,0-1-1,0 1 32,0 0-15,0 0-1,0 0 0,25-25-31,-25 24 47,0 1 0,24-25-16,-24 25-31,25-25 188,-25-25-79,0 0-62,0 1-16,0-1 0,0 0 1,0 0-1,0 0 47,25 25-62,-25-24 30,0-1-14,0 0 140,0 0-16,0 50 266,0 0-375,0 0-16,0-1 16,0 1 0,0 0 15,0 0-46,0 0 62,0-1 62,25-24-124,0 0 31,-1 0 94</inkml:trace>
  <inkml:trace contextRef="#ctx0" brushRef="#br0" timeOffset="97634.4064">23168 16694 0,'-25'0'281,"25"24"-250,-25-24 219,25-24-218,0-1 30,0 0 79,25 25-79,0 0 63,-25 25 156,0 0-234,0-1 16,0 1-1,0 0-30,0 0-1,0 0 63,0-1-32,0 1 47,24-25 79,-24-25 62,25 1-219,-25-1 0,0 0 1,0 0 15,0 0 31,25 25-63,-25-24 63,25 24-46,-25-25-1,0 50 188,0-1-188,0 1 16,0 0-16,0 0 0,0 0 1,0-1-1,0 1 31,0 0-15,0-50 78,0 0-78,0 1-31,0-1-16,0 0 31,25 25-31,-25-25 16,0 0 15,0 1-16,0-1 48,24 25-47,1 0 124,-25 25-77,25-25-48,-25 24 1,0 1 31,25-25-47,-25 25 31,0 0 0,0 0 1,0-1 14,0 1 1,0 0 47</inkml:trace>
  <inkml:trace contextRef="#ctx0" brushRef="#br0" timeOffset="100549.9587">23540 16495 0,'0'25'234,"0"0"-202,0 0-1,0-1 0,24 1-15,1 0 15,-25 0 32,25-25-48,0 0 79,0 0-32,-25-25-46,24 25 0,-24-25-1,0 0 1,0 1 15,0-1-15,0-25 15,25 50-31,-25-25 16,0 1 31,0-1-1</inkml:trace>
  <inkml:trace contextRef="#ctx0" brushRef="#br0" timeOffset="106461.5651">23862 16470 0,'0'25'234,"0"0"-203,-25-25 16,25 25 16,0 0-1,0-1 1,0 1-32,0 0 63,0-50 203,0 0-266,0 1 16,0-1 15,0 0 1,0 0-16,0 0 62,0 50 78,0 0-155,0 0 15,0 0-1,0-1 17,0 1-32,0 0 63,25-25-63,0 0 32,-25 25-48,25-25 63,0 0 32,-25-25-16,0 0-1,24 0-46,-24 1 16,0-1-1,0 0-31,0 0 1,0 0 77,-24 25-46,-1 0 15,0 0 15,0 0-46,50 0 485,0 0-407,0 0 0,-1 25-32,-24 0-30,25-25-32,-25 25 0,0 0 32,0-1-32,25-24-15,-25 25-16,0 0 31,0 0 0,25-25 0,-25 25-15,0-1 0,0 1 46,25-25 16,-25 25-46,24-25 14,1 0 33</inkml:trace>
  <inkml:trace contextRef="#ctx0" brushRef="#br0" timeOffset="110234.5371">24061 16570 0,'-25'0'109,"25"24"-31,0-48 79,0-1-142,0 0 1,0 0 0,0 0-1,0 1 1,0-1 31,0 0-32,0 0 17,0 0 14,0 0 1,0 1 0,25 24 484,-25 24-531,0 1 32,24 0-32,1-25 15,-25 25 1,0 0-16,25 0 31,-25-1 0,0 1 16,25 0-31,-25 0 46,25-25-30,-25 25-17,0-1 17,24-24-17,-24 25 1,0 0 31,25-25-16,-25 25-15,0 0 62,0-1-31,25-24-32,-25 25 63,25-25-46</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9T04:26:55.452"/>
    </inkml:context>
    <inkml:brush xml:id="br0">
      <inkml:brushProperty name="width" value="0.05292" units="cm"/>
      <inkml:brushProperty name="height" value="0.05292" units="cm"/>
      <inkml:brushProperty name="color" value="#FF0000"/>
    </inkml:brush>
  </inkml:definitions>
  <inkml:trace contextRef="#ctx0" brushRef="#br0">29592 13171 0</inkml:trace>
  <inkml:trace contextRef="#ctx0" brushRef="#br0" timeOffset="12077.811">20464 4862 0,'-25'0'156,"0"0"-140,0 0 15,1 0 0,48 0 79,1 0-95,0 0 1,0 0-16,24 0 16,1 0-1,0 0-15,-1 0 16,-24 0-1,0 0-15,0 0 32,0 0-1,-1 0-31,1 0 31,0 0-15,0 0 15,0 0-15,-1 0 31,1 0 15</inkml:trace>
  <inkml:trace contextRef="#ctx0" brushRef="#br0" timeOffset="14391.1773">20687 4589 0,'0'25'313,"0"-1"-313,0 1 15,0 0 16,25 0-31,-25 0 32,0-1-32,0 1 15,0 0 1,0 0 0,0 0-1,25 0 1,-25-1-1,0 1 1,0 0 0,0 0 15,0 0 0,25-25-31,-25 24 16,0 1 15,0 0 0,0 0 32,0 0-48,0-1 79</inkml:trace>
  <inkml:trace contextRef="#ctx0" brushRef="#br0" timeOffset="22495.5524">20737 5333 0,'-25'0'266,"0"25"-219,0 0-32,0-25 1,-24 49-1,24 1 1,-25-50-16,26 49 16,-1-49-1,0 50 1,0-25-16,0 0 16,1-1-1,24 1-15,-25-25 16,0 50-1,0-50-15,0 25 16,1-1 0,24 1-16,-50 0 15,25 0 17,25 0-1,-25-25 0,25 25 16,-24-25 0,-1 0 47,0 24-1,0-24-77,25 25 0,-25-25-1,25 25 1,-24-25 15,-1 25 0,0-25 47,25 25-46</inkml:trace>
  <inkml:trace contextRef="#ctx0" brushRef="#br0" timeOffset="25926.1657">20910 5358 0,'25'0'250,"0"25"-203,0-25-47,0 0 31,-25 24-15,49-24-16,-24 0 16,0 25-1,24 0-15,-24 0 16,0 0-1,49-1-15,-49-24 16,25 50 0,-1-50-16,26 50 15,-26-26 1,-24-24-16,25 25 16,-50 0-1,25-25-15,-25 25 31,24-25-15,1 0 31,0 0-31,-25 25-1,25-25 1,-25 24-1,25-24 1,24 25 15,-24-25-15,0 25 0,0-25-16,0 25 15,-1-25 1,1 25-16,0-25 15,-25 25 1,25-25-16,0 24 16,-1 1-1,1-25 17,-25 25-1,25-25 0,-25 25 16,25-25-47</inkml:trace>
  <inkml:trace contextRef="#ctx0" brushRef="#br0" timeOffset="30988.8451">19596 6276 0,'25'0'234,"-1"0"-203,1 0-31,0 0 16,0 0 0,0 0-16,24 0 15,-24 0 1,0 0-16,0 0 15,-1 0 1,1 0-16,0 0 16,0 0-1,24 24 17,-24-24-17,0 0 1,0 0-16,0 0 31,-1 0-15,-24 25-16,25-25 15,0 0 17,0 0 14</inkml:trace>
  <inkml:trace contextRef="#ctx0" brushRef="#br0" timeOffset="35813.5732">19893 6623 0,'-24'49'266,"-1"-49"-251,0 25 1,-25 50-16,1-26 16,-1 1-1,1 0-15,24-1 16,0-24-1,25 0-15,-25-25 16,25 49 0,-25-49-1,0 25-15,25 25 16,-24-50-16,24 49 16,-25-24-1,0 0-15,0 0 31,25 0-15,-25-25 0,1 0 15,24 24-31,0 1 31</inkml:trace>
  <inkml:trace contextRef="#ctx0" brushRef="#br0" timeOffset="38621.4955">19323 7665 0,'-25'0'94,"0"0"-63,0 0 1,1 0 14,-1 0-14,0 0-17,0 0 1,-24 0-16,24 0 16,0 24-1,-25-24-15,50 25 16,-24 0-1,-1-25-15,25 25 32,-25-25-17,25 25 17,0-1-17,0 1 1,25 0-1,49 0 1,-24 0-16,-25-1 16,24-24-16,-24 25 15,0 0 1,0-25 15,-1 0 16,1 0-16,0 0-15,0 0 0,-25-25 15,25 0-31,-25 1 31,24-1-31,-24 0 16,0 0-16,25 25 15,-25-49 1,0 24 0,0 0 15,0 0-31,0 0 15,0 1 1,0-1 15,-25 25 1,25-25-17,0 0 16,0 50 79,0 0-110,0 24 31,25 1-31,-25-25 16,0 0-1,0 24-15,25 1 16,0-25 0,0 24-16,-25-24 15,0 0 1,24 25-16,1-26 15,-25 1 1,25-25-16,-25 25 16,25 0 15,0-25-15,-25 25-1,25-1-15,-1-24 31,-24 25-15,25-25 15</inkml:trace>
  <inkml:trace contextRef="#ctx0" brushRef="#br0" timeOffset="41578.1772">20191 6573 0,'0'25'219,"0"0"-188,0 0-15,25-25-1,0 24 1,-1 1 15,1 0-15,-25 0-16,50 0 16,-50-1-1,49 1 1,-24 0-16,0 0 15,25 0 1,-26 24-16,26-49 16,-25 50-1,0-50-15,-1 50 16,1-50 0,-25 24-16,25-24 15,-25 25 1,0 0 15,25-25-15,-25 25 15,0 0 31,25-25 1,-25 24-32,25-24 0,-25 25-31,24 0 47,1-25-15,-25 25-17,25 0 32</inkml:trace>
  <inkml:trace contextRef="#ctx0" brushRef="#br0" timeOffset="44209.492">20836 7565 0,'0'50'234,"0"-25"-203,0 24-31,0-24 16,0 25 0,0-25-1,0 49-15,0-49 16,-25 0-1,25 24-15,0-24 16,0 0 0,0 0-16,0 24 15,0-24 1,0 0 0,0 0-16,0 0 46,0-1-14,25-24 93,0 0-94,0 0-15,-1 0-1,1 0 1,0 0 15,0 0 0,0 0 16,-1 0-47,1 0 63,-25 25 155,0 0-218,0 0 16,0 0 0,0 24-16,0 1 15,0-25 1,0 24 0,0-24 15,0 0 0,0 0 32,0-1-17</inkml:trace>
  <inkml:trace contextRef="#ctx0" brushRef="#br0" timeOffset="47978.1821">22374 6226 0,'-25'25'343,"0"-25"-343,0 0 16,-24 25-16,24-1 16,0-24-1,0 25-15,1 0 16,-1-25-1,25 25-15,-25-25 16,25 25 0,-25-25-16,25 24 15,0 1 17,-25-25-17,25 25 1,0 0-1,0 0-15,0-1 16,0 1 0,0 0-1,0 0-15,25 0 16,-25-1 0,25 1-1,0 0 16,0-25-31,-1 25 16,-24 0 0,25-25-16,0 0 15,0 0 1,-25 24-16,25-24 16,-1 0-1,1 0 16,-25 25-31,25-25 16,0 0 15,0 0-15,-1 0 15,1 0 16</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12T09:37:24.675"/>
    </inkml:context>
    <inkml:brush xml:id="br0">
      <inkml:brushProperty name="width" value="0.05292" units="cm"/>
      <inkml:brushProperty name="height" value="0.05292" units="cm"/>
      <inkml:brushProperty name="color" value="#FF0000"/>
    </inkml:brush>
  </inkml:definitions>
  <inkml:trace contextRef="#ctx0" brushRef="#br0">9302 4812 0,'0'25'485,"0"0"-454,0 0 0,0-1 0,0 1 1,0 0-32,0 0 31,0 0-15,0-1-1,0 1-15,0 0 31,0 0-31,0 0 16,0-1 0,0 1 15,0 0 0,0 0-31,0 0 31,0-1 1,0 1-1,25-25-15,-25 25-16,0 0 46,0-75 111,0 25-142,0 1 1,0-1 0,0 0-16,0 0 31,0 0-16,0 1 1,0-1 15,0 0-15,0 0 15,0 0-15,0 1 31,0-1-16,0 0-15,0 0 15,0 0 47,0 1-31,0-1-16,0 0-15,0 0 31,24 25 15,-24-25-62,25 25 63,0 0-1,0 0-15,0 0 0,-1 0-16,-24 25 0,25-25 1,-25 25 14,0 0-14,0 0 15,0-1-1,0 1 33,0 0 14,0 0-46,-25-25-16,1 0-15,24 25 0,-25-25 15,0 24 16,0-24 125</inkml:trace>
  <inkml:trace contextRef="#ctx0" brushRef="#br0" timeOffset="2625.1868">9500 5135 0,'-25'0'203,"25"24"-156,0 1 15,0 0-15,0 0-16,0 0 1,0-1-17,0 1 1,-24-25 0,24 25-1,0 0-15,0 0 31,0-1 16,0 1 16,0 0-16</inkml:trace>
  <inkml:trace contextRef="#ctx0" brushRef="#br0" timeOffset="7358.4261">9847 4837 0,'-24'0'156,"24"25"-31,0 0-93,0-1-17,0 1-15,0 25 16,0-25 15,0-1-31,0 1 16,0 0-1,0 0 1,0 0 15,0-1-31,0 1 31,0 0-15,0 0 0,0 0 15,0-1 0,0 1 0,0 0 16,0 0 0,0-50 31,0 0-46,0 0-32,0 1 15,0-1 1,0-25-1,0 25 1,0 1 15,0-1-15,0 0 0,0 0-1,0 0 16,0 1-15,0-1 15,0 0-15,0 0 15,0 0 16,0 1 47,0-1-47,0 0-16,0 0 0,0 0-15,24 0 15,-24 1 0,25 24 1,0 0 77,0 0-47,-25 24-30,25-24-1,-25 25-15,24-25-1,-24 25 16,0 0 16,0 0 16,0 0-32,0-1 63,0 1-32,-24-25-15,24 25-31,0 0 31,-25-25-16,0 0 203,0 0-31</inkml:trace>
  <inkml:trace contextRef="#ctx0" brushRef="#br0" timeOffset="12388.3012">9947 5184 0,'0'25'94,"-25"-25"-94,25 25 31,-25-25-31,25 25 47,0-1 47,0 1-47,0 0 46,25-25 1,-25 25 0,25-25-63,-25-25 250,0 0-249,0 0-1,0 1 31,0-1 32,0 0 0,24 25 62,1 0-125,0 25 1,0-25-1,-25 25-15,25-25-1,0 24 16,-25 1-15,0 0 15,24-25-31,-24 25 16,0 0 0,0-1-1,0 1 1,0 0 15,0 0 16,0 0-31,0-1 46,-24-24 16,-1 0-62,0 0-1,0 0 17,0 0 15,0 0-32,1 0 16,24-24 1,0-1-32,-25 25 15,25-25 17,-25 0-1,25 0 0,0 1 0,25 24 172,-25 24-156,25-24-15,-25 25-17,24-25 1,1 25-1,-25 0 1,25 0 0,-25-1 15,25-24-15,-25 25 15,25-25-16,0 0 17,-25 25-32,0 0 47,24-25-32,1 0 32,0 0 16,0 0-32,-25-25-16,25 0 17,-25 0-1,24 25-15,-24-24-16,0-1 15,25 25 1,-25-25 15,25 0-15,-25 0 15,0 1-15,0-1 15,0 0 0,0 0 63</inkml:trace>
  <inkml:trace contextRef="#ctx0" brushRef="#br0" timeOffset="17155.452">10492 4862 0,'0'25'219,"0"-1"-204,0 1 1,0 0-16,0 0 16,0 0-1,0-1-15,0 1 16,0 0-1,0 0-15,0 0 32,0-1-17,0 1 1,0 0 31,0 0 0,0 0 46,0-1 48,0 1-110,0 0 1,0 0-17,0 0 32,0-1-31,0-48 124,0-1-108,0 0-32,0-25 31,0 26-16,0-1 1,0 0 0,0 0-1,0 0 1,0 1 0,0-1-1,-24 25 1,24-25-1,0 0 17,0 0 15,0 1-32,0-1 32,0 0 16,0 0 15,0 0-16,24 25 63,-24-24-94,25 24-31,0 0 32,-25-25-1,25 25 0,0 0 63,-1 0-32,1 25-15,-25-1 16,0 1-32,0 0 32,0 0-32,-25-25 16,25 25-32,0-1 17,0 1 14,-24-25-30,24 25 31,-25-25-16,25 25-15,-25 0-1,0-25 1,25 24 31,-25-24-47,1 0 94</inkml:trace>
  <inkml:trace contextRef="#ctx0" brushRef="#br0" timeOffset="20544.7673">10716 5259 0,'24'0'250,"1"0"-156,0 0 15,-25 24 110,0 1-172,0 0-16,0 0 0,-25-25 1,25 25-32,-25-25 46,25 24-30,-24-24 0,24 25-1,24-25 220,1 0-173,0 0 16,-25 25-62,0 0 93,0 0-15,0-1-47,0 1-16,0 0 16,-25-25-47,0 0 63,1 0-48,-1 0 16,0 0 1,0 0 15,0 0-16,1 0 0</inkml:trace>
  <inkml:trace contextRef="#ctx0" brushRef="#br0" timeOffset="24939.5133">11013 4936 0,'0'25'157,"0"0"-95,0 0-46,0-1-1,0 1-15,0 0 16,0 0 0,0 0-1,0-1 1,0 1-1,0 0 17,0 0-32,0 0 31,0-1 31,0 1 32,0 0-63,-25-25 173,25-25-204,0 0 15,0 1 1,0-26-16,0-24 15,-24 24 1,24 25-16,0 0 16,0 1-1,-25-1 1,25 0 0,0 0 15,0 0 0,0 1 0,0-1 16,0 0 0,0 0 47,25 25 0,-1 0-63,1 0 0,0 0 0,0 0 1,0 0 14,-1 0-14,-24 25-1,25-25-15,-25 25-1,0 0 32,0-1 16,0 1-17,0 0-14,0 0 61,-25-25-30,1 0-47,-1 0 15,0 25-16,0-25 1,0 0 15,1 0 1</inkml:trace>
  <inkml:trace contextRef="#ctx0" brushRef="#br0" timeOffset="27854.6716">11237 5209 0,'0'25'172,"0"0"-125,0-1-16,0 1 0,0 0 0,0 0-15,0 0 0,0-1 15,0 1 0,0 0 63,24-25 47,1 0-95,0 0-14,0 0 30,0 0 32,-25 25 172,0 0-235,0-1 0,0 1 0,0 0-15,0 0 15,0 0 0,0-1 16,0 1-31</inkml:trace>
  <inkml:trace contextRef="#ctx0" brushRef="#br0" timeOffset="31520.2754">11460 5035 0,'0'25'250,"0"25"-218,0-25-17,0-1 1,0 1-16,0 0 15,0 0 1,0 24 0,0-24-1,0 0 17,0 0-17,0 0 32,0-1 0,0-73 94,0-1-126,0 1-15,0 24 16,0-50-1,0 26-15,0 24 16,-25 0 0,25-24-16,0 24 15,0 0 1,0 0 0,0 0-16,0 1 15,0-1 1,0 0 15,0 0 0,0 0-15,0 0 62,25 25-15,0 0-32,-1 0-16,1 0 1,0 0 15,0 0-15,-25 25 0,25-25-1,-25 25 1,24-25 15,1 25-15,-25 0 15,0 0 16,0-1-32,0 1 32,0 0-15,0 0-17,-25 0 1,1-25-1,24 24 1,-25-24 0,25 25 15,-25-25 0,0 0 0,25 25 1,-25-25 46</inkml:trace>
  <inkml:trace contextRef="#ctx0" brushRef="#br0" timeOffset="34150.3724">11559 5308 0,'0'25'156,"0"0"-125,0 0-31,0-1 16,0 1-1,0 0 1,0 0 15,0 0-15,0-1 31,0 1 31,25-25-16,0 0 1,-1 0-32,1-25-15,0 25-1,0 0 17,0 0-17,-1 0 16,1 0 1,0 0-1,0 0 16,-25 25-32,0 0 17,0 0-17,0 0 17,0-1-1,0 26-16,-25 0 1,0-50 0,-24 24-1,24 1 1,25 0 0,-50-25-16,25 25 31,1-25-16,-1 0 1,0 0 0,0 0 15,0 0 16,1 0 31</inkml:trace>
  <inkml:trace contextRef="#ctx0" brushRef="#br0" timeOffset="37047.3177">11633 5308 0,'50'0'203,"-25"0"-187,0 0 0,-1 0-16,26 0 15,0 0 1,-26 0-16,1 0 16,0 0-1,0 0 16,0 0-15,-1 0 31,1 0 31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9T04:33:12.907"/>
    </inkml:context>
    <inkml:brush xml:id="br0">
      <inkml:brushProperty name="width" value="0.05292" units="cm"/>
      <inkml:brushProperty name="height" value="0.05292" units="cm"/>
      <inkml:brushProperty name="color" value="#FF0000"/>
    </inkml:brush>
  </inkml:definitions>
  <inkml:trace contextRef="#ctx0" brushRef="#br0">24284 12998 0,'0'24'328,"25"1"-265,-1-25-48,1 0 1,25 0 0,-1 0-16,-24 0 15,0 0 1,49-25-16,-49 25 15,0 0 1,25 0-16,-26 0 16,1 0-1,0 0-15,0 0 16,0 0 15,-1 0-31,1 0 31,0 0 1,0 0-17,0 0 1,0 0 15,-1 0 0,1 0 1,0 0-17,0 0 17,0 0 30,-1 0 32</inkml:trace>
  <inkml:trace contextRef="#ctx0" brushRef="#br0" timeOffset="2947.7275">24705 12700 0,'0'25'266,"0"0"-251,0-1 1,0 1 0,0 0-1,0 25 17,0-26-17,0 1 1,0 0-16,0 0 15,0 0 1,0-1-16,0 1 31,0 0 1,0 0-17,0 0 1,0-1-16,0 1 15,0 0 1,25-25 0,-25 25-16,0 0 31,0 0 0,0-1-15,0 1 15,0 0 32,0 0-17,0 0 48,0-1-47,0 1 62</inkml:trace>
  <inkml:trace contextRef="#ctx0" brushRef="#br0" timeOffset="6532.0102">24581 13543 0,'0'25'297,"0"0"-266,0 0 16,0 0-16,0-1 1,-24 1-1,-1-25 0,25 25-31,0 0 16,-25-25-1,25 25-15,-25-25 16,25 24 0,-25-24-1,1 25 1,24 0-1,-25-25 1,25 25-16,-25-25 16,25 25-1,-25-25 1,0 24 0,25 1-16,-24 0 15,-1-25 1,25 25-1,-25-25-15,0 25 16,25-1 0,-25-24-16,25 25 15,-24-25 1,-1 25-16,0 0 31,0 0-31,0-1 16,25 1-1,-24-25-15,24 25 32,-25-25-17,0 25 1,0-25 0,25 25-1,-25-1 1,1-24 31,24 25-32,-25-25 63</inkml:trace>
  <inkml:trace contextRef="#ctx0" brushRef="#br0" timeOffset="10206.4285">23812 14610 0,'-24'0'204,"24"25"-173,0 0 0,-25-25 0,25 24-31,-25-24 16,0 25 0,0-25-16,25 25 31,-24-25-16,24 25-15,-25-25 32,25 25-17,-25-1 17,25 1-1,0 0-16,0 0 1,0 0 15,0-1 32,25 1-48,0-25 1,-1 0 0,1 0-16,0 0 15,0 0-15,0 0 32,-1 0-32,1 0 31,0 0 16,0 0-16,0 0-31,-25-25 16,25 25-1,-25-24-15,24 24 16,-24-25-1,25 25-15,-25-25 16,25 25 0,-25-25-1,0 0 17,0 1-17,0-1 16,0 0-15,0 0 0,0 0 15,0 1 0,0-1 0,0 0 1,-25 25 77,0 0-78,1 0-15,-1 0 0,0 0-1,0 0 16,0 0 1,25 25 15,-25-25-47,1 0 31,-1 0 16,25 25-32</inkml:trace>
  <inkml:trace contextRef="#ctx0" brushRef="#br0" timeOffset="10673.1092">23763 14660 0</inkml:trace>
  <inkml:trace contextRef="#ctx0" brushRef="#br0" timeOffset="14155.8811">24061 14709 0,'0'25'234,"0"0"-187,0 0-16,0-1-15,0 1 15,0 0 1,0 0-1,0 0-16,0-1 17,0 1-1,0 0 0,0 0-15,0 0 15,0-1 16,24 1 0,-24 0-16,0 0 16,25-25-16,0 0 16,0 0 31,0 0 0,-1 0 16,-24-25-63,25 0 1,-25 0 30,0 1 1,0-1 30</inkml:trace>
  <inkml:trace contextRef="#ctx0" brushRef="#br0" timeOffset="16502.5829">24805 13519 0,'24'0'156,"1"0"-125,-25 24-15,25-24 0,25 25 15,-25 0-16,-1-25 1,1 0-16,25 25 16,-1-25-1,-24 25-15,0-25 16,25 24 0,-1-24-16,-24 25 15,25-25 1,-26 25-16,1 0 15,25-25 1,-25 0 0,-1 25-1,1-25 1,0 0-16,0 24 16,24 1-16,-24-25 31,0 25-31,-25 0 15,25-25 1,0 0 0,-1 25 15,1-25 0,-25 24 0</inkml:trace>
  <inkml:trace contextRef="#ctx0" brushRef="#br0" timeOffset="19146.263">25722 14238 0,'0'-25'78,"-24"25"-62,48 0 156,1 0-172,0 0 15,0 0 1,0 0-16,-1 25 15,1-25 1,0 0-16,0 0 16,-25 25 15,25-25-31,0 24 31,-1-24-15,1 0-1,0 25-15,25-25 32,-26 0-17,-24 25 1,25-25-16,0 0 16,0 0 30,-25 25-14,25-25-17,-25 25 17</inkml:trace>
  <inkml:trace contextRef="#ctx0" brushRef="#br0" timeOffset="21572.1994">26095 14064 0,'-25'0'234,"25"25"-202,-25-25-17,25 25 17,0 0-1,0-1-16,-25 1 1,25 0 0,0 0-1,-25 0-15,1-1 16,24 1 15,-25 0-15,25 0-1,-25 0 17,25 0-1,-25-25-31,0 24 31,25 1-31,0 0 16,-25-25-1,25 25-15,0 0 16,-24-25 0,24 24-1,-25 1 17,0-25-1,25 25 0,0 0-15,-25-25-1,25 25 32</inkml:trace>
  <inkml:trace contextRef="#ctx0" brushRef="#br0" timeOffset="24184.7074">25971 14139 0,'24'0'156,"-24"24"-156,0 1 47,0 0-16,25 0-15,-25 0-1,0-1 1,0 1 0,0 0-16,25 0 31,-25 0-15,0 0-1,0-1 16,0 1 16,25-25-15,-25 25-17,0 0 32,25 0-47,-25-1 47,0 1 0,0 0 47</inkml:trace>
  <inkml:trace contextRef="#ctx0" brushRef="#br0" timeOffset="26770.8443">25896 14759 0,'0'25'281,"-25"-1"-250,0 1 0,1 0-31,-26 0 16,25 24 0,0-49-1,1 25-15,24 0 16,-25-25-1,25 25-15,-25-25 16,0 0 0,25 25-1,-25-1 1,1-24 31,24 25-32,-25-25 1,0 25 15,0-25 47,25 25-62,0 0 31,-25-25 62,1 0-31,24 24-62,-25-24 0,0 0-1,25 25 1,-25-25 0,25 25-1,-25-25 1,1 0 15,24 25 0</inkml:trace>
  <inkml:trace contextRef="#ctx0" brushRef="#br0" timeOffset="31616.2309">25102 15329 0,'0'25'219,"0"0"-172,0 0-47,0 0 31,0-1-15,0 1-1,0 0 1,0 0-16,0 0 31,0-1-15,0 1-1,0 0 17,0 0-1,0 0-16,0-1 1,0 1 31,0 0-16,0 0 0,0 0-15,0-1 47,0 1-17,0 0 33,0 0-33,0 0 48,0-1-31,0 1 30,25-25-14,-25-25 30,0 1-62,0-1 0,0 0-16,0 0 16,0 0 0,0 1 15,0-1-31,0 0 63,25 25 62,0 0 32,0 0-16,-25 25-141,24-25-31,1 0 31,-25 25-15,25-25 62,-25 24-62,0 1 62,25-25-78,-25 25 47,0 0-16,25-25-15,-25 25 15,0-1 16,0 1 31,0 0-47,-25-25-15,0 25 15,0-25 16,0 0-16,25 25-31,-24-25 63,-1 0 30,0 0 1,0 0 0,0-25 0</inkml:trace>
  <inkml:trace contextRef="#ctx0" brushRef="#br0" timeOffset="34386.6752">26070 14784 0,'0'24'188,"0"1"-157,25-25-31,24 25 15,1 0 1,-1 0 0,-24-1-1,25 1-15,-1-25 16,-24 25 0,0-25-16,0 25 15,0-25 1,-1 25-16,1-25 31,0 0-15,0 24-16,-25 1 15,25-25-15,-1 0 32,1 25-32,0-25 31,-25 25 0,25-25-31,-25 25 47,25-25-31,-25 24-16,24-24 15,1 0 63,-25 25 125</inkml:trace>
  <inkml:trace contextRef="#ctx0" brushRef="#br0" timeOffset="37889.6608">26938 15404 0,'0'0'281,"-25"25"157,0-25-391,0 0-1,25 24-30,-24-24 31,-1 0-31,25 25 15,-25-25 0,25 25 0,-25-25 32,25 25-32,0 0 47,0-1-31,0 1-16,0 0 1,0 0 30,25-25-15,-25 25-47,0-1 47,25-24-16,0 0 0,-1 0 63,1 0-47,0 0 0,0 0 0,0 0 46,-1 0 32</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12T09:39:20.801"/>
    </inkml:context>
    <inkml:brush xml:id="br0">
      <inkml:brushProperty name="width" value="0.05292" units="cm"/>
      <inkml:brushProperty name="height" value="0.05292" units="cm"/>
      <inkml:brushProperty name="color" value="#FF0000"/>
    </inkml:brush>
  </inkml:definitions>
  <inkml:trace contextRef="#ctx0" brushRef="#br0">15577 6152 0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1-09T04:47:11.687"/>
    </inkml:context>
    <inkml:brush xml:id="br0">
      <inkml:brushProperty name="width" value="0.05292" units="cm"/>
      <inkml:brushProperty name="height" value="0.05292" units="cm"/>
      <inkml:brushProperty name="color" value="#FF0000"/>
    </inkml:brush>
  </inkml:definitions>
  <inkml:trace contextRef="#ctx0" brushRef="#br0">21580 2679 0,'-50'0'547,"1"25"-547,24-25 16,0 0-1,-49 0-15,49 0 16,-74 0 0,-199 49-1,-24-24-15,222-25 16,51 0-1,-1 25-15,25-25 16,1 0 0,-26 25-16,25-25 15,-24 0 1,-1 0-16,25 0 16,0 0-1,1 25-15,-1-25 16,0 0-1,0 0 1,-24 0-16,-26 0 16,-24 24-1,-199 125-15,149-124 16,100 0 0,-1-25-16,1 25 15,24-1 1,0-24-1,0 0 1,0 0 0,1 25-16,-26 0 15,25-25 1,0 25-16,-24 0 16,24-25-1,0 24-15,0 1 16,1-25-1,-1 25-15,0-25 32,25 25-17,-25-25 1,0 0-16,25 25 31,-24-25-15,24 24-16,-25-24 31,25 25-15,-25-25-1,0 0-15,0 25 16,1 0 0,-1 0-1,0-25 1,25 24-1,-25-24 1,25 25-16,-25-25 16,0 25-1,25 0 1,-24-25-16,24 25 16,-25-25-1,25 24-15,-25-24 16,0 25-1,25 0 1,-25-25 0,25 25-16,-24-25 15,24 25 1,-25 0-16,0-1 16,0 1-1,0 0 1,25 25-16,-24-26 31,24 1-15,-25 0-1,0-25-15,25 25 16,0 0 0,-25-1-16,25 1 15,-49 0 1,49 25-16,-25-50 15,25 24 1,-25-24-16,25 25 16,-25 0 15,25 0-15,0 0 30,-25-25-14,25-25 202,0 0-218,0 0 31,-24 50 31,-1 0-63,25 0-15,0-1 16,0 26 0,0-25-16,0 24 15,0 1 1,0 0-1,0-1-15,0 1 16,0-25 0,0 24-16,0 1 15,-25-1 1,25 1 0,0-25-1,-25 25 1,25-26 15,0 26-15,-25-25-1,25 0 1,0-1 0,0 1-16,0 0 31,0 0-31,-24 0 15,24-1 1,0 26 0,0-25-1,-25 0-15,25-1 16,0 1 0,0 0-1,0 25-15,0-1 16,0-24-1,0 0-15,0 24 16,0-24 0,0 0-16,0 25 15,0-26 1,0 1-16,0 0 16,0 25-1,0-26 1,0 1-1,0 0 1,0 0-16,0 0 16,0 0-16,0 24 15,0 1 1,0-25 0,0 24-16,0 1 15,0-1 1,0-24-16,0 25 31,0-1-31,0 1 16,0 0-1,0-1-15,0 1 16,0-1 0,0 1-16,0-25 31,0-50 156,0 0-155,0 0-32,0 1 46,-25 24-14,25-25-17,0 50 32,0-1-31,0 1-16,0 25 15,0-1 1,0-24-16,25 50 16,-25 24-1,25 149 1,-25 50-16,0 24 16,-25-173-1,25-75-15,-25 1 16,0-26-1,25 1-15,0 0 16,0-1 0,0-24-16,0 25 31,0-26-15,0 1-1,0 0-15,0 0 16,0 24-1,0-24-15,-25 0 16,25 0 0,0 0-1,-24-1 1,24 1-16,0 0 31,-25-25-31,25 50 16,-25-50-16,0 24 15,25 1 17,-25-25-17,25 25-15,0 0 32,0 0-32,-24-1 15,24 1 1,0 50-16,-25-26 15,25 1 1,0-25-16,0 0 16,0 24-1,0-24-15,0 0 16,0 0 0,0-1-1,0 1 1,0 0-16,0 0 31,0 0 16,0-1-31,0-48 109,0-1-63,0 0-31,0 0 1,0 0-17,0 1 16,0 73 48,0-24-64,0 25-15,0 24 16,25 25-1,-25-24 1,0 24-16,24-25 16,1-24-1,0-1-15,-25 1 16,0 0 0,0-1-16,25-24 15,-25 0 1,0 0-16,25 0 15,-25-1 1,0 1-16,0 25 31,24-25-31,-24-1 16,25 26 0,0-25-16,0 0 15,-25 24 1,25-24-16,-25 0 15,24-25 1,1 49 0,0-24-1,25-25 1,-26 50-16,26-25 16,0-25-1,-26 24-15,26 1 16,-25-25-1,24 0 1,-24 0 0,0 0-1,0 0 1,0 0 15,-1 0-15,26 0-1,-25 0 1,24 0 0,1 0-1,0 0-15,24 0 16,-24 0-16,-25 0 16,-1 0-1,1 0 1,0 0-16,0-25 15,24 25 1,1-24-16,-25 24 16,24 0-1,1-25-15,-25 0 16,24 25 0,-24-25-16,0 0 15,25 25 1,-26-49-16,1 49 15,25-50 1,-1 25-16,-24-24 16,0 24-1,25-25-15,-50 26 16,24-1 0,1 0-16,0 0 15,-25-24 1,25 24-1,0 0-15,0-25 16,-25 25 0,0 1-16,0-1 15,24 25 1,-24-50 0,0 25-1,0 1-15,0-1 16,0 0-1,0 0 1,0 0 0,0 1-1,0-1 17,0 0-1,0 50 359,0-50-140,0 0-234,0 0 0,0 1-16,0-26 31,0 25-31,0 0 16,0-24-16,0 24 15,0 0 1,0 0-16,0 1 15,0-1 1,0 0-16,0-25 16,0 1-1,0 24 1,0 0-16,-24 0 16,24-24-1,0 24 1,0 0-16,0-49 15,0 49-15,-25 0 16,25-25 0,-25 1-16,25 24 15,-25 0-15,25-24 16,0-1 0,0 25-16,-25 0 15,25 1 1,0-1-16,0 0 15,-25 25 1,25-50-16,-24 26 16,24-1 15,-25 25-15,25-25-1,0 0-15,-25 25 16,25-25-1,0 1-15,-25-1 16,0 0 0,25 0 15,-24 25-15,24-25-1,-25 25 63,25-24-62,0 48 140,0 1-125,0 0 1,-25-50 140,0 25-157,25-49 1,-25 24-1,25 0 1,-24-25-16,-1 1 16,25 24-16,-25-25 15,25 25 1,-25-49-16,25 49 16,-25 0-1,25-24-15,0 24 16,-24 0-16,24 0 15,0-24 1,-25 24-16,25 0 16,0-49-1,0 49-15,0 0 16,0 0 0,0-24-16,0 24 15,0 0 1,-25 0-16,25 1 15,0-1-15,0 0 32,0 0-32,-25 0 15,25 1 1,0-1 15,0 0 0,0 0-15,-25 25 0,25-25-1,0 1 17,-24 24-17,24-25 16,0 0-15,-25 25 47,25 25 405</inkml:trace>
  <inkml:trace contextRef="#ctx0" brushRef="#br0" timeOffset="121924.1603">19893 15602 0,'-24'0'281,"-1"25"-234,25 0-31,0 0-1,0-1-15,0 1 16,0 0 0,0 25-16,0-26 31,0 26-31,0-25 15,0 0 1,0-1-16,0 1 31,0 0-15,0 0 0,0 0-1,0-1 16,0 1-15,0 0 0,0 0-1,0 0 1,0-1 15,0 1-31,0 0 31,0 0 1,0 0-1,0-1-31,0 1 31</inkml:trace>
  <inkml:trace contextRef="#ctx0" brushRef="#br0" timeOffset="127556.9351">19893 15602 0,'25'0'172,"0"25"-156,25-25-1,-1 25-15,26-25 16,-26 0 0,1 0-16,-25 0 15,24 0 1,1 0-1,-25 0-15,-1 0 16,26 0 0,0 0-16,-1 0 15,1 0 1,-25 0-16,24 0 16,-24 0-1,0 0-15,0 0 16,0 0-1,-1 0 1,1 0 0,0 0-1,0 0 17,0 0-1,-1 0-31,1 0 15,25 0 1,-25 0 0,-1 0-1,26 0-15,0 0 16,-1 0 0,1 0-16,-25 0 15,24-25 1,1 25-16,-25 0 15,24 0 1,-24 0-16,25-25 16,-1 25-1,-24 0-15,0 0 16,24 0 0,-24 0-1,0 0-15,0 0 16,0 0-1,0 0 1,-1 0 0,1 0-1,-25-25 1,25 25-16,0 0 16,0 0-1,-1 0-15,1 0 16,0 0-1,0 0-15,0 0 16,24-24 15,-24 24-15,0 0 15,0 0 16,-1 0 31,-24 24 16,0 1-94,0 25 31,0-25-31,0-1 16,0 1-1,0 25-15,0-25 16,0-1 0,0 26-16,0-25 15,0 0 1,0-1 0,0 1-16,0 0 15,0 0 1,0 0-1,0-1 1,0 1-16,0 0 31,0 0-15,0 0 0,0-1-1,0 1 32,0 0-16,0 0 63,0 0-47,0-1 47,-24-24-63,-1 0-15,-50 0-1,26 0-15,-50 0 16,24 0-1,1 0-15,24 0 16,0 0 0,1 0-16,24 0 15,-25 0 1,1 0 0,-1 0-16,25 0 15,-24 0 1,24 0-16,0 0 15,0 0 1,1 0-16,-1 0 16,-25 25-1,25-25-15,1 0 16,-26 0 0,0 0-16,26 25 15,-26-25 1,25 0-16,-24 0 15,24 0 1,0 0 0,0 0-16,-49 0 15,49 0 1,-25 0-16,25 0 16,-49 25-1,49-25-15,0 0 16,1 25-1,-1-25-15,0 25 16,-25-25 0,26 0-1,-26 0 1,25 24 0,-24-24-1,24 0 1,0 0 15,0 0-15,0 0 31,1 0-16,-1 0 0,0 0-15,0 0 15,0 0 0,1 0 0,-1 0-15,0 0 47,0 0-32,0 0 16,1 0-32,-1 0 17,0 0 14,0 0 33,25-24-48,0-1 16,0 0 46,0 0-46,0 0 16,0 0 46</inkml:trace>
  <inkml:trace contextRef="#ctx0" brushRef="#br0" timeOffset="130450.484">20712 15726 0,'-25'0'156,"25"-25"-140,-25 25 31,25 25 93,0 0-124,0 0 15,0 0-15,0-1 0,0 1-1,0 0-15,0 0 31,0 0-15,0-1 0,25 1-1,-25 0 17,0 25-17,0-26 1,0 1 15,0 0-31,0 0 16,0 0-16,0-1 15,0 1 1,0 0 15,0 0-15,0 0-1,0-1 1,0 1 0,0 0-1,0 0 17,0 0-1,0 0 0,0-1 16</inkml:trace>
  <inkml:trace contextRef="#ctx0" brushRef="#br0" timeOffset="134174.3639">20042 16073 0,'0'25'234,"0"0"-218,0 0 15,0 0 16,0-1-16,0-48 157,0-1-173,0 0 1,0 0-1,0 0 1,0 1 0,0-1 15,0 0 0,0 0 0,0 0 48,25 25 14,0 0-77,0 0 31,-1 0-16,-24 25 16,25-25-16,-25 25-15,0 0 15,0 0 16,25-25-16,-25 24-15,25 1 31,-25 0 0,0 0-1</inkml:trace>
  <inkml:trace contextRef="#ctx0" brushRef="#br0" timeOffset="137921.0662">20265 15974 0,'0'25'281,"0"0"-265,0 0 15,0-1-15,0 1 15,0 0 0,0 0-15,0 0 31,25-25-16,0 24 16,0-24 93,-25-24-62,0-1-46,0 0-1,0 0 0,0 0 32,0 1-16,0-1 31,0 0-31,25 25 140,-25 25-187,0 0 31,0-1-15,0 1 15,24-25-31,-24 25 16,0 0-1,0 0 1,25-25-16,-25 24 31,0 1 16,0 0-16,0 0 16</inkml:trace>
  <inkml:trace contextRef="#ctx0" brushRef="#br0" timeOffset="142974.9546">20563 16073 0,'-25'0'297,"0"0"-219,1 0-47,-1-24 79,25-1-48,0 0 173,0 50-126,0 0-78,25-1-15,-25 1 15,0 0-15,0 0-1,0 0 1,0-1 15,0 1 32,0 0-32,0 0 16,24-25 156,-24-25-109,0 0-79,0 0 32,0 1 31,0-1 32,0 0-63,25 25 31,-25 25 156,25-25-203,-25 25-15,0-1 31,0-48 187,0-1-203,25 0-15,-25 0 15,25 25 32,-25-25-48,0 50 220,0 0-188,24 0-32,-24 0 1,0-1 15,0 1 0,0 0-15,0 0 15,0 0 32</inkml:trace>
  <inkml:trace contextRef="#ctx0" brushRef="#br0" timeOffset="151821.7962">21183 15801 0,'25'-25'329,"0"0"-298,-25 0-16,25 25 17,-25-25-1,24 25 0,1 0-15,0 0 15,0 0 0,0 0 1,-25 25-17,24-25 1,-24 25-16,25 0 31,-25 0 16,25-25-47,-25 24 16,0 1-1,0 0-15,0 0 31,0 0-31,0-1 16,0 1 0,0 0 15,0 0-31,0 0 31,0-1-15,0 1-1,-25 0 17,25 0-17,-25-25 1,1 0 0,24 25-1,-25-25 1,0 24-1,0-24 17,0 0-32,1 0 31,-1 0 0,0 0 16,0 0-16,25-24-15,0-1 31,0 0 15,0 0-30,25 25-17,0 0 16,0 0 1,-1 0 15,1 0-32,0 0 32,-25 25-16,25-25-15,0 0 0,-1 0 15,1 0 0,-25 25-31,25-25 31,0 0 1,0 0-17,-1 25 16,1-25 16,0 0 31,0 0-15,0-25-1,-25 0-46,24 0 0,-24 0 15,0 1 0,25 24-31,-25-25 31,25 0-15,-25 0 62,0 0 16</inkml:trace>
  <inkml:trace contextRef="#ctx0" brushRef="#br0" timeOffset="157966.907">19273 15230 0,'0'25'359,"0"0"-343,0-1 15,0 1 16,0 0-16,0 0 0,0 0-15,0 0 31,25-25-32,-25 24-15,0 1 63,0 0-32,0 0 63,0 0 31,0-1-63,0 1-15</inkml:trace>
  <inkml:trace contextRef="#ctx0" brushRef="#br0" timeOffset="160962.1499">19546 15304 0,'-25'0'187,"25"25"-155,-25-25-17,1 25 16,24 0 63,0 0-47,0 0 0,24-25 0,1 0 0,0 0 15,0 0 1,0 0-48,0 0 32,-25-25 0,24 25-31,-24-25-1,0 0 95,-24 25 124</inkml:trace>
  <inkml:trace contextRef="#ctx0" brushRef="#br0" timeOffset="164460.6936">19869 15304 0,'-25'0'234,"25"25"-187,-25-25-31,25 25 46,-25-25-31,25 25-15,0 0 0,0 0 30,0-1 17,0 1-16,25-25-32,0 0 32,0 0 0,-1 0 16,1 0-48,0 0 48,-25-25-16,25 25 15,-25-24-31,0-1 79,0 0-79,0 0 0,0 0 63,-25 25 15,0 0-62,0 0-31,1 0 31,-1 0-16</inkml:trace>
  <inkml:trace contextRef="#ctx0" brushRef="#br0" timeOffset="167104.8377">19645 15304 0,'-24'0'328,"24"-24"-234,-25 24-79,0 0 63</inkml:trace>
  <inkml:trace contextRef="#ctx0" brushRef="#br0" timeOffset="179768.4592">17760 7218 0,'0'25'281,"0"0"-265,0 0 0,0-1-16,0 26 31,0-25 0,0 0-15,25 24 31,-25-24-16,0 0 0,0 0 16,0-1-16,0 1 47</inkml:trace>
  <inkml:trace contextRef="#ctx0" brushRef="#br0" timeOffset="182669.6836">17934 7392 0,'0'25'344,"0"-1"-313,0 1-16,0 0 17,0 0-17,0 0 17,0-1-17,25-24 1,-25 25-1,24-25 17,-24 25-17,25-25 1,0 0 0,0 0 15,0 0 0,-1 0 16,1 0-16,-25-25 63,0 0-63,0 1-15,0-1 31,-25 25-32,1 0 17,24-25-17,-25 25-15,0 0 31,0 0-15,0 0 0,25-25 15,-24 25-31</inkml:trace>
  <inkml:trace contextRef="#ctx0" brushRef="#br0" timeOffset="187093.997">18207 7441 0,'-25'0'235,"0"0"-173,25 25-30,0 0 14,0 0 1,0 0 16,0-1-32,25-24-15,0 0 15,-1 0-15,1 25 15,0-25 0,0 0 63,0 0-47,-25-25 109,0 1-140,-25 24 15,0 0 0,25-25-15,-25 25-1,0 0 32,1 0-16,-1-25 32,0 25 15,25-25 0,0 0-15,0 1 30,25 24 611,0 0-626,-1 0-63,1 24 17,0-24 30,-25 25 1,25-25-32,-25 25 31</inkml:trace>
  <inkml:trace contextRef="#ctx0" brushRef="#br0" timeOffset="208554.1807">19025 6995 0,'-25'0'219,"25"-25"-47,0 0-157,0 1 1,-24-26 15,24 25-31,0 0 16,0 0-1,0 1-15,0-1 32,-25 0-32,25 0 15,0 0 1,0 1 0,0-1-1,0 0 1,0 0 15,0 0-15,0 1 31,0-1-16,0 0 0,0 0 0,0 0-15,0 1 0,0-1 15,0 0 0,0 0 0,0 0-15,0 1 0,0-1-1,0-25 16,0 25-31,0 1 16,0-1 0,0 0-16,0 0 15,0 0 1,0 1-16,0-1 16,0 0-1,0-25 1,0 26-1,0-1 17,0 0-17,0 0 1,0 0 0,0 0-1,0 1 1,0-1-1,0-25 1,0 25 15,0 1 1,0-1 14,0 0-30,0 0 15,0 0 16,-25 25-47,25-24 31,0-1 1</inkml:trace>
  <inkml:trace contextRef="#ctx0" brushRef="#br0" timeOffset="237167.2665">17487 5631 0,'0'24'344,"0"26"-329,0-25 1,0 0 0,0-1-1,0 1-15,0 0 16,0 0-1,0 0-15,25-25 16,-25 25 0,0-1-1,25 1 1,-25 0 0,0 0 15,0 0-16,0-1 17,0 1 30</inkml:trace>
  <inkml:trace contextRef="#ctx0" brushRef="#br0" timeOffset="239943.6078">17785 5755 0,'0'24'281,"0"1"-234,0 0-16,0 0 16,0 0-16,0 0 0,25-25-31,0 24 16,-1-24 31,1 0-16,0 0 0,0 0-15,-25-24 0,25 24-1,-25-25-15,24 0 31,-24 0-15,25 0 0,-25 0-1,0 1 1,0-1 0,0 0-1,0 0 32,0 0-16,-25 25 1,1 0-1,-1 0 0,0 0-31,0 25 47,0-25-16,25 25 0</inkml:trace>
  <inkml:trace contextRef="#ctx0" brushRef="#br0" timeOffset="242780.3196">18182 5730 0,'-25'0'79,"0"25"-64,0-25 1,1 24-1,-1-24 1,25 25 31,-25-25-47,25 25 94,0 0-47,0 0-1,0 0-14,0-1 15,0 1-16,25-25-16,0 0 1,-1 0 15,-24 25-15,25-25 0,0 0-1,0 0 1,0 0 15,-1 0 47,1-25-15,-25 0-48,0 1 1,0-1-16,0 0 31,0 0-15,0 0-1,0 0 17,0 1-1,0-1 0,-25 0-15,1 0 46</inkml:trace>
  <inkml:trace contextRef="#ctx0" brushRef="#br0" timeOffset="248633.5788">18951 5531 0,'0'-24'141,"0"-1"-126,0-25 1,0 25-1,0 1 1,0-1 0,0 0-1,0 0 17,0 0-32,0 1 15,0-1 16,0 0-31,0 0 16,0 0 0,0 1-1,0-1 1,0 0 15,0 0 0,0 0 16,0 1-47,0-1 32,0 0-17,0 0-15,0 0 16,0 1-1,0-1 17,0 0-17,0 0-15,0 0 32,0 0-32,0 1 15,0-1 1,0 0-16,0 0 15,0 0 1,25 1-16,-25-1 16,0 0-1,0 0 1,0 0-16,0 1 16,0-1-1,0 0 16,0 0-31,0 0 32,0 1-17,0-1 1,0 0 0,24 25-16,-24-25 31,0 0-31,0-24 31,0 24-15,0 0-1,0 0-15,0 1 32,0-1-1,0 0 16,0 0-32,0 0 79</inkml:trace>
  <inkml:trace contextRef="#ctx0" brushRef="#br0" timeOffset="256020.7858">17711 3845 0,'0'25'265,"0"-1"-233,0 1 15,24-25-32,-24 25 1,0 0-16,0 0 31,0-1 0,25 1 16,-25 0-31,0 0 15,0 0-15,0-1 15,25 1 0,-25 0 16,0 0 16</inkml:trace>
  <inkml:trace contextRef="#ctx0" brushRef="#br0" timeOffset="258820.3876">17983 3870 0,'-24'0'46,"-1"0"17,25 24-32,0 1 63,0 0-16,0 0-62,25 0 31,-1-1-1,1-24-14,0 0-32,-25 25 47,25-25-47,0 0 46,-1 0 48,-24-25-78,0 1 15,0-1-15,0 0-1,0 0 1,-24 25 15,24-25-31,-25 25 31,0-24 1,0 24-17,0-25 32,1 25-16</inkml:trace>
  <inkml:trace contextRef="#ctx0" brushRef="#br0" timeOffset="262145.829">18306 3919 0,'25'0'468,"-25"25"-468,24-25 32,1 25-1,0-25 0,0 0 32,0 0-16,-1 0-32,1 0 63,-25-25-62,0 0 31,25 25-32,-25-25 1,0 1 15,0-1 1,0 0-17,0 0 32,0 0-16,-25 25 16,25-24-16,0-1 1,-25 25-17,1 0 1,-1 0 31,0 0 15,25 25-46,0-1 46,0 1-15,-25-25-31,25 25 31,0 0-16,0 0 0,-25-25 1,25 24-17,0 1 32,0 0 0,0 0-31</inkml:trace>
  <inkml:trace contextRef="#ctx0" brushRef="#br0" timeOffset="274342.1578">19025 4068 0,'0'-25'250,"25"25"-219,25 0-15,-1-25 0,26 25-16,-26 0 15,1 0 1,-1 0-16,26 0 16,-26 0-1,1 0-15,25 0 16,-1 0-1,25 25-15,-49-25 16,-1 25 0,-24-25-16,25 0 15,-25 0 1,24 25 0,-24-25-1,25 25 16,-26-1-15,1-24 0,25 0-1,-25 0-15,24 25 16,26 0 0,49 0-16,-25 24 15,75 26 1,24-1-16,-124-74 15,26 50 1,-1-1-16,-25 1 16,125 24-1,24 1-15,75 49 16,-199-99 0,0 24-16,-49-24 15,-1-25 1,-24 0-16,25 25 15,-26 0 1,1-25-16,0 0 16,0 0-1,0 0 1,-1 0 15,26 0-31,-25 0 16,0 0-16,24 0 15,1 0 1,0 0-16,-1 0 16,1 0-1,-1 0-15,1 0 16,0-25 0,-26 25-16,1 0 15,25 0 1,-1-25-16,26-24 15,-1 24 1,50-25-16,-49-24 16,-1 49-1,-24 0 1,-1-25-16,-24 50 16,25-24-16,-26-1 15,1 25 1,-25-25-16,25 25 31,0 0-15,0-25-1,0 0 1,-1 1 0,1-1 30,0 25-30,0-25 0,0 25-1,-1-25 1,-24 0 0,25 25-1,0 0 48,0-24 93,0 24-94,-1 0-46,-24-25 0,25 25-1,0 0 17,0-25-17,0 25-15,-1-25 16,1 25-1,0 0-15,0 0 16,-25-25 0,25 25-16,-1-24 47,1 24-32,0 0 1,0-25-1,0 25 17,-25-25-17,24 25 1,1-25 15,0 0-15,0 1 15,0-1-15,-1 0-1,-24 0-15,25 0 16,0 1 0,0-1-16,-25 0 31,25 0-31,-25 0 31,24 25-15,1 0 46,-25-24-46</inkml:trace>
  <inkml:trace contextRef="#ctx0" brushRef="#br0" timeOffset="282569.2282">24854 3894 0,'50'0'203,"-25"0"-188,0 0 1,-1 0-16,1 0 16,0 0-1,0 25-15,0-25 16,-1 0 0,1 0-16,0 25 15,0-25 1,0 0-16,-1 0 15,26 0 1,24 25-16,-49 0 16,25-25-1,24 49-15,-24-24 16,24 0 0,-24 24-16,-1-24 15,1 0 1,-50 0-16,50 0 15,-50-1 1,24 1-16,1 0 16,0 0-1,-25 0 1,25-25 0,0 24-16,-25 1 15,25 25 1,-25-1-1,0 1 1,0 99 0,-50 49-16,0-123 15,25-26 1,25 1-16,-24-25 16,24 0-1,-25-25 1,25 24 31,-25-24 46,25-24 95,0-1-172,0 0-1,0 75 79,-25-50-78,25 24-1,0 26-15,0 0 16,0-26-1,-25 26-15,25 24 16,0 26 0,-24 24-16,24-50 15,0 25 1,0-24 0,0-1-16,-25 25 15,25-24 1,0-1-16,-25 1 31,25 24-31,0-25 16,-25-24-1,25-1-15,-25 26 16,1-1 0,24 25-16,-25 50 15,0-25 1,0-49-16,0-1 15,25-24 1,-24-25-16,24-1 16,0 26-1,-25 0 1,25 24-16,-25 25 16,25-24-16,-25 24 15,25-25 1,0-24-16,0-1 15,0-24 1,0 0-16,0 0 16,0 25-1,0-1-15,0 50 16,25 348 0,0 123-16,0-247 15,-25-249 1,0-49-16,0 25 15,0-75 157,0 0-172,0 0 16,0 0 0,0 1-1,0-1 1,-25 0 15,25 75 32,0-1-63,0 1 15,0 24 1,0 1-16,25-1 15,-1 25 1,1-24-16,0 49 16,0-50-1,24-24 1,-49 24-16,25-24 16,0 24-1,0-49-15,-25 25 16,0-26-1,0 1-15,25 0 16,-25 0 0,24 24-1,1-49 1,-25 25-16,25 25 16,0-50-1,-25 49-15,25-24 16,-25 0-1,24-25 1,1 25-16,-25 0 16,25-25-1,-25 24-15,25-24 16,0 25 15,0-25-31,-1 0 16,1 0-16,0 0 15,49 0 1,1 0-16,-26-25 16,26 1-1,-50-1 1,24 0-16,1 0 16,-25 25-1,24-25-15,-49 1 16,25-1-1,25 25-15,-26-50 16,26 25 0,0 1-16,-26-26 15,26 50 1,-50-25-16,25 25 16,0 0-1,-1-25 32,1 25-47,0-24 16,0-26-1,24 25-15,-24 0 16,25-24 0,-25 24-16,0-25 15,-1 26 1,1-1-16,-25-25 15,0 25 1,25 1-16,-25-26 16,25 25 15,-25 0-31,0 1 16,0-1-1,0 0 32,0 50 172,0 0-188,25-75 125,-1 0-140,-24-24 0,50-1-16,-25 1 15,-25 0 1,25-1-16,-25 1 15,0-1 1,0 26-16,0-26 16,0 1-1,0-25-15,0 24 16,0 26 0,0 24-16,0 0 15,0-25 1,0 26-16,-25-1 15,25 0 1,0 0-16,0 0 16,-25 1-1,0-1 1,25-25-16,-25 1 16,1 24-1,24-25-15,-25 25 16,25 1-1,-25-26-15,25 25 16,-25 0 0,25 1-1,-25-1-15,25-25 16,0 25 0,-24 25-16,-1-49 15,25-1-15,0 25 16,-25 1-1,0-26 1,25 25-16,0 0 16,-25-24-1,25 24-15,-25 0 16,25-25 0,0 26-16,-24-1 15,24-25 1,-25 25-16,25 1 15,0-26 1,0 25 0,0 0-16,-25 1 31,25-1-31,0 0 16,-25-25-1,25 26 1,0-1-1,0 0-15,-25 0 16,25 0 0,0 1-1,0-1 1,0 0 0,-24 0 15,24 0 0,-25 1-31,25-1 31,0 0-15,0 0 15,0 0-15,-25 25-1,25-24 48,-25-1 31</inkml:trace>
  <inkml:trace contextRef="#ctx0" brushRef="#br0" timeOffset="294898.5403">25598 15354 0,'0'25'313,"0"0"-282,0 0 0,0-1-31,0 1 16,0 0 0,0 0-16,0 0 15,0 24 1,0-24 15,0 0-31,0 0 16,0-1-1,0 1 1,0 25 0,0-25 15,0-1-16,0 1 17,0 0-32,0 0 31,0 0 0,0-1-15,0 1-1,0 0 17,0 0-1,0 0 16,0-1-32,0 1 64</inkml:trace>
  <inkml:trace contextRef="#ctx0" brushRef="#br0" timeOffset="299401.2156">25623 15429 0,'25'0'234,"0"0"-218,0 0 15,-1 0-15,1 0-16,0 0 16,0 0-16,0 0 15,-1 0 1,1 0-1,0 0 1,-25-25 0,25 25-1,0 0-15,0 0 16,-1 0-16,1 0 16,25 0-1,-1-25-15,26 0 16,-1 25-1,-24-25 1,-1 25-16,1 0 16,0 0-1,24-25-15,-24 25 16,24-24 0,0-1-16,-24 25 15,0 0 1,-26 0-16,26-25 15,-25 25 1,0-25-16,-1 25 16,1 0-1,25 0 1,-25 0-16,0 0 16,-1 0-1,1 0-15,25 0 31,-25 0-15,-1 0 0,1 0-1,0 0 1,0 0 31,-25 25 93,0 0-124,0 0 0,0-1-1,0 1 1,0 0-16,0 0 16,0 0 15,0 0-31,0-1 0,0 1 15,0 0-15,0 25 32,0-26-17,0 1 17,0 0-32,0 0 15,0 0 1,0-1-1,0 1 1,0 0 0,0 0 15,0 0 16,0-1-47,0 1 62,0 0-46,25 0 15,-25 0-31,0-1 31,24 1 1,-24 0 30,0 0 16,-24-25-46,-51 0-17,1 0 1,-1 0-16,26 0 15,24 0 1,-25 0-16,25 0 16,-49 0-1,49 0-15,0 0 16,-24 0 0,-1 0-16,25 0 15,1 0 1,-26 0-16,0 0 31,26 25-31,-1-25 16,0 0-16,0 0 31,0 0-31,1 0 16,-1 0-1,0 0 16,0 0-31,0 0 32,1 0-17,-26 24 1,25-24 15,-24 25-31,24-25 16,0 0-1,-25 0 1,1 0-16,24 25 16,-25-25-1,-24 0 1,49 25 0,0-25-16,0 0 0,1 0 15,-1 0 1,0 0 15,0 0-15,25 25-1,-25-25 1,1 0 0,-1 0 15,0 0 16,0 0 31,0 0-31,1 0 78</inkml:trace>
  <inkml:trace contextRef="#ctx0" brushRef="#br0" timeOffset="304789.2875">26318 15429 0,'0'-25'172,"-25"0"-157,25 0 1,-25 25 0,25-25-1,0 0 32,-25 25-16,1 25 16,24 0-31,0 0 0,0 0-16,0 0 15,0 24 1,0-24-16,0 0 15,0 24 1,0-24-16,0 0 16,0 0-1,0 0-15,0-1 32,0 1-32,0 0 15,0 0 1,0 0-1,0-1 1,0 1 0,0 0-16,0 0 31,0 0-31,0-1 31,0 1-31,0 0 31,0 0-15,0 0 0,0-1-1,0 1 17,0 0-1,0 0-16,0 0 17,0-1-1</inkml:trace>
  <inkml:trace contextRef="#ctx0" brushRef="#br0" timeOffset="308718.4296">25722 15701 0,'0'25'203,"0"0"-188,0 0 17,0 0-17,0-1 1,0 1 15,0 0-15,0 0 31,0 0-32,0-1 63,25-24-31,-25-24 0,0-1-31,0 0-1,0 0 17,0 0-17,0 1 1,0-1-1,0 0 1,0 0 15,0 0 1,25 25-17,-25-24 16,25 24 126,0 0-110,-1 0-32,-24 24 32,0 1-47,25-25 0,-25 25 31,0 0 1,25-25-1,-25 25-16,0-1 1,0 1 15,0 0 1,0 0 46,0 0-16</inkml:trace>
  <inkml:trace contextRef="#ctx0" brushRef="#br0" timeOffset="312996.0032">26566 15528 0,'25'0'250,"-25"-25"-203,24 25-47,1 0 63,-25-25-17,25 25-46,0 0 63,0 0-47,-1 0 77,-24 25-61,0 0 30,0 0-62,0-1 16,0 1 15,0 0-15,-24 0-1,-1-25 1,25 25-1,0-1 17,-25-24-17,50 0 220,0 0-204,-1 0 31,1 0 48,-25 25-79,0 0 0,0 0 16,0 0 0,0-1-16,0 1-15,-25 0 15,1-25-15,-1 0-1,25 25-15,-25-25 16,0 0 0,0 0-16,1 0 31,24 25-31,-25-25 16,0 0-1,0 0 16,0 0 1</inkml:trace>
  <inkml:trace contextRef="#ctx0" brushRef="#br0" timeOffset="316578.7456">25177 15081 0,'25'0'329,"-1"0"-314,1 0 32,-25 25-31,25-25 15,-25 25 0,25 0-15,0-1 15,-25 1 0,0 0 1,0 0-32,0 0 31,0-1 0,0 1 16,-25-25-31,25 25-1,-25-25 16,25 25-15,-25-25 47,25-25 187,0 0-204,25 25 79,0 0-78,0 0-31,-25 25-16,24-25 31,-24 25 0,25-25-15,0 0 15,0 0 1,0 0 46,-1 0 0,-24-25 31,0 0-62</inkml:trace>
  <inkml:trace contextRef="#ctx0" brushRef="#br0" timeOffset="319395.9538">25648 15007 0,'-25'0'125,"0"0"-62,25 25-32,0-1 16,0 1 0,0 0-16,0 0-15,0 0 15,0-1 0,0 1 0,0 0 1,0 0-32,25-25 31,-25 25-15,25-25-1,0 0 1,0 24-16,-1-24 31,1 0-15,0 0 15,0 0-15,0 0 46,-25-24 32,0-1-63,0 0-31,0 0 31,0 0-15,-25 25 0,0-24-16,25-1 15,-25 25 1,25-25-1,-25 25 1,1 0 0,-1-25-1,0 25 17,0-25-17,25 1 16,-25 24-15,1 0-16,-1 0 63</inkml:trace>
  <inkml:trace contextRef="#ctx0" brushRef="#br0" timeOffset="322223.3216">26020 15032 0,'-25'0'156,"1"0"-109,24 24 0,-25-24-1,25 25-46,0 0 47,0 0 0,0 0-31,0-1 15,25-24 0,-25 25-31,24-25 16,1 25 15,-25 0-15,25-25 15,0 0 16,0 0 0,-1 0 47,-24-25-63,0 0 0,0 0 0,0 1-15,0-1 0,0 0 15,0 0 0,0 0 0,0 1 1,0-1-1,-24 0 47,-1 25-47,0 0 0,0 0 1</inkml:trace>
  <inkml:trace contextRef="#ctx0" brushRef="#br0" timeOffset="324873.201">25177 15106 0,'-25'0'62,"0"0"-31,0 0 79,25 25-32,0 0-31</inkml:trace>
  <inkml:trace contextRef="#ctx0" brushRef="#br0" timeOffset="338023.7577">25375 7193 0,'-25'0'125,"25"-24"-46,25 24 14,0 0-46,0 0-16,0 0-15,-1 0 15,1 0 16,0 24-16,-25 1 1,25-25-17,-25 25 1,0 0 15,0 0-15,0-1 15,0 1-15,0 0 15,0 0-15,0 0-1,0-1 1,-25 1-1,25 0 17,-25-25-32,25 25 31,-25 0-15,1-25 15,-1 0-16,0 0 17,0 0-1,0 0-15,25-25 15,-24 25-31,-1 0 31,25-25-15,-25 25 15,25-25 0,0 0 32,25 25 62,0 0-110,-1 0 32,1 25-16,0-25 16,-25 25-31,25-25 15,0 25-15,-1 0 15,1-25 0,-25 24 1,25-24-17,0 0-15,0 0 16,-25 25 15,24-25-15,1 0 31,0 0-16,0 0 63</inkml:trace>
  <inkml:trace contextRef="#ctx0" brushRef="#br0" timeOffset="340506.6685">25896 7268 0,'-25'0'188,"0"25"-79,25-1-62,0 1-31,0 0 15,0 0 16,0 0-16,0-1 0,25-24 1,-25 25-17,25-25 16,0 0 1,0 0-1,0 0 47,-25-25-62,0 1-1,0-1 1,0 0 15,0 0-15,0 0-16,0 1 31,0-1-15,0 0 15,0 0-15,-25 25 46,25-25-46,-25 25 15</inkml:trace>
  <inkml:trace contextRef="#ctx0" brushRef="#br0" timeOffset="343090.5349">26219 7293 0,'0'24'172,"-25"1"-156,0-25-1,0 25 1,0-25 46,1 25-62,-1-25 47,25 25-31,0-1 31,0 1-16,0 0 0,0 0 63,25-25-63,-1 25 0,1-25-15,0 0 31,0 0-31,0 0 15,-1 0 78,-24-25-78,0 0-15,0 0 15,0 0-31,0 1 32,0-1-1,0 0-16,0 0 17,0 0-1,0 1 0,0-1 0,0 0-15</inkml:trace>
  <inkml:trace contextRef="#ctx0" brushRef="#br0" timeOffset="351906.3909">26863 7144 0,'0'-25'281,"0"-25"-265,0 26-1,0-26 1,0 0 0,0 26 15,0-1-16,0-25 1,0 25 0,0-24-1,0 24 17,0-25-17,0 25 1,0 1-1,0-1 1,0 0-16,0 0 16,0 0-1,0 1 1,0-1 15,0 0 0,0 0-31,0 0 32,0 1-17,0-1 1,0-25 15,25 25-31,-25 1 16,0-1-1,0 0-15,25 0 16,-25 0 0,0 1 15,0-1-31,0 0 31,0-25-15,0 26-1,0-26 1,0 25 0,0 0-1,0 1 1,0-1 0,0-25-1,0 25 1,0 0-1,0-24 1,0 24 15,25 25-15,-25-50-16,0 26 31,0-1 0,0 0-15,0 0 0,0 0 46,0 1 16</inkml:trace>
  <inkml:trace contextRef="#ctx0" brushRef="#br0" timeOffset="360979.9619">25276 5556 0,'25'0'375,"0"0"-343,-1 0 14,1 0-14,0 0-17,0 0 17,0 0-17,-25 25 16,24-25-31,-24 25 16,25 0 0,-25-1-1,0 1 1,0 0 0,0 0-1,0 0 1,0-1-1,0 1 17,-25 0-17,25 0-15,-24-25 16,24 25 0,-25 0-1,0-25 1,0 0 15,25-25 47,0 0-15,-25 25-48,25-25 17,-24 25-17,-1 0 16,0 0-15,25-25-16,-25 25 31,25-25 47,25 25 63,0 0-125,-25 25-1,25-25 1,-1 0 15,-24 25-15,25-25-16,0 0 31,0 25-31,0-25 31,-25 25-15,24-25 0,-24 25-1,25-25 1,0 0-1,0 0 17,0 0-17,-1 0 32,1 0-31</inkml:trace>
  <inkml:trace contextRef="#ctx0" brushRef="#br0" timeOffset="363253.2625">25772 5680 0,'-25'0'94,"-24"0"-94,24 0 31,25 25-31,-25-25 47,25 25-16,0 0 16,0-1-31,0 1 30,0 0-14,0 0-1,0 0-15,0 0 15,25-25-16,0 24 17,-1-24-32,1 0 15,0 0 17,-25 25-32,25-25 31,0 0-16,-1 0 17,1 0-1,-25-25-15,25 1-1,-25-1 1,25 0-1,-25 0 1,0 0 0,0 0-1,0 1 1,0-1 0,-25 25 15,25-25 0,0 0-15,-25 25-1</inkml:trace>
  <inkml:trace contextRef="#ctx0" brushRef="#br0" timeOffset="365696.1263">26020 5705 0,'-25'0'78,"1"0"-62,-1 0 0,0 0-16,0 0 31,0 0 0,0 0 16,25 25-31,-24-25-1,24 25 17,0-1-17,0 1 1,0 0 15,0 0-15,0 0 15,0 0 0,24-25 0,-24 24-15,25-24 0,0 25 15,0-25 0,0 0 0,0 25-15,-1-25 15,1 0 1,0 0-32,0 0 15,0 0 16,-1 0-15,1-25 0,0 25-1,-25-25 1,25 25 0,-25-24-16,0-1 15,25 0 16,-1 25-15,-24-25-16,0 0 47,0 0-31,0 1 15,0-1 0,-24 0 0,24 0-15,-25 25-16,0 0 31,0 0-15,0 0-1</inkml:trace>
  <inkml:trace contextRef="#ctx0" brushRef="#br0" timeOffset="374139.3872">26963 5507 0,'0'-25'234,"24"0"-203,1 25 1,-25-25-32,25 25 15,0 0 1,0-25 0,0 25-1,-1-24 1,1-1-16,0 25 15,0 0 1,24-25-16,-24 0 16,0 25-16,25 0 15,-26 0 1,1-25 0,0 25-16,25 0 15,-26-24 1,1 24-16,25 0 15,-25 0 1,-1 0 0,1 0-1,0 0 1,0 0 0,0 0-16,-1 24 15,26-24 1,-25 25-1,0 0 1,24-25-16,-24 25 16,0 0-1,24-1-15,-24 1 16,25 0 0,0 25-1,-1-50-15,1 49 16,-1-24-16,-24 25 15,25-50 1,-25 24 0,-1 1-16,1 0 15,0 0-15,25 0 16,-1-1 0,-24 1-16,49 25 15,-49-25 1,0-25-16,25 49 15,-1-24 17,-24-25-17,0 25 1,0 0-16,-1-25 16,1 25-1,0-25 1,0 0 31,0 0 15,-25 24 219,0 1-265,0 0 0,24-25-1,1 25-15,25-25 16,24 0-16,1 0 16,-1 0-1,-24 25 1,24-25-16,-49 0 15,0 0-15,24 0 16,1 0 0,-25 0-1,0 0-15,-1 0 16,1 0 0,0 0-16,0 0 46,0 0-30,-1 0 15,1 0-15,-25-25 0,25 0-1,0 0 1,24 0 15,-49 1-31,50 24 16,-50-50-1,25 50-15,0-25 16,-1 0 0,1 1-16,0-1 15,0 0 1,0 0-16,-1 25 15,1-25 1,0 0 15,0 1 1,0-1-1,0 25-31,-1-25 15,26 25 1,-25-25-16,24 0 16,-24 1-1,0 24-15,0-25 47,0 25-16,-1 0-15,1 0 31,0 0-16,0 0-15,0 0-16,-1 25 31,1-1-31,0-24 16,0 25-1,-25 0-15,49 0 16,-24 0 0,-25-1-16,25 1 15,-25 0 1,25 50-16,0-51 15,-1 1-15,-24 0 16,0 0 0,0 0-16,0 24 15,0 1 1,0-25-16,0 24 16,0 1-16,0-1 15,0-24 1,0 0-16,0 25 15,0-26 1,-24 1 0,24 0-1,0 0 1,0 24-16,0-24 16,-25 0-1,0 49-15,25-49 16,0 0-1,-25 0-15,25 0 32,-25-25-1,25 24-15,0 1-1,0 0 345,0 0-345,0 25 1,0-1-1,0 1-15,0 49 16,25-25 0,25 26-16,-25-51 15,-25 26-15,24-26 32,1-24-32,-25 49 0,0-49 31,0 0-31,25 25 0,0-26 15,-25 1 1,0 0-16,0 0 31,0 0-31,25-1 16,-25 1 0,24-25-1,-24 25 1,0 0-16,0 24 15,0-24-15,25 0 16,0 25 0,-25-1-16,25 1 15,0 0 1,-25-26-16,49 51 16,-24-26-16,0-24 15,0 50 1,0-26-16,-1-24 15,1 0 1,-25 0-16,25-1 16,0 1-1,-25 0 1,25-25 0,-1 25-1,-24 0 1,25-25-1,0 24 1,0-24 0,0 25-1,-1-25 1,1 25 0,0-25-1,0 0 1,0 0-16,24 0 15,-24 0-15,25 0 16,-26 0 0,1 0-16,25 0 15,-25 0 1,-1-25-16,26 0 16,-25 25-1,24-24-15,-24-1 16,25 0-1,-50 0 1,25 25-16,24-25 31,-24 1-15,0 24 0,0-25-1,0 0 1,24 25-16,-49-25 15,25 25-15,-25-25 16,25 1 0,0 24 15,-1-25-31,1 0 47,0 25-16,-25-25-15,25 0 15,0 25-15,-25-24-1,24 24 1,-24-25 15,25 25-15,-25-50-16,25 50 15,0-25 1,-25 1-16,25-1 16,-25 0-1,24 0 1,-24 0-1,25 1-15,-25-1 16,0 0-16,0 0 16,25 0-1,-25 0-15,25-24 16,-25 24 0,0 0-16,0-24 15,0 24 1,0 0-16,0-25 15,0 26-15,0-1 16,0 0 0,0-25-16,0 26 15,0-1 1,0-25-16,0 25 16,0 1-1,0-26-15,0 0 16,-25 1-16,0-1 15,25 25 1,0 1-16,-25-1 16,25 0-1,-24 25-15,24-25 16,0 0 0,-25 1-1,25-1 1,-25 0-1,25 0 17,-25 0-1,25 1-15,0-1-16,-25 0 15,1 0 1,24 0-16,-25-24 15,0-1 1,25 25-16,-25-24 16,25-1-1,-25 0-15,1 26 16,24-1-16,0-50 16,-25 51-1,25-1-15,-25-25 16,25 25-1,0 1-15,0-26 16,-25 25 0,25 0-16,0 1 15,-25-26-15,25 0 32,0 26-17,0-1 1,0 0-16,-24 25 15,24-25 1,0 0 15,-25 25-31,25-24 16,0-1 0,0 0-1,-25 25-15,25-50 16,0 25-1,-25-24 1,25 24 0,-25 0-16,25-24 15,0 24 1,0 0-16,-25-25 16,1 26-1,24-1 1,0 0-16,0 0 31,-25 0 0,25 1 16,0-1-16,-25 25 94</inkml:trace>
  <inkml:trace contextRef="#ctx0" brushRef="#br0" timeOffset="381788.103">29245 15230 0,'0'25'297,"0"0"-281,0-1-1,0 1 1,0 25-16,0 0 16,0-26-1,0 1 1,0 0-16,0 0 16,0 0-1,0-1-15,0 1 16,0 0-1,0 0 1,0 0 0,0-1-16,0 1 15,0 0 1,0 0 15,0 0-15,0-1-1,0 1 17,0 0 15</inkml:trace>
  <inkml:trace contextRef="#ctx0" brushRef="#br0" timeOffset="386012.475">29270 15304 0,'24'0'156,"1"0"-140,0-24-1,0 24-15,0 0 16,49 0 0,-49-25-1,0 25-15,24 0 16,1 0-1,-25 0-15,24-25 16,-24 25 0,25 0-16,-1-25 15,1 25 1,-1 0-16,1 0 16,24 0-1,-24-25-15,-25 25 16,0 0-1,24 0-15,-24 0 16,0 0 0,0 0-16,0 0 15,-1-24 1,1 24-16,0 0 16,0 0-1,24 0 1,-24 0-1,0 0 1,0 0 31,0 0-31,-25 24 249,0 1-234,0 0 1,0 0-32,0 0 15,0-1 1,0 1-16,0 0 16,0 0-1,0 0 1,0 0-16,0-1 15,0 1 1,0 0 0,0 0-1,0 0 17,0-1-1,0 1 0,0 0 16,0 0 47,24-25-79,-24 25 1,0-1 15,0 1-15,0 0 31,0 0 15,0 0 48,0-1-1,-49-24-109,24 0 16,-25 0-1,1 0-15,24 25 16,0-25-1,-24 0-15,24 25 16,0-25 0,-25 0-16,25 0 15,1 0 1,-1 0-16,-25 0 16,50 25-1,-25-25-15,-24 0 16,24 0-1,0 0-15,0 0 16,1 0 0,-1 0-16,0 0 15,25 25 1,-25-25-16,0 0 16,1 0 15,-1 0 0,0 0-15,0 24-16,-24-24 15,-1 0 1,25 0 0,0 0-16,-24 0 15,24 0 1,0 0-1,0 0 1,1 0 0,-1 0-1,0 0 17,0 0-17,25 25 1,-25-25-1,1 0 1,24 25 0,-25-25-1,0 0 17,0 0-1,0 0 16</inkml:trace>
  <inkml:trace contextRef="#ctx0" brushRef="#br0" timeOffset="388361.5873">29815 15230 0,'0'25'250,"0"0"-235,0 24 16,0-24-15,0 50 0,0-51-1,25 26-15,-25-25 16,0 24 0,0-24-16,0 0 15,0 25 1,0-26-1,0 1-15,0 0 16,0 0 0,0 0-1,0-1 1,0 1 0,0 0 15,0 0 0,0 0 0,0-1 16,0 1 16</inkml:trace>
  <inkml:trace contextRef="#ctx0" brushRef="#br0" timeOffset="391945.9415">29418 15602 0,'0'25'188,"0"0"-172,0 0-1,0-1 1,0 1-1,25-25 1,-25 25 0,0 0-16,0 0 15,0-1 1,25 1 0,-25 0 15,0 0 16,0 0 15,0-50 32,0-25-63,0 25-31,0-24 16,0 24-1,0-25-15,0 1 16,0 24 0,0 0-16,0 0 15,0 1 1,0-1-16,0 0 16,0 0-1,0 0 1,0 1-1,0-1 32,0 0-15,0 0-1,25 25 0,0 0 0,-1 0 16,1 25-31,0-25-1,-25 25 1,25-25 0,-25 25-16,25-25 15,-25 24 1,0 1-16,24-25 16,-24 25-1,25 0-15,-25 24 31,25-49-15,-25 25-16,0 0 16,25 0-1,-25 0 1,0-1 0,25 1 15,-25 0-16,0 0 17,24-25-17,-24 25 1,0-1 15,0 1-31,0 0 63,0 0-1</inkml:trace>
  <inkml:trace contextRef="#ctx0" brushRef="#br0" timeOffset="395460.9883">30113 15404 0,'0'49'282,"0"-24"-267,0 0 1,0 0-1,0 0-15,0-1 32,0 1-32,0 0 31,0 0-31,0 24 31,0-24-15,0 0 15,0 0-31,0 0 31,0-1 1,0 1-1,0 0 31,25-25-30,-1 0 46,1 0-63,0 0 32,-25-25-47,25 25 16,0 0 31,-25-25-32,25 25 48,-25-24-32,24 24-15,-24-25 140,25 0-62,0 25-47,0-25-1,0 25 17,-25 25 124,0 0-171,0 0 0,0 24-1,0 26-15,0-1 16,0-24 0,0-1-16,0 1 15,0-25 1,0 24-16,0-24 31,0 0-15,0 0 15,0-1 16</inkml:trace>
  <inkml:trace contextRef="#ctx0" brushRef="#br0" timeOffset="398608.9351">28798 14734 0,'25'0'265,"0"0"-202,0 0-48,-1 0 1,1 0 0,0 0-1,0 0 32,0 0-16,-1 0 16,-24 25-16,0 0-15,0-1 0,0 1-1,0 0 1,0 0 0,-24-25-16,24 25 15,-25-1 1,25 1-1,-25-25 1,25 25-16,-25-25 31,25 25 1,-25-25-1,25 25-16,25-25 95,0 0-95,0 0 1,-25-25 0,25 25-1,-1 0 32,1 0-16,-25 25 63,0-1-63,0 1-15,0 0 15,0 0-31,0 0 32,-25-1-32,25 1 15,-24 0 1,-26 25-1,25-26 17,-24 1-17,24 0 1,0-25 0,0 0-1,-24 0-15,24 0 16,-25 0-1,25 0 17,25-25-32</inkml:trace>
  <inkml:trace contextRef="#ctx0" brushRef="#br0" timeOffset="401004.5066">29270 14759 0,'0'25'188,"0"-1"-157,-25-24-31,25 25 31,0 0-15,-25 0 0,25 0 15,0-1-16,0 1 17,0 0-32,0 0 31,0 0 0,25-25-15,0 0 15,-25 24-31,24-24 31,1 0 16,0 0-31,0 0-1,0-24 1,-1-1 15,-24 0 16,0 0-47,25 25 16,-25-25-1,0 1 1,0-1 0,0 0-1,0 0 1,-25 25 0,25-25-1,-24 25-15,-1 0 16,25-24 15,-25 24-31,25-25 31</inkml:trace>
  <inkml:trace contextRef="#ctx0" brushRef="#br0" timeOffset="403293.8667">29642 14734 0,'-25'0'157,"25"25"-142,-25-25 1,0 25-1,0-25 1,25 24 0,-24 1 15,24 0 0,0 0-31,0 0 31,0-1 1,0 1-1,0 0-31,24-25 31,-24 25 0,25-25-31,-25 25 16,25-25-16,-25 24 31,25-24-15,-25 25 0,25-25-1,-1 0 32,1 0-16,-25-25 1,25 25-32,-25-24 31,0-1 0,0 0-31,0 0 16,0 0-1,0 1 17,0-1-17,0 0 1,-25 25-1,25-25 1,-25 25 0,1 0 15,24-25 0,-25 25-31</inkml:trace>
  <inkml:trace contextRef="#ctx0" brushRef="#br0" timeOffset="408586.5933">30981 5631 0,'0'24'421,"25"-24"-374,0 0-31,-1 0 31,-24 25-16,25-25 16,-25 25-31,0 0 30,0 0-14,0-1 202,0 1-93,0 0-48,-25-25-46,25 25-31,0 0 15,-24-25 16,24-25 172,24 25-157,1 0-15,0 0 16,0 0-32,-25 25-15,25-25 15,-25 25 0,0-1 32,24-24-63,-24 25 46,0 0-14,0 0 15,0 0 15,-24-25-46,24 24-1,-25 1-15,0-25 16,0 0 0,0 0 15,1 0-16,-1 0 1,0 0 0,0 0-1,0 0 1,1 0 0,-1 0 15</inkml:trace>
  <inkml:trace contextRef="#ctx0" brushRef="#br0" timeOffset="411007.6976">31229 5730 0,'-25'0'157,"25"25"-48,0-1-93,0 1-1,0 0 32,0 0-16,25-25 1,-25 25-17,0 0 16,25-25-31,0 0 47,0 0-15,-1 0-1,1 0 31,-25-25-46,0 0 31,0 0-16,0 0 0,0 0-15,-25 1 15,1 24 0,-1 0 1,0 0-1</inkml:trace>
  <inkml:trace contextRef="#ctx0" brushRef="#br0" timeOffset="413672.9883">31527 5705 0,'0'25'235,"0"0"-189,0-1 17,0 1-32,25-25 0,-25 25-31,24-25 32,-24 25-1,25-25-31,0 0 31,0 0 0,0 0 1,-1 0 15,1 0-16,0 0 47,-25-25-47,0 0 16,0 0-31,0 1 31,0-1 15,-25 25-31,0 0-15,1 0 0,24-25-1,-25 25 1,0 0 15,0 0-15,0 0 46,1 0 1,-1 0-16,0 0-32</inkml:trace>
  <inkml:trace contextRef="#ctx0" brushRef="#br0" timeOffset="422890.7096">32172 5358 0</inkml:trace>
  <inkml:trace contextRef="#ctx0" brushRef="#br0" timeOffset="427305.5636">32246 5432 0,'-25'0'468,"0"0"-436,25-25-17,0 1 1,-24 24 0,24-25 15,-25 25-16,25-25 1,0 0 15,-25 25-31,25-25 16,-25 25 0,0-24 30,1-1 33,-1 0-33,0 25-30,25-25 15,-25 25-15,25-25 0,-25 25-1,25-24 1,-24 24-1,-1-25 1,0 25 0,25-25-1,-25 25-15,25-25 16,-25 25 0,1 0-16,-1-25 31,0 25 0,0 0-15,0-24-1,1 24-15,-26 0 32,25-25-32,0 0 15,-24 0 1,24 25-16,0 0 15,-24-49 1,24 49-16,-25 0 16,1-25-1,24 0-15,0 25 16,-25 0 0,25-25-16,1 0 15,-26 25 1,25-25-16,0 1 15,-24 24 1,24-25-16,0 0 16,-24 0-1,24 0-15,-25 1 16,25-1 0,1 25-1,-1-25 1,0 0-16,-25 0 31,26-24-15,-26 49-1,25-50-15,-24 25 16,24-24 0,-25 24-16,25 0 15,1 0 1,-1 1-16,0-26 15,-25 25 1,26-24-16,-26 24 16,25 0-1,0 0-15,-24 0 16,24 25 0,0-24-16,25-1 15,-25 25-15,0 0 47,25-25-16,-24 25-15,-1 0 15,25-25 0,0 0 32,0 1-32,0-1 32,0 0-1,-25 0 1,25 0-48,0 1 48,0-1 31</inkml:trace>
  <inkml:trace contextRef="#ctx0" brushRef="#br0" timeOffset="472650.8793">23044 12750 0</inkml:trace>
  <inkml:trace contextRef="#ctx0" brushRef="#br0" timeOffset="478186.7085">24209 13072 0,'0'25'282,"0"0"-251,0-1 0,0 1-15,0 0-1,0 25 1,0-25 0,25-1-1,-25 1-15,25 25 16,-25-1 0,0-24-16,0 25 15,25-25 1,-25-1-16,25 26 15,-25-25 1,0 0 0,0-1-1,0 1 17,24 0-17,-24 0 16,0 0-31,0-1 32,0 1 15,0 0-16</inkml:trace>
  <inkml:trace contextRef="#ctx0" brushRef="#br0" timeOffset="482308.9248">24234 13146 0,'99'0'203,"25"-24"-203,-24-1 16,-51 25 0,1 0-16,24 0 15,-49 0 1,25 0-16,24 0 16,25-25-1,-24 0 1,24 25-16,-25 0 15,-24 0 1,0 0-16,-1 0 16,-24 0-1,0 0-15,49 0 16,-24 0 0,-25-25-16,-1 25 15,26 0 1,-25 0-1,0 0-15,-1 0 32,1 0-32,0 0 31,0 0-31,24-24 16,175-51-1,222-74-15,-99 25 16,-272 100-1,-26-1-15,-24 25 16,0 0 15,0 0 1,0 0-17,0-25 1,-1 25-16,1 0 15,0 0 17,0 0-17,0 0 1,-1-25-16,1 25 16,25 0-1,-1-25-15,-24 25 31,0 0-15,0 0 15,0 0 1,-25 25 61,0 0-77,24 0 0,-24 0-1,0-1-15,0 26 16,0 0-1,0-26-15,0 1 16,0 25 0,0-1-16,0-24 15,0 0 1,0 0-16,0 0 31,0-1-31,0 1 47,0 0-31,0 0-1,0 0 1,0-1 0,0 1 15,0 0 31,0 0 1,0 0-32,-49 0 0,-125 49-15,-24-24-16,24-1 16,75-49-1,-25 25-15,49 0 16,1-25-1,0 0-15,49 0 16,-25 0 0,25 0-1,-49 0-15,49 0 16,-24 0 0,-1 0-16,0 0 15,-24 25 1,24-25-16,26 0 15,-1 0 1,-25 24-16,25-24 16,-24 0-1,24 0 1,-50 25-16,26-25 16,-26 0-1,26 0-15,-1 25 16,25-25-1,-49 25-15,49-25 16,-24 0 0,24 25-16,-25-25 15,50 24 1,-25-24 0,-49 0-16,49 0 15,-24 25 1,-1 0-16,0 0 15,1-25 1,24 0 0,0 0-1,0 25 17,0-25-17,1 0 16,-1 24-15,0-24 0,0 0-1,0 0 1,25 25 0,-24-25-1,-1 0 1,25 25 15,-25-25-31,0 0 63,0 0-32,1 0-16,-1 0 1,0 25 0,0-25-1,0 0 1,1 0-16,-26 25 31,25-25-15,25 24-1,-25-24 1,1 0 0,-1 0 46</inkml:trace>
  <inkml:trace contextRef="#ctx0" brushRef="#br0" timeOffset="485248.5625">25102 13122 0,'0'24'375,"0"1"-360,0 0 1,0 0 0,0 0-1,0 0 1,0-1 0,0 1-1,0 0 1,0 0-1,0 0 1,25-1 0,-25 1-1,0 0 1,0 0 0,25-25-1,-25 25 1,0-1-1,0 1 1,25-25-16,-25 25 31,0 0 16,0 0 16,0-1-16</inkml:trace>
  <inkml:trace contextRef="#ctx0" brushRef="#br0" timeOffset="487706.6898">26367 12824 0,'0'50'313,"0"-26"-298,0 26 1,0-25-16,0 0 15,0 24 1,0-24-16,0 0 16,0 0-1,0-1-15,0 1 16,0 0 0,0 0-1,0 0 1,0 0-1,0-1 17,0 1-1,25-25-31,-25 25 31,0 0-31,0 0 31,0-1 1,0 1 30,0 0-31,0 0 32</inkml:trace>
  <inkml:trace contextRef="#ctx0" brushRef="#br0" timeOffset="491635.2635">24507 13271 0,'0'24'328,"25"-24"-328,0 25 32,-1 0-32,1 0 15,0-25 1,0 25-1,0-1 1,-1-24-16,1 25 31,0 0 1,0-25-17,0 0 1,-25 25-1,0 0 1,24-25 15</inkml:trace>
  <inkml:trace contextRef="#ctx0" brushRef="#br0" timeOffset="493600.4843">24755 13295 0,'-25'0'250,"25"25"-234,-25-25-16,25 25 15,0 0 1,-24 0-16,24-1 15,0 1 1,-25-25-16,25 25 16,0 0-1,0 0-15,-25-25 16,0 24 0,25 1-1,-25 0 16,25 0-15,0 0 31,-24-25-47,24 24 47</inkml:trace>
  <inkml:trace contextRef="#ctx0" brushRef="#br0" timeOffset="495686.1328">24656 13271 0,'0'24'266,"0"1"-235,0 0-31,25 0 31,-25 0-15,0-1 0,0 1-1,0 0 1,0 0-1,0 0 1,24-25 0,-24 24-1,25 1 32,-25 0-31,0 0 46,0 0 1</inkml:trace>
  <inkml:trace contextRef="#ctx0" brushRef="#br0" timeOffset="510723.1762">25896 13419 0,'0'25'328,"0"0"-297,0 0 0,0 0-15,0-1 15,0 1-15,0 0 15,0 0-31,0 0 16,0-1-1,0 1-15,0 25 16,0-25 0,0 24-1,0-24 1,0 0 0,0 0-16,0 24 15,0-24 1,0 0-16,25 24 15,-25 1 1,0-25-16,0 24 16,0-24 46,0 50-62,0-51 16,0 1-16,0 0 0,0 25 15,0-25 17,0-1-17,0 1 1,0 0 0,0 0 30,0 0-46,0-1 16,0 1 0,0 0 15,0 0-15,0 0-1,0-1 1,0 1 15,0 0 0,0 0-31,0 0 32,0-1-1,0 1 0,0 0-31,0 0 31,0 0 1,0-1-17,0 1 1,0 0 15,0 0 16,0 0 31</inkml:trace>
  <inkml:trace contextRef="#ctx0" brushRef="#br0" timeOffset="513426.7372">25747 14808 0,'0'25'219,"25"0"-188,-25 0 0,25-25-31,-25 25 32,25-25-32,-1 24 31,1-24-31,0 25 31,-25 0-15,25-25-1,0 25 32,0-25-47,-1 0 47,-24 25-31,25-25 15,0 0 32,0 0-48,0-50 1,-1 0-1,1 1 1,0 24-16,0-25 16,0 26-1,-25-1-15,0 0 16,0 0 0,24 25-1,-24-25 16,25 1 1,-25-1-32,25 0 15,-25 0 1,25 0-16,-25 1 16,25-1-1,-1 0 16,-24 0 1</inkml:trace>
  <inkml:trace contextRef="#ctx0" brushRef="#br0" timeOffset="521536.7896">27161 13122 0,'0'24'297,"0"1"-266,25 0-31,0-25 16,-25 25-1,25-25 1,24 50-16,-24-26 15,25 1 1,-1 0-16,1 0 16,-25 0-1,49-1-15,-49 26 16,0-50 0,24 50-16,1-26 15,-25 1 1,24 0-16,1 0 15,-1 0 1,26-1-16,-1 26 16,-24 0-1,0-50 1,-1 24-16,1 1 16,-1 0-1,1 0-15,0 0 16,-26-1-1,26 1-15,0-25 16,-50 25 0,24 0-1,26-25-15,-50 25 16,25-25 0,-25 24-16,25-24 15,-1 25 1,1-25-1,-25 25 1,25-25-16,0 0 16,0 25-1,-1 0 1,1-25 0,0 24-1,0-24 1,0 25-1,-1-25-15,-24 25 16,25 0 0,0-25-16,25 25 31,-26-1-15,26 1-1,-25 0-15,0-25 16,24 25-16,-24 0 15,0 0 1,25-25-16,-50 24 16,24-24-1,1 25-15,0-25 16,0 25 0,0 0-1,-1-25 1,1 25-1,25-1 17,-25-24-17,-25 25 1,24-25-16,-24 25 16,25-25-1,0 0-15,-25 25 16,25-25-1,0 0 1,-25 25 0,24-25-16,1 0 15,0 0 17,-25 24-32,25 1 31,0-25-16,-25 25 1,24-25-16,1 25 31,0 0 1,-25-1-1,25-24-31,0 25 31,-25 0 0,24-25-31,-24 25 32,0 0-17,25-25 32,-25 24-31</inkml:trace>
  <inkml:trace contextRef="#ctx0" brushRef="#br0" timeOffset="524909.6982">29890 14635 0,'0'25'265,"24"-1"-249,-24 1 0,0 0-1,25 25-15,-25-26 16,25-24 0,-25 50-16,0-25 15,0 0 1,25-1-16,-25 1 31,0 0-15,25-25-1,-25 25 1,24 0 15,-24-1 0,0 1-15,0 0 31,25-25 0,-25 25-16,0 0 63,-49-25-47,24 0-16,0 0-31,0 0 16,0 0-1,1 0 1,-1 0-1,0 0 1,25-25 0,-25 25-16,0 0 31,1 0 0,-1 0-15,25-25-16,-25 25 31,25-25 0,-25 25-15,25-25 15,-25 25 16,25-24 31</inkml:trace>
  <inkml:trace contextRef="#ctx0" brushRef="#br0" timeOffset="529422.9762">23937 12799 0,'0'25'281,"0"0"-265,0 24 15,0-24-15,0 0 15,0 0 0,0 0-15,0-1 62,24-24 16,1 0-79,0 0 32,0 0 31,-25 25 0,0 0-31,0 0-47,0 0 16,0-1 31,0 1 0,0 0-32</inkml:trace>
  <inkml:trace contextRef="#ctx0" brushRef="#br0" timeOffset="532240.4586">24185 12799 0,'0'25'281,"0"0"-218,24-25-47,-24 25 15,25-25-31,-25 24 15,25-24 1,0 0 0,0 0 15,-1 25 0,1-25-15,0 0-1,0 0 17,0 0-1,-1 0 47,-24-25-31,0 1-31,-24-1 15,-1 25-16,25-25 1,-25 25 0,0 0-16,0 0 31,1-25 0,-1 25-15,0 0-1,0 0 1,0 0 15,1 0 1,-1 0-1,0 0 16</inkml:trace>
  <inkml:trace contextRef="#ctx0" brushRef="#br0" timeOffset="534549.8643">24606 12700 0,'-25'0'187,"25"25"-155,0 0 30,0-1-46,0 1 31,0 0-16,0 0 16,0 0-32,25-25 1,-25 24 0,25-24-16,0 0 15,-25 25 17,25-25-17,-1 0 16,1 0 1,0 0-1,0 0 16,0 0-16,-25-25 0,0 1 32,0-1-63,0 0 31,0 0-15,0 0 15,-25 1-15,0 24 15,0 0-16,0 0 17,1 0 15,-1 0-16</inkml:trace>
  <inkml:trace contextRef="#ctx0" brushRef="#br0" timeOffset="538098.747">28476 3870 0,'0'24'282,"-25"1"-267,25 0 1,0 0-16,0 0 16,0-1-1,0 26 1,-25-50-1,25 25 1,0 0 15,0-1 32,0 1-32,25-25 0,0 0 1,0 0-1,-1 0 16,1 0 46,-25 25-93</inkml:trace>
  <inkml:trace contextRef="#ctx0" brushRef="#br0" timeOffset="539365.4168">28550 4192 0,'0'25'234,"0"0"-187,0-1-31,0 1 31,0 0-16,0 0 0,0 0-15,0-1 46,0 1 16</inkml:trace>
  <inkml:trace contextRef="#ctx0" brushRef="#br0" timeOffset="541516.4526">28798 3919 0,'-25'0'110,"1"25"-1,24 0-62,0 0-16,0-1 0,0 1 1,0 0 14,24-25-14,1 0-17,-25 25 1,25-25 0,0 0 30,0 0 1,-1 0-15,-24-25-1,0 0-16,0 0 17,0 1 15,-24-1-32,-1 25 32,0 0-16</inkml:trace>
  <inkml:trace contextRef="#ctx0" brushRef="#br0" timeOffset="544040.3523">29096 3919 0,'-25'0'109,"0"0"-78,25 25 79,0 0-48,0 0-31,0-1 16,25-24-16,0 0-31,-25 25 16,25-25 0,-25 25 15,25-25-15,-1 0 30,1 0-14,0 0 77,-25-25-15,0 0-47,-25 1-16,0-1 0,1 25 0,24-25-15,-25 25 0,0 0-1,0-25 1,0 25 15</inkml:trace>
  <inkml:trace contextRef="#ctx0" brushRef="#br0" timeOffset="557526.6774">30014 3746 0,'-25'0'2422,"0"0"-2328,0 0-32,0 0 1,1 0-48,-1 0 63,25-25-62,0 0 156,0 0-16,-25 25 63,0 0 281,0 0-203,25-25-203,-24 25-79,-1 0 673,25-25-673,-25 25 63,0-24-46,0 24 30,25-25-31,0 0 16,-24 25-31,-1 0 31,0 0-32,25-25-15,-25 25 32,25-25-17,-25 25 1,1-24 15,24-1-15,-25 25-1,0 0 32,25-25-15,-25 25 14,0-25 17,1 25-1,-1 0-15,25-25 1610,-25 1-1611,-25 24-14,26-25-17,-1 25-15,-25-25 16,1 25 0,24-25-16,-25 25 15,0-25 1,-49 1-16,25 24 15,24 0 1,1 0-16,-1 0 16,25-25-1,-24 25-15,24 0 32,0 0-17,0 0-15,0 0 16,1 0-16,-1 0 15,-25 0 1,1 0-16,-1 0 16,-24 0-1,-1 0-15,1 0 16,-26 0 0,26 0-1,0 0-15,24 0 16,0 0-1,1 0-15,-1-25 16,25 25 0,1 0-16,-26 0 15,25 0 1,-24-25 0,24 25-1,0 0-15,0-25 16,0 25-1,1 0 1,-1 0 31,25 25 94,0 0-110,0 0 16,25-25-32,-25 25 1,24-25 0,-24 24-1,25-24 16,-25 25 1,-25-25 61,1 0-77,-1 0 0,-25-25-16,-24-24 15,-298-174 1,99 74-16,149 74 16,49 26-1,1 24-15,24 0 16,1 0-1,-1 0-15,1-24 16,-26 24 0,26 0-16,24-24 15,-50 24 1,26 0-16,24 25 16,-25-50-1,1 26-15,24 24 16,0-25-1,-25 0-15,26 0 16,-26 25 0,50-25-16,-25 25 15,0-24 1,1 24 15,-1 0-31,25-25 31,-25 25-15,0 0 15,0 0-15,25-25 0,-49 25-1,24-25 1,0 25 15,0 0-31,1 0 31,-1 0-15,0 0 31,0 0-32,25-25 32,-25 25-31,1 0 46,-1 0-15,0 0-31</inkml:trace>
  <inkml:trace contextRef="#ctx0" brushRef="#br0" timeOffset="568899.7527">20935 11881 0,'0'25'297,"0"0"-297,0 0 31,0 0-31,0-1 16,0 1-1,0 25-15,0-25 16,0 24-1,0-24-15,0 25 16,0-25 0,0-1-16,0 1 15,0 0 1,0 0-16,0 0 31,0-1-15,0 1 15,0 0-15,0 0 15</inkml:trace>
  <inkml:trace contextRef="#ctx0" brushRef="#br0" timeOffset="573246.0698">20910 11832 0,'25'0'219,"0"0"-219,49-25 15,1 25 1,24-25-16,-25 25 16,26-25-1,-51 25-15,26-24 16,24 24-1,0-25-15,-24 25 16,-1 0 0,-24 0-1,24 0-15,-24 0 16,-1 0 0,1 0-16,-1 0 15,1-25 1,0 25-16,-1 0 15,-24-25 1,0 25-16,0 0 16,-1 0-1,1 0-15,0 0 47,0 0 16,0 0-48,-1 0 32,1 0-31,0 0 15,0 0-31,0 0 16,24 0-1,-24 0-15,0 0 16,25 0 0,-26 0-1,1 0 1,0 0 31,0 0-32,0 0 79,-1 0 15,1-25-77,0 25-32,25-24 15,-26 24 1,1-25 0,25 25-16,-50-25 15,25 25 1,-1 0 15,1 0 16,0 0 0,-25 25 109,0 0-140,0-1-1,0 1 1,-25 0-16,25 0 16,0 0-1,0-1-15,0 1 16,0 0-1,0 25-15,0-26 16,0 1 0,0 25-16,0-1 15,0-24 1,0 25 0,0-25 15,0-1 0,0 1 0,0 0 1,0 0 46,-25-25-31,1 0-32,-1 0 1,-50 0-1,-98 0-15,-175-50 16,224 50 0,50 0-16,0 0 31,24 0-31,0 0 0,-24 0 16,24 0-1,-24 25-15,49-25 16,0 0-1,1 0-15,-1 0 16,0 0 0,0 0-16,-24 25 31,24-25-15,-25 25-1,25-25 1,0 0-1,1 0 1,-1 0-16,0 25 16,-25-25 15,1 24-31,24-24 16,-25 0-16,26 0 15,-1 0 1,0 25-16,0-25 15,0 0 17,25 25-32,-24-25 31,-1 0 0,0 0-15,0 25 15,0-25-15,1 0-16,-1 0 15,0 25 1,0-25 15,0 0-31,25 24 16,-24-24-16,-1 0 31,0 0 0,0 0-15,0 25 0,1-25-1,-1 0-15,0 0 31,0 0 1</inkml:trace>
  <inkml:trace contextRef="#ctx0" brushRef="#br0" timeOffset="575564.462">21580 11782 0,'0'25'234,"0"25"-203,25-50-31,-25 49 16,25 1 0,-25-1-16,24 1 15,-24 0 1,0-26-16,25 1 16,-25 0-1,0 0 1,0 0-16,0 0 31,0-1-31,0 1 31,0 0 1</inkml:trace>
  <inkml:trace contextRef="#ctx0" brushRef="#br0" timeOffset="577640.429">22423 11733 0,'0'24'250,"0"26"-235,0-25 1,0 24-1,-24-24-15,24 25 16,0-25 0,0-1-1,0 1-15,0 0 47,0 0-16,0 0 1,0-1-1</inkml:trace>
  <inkml:trace contextRef="#ctx0" brushRef="#br0" timeOffset="579975.4917">21059 12055 0,'-25'0'94,"50"0"78,0 0-157,0 0 1,0 0-1,-1 0 17,1 0-32,0 0 47,0 0-16,0 0 0,-1 0 0,-24-25-15,25 25 46</inkml:trace>
  <inkml:trace contextRef="#ctx0" brushRef="#br0" timeOffset="582199.4614">21208 11881 0,'0'25'218,"0"0"-171,0 0-15,0 24-1,0-24 0,0 0-15,0 0-1,0 0 1,0-1 0,0 1-1,0 0 32,0 0-31,0 0 15,0 0 16,0-1 0,0 1-32,0 0 48</inkml:trace>
  <inkml:trace contextRef="#ctx0" brushRef="#br0" timeOffset="600294.3054">22101 12005 0,'0'25'313,"0"0"-297,0 0 15,0 49-16,0-24-15,0 24 16,0 1-16,-25-1 16,25-24-1,0 24-15,-25-24 16,25-1 0,0 26-16,0-26 15,0 26 1,-24-26-16,24 26 15,-25-26 1,25 1-16,0 0 16,-25-1-1,0 1-15,0 0 16,25-26 0,-24 26-16,-1-25 15,25 0 1,-50 49-1,1 0-15,-51 100 16,1-25 0,25-75-16,24 1 15,0-26 1,26-24-16,-26 0 16,50 0-1,-25-25-15,25 24 16,-25 1-1,1-25-15,24 25 16,-25-25 0,25 25-16,-25-25 31,25 25-31,0-1 31,-25-24-31,0 25 31,1 0 1,24 0-17,-25 0 1,0 0 0,0-1 15,0-24-31,25 25 15,0 0-15,-24-25 16,24 25 15,-25-25-15,25 25-16,-25-1 16,25 1 15,-25-25-31,25 25 31,-25 25-15,25-26-1,-24 1 1,24 0 0,-25 0-16,25 0 31,0-1-31,0 1 15,0 0 1,0 0 15,0 24-15,0-24 0,0 25-1,25-50 1,-25 25-16,24-1 15,-24 1 1,25-25-16,0 25 31,-25 0 16</inkml:trace>
  <inkml:trace contextRef="#ctx0" brushRef="#br0" timeOffset="601427.2063">20538 15776 0</inkml:trace>
  <inkml:trace contextRef="#ctx0" brushRef="#br0" timeOffset="605729.1289">20861 14808 0,'0'25'312,"0"0"-280,0 0-17,0 0 1,0-1-16,0 1 31,0 0-15,0 0-16,0 0 15,0-1 1,0 1-16,-25 0 16,25 0 15,0 0-31,0-1 31,0 1 0,0 0-31,-25 0 16,0 0 0,25-1 15,0 1-16,0 0 1,-24 0 0,24 0-1,0 0 1,0-1 0,-25-24-1,25 25-15,-25 0 47,25 0-47,-25-25 31,25 25-31,0-1 32,-25-24 14,25 25-14,0 0-17</inkml:trace>
  <inkml:trace contextRef="#ctx0" brushRef="#br0" timeOffset="608204.661">20489 15304 0,'0'25'218,"0"0"-218,24 0 32,1 0-1,-25 0-16,25-1 1,-25 1 0,25-25-1,-25 25-15,25-25 32,-25 25-17,24 0-15,-24-1 31,0 1 1,25-25-32,-25 25 31,0 0-15,25 0 46,0-25 32,-25 24-79,25-24 17,0 0 30,-1 0 1,1 0-48,0 0-15,0-49 16,0 49 0,24-50-1,1 1-15,-25-1 16,49 0-1,-49 26-15,0-1 16,-1 25 0,1-25-16,-25 0 31,25 25-15,-25-25 46,25 25-62</inkml:trace>
  <inkml:trace contextRef="#ctx0" brushRef="#br0" timeOffset="613360.845">22920 11956 0,'0'25'219,"24"-25"-203,1 0-1,0 24 1,0-24-16,24 25 16,1 25-1,-25-50-15,0 25 16,49-1 0,-49-24-16,24 50 15,1-25 1,49 0-16,-24 24 15,-1-24 1,-24 0-16,-1 0 16,26 0-1,-26-1 1,1 1-16,0 0 16,24 0-1,-24 24-15,-1-49 16,-24 25-1,0 0-15,0-25 16,-1 0 0,-24 25-16,50-25 15,-25 25 1,0-1-16,-1-24 31,1 0-31,-25 25 16,25-25-1,0 0-15,0 0 32,-1 25-17,1-25-15,0 0 16,-25 25 0,50-25-16,-26 0 15,1 25 1,25-1-16,-1-24 15,-24 25 1,0 0-16,0-25 16,0 0-1,-25 25-15,24-25 32,1 0-1,-25 25-31,25-25 15,0 0 1,-25 24 0,25-24-1,-25 25-15,25-25 32,-25 25-1,24-25-31,1 0 47,0 0 0,-25 25-32,25-25 16</inkml:trace>
  <inkml:trace contextRef="#ctx0" brushRef="#br0" timeOffset="616188.522">25028 12774 0,'0'-24'141,"-25"24"-110,50 49 125,-25 1-140,25-50 0,0 25-1,-25-1-15,0 1 16,0 0 15,24-25-15,-24 25 31,0 0 15,0-1 63,0 1-15,-24-25-95,-1 25 1,0-25 15,0 0-15,0 0-1,1 0-15,-1 0 32,0 0-17,0 0 1,0 0 15,0 0 0,1 0 16,-1 0-16,0 0 48</inkml:trace>
  <inkml:trace contextRef="#ctx0" brushRef="#br0" timeOffset="620107.8146">20662 11609 0,'0'24'250,"0"1"-235,0 0-15,-25 25 16,25-26 0,0 1-16,0 0 15,0 0 16,25-25 32,50 0-47,49-50-1,-75 25-15,1 25 16,-50-24-1,25 24 1,0 0 31,-25 24 47,-25 1-63,0 25-15,0-50-1,0 25-15,1-25 16,24 24-1,-25-24-15,25 25 16,-25-25 0,0 0-1,0 0 1,1 0 0,-1 0-1,0 0 1,0 0-1,25 25 17,-25-25-32,0 0 31,1 0-15,-1 0-1,0 0 16</inkml:trace>
  <inkml:trace contextRef="#ctx0" brushRef="#br0" timeOffset="622007.7204">20687 11609 0,'25'0'156,"0"0"-156,24 0 16,1 0 0,-25 0-16,0-25 15,24 25 1,1 0 0,-25 0-1,-1-25 16,1 25-15,0 0 15</inkml:trace>
  <inkml:trace contextRef="#ctx0" brushRef="#br0" timeOffset="624066.5027">21233 11584 0,'0'25'172,"0"-1"-125,0 1-31,0 0 46,25-25-46,-1 25 0,1-25-1,0 0 1,-25 25-1,25-25-15,0 0 16,-25 24 15,24-24-31,1 0 32,-25-24 30,0-1-46,0 0-1,0 0 17,-25 25-17,1-25-15,-1 25 16</inkml:trace>
  <inkml:trace contextRef="#ctx0" brushRef="#br0" timeOffset="624822.1054">21357 11633 0</inkml:trace>
  <inkml:trace contextRef="#ctx0" brushRef="#br0" timeOffset="626062.1236">21357 11633 0,'-25'0'250,"0"0"-125,0-24-31,1 24-78,-1 0 15,0 0 31,0 0-15,0 0-31,25-25 62,0 0 16</inkml:trace>
  <inkml:trace contextRef="#ctx0" brushRef="#br0" timeOffset="629060.3885">21605 11410 0,'-25'0'157,"0"25"-111,0 0-30,25 0 31,-24-25-31,24 24-16,0 1 31,0 0-16,0 0 1,0 0 15,24-1-15,1 1 15,0-25 0,-25 25 1,25-25-32,0 0 47,-1 0-32,1 0 16,0 0 16,-25-25-47,0 0 32,25 25-17,-25-24 1,0-1 15,0 0 0,0 0-31,-25 0 32,25 1-17,-25 24 1,0 0-1,1-25 17,-1 25-17,25-25 1,-25 25 15</inkml:trace>
  <inkml:trace contextRef="#ctx0" brushRef="#br0" timeOffset="632284.2143">23614 1935 0,'25'25'359,"0"-25"-359,-1 0 31,1 0-15,0 24-1,0-24 32,0 0 0,-25 25-31,24-25 46,-24 25-62,25-25 47,-25 25-31,0 0-1,0-1 32,0 1-31,-25 0 0,25 0-1,-24-25 1,24 25-1,-25-25-15,0 0 32,0 24-32,0-24 31</inkml:trace>
  <inkml:trace contextRef="#ctx0" brushRef="#br0" timeOffset="634658.121">23639 1885 0,'-25'0'156,"25"-25"-15,25 25-48,-25-24-77,25 24 15,-25-25-15,24 25 0,1 0 15,0 0-16,-25-25 17,25 25-17,0 0 17,-1 0-1,1 0 16</inkml:trace>
  <inkml:trace contextRef="#ctx0" brushRef="#br0" timeOffset="637747.6363">23961 1885 0,'50'0'438,"-25"0"-422,0 0 15,-1 0 16,1 0 46,0 0-61,-25-25-1,0 1 0,0-1-15,0 0-16,0 0 31,0-24-15,0 24-1,0 0 17,0 0-17,-25 25 32,0 0-16,1 0 16,-1 0 0,25 25 78,0 0-78,0 0 0,0-1-16,0 1-15,0 0 15,0 0 0,0 0 0,0-1 1,0 1 15,0 0-16,0 0 0,0 0 0</inkml:trace>
  <inkml:trace contextRef="#ctx0" brushRef="#br0" timeOffset="640879.0982">24408 1612 0,'-25'0'219,"0"0"-172,25 25-31,0 0-1,0 0 48,-25-25-63,25 25 47,0-1 46,0 1-30,0 0-16,0 0 15,0 0 16,25-25-62,0 0 0,0 0-1,0 0 32,-25 24-47,24-24 31,1 0-15,0 0 0,0 0 31,0 0-16,-1 0-16,1 0 48,-25-24-32,0-1 0,0 0-15,0 0 0,0 0-16,0 1 31,0-26-15,0 25-1,-25 0 16,1 0 1,-1 25-1,25-24-31,-25 24 31,0 0 0,0 0-15,1 0 15,-1 0 32,0 0-32,0 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9:29.06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645A595-584D-4F17-8BFA-9091F7B7E595}" emma:medium="tactile" emma:mode="ink">
          <msink:context xmlns:msink="http://schemas.microsoft.com/ink/2010/main" type="inkDrawing" rotatedBoundingBox="22782,13418 25062,12087 25981,13661 23701,14993" semanticType="enclosure" shapeName="Other">
            <msink:sourceLink direction="with" ref="{D175A2E6-ACA4-4984-896A-AE30FFFC9B60}"/>
          </msink:context>
        </emma:interpretation>
      </emma:emma>
    </inkml:annotationXML>
    <inkml:trace contextRef="#ctx0" brushRef="#br0">24383 12650 0,'-50'0'187,"1"0"-171,-1 0-16,1 25 16,24-25-1,0 0-15,-25 25 32,-24 25-32,-50-26 15,74 26 1,1-25-16,-1 0 15,25-1 1,0-24-16,1 25 16,-1 0-1,-74 49-15,-100 100 16,100-99 0,74-51-16,-24 26 15,24-25 1,25 0 15,0-1 0,-25-24-15,25 50-16,0-25 16,0 24-16,0 1 15,0-25 1,0 49-16,0 1 15,0-26 1,25 26-16,-25-1 16,25 0-1,24-24-15,-49 24 16,50 1 0,-1-26-16,-24-24 15,0 25 1,25-25-16,-50 0 15,24-25-15,1 24 16,25 1 0,-1 0-16,26 0 15,24 24 1,0-24-16,-24 0 16,-26 0-1,-24-25-15,0 0 16,0 0-1,0 0-15,-1 0 32,51 0-32,-26 0 15,1 0 1,49-25 0,25-49-16,199-125 0,24-49 15,-124 50 1,-173 148-16,-25 0 15,-1 50 1,-24-24 0,25-1 31,0 0-32,-25-49 1,50-1-16,-26 26 15,-24-1-15,25 25 16,-25-24 0,25-1-1,-25 25 1,0 0 0,0 1-1,0-26-15,0-25 16,-25 1-1,25 49-15,-25 0 16,1-24 0,-1 24-16,-25-25 15,25 26 1,-24-1-16,-26-50 16,26 75-1,24-24-15,-25-1 16,26 0-1,-1 25 1,0-25-16,0 25 31,0 0-15,1-25 0,-1 25-1,0 0-15,0 0 31,0 0-31,25-24 16,-24 24 0,-1 0-16,-25 0 15,50-25 1,-50 25 0,-24 0-16,0 0 15,-26 0 1,51 0-1,-1 0-15,1 0 16,24 0-16,0 0 16,0 0-1,0 25 1,1-25 0,-1 0 15,0 0 0,0 0 47</inkml:trace>
  </inkml:traceGroup>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45:53.36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5D6E06D-2AB3-49F6-91A7-FF6E7F93E69A}" emma:medium="tactile" emma:mode="ink">
          <msink:context xmlns:msink="http://schemas.microsoft.com/ink/2010/main" type="writingRegion" rotatedBoundingBox="21367,6463 21878,16205 16123,16507 15612,6765"/>
        </emma:interpretation>
      </emma:emma>
    </inkml:annotationXML>
    <inkml:traceGroup>
      <inkml:annotationXML>
        <emma:emma xmlns:emma="http://www.w3.org/2003/04/emma" version="1.0">
          <emma:interpretation id="{E760A9AE-06EC-48DD-ABB5-C6A46A0BC819}" emma:medium="tactile" emma:mode="ink">
            <msink:context xmlns:msink="http://schemas.microsoft.com/ink/2010/main" type="paragraph" rotatedBoundingBox="21442,7429 17002,8115 16835,7040 21276,6354" alignmentLevel="1"/>
          </emma:interpretation>
        </emma:emma>
      </inkml:annotationXML>
      <inkml:traceGroup>
        <inkml:annotationXML>
          <emma:emma xmlns:emma="http://www.w3.org/2003/04/emma" version="1.0">
            <emma:interpretation id="{2D02F31E-F373-4DAF-8335-825F4EBE8039}" emma:medium="tactile" emma:mode="ink">
              <msink:context xmlns:msink="http://schemas.microsoft.com/ink/2010/main" type="line" rotatedBoundingBox="21442,7429 17002,8115 16835,7040 21276,6354"/>
            </emma:interpretation>
          </emma:emma>
        </inkml:annotationXML>
        <inkml:traceGroup>
          <inkml:annotationXML>
            <emma:emma xmlns:emma="http://www.w3.org/2003/04/emma" version="1.0">
              <emma:interpretation id="{AC610F17-5D94-42B6-A768-D74725741C24}" emma:medium="tactile" emma:mode="ink">
                <msink:context xmlns:msink="http://schemas.microsoft.com/ink/2010/main" type="inkWord" rotatedBoundingBox="21432,7362 20871,7449 20768,6784 21329,6697"/>
              </emma:interpretation>
              <emma:one-of disjunction-type="recognition" id="oneOf0">
                <emma:interpretation id="interp0" emma:lang="" emma:confidence="1">
                  <emma:literal/>
                </emma:interpretation>
              </emma:one-of>
            </emma:emma>
          </inkml:annotationXML>
          <inkml:trace contextRef="#ctx0" brushRef="#br0">20836 7193 0,'0'25'250,"25"-25"-140,-25-49-79,0 24 0,0 0-31,0 0 16,0 0-1,0 1-15,25-1 16,-25 0 0,24 0-16,-24 0 15,0 1 1,0-1-16,25 25 31,-25-25-31,0 0 31,25 0 1,-25 0-17,25 25 1,-25-24 0,25 24 30,-25-25-30,24 25 62,1 0-15,0 0-48,0 0 1,0 0 0,-1 25-1,1-25 16,-25 24-15,25 1 0,0-25 15,-25 25-31,25-25 31,-25 25-31,24 0 47,-24 0-31,25-25-16,-25 24 15,25 1 1,-25 0 0,0 0-1,25 0 1,-25-1 15,0 1-15,0 0-1,25 0 1,-25 0 0,0-1 15,24-24-16,-24 25 1,0 0-16,0 0 31,0 0 16,0-1 16,0 1-48,0 0 63</inkml:trace>
        </inkml:traceGroup>
        <inkml:traceGroup>
          <inkml:annotationXML>
            <emma:emma xmlns:emma="http://www.w3.org/2003/04/emma" version="1.0">
              <emma:interpretation id="{AECCDB9C-C6DE-4E5E-A7DC-F090DF48E406}" emma:medium="tactile" emma:mode="ink">
                <msink:context xmlns:msink="http://schemas.microsoft.com/ink/2010/main" type="inkWord" rotatedBoundingBox="19311,7758 17002,8115 16835,7040 19145,6683"/>
              </emma:interpretation>
              <emma:one-of disjunction-type="recognition" id="oneOf1">
                <emma:interpretation id="interp1" emma:lang="" emma:confidence="0">
                  <emma:literal>Out</emma:literal>
                </emma:interpretation>
                <emma:interpretation id="interp2" emma:lang="" emma:confidence="0">
                  <emma:literal>Of-it.</emma:literal>
                </emma:interpretation>
                <emma:interpretation id="interp3" emma:lang="" emma:confidence="0">
                  <emma:literal>Out.</emma:literal>
                </emma:interpretation>
                <emma:interpretation id="interp4" emma:lang="" emma:confidence="0">
                  <emma:literal>Quit.</emma:literal>
                </emma:interpretation>
                <emma:interpretation id="interp5" emma:lang="" emma:confidence="0">
                  <emma:literal>Oft.</emma:literal>
                </emma:interpretation>
              </emma:one-of>
            </emma:emma>
          </inkml:annotationXML>
          <inkml:trace contextRef="#ctx0" brushRef="#br0" timeOffset="-7058.334">18430 6821 0,'-25'0'156,"0"0"-140,-24 0 0,-26 0-16,-247 75 15,-75 74 1,50-25-16,272-100 15,50 1 1,-24 0-16,24-25 31,25 25-31,-25-25 32,0 25-32,25-1 15,-24 1 1,24 0 15,0 0-15,-25 0-1,25-1-15,0 26 32,0-25-17,0 0 1,0-1-16,25 1 15,-1 0 1,1 0 0,0 0-16,49 24 15,-24-49 1,-25 50-16,49-25 16,1-1-1,-1 1-15,-24 0 16,-1-25-1,1 25-15,0 0 16,-26-25 0,1 24-1,25-24 1,-1 0 15,1 0-31,0 0 16,24 0-1,-24 0-15,-26 0 16,1 0 0,0 0-16,0 0 15,0 0 1,24 0-16,-24 0 16,25-24-1,-1-1-15,1 25 16,-25-25-1,-1 25-15,1 0 32,0-25-17,0 25 1,0 0-16,24-25 16,-24 1-1,25 24-15,-25 0 31,-25-25-15,24 25-16,1 0 16,25-25-1,-25 25-15,24-25 16,-24 0 0,0 25-16,0 0 15,-25-24 1,24 24-16,1-25 15,0 25 1,49-50-16,-24 25 16,-25 1-1,0 24-15,-25-25 16,24 25 0,-24-25-16,25 25 31,0-25-16,-25 0 17,25 25-17,-25-24-15,0-1 16,0 0 0,25 0-1,-25-24 1,0 24 15,0 0-31,0 0 16,0 0-1,-25 1 1,25-1 0,-25 25-16,25-25 15,-25 25 1,25-50-1,-25 50-15,1-24 16,-1 24 0,25-25-16,-25 25 15,25-25 1,-50 0-16,26 0 31,-1 25-31,0-49 16,-25 49-1,26-25-15,-1 25 16,0-25 0,0 25-1,0 0 1,1 0 0,24-25-1,-25 25 1,0 0 15,0-25 0,0 25 1,1 0-1,-1 0-16,0 0 1,0 0 0,0 0 15,0 0 16,1 0-32,-1 0 95</inkml:trace>
        </inkml:traceGroup>
      </inkml:traceGroup>
    </inkml:traceGroup>
    <inkml:traceGroup>
      <inkml:annotationXML>
        <emma:emma xmlns:emma="http://www.w3.org/2003/04/emma" version="1.0">
          <emma:interpretation id="{0626569C-D1E9-4358-9C98-C5A6BF7AF5FD}" emma:medium="tactile" emma:mode="ink">
            <msink:context xmlns:msink="http://schemas.microsoft.com/ink/2010/main" type="paragraph" rotatedBoundingBox="17517,6665 18028,16407 16123,16507 15612,6765" alignmentLevel="1"/>
          </emma:interpretation>
        </emma:emma>
      </inkml:annotationXML>
      <inkml:traceGroup>
        <inkml:annotationXML>
          <emma:emma xmlns:emma="http://www.w3.org/2003/04/emma" version="1.0">
            <emma:interpretation id="{7B5B6424-8FF2-47BB-99FF-85A32FA1E79B}" emma:medium="tactile" emma:mode="ink">
              <msink:context xmlns:msink="http://schemas.microsoft.com/ink/2010/main" type="line" rotatedBoundingBox="17517,6665 18028,16407 16123,16507 15612,6765"/>
            </emma:interpretation>
          </emma:emma>
        </inkml:annotationXML>
        <inkml:traceGroup>
          <inkml:annotationXML>
            <emma:emma xmlns:emma="http://www.w3.org/2003/04/emma" version="1.0">
              <emma:interpretation id="{3DB41A60-1870-4339-9011-EB68401C7EFC}" emma:medium="tactile" emma:mode="ink">
                <msink:context xmlns:msink="http://schemas.microsoft.com/ink/2010/main" type="inkWord" rotatedBoundingBox="16975,6694 17026,7654 16466,7683 16416,6723"/>
              </emma:interpretation>
              <emma:one-of disjunction-type="recognition" id="oneOf2">
                <emma:interpretation id="interp6" emma:lang="" emma:confidence="0">
                  <emma:literal>¢</emma:literal>
                </emma:interpretation>
                <emma:interpretation id="interp7" emma:lang="" emma:confidence="0">
                  <emma:literal>j</emma:literal>
                </emma:interpretation>
                <emma:interpretation id="interp8" emma:lang="" emma:confidence="0">
                  <emma:literal>;</emma:literal>
                </emma:interpretation>
                <emma:interpretation id="interp9" emma:lang="" emma:confidence="0">
                  <emma:literal>:</emma:literal>
                </emma:interpretation>
                <emma:interpretation id="interp10" emma:lang="" emma:confidence="0">
                  <emma:literal>#</emma:literal>
                </emma:interpretation>
              </emma:one-of>
            </emma:emma>
          </inkml:annotationXML>
          <inkml:trace contextRef="#ctx0" brushRef="#br0" timeOffset="642877.7455">16966 6796 0</inkml:trace>
          <inkml:trace contextRef="#ctx0" brushRef="#br0" timeOffset="645461.393">16446 6722 0,'0'25'344,"0"0"-281,0-1-48,0 1 1,0 0-16,0 0 15,0 25 1,0-26-16,0 26 16,0 0-1,0-26-15,0 1 16,0 0 0,0 0-1,0 0-15,0-1 16,0 1-1,0 0 1,0 0 15,0 0 1</inkml:trace>
          <inkml:trace contextRef="#ctx0" brushRef="#br0" timeOffset="649314.5465">16743 6846 0,'25'25'297,"-25"0"-281,0 0-1,0 24 1,0-24 15,0 0-31,0 0 16,0-1-1,0 1 17,0 0-17,0 0 1,0 0 15,0-1-15,0 1-1,0 0 17,0 0-1,0 0 16,0-1 31,25-24 16,0 0-48,-1 0 1,1 0-31,-25-24 62,25 24-62,0 0 77,-25-25-46,0 0 31,0 50 110,0 0-157,0-1-15,0 1-1,0 0 1,-25-25 0,25 25-1,0 0 1,0-1 0,0 1 15,-25-25 0,25 25-31,-25 0 47,25 0-31,0-1 30,0 1 33,-24-25-48,24 25-16,0 0 48,0 0-1</inkml:trace>
        </inkml:traceGroup>
        <inkml:traceGroup>
          <inkml:annotationXML>
            <emma:emma xmlns:emma="http://www.w3.org/2003/04/emma" version="1.0">
              <emma:interpretation id="{CEA6E9E9-EA48-49B0-AB7B-0763C0300300}" emma:medium="tactile" emma:mode="ink">
                <msink:context xmlns:msink="http://schemas.microsoft.com/ink/2010/main" type="inkWord" rotatedBoundingBox="17587,7987 17756,11215 15967,11309 15798,8080"/>
              </emma:interpretation>
              <emma:one-of disjunction-type="recognition" id="oneOf3">
                <emma:interpretation id="interp11" emma:lang="" emma:confidence="0">
                  <emma:literal>E</emma:literal>
                </emma:interpretation>
                <emma:interpretation id="interp12" emma:lang="" emma:confidence="0">
                  <emma:literal>e</emma:literal>
                </emma:interpretation>
                <emma:interpretation id="interp13" emma:lang="" emma:confidence="0">
                  <emma:literal>4</emma:literal>
                </emma:interpretation>
                <emma:interpretation id="interp14" emma:lang="" emma:confidence="0">
                  <emma:literal>=</emma:literal>
                </emma:interpretation>
                <emma:interpretation id="interp15" emma:lang="" emma:confidence="0">
                  <emma:literal>€</emma:literal>
                </emma:interpretation>
              </emma:one-of>
            </emma:emma>
          </inkml:annotationXML>
          <inkml:trace contextRef="#ctx0" brushRef="#br0" timeOffset="23303.3151">16272 9178 0,'0'49'391,"0"-24"-375,0 25-1,0-25-15,0 24 16,0-24 0,0 25-16,0-26 15,0 1 1,0 0-16,0 0 31,0 0-31,0-1 31,0 1-31,0 0 16,0 0 0,0 0-1,0-1 16,0 1-31,0 0 16,0 0 31</inkml:trace>
          <inkml:trace contextRef="#ctx0" brushRef="#br0" timeOffset="25748.2735">16272 9203 0,'25'0'235,"-1"0"-220,1 0 1,0 0 0,0 0-1,0 0 17,0 0-1,-1 0 0,1 0 0,0 0 1,0 0-1,0 0-31,-1 0 31,1 0 16,0 0 15</inkml:trace>
          <inkml:trace contextRef="#ctx0" brushRef="#br0" timeOffset="28470.9037">16297 9525 0,'24'0'328,"1"0"-297,-25 25-15,25-25 0,0 0 15,0 0 63,0 0 15,-1 0-62,1 0-32,0 0 1,0 0 15,0 0 32,-1 0-1</inkml:trace>
          <inkml:trace contextRef="#ctx0" brushRef="#br0" timeOffset="30769.8278">16272 9897 0,'25'0'187,"-1"0"-171,26 0 0,-25 0-1,0 0 1,0 0-16,24 0 15,-24 0 1,0 0-16,0 0 31,-1 0-15,1 0 15,0 0-15,0 0 15,0 0 32,-1 0-17,1 0 1</inkml:trace>
          <inkml:trace contextRef="#ctx0" brushRef="#br0" timeOffset="20936.1267">17587 7987 0,'0'25'391,"-25"-25"-376,0 25-15,-50 24 16,-247 175 0,24-51-16,249-123 15,24-25 1,-25-1-16,50 1 16,-24-25-1,24 25-15,-25 0 78,0-25-46,25 25-17,0-1 1,-25 1-16,-24 25 31,24-25-15,0-1-1,25 1 1,-25 0 31,0-25-16,25 25 16</inkml:trace>
          <inkml:trace contextRef="#ctx0" brushRef="#br0" timeOffset="50419.9809">16594 8954 0,'-24'0'203,"-1"0"-172,0 0-31,0 0 16,0 0-1,1 0 1,-1 0-1,0 0-15,0 0 16,-25 0 0,-24 0-1,-50 0-15,50 25 16,49 0 0,0-25-16,0 0 15,0 0 1,25 25 15,-24-25 0,24 25 32,0 24-48,0-24 1,0 0-16,0 0 16,-25 24-1,25-24-15,0 0 16,0 25 0,0-26-1,0 1 1,0 0-16,0 0 15,0 0 1,0-1-16,0 26 16,0 0-1,0-26 1,0 26-16,0-25 16,0 49-16,0-49 15,0 25 1,0-26-16,0 26 15,0-25 1,0 0 0,0-1-16,0 26 15,25-25-15,-25 0 32,24 24-32,1 1 15,0-50 1,-25 25-16,25-25 31,-25 25-31,25-1 16,-1 1 15,1-25-31,25 0 31,24 25-31,-24 0 16,24-25-1,-49 0-15,0 0 16,25 0 0,-26 0-16,26 0 31,0 0-31,-26 0 16,1 0-1,0 0-15,0 0 16,0 0-1,-1-25 1,26 0 15,-25 25-15,-25-25 0,25 1-1,-1 24 1,-24-25-16,0 0 15,25 0 126,-25-24-141,0 24 16,0-25-1,25 25-15,-25 0 16,0-24 0,0 24-16,0 0 15,0-24 1,0-1-16,0 0 15,0 26-15,0-1 16,0 0 0,0-25-16,0 1 31,0 24-15,0 0-1,0 0 1,0 1-1,0-1 1,0 0 15,0 0 1,0 0-32,0 1 31,0-1-16,0 0 17,0 0-32,-25 0 31,25 1 0,-25 24-31,25-25 16,0 0-16,-24 0 31,24 0-15,-25 25-1,25-24-15,-25-1 16,0 0 15,0 0-15,1 0 15,-1 0-15,0 1 31,0 24-1,25-25-14</inkml:trace>
          <inkml:trace contextRef="#ctx0" brushRef="#br0" timeOffset="80596.5831">16421 10393 0,'0'25'390,"0"0"-359,0 0-15,0-1 0,0 1-1,0 0-15,0 25 16,0 24 0,0 0-16,0-24 15,0 0 1,0-1-16,0-24 15,0 0 1,0 0 0,0-1-16,0 1 15,0 0 1,0 0 0,0 0-16,0 24 31,0-24-16,0 0 17,0 0-32,0 0 15,0-1 17,0 1-1</inkml:trace>
        </inkml:traceGroup>
        <inkml:traceGroup>
          <inkml:annotationXML>
            <emma:emma xmlns:emma="http://www.w3.org/2003/04/emma" version="1.0">
              <emma:interpretation id="{90683663-09F4-4C4D-AEB3-3E4B339ACBDF}" emma:medium="tactile" emma:mode="ink">
                <msink:context xmlns:msink="http://schemas.microsoft.com/ink/2010/main" type="inkWord" rotatedBoundingBox="17558,11383 17822,16418 16123,16507 15859,11472"/>
              </emma:interpretation>
              <emma:one-of disjunction-type="recognition" id="oneOf4">
                <emma:interpretation id="interp16" emma:lang="" emma:confidence="0">
                  <emma:literal>tend</emma:literal>
                </emma:interpretation>
                <emma:interpretation id="interp17" emma:lang="" emma:confidence="0">
                  <emma:literal>-tend</emma:literal>
                </emma:interpretation>
                <emma:interpretation id="interp18" emma:lang="" emma:confidence="0">
                  <emma:literal>ton.</emma:literal>
                </emma:interpretation>
                <emma:interpretation id="interp19" emma:lang="" emma:confidence="0">
                  <emma:literal>tin.</emma:literal>
                </emma:interpretation>
                <emma:interpretation id="interp20" emma:lang="" emma:confidence="0">
                  <emma:literal>to-tend</emma:literal>
                </emma:interpretation>
              </emma:one-of>
            </emma:emma>
          </inkml:annotationXML>
          <inkml:trace contextRef="#ctx0" brushRef="#br0" timeOffset="107301.3098">16669 14461 0,'0'25'375,"0"0"-344,0 0-31,0-1 16,0 1-1,0 0 1,0 0-16,0 0 15,0-1 1,0 1-16,0 0 31,0 0-15,0 0 15,0-1-15,0 1 31,0 0-16,0 0 16,0 0-47,0-1 47,0 1 0,0 0-16,0 0 16</inkml:trace>
          <inkml:trace contextRef="#ctx0" brushRef="#br0" timeOffset="109846.7573">16644 15429 0,'0'24'297,"0"1"-266,0 0-31,0 0 15,0 0 17,0-1-17,0 1 17,0 0-32,0 0 15,0 0 1,0-1-16,0 1 15,-25 25 17,25-25-17,0-1 1,0 1 15,0 0-15,0 0 31,0 0 15</inkml:trace>
          <inkml:trace contextRef="#ctx0" brushRef="#br0" timeOffset="115023.7666">16669 15701 0,'-25'0'281,"0"0"-250,0 0 1,1 0-1,-1 0 0,0 0 16,0 0-31,0 0 15,1 0 16,24 25 62,0 0-15,0 0-63,0 0 16,0-1 0,24-24-31,-24 25 15,25 0-16,0-25 17,-25 25 15,25-25-1,0 25 1,-1-25 0,1 0-16,0 0 79</inkml:trace>
          <inkml:trace contextRef="#ctx0" brushRef="#br0" timeOffset="117092.1939">16842 15701 0,'0'25'250,"0"0"-219,0 0-15,0 0 0,0-1-16,0 1 15,0 0 1,0 0 0,0 0-1,0-1 16,0 1 16,0 0 16</inkml:trace>
          <inkml:trace contextRef="#ctx0" brushRef="#br0" timeOffset="118535.7643">16842 15553 0</inkml:trace>
          <inkml:trace contextRef="#ctx0" brushRef="#br0" timeOffset="119499.1013">16842 15553 0</inkml:trace>
          <inkml:trace contextRef="#ctx0" brushRef="#br0" timeOffset="120652.6438">16842 15553 0</inkml:trace>
          <inkml:trace contextRef="#ctx0" brushRef="#br0" timeOffset="125908.4447">17090 15801 0,'-24'24'172,"24"1"-157,0 0 95,0-25 15,24 0 62,-24-25-155,0 0 77,0 1-15,-24 24-1,-1 0 1,25 24 31,0 1-109,0 0-1,0 0 17,0 0-1,0-1 0,25-24 0,-1 0 32,1 0-16,0 0 47,0 0-16,0 0-47,-25-24-15,24 24 15,-24-25 0,25 25-31,-50 0 234,1 0-202,-1 0 15,0 0-32,0 0 16,0 0-15,1 0 31,-1 0 0,25-25-16,0 0 63,25 25 0,-25-25-94,24 25 62,1 0-15,0 0 31,0 25-47,-25 0-15,25-25 0,-25 25-1,24 0 1,1-25-1,-25 24 1,0 1 0,0 0 15,0 0 0,0 0-31,0-1 16,0 1-1,0 0-15,-25 0 16,25 0 0,-24-25-16,24 24 15,0 1 1,-25-25-16,25 25 16,-25-25-1,25 25-15,-25 0 31,25-1-15,-25 1 31,1-25 15,-1 0-46,0 0 15,0 0 32,25-25-16,0 1-16,0-1 0,25 25-15,-25-25 31,25 25-32,0 0 17,-25-25-1,24 25-16,-24-25 17,25 25-17,0-24 1,0 24 0,0 0-1,-25-25 16,24 25-15</inkml:trace>
          <inkml:trace contextRef="#ctx0" brushRef="#br0" timeOffset="129890.2077">16942 15156 0,'0'-25'63,"0"0"-48,0 0 1,0 0 15,-25 1-15,25-1 0,-25 25-1,0-25 1,0 25-1,-24 0 1,-1 0 0,1 0-1,-1 0-15,0 0 16,1 0 0,-26 0-16,51 25 31,-1-25-31,0 0 31,0 25 0,25-1 1,-25-24-32,25 25 15,-25 0 1,1 0-16,-1 0 15,0-1 1,25 26-16,-25-25 16,0 0-1,25 24-15,-24 26 16,-1-1 0,25 1-16,-25-1 15,25-24 1,-25-1-16,25 1 15,0-1 1,0 1 0,0-25-1,0 24 1,0-24 15,0 0-31,0 0 16,25 0-16,-25-1 31,0 1 0,0 0-15,25-25 0,-25 25-16,25 0 31,-1-25-31,-24 24 15,25 1 1,0 0 0,0-25-1,0 25-15,-1 0 16,26-25 0,-25 24-16,25 1 15,-1-25 1,-24 25-16,25-25 15,-1 25 1,1-25-16,-25 0 16,24 25-1,-24-25-15,0 0 16,24 25 0,-24-25-16,0 0 15,0 0 1,24 0-16,-24 0 31,25 0-15,-25 0-1,49 0 1,-24 0 0,-1 0-16,1 0 15,-25-25 1,24 25-16,-24 0 15,0 0 1,-25-25-16,25 25 16,-1 0-1,1-25-15,25 0 16,-25 0 0,0 25 15,-25-24-31,0-1 15,24 25 1,1-25-16,25-25 16,-50 1-16,49 24 15,-24-49 1,-25 49 0,0 0-16,0-25 15,25 26 1,-25-1-16,0-25 15,0 25 1,0-24-16,0-1 16,0 25-16,-25-24 15,0-1 1,1 25 0,24 1-16,0-1 15,-25-25 1,0 25-1,0-24-15,0 24 32,1 0-17,24 0-15,-25 25 16,25-25 0,-25 25-16,25-24 15,-25-1 1,0 0-1,0 25 1,1-25-16,24 0 16,-50 25-1,25-24 1,0 24 0,1-25-1,-1 25 1,0-25-16,0 25 15,-24 0 1,24 0-16,0-25 16,0 25 15,0 0 0,1 0-15,-1 0-1,0 0 17,0 0 30,0 0-46,1 0-1,-1 0-15,0 0 16,0-25 0,0 25-1,1 0 17,-1 0-1,0 0 0,0 0-15</inkml:trace>
          <inkml:trace contextRef="#ctx0" brushRef="#br0" timeOffset="89638.6608">16594 11485 0,'-24'0'265,"-1"0"-249,0 0 15,0 0 0,0 24-15,1-24-16,-1 0 16,-25 0-1,25 25-15,-24-25 16,49 25-1,-50-25-15,25 25 32,0-25-32,1 25 15,-1-1 1,-25 1 0,25 0-1,25 0 1,-24 0-1,-1-1 1,0 26 0,25-25-1,0 0 1,-25-1-16,0 1 16,25 0-1,0 25 1,0-26 15,0 1-15,0 25-1,0-25-15,0 24 16,25-49 0,-25 25-1,25 0-15,0 0 16,0 0-1,24-1 1,-24 26-16,25-50 16,-1 25-1,-24 0-15,25-25 16,-26 24 0,1-24-16,0 25 15,25-25 1,-25 0-1,-1 25 1,1-25-16,0 25 16,0-25-16,0 0 15,-1 0 1,1 0 0,25 0-16,-25 0 15,-1 0-15,1 0 16,0 0-1,0 0 1,0 0 0,-1 0-1,26 0 1,0 0 0,-26 0-16,1-25 15,0 25 1,0 0-1,0-25 1,-1 0 47,-24 1-48,25-1 1,-25 0-16,0 0 15,25 0 1,-25-24-16,0-1 16,0 25-1,0 0-15,0-24 16,0 24 0,0 0-16,0 0 15,-25-24 1,25 24 15,-25-25-31,1 26 16,24-26-1,-25 25-15,25 0 16,-25-24 0,0 24-1,25 0 1,-25 0-1,1 1 1,24-1 15,-25 25-15,0-25 0,0 0-1,25 0 1,-49 25-16,24-24 31,0 24-31,0 0 16,25-25-1,-25 25 17,25-25-17,-24 25 1,-1 0 15,0 0 0,0 0 1,0 0-17,1 0 1,24 25-1,-25-25 1,0 0 0,25 25-1</inkml:trace>
          <inkml:trace contextRef="#ctx0" brushRef="#br0" timeOffset="85622.7637">16247 11757 0,'0'25'187,"25"-25"-109,0 0-62,-1 0-1,1 0 1,0 0 0,0 0-1,0-25 1,0 25 0,-1 0 15,1 0-16,25 0 1,-50-24 0,25 24-16,24 0 31,-24 0-31,25-25 31,-26 0 0,1 25 1,0 0-17,0 0 63</inkml:trace>
          <inkml:trace contextRef="#ctx0" brushRef="#br0" timeOffset="83263.6331">16421 11733 0,'0'24'703,"0"1"-672,0 0 1,0 0-17,0 0 1,0-1-16,0 1 16,0 0-1,0 0-15,0 0 16,0-1-1,0 1-15,0 25 16,0-25 0,0-1-1,0 1-15,0 25 32,0-25-17,0 0 16,0-1 16,0 1-47,0 0 47,0 0 0</inkml:trace>
          <inkml:trace contextRef="#ctx0" brushRef="#br0" timeOffset="93055.1344">16570 12601 0,'0'25'297,"0"-1"-281,0 1-1,0 50 1,0-51-16,0 26 16,0-25-16,0 0 15,0-1 1,0 1-16,0 0 15,0 0 1,0 0 15,0-1 1,0 1 30,0 0 16,0 0-31,0 0 0,-25-25-31,25 24-1,0 1-15,0 0 16,0 0 15,0 0 0,0 0 16</inkml:trace>
          <inkml:trace contextRef="#ctx0" brushRef="#br0" timeOffset="99717.7054">16495 13767 0,'0'24'156,"25"-24"-62,25 0-63,-26 0-16,1 0 1,0 0 0,0 0 15,0 0-15,-1 0 30,1 0-14,0 0-32,0 0 15,0 0 17,-1 0-32,1 0 31,0 0 0,0 0 0,0 0 63</inkml:trace>
          <inkml:trace contextRef="#ctx0" brushRef="#br0" timeOffset="97460.6858">16520 13494 0,'0'25'156,"25"-25"-125,0 0 16,-1 0-16,26 0-15,-25 0 0,0 0-1,-1 0 1,1 0 0,0 0 15,0 0-16,0 0 1,-1 0 0,1 0 15,0 0 0,-25-25-15,25 25 31,0 0 0</inkml:trace>
          <inkml:trace contextRef="#ctx0" brushRef="#br0" timeOffset="104019.172">16818 13221 0,'-25'0'203,"0"0"-156,0 0-15,0 0-17,1 0 1,24 25-1,-25-25-15,-25 0 16,25 0 0,1 0-1,-1 25-15,0-25 16,0 0 0,0 0-1,25 24 1,-49 1-1,24-25 1,0 25 15,0 0-15,0-25 0,1 25-1,24-1 1,-25-24-1,25 25-15,0 0 16,-25-25 0,25 25-16,-25 0 15,25-1 1,0 1 0,0 0-16,-25 0 15,25 0 1,0-1-16,0 1 15,0 0 1,0 0 0,0 0-1,0-1 17,0 1-17,0 0 1,0 0-1,0 0 1,0-1-16,0 1 31,0 0-15,0 0 0,25 0-1,-25-1 1,0 1 15,25 0-31,0-25 16,-25 25-1,25 0-15,-25-1 16,24-24 0,-24 25-16,50-25 15,-50 25 1,25-25-16,-25 25 15,50 0 1,-26-25 0,1 0-1,0 24-15,25 1 16,-26-25 15,26 0-31,-25 0 16,0 25-16,-1-25 15,1 0 1,0 0 0,25 0-1,49 0 1,198-149 0,-197 149-16,-51-49 15,-24 49 1,0-25-16,0 25 47,-25-25-47,24 25 15,1-50 1,0 1-16,0-50 16,0 49-1,-25 25-15,0 0 16,0 1-1,25 24-15,-25-25 16,0 0 0,0 0-16,0 0 31,0 1-31,0-1 16,0-25-1,0 25 16,-25 25-31,25-24 16,-25-1 0,0 0-16,0 0 31,0 25-15,25-25-1,-24 25 1,-1 0-1,25-24-15,-25 24 16,0-25 0,0 25-16,1 0 31,-26-25-15,25 25-1,0 0 16,1 0-15,-1 0-16,0 0 16,-25 0-1,50-25 1,-24 25 0,-1 0 15,0-25 0,0 25 0,0 0 1,1 0 14,-1 0-14,0-24-1,0 24 0,0 0 16,1 0 0,-1-25-16,0 25 16,0 0 78</inkml:trace>
          <inkml:trace contextRef="#ctx0" brushRef="#br0" timeOffset="95285.2107">16495 13543 0,'-25'0'234,"25"25"-218,0 0-1,0 25 17,0-26-17,0 1 1,0 0-16,0 0 15,0 24 1,25 1 0,-25-25-1,0 0 1,0 24-16,25-24 16,-25 0-1,25 0-15,-25-1 31,0 1 1,0 0-17,0 0 17,0 0-1,0-1 16,0 1-16</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54:18.76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DDE02EA6-2C3A-4759-8DFB-764401ECB60C}" emma:medium="tactile" emma:mode="ink">
          <msink:context xmlns:msink="http://schemas.microsoft.com/ink/2010/main" type="writingRegion" rotatedBoundingBox="14904,8394 16516,9809 15347,11139 13735,9724"/>
        </emma:interpretation>
      </emma:emma>
    </inkml:annotationXML>
    <inkml:traceGroup>
      <inkml:annotationXML>
        <emma:emma xmlns:emma="http://www.w3.org/2003/04/emma" version="1.0">
          <emma:interpretation id="{235F046A-8A99-45EC-B64C-5CEDCCC57291}" emma:medium="tactile" emma:mode="ink">
            <msink:context xmlns:msink="http://schemas.microsoft.com/ink/2010/main" type="paragraph" rotatedBoundingBox="14904,8394 16516,9809 15347,11139 13735,9724" alignmentLevel="1"/>
          </emma:interpretation>
        </emma:emma>
      </inkml:annotationXML>
      <inkml:traceGroup>
        <inkml:annotationXML>
          <emma:emma xmlns:emma="http://www.w3.org/2003/04/emma" version="1.0">
            <emma:interpretation id="{089F8CF6-CAA5-45CA-B12D-CDD427A8C0D3}" emma:medium="tactile" emma:mode="ink">
              <msink:context xmlns:msink="http://schemas.microsoft.com/ink/2010/main" type="line" rotatedBoundingBox="14904,8394 16516,9809 15347,11139 13735,9724"/>
            </emma:interpretation>
          </emma:emma>
        </inkml:annotationXML>
        <inkml:traceGroup>
          <inkml:annotationXML>
            <emma:emma xmlns:emma="http://www.w3.org/2003/04/emma" version="1.0">
              <emma:interpretation id="{C5F8BB41-C2EB-4AD5-870C-A72368B483B7}" emma:medium="tactile" emma:mode="ink">
                <msink:context xmlns:msink="http://schemas.microsoft.com/ink/2010/main" type="inkWord" rotatedBoundingBox="14904,8394 16516,9809 15347,11139 13735,9724"/>
              </emma:interpretation>
              <emma:one-of disjunction-type="recognition" id="oneOf0">
                <emma:interpretation id="interp0" emma:lang="" emma:confidence="0">
                  <emma:literal>Eva</emma:literal>
                </emma:interpretation>
                <emma:interpretation id="interp1" emma:lang="" emma:confidence="0">
                  <emma:literal>e wa</emma:literal>
                </emma:interpretation>
                <emma:interpretation id="interp2" emma:lang="" emma:confidence="0">
                  <emma:literal>e Na</emma:literal>
                </emma:interpretation>
                <emma:interpretation id="interp3" emma:lang="" emma:confidence="0">
                  <emma:literal>Ewa</emma:literal>
                </emma:interpretation>
                <emma:interpretation id="interp4" emma:lang="" emma:confidence="0">
                  <emma:literal>e van</emma:literal>
                </emma:interpretation>
              </emma:one-of>
            </emma:emma>
          </inkml:annotationXML>
          <inkml:trace contextRef="#ctx0" brushRef="#br0">14089 9376 0,'-25'0'219,"25"25"-126,0 0-77,0 0-16,0 24 16,0 1-1,0-25 1,25-1-16,-25 1 16,0 0-16,0 0 15,0 0 16,0-1 16,0 1-31,0 0 62,0 0 188,0 0-219,0-1-32,0 1 32</inkml:trace>
          <inkml:trace contextRef="#ctx0" brushRef="#br0" timeOffset="2121.4385">14064 9351 0,'0'25'250,"25"-25"-234,0 0-1,0 0 17,-1 0-17,1 0 17,0 0-17,0 0 1,0 0 15,-1 0 32</inkml:trace>
          <inkml:trace contextRef="#ctx0" brushRef="#br0" timeOffset="4108.3457">14089 9699 0,'0'24'110,"25"-24"-64,0 0-30,-1 0 15,26 0-15,-25 25 0,0-25 15,-1 0-31,1 0 15,0 0 1,0 0 31,0 0-16,0 0-15</inkml:trace>
          <inkml:trace contextRef="#ctx0" brushRef="#br0" timeOffset="6218.3498">14139 9922 0,'24'0'172,"1"0"-141,0 0-31,0 0 16,0 0 15,-1 0 0,1 0-15,0 0 31,0 0 62</inkml:trace>
          <inkml:trace contextRef="#ctx0" brushRef="#br0" timeOffset="7666.2681">14536 9823 0</inkml:trace>
          <inkml:trace contextRef="#ctx0" brushRef="#br0" timeOffset="10323.0097">14560 9550 0,'0'-25'109,"25"25"-31,0 25 0,-25 0-62,25-25-1,-25 24-15,25 1 32,-1-25-32,-24 25 15,0 0 1,25-25-16,-25 25 31,25-25-15,-25 24 15,25-24 32,0 0-17,-1 0 33,1 0-48,-25-24-16,0-1 32,25 0-31,-25 0 31,0 0 15,0 1-30,0-1-32,0 0 31,25 0-16,-25 0 17,0 1-1,0-1 0</inkml:trace>
          <inkml:trace contextRef="#ctx0" brushRef="#br0" timeOffset="13339.8324">15131 9500 0,'0'-49'32,"0"24"-17,0 0 1,-25 25 15,0 0 32,0 0-17,1 0-46,-1 0 32,25 25-17,0 0 17,-25-25-32,25 24 46,-25-24-30,0 25 31,25 0 0,0 0-47,0 0 31,0-1 0,25-24-31,-25 25 32,25 0-32,-25 0 46,25-25-14,0 0-1,-1 0 0,1 0 16,0 0-16,-25-25-15,0 0 0,25 25-1,-25-25-15,25 25 16,-25-24-16,0-1 15,0 0 1,0 0 15,24 25-15,-24-25 15,0 50 157,0 0-173,0 0 1,0 24-16,25-24 16,-25 0-1,0 0-15,0 0 31,0-1 1,25-24-17,-25 25 17,0 0-1,25-25-16,0 0 17,-25 25-1,24-25-15,1 0 15</inkml:trace>
          <inkml:trace contextRef="#ctx0" brushRef="#br0" timeOffset="15895.2804">15329 9798 0,'0'-25'313,"0"0"-298,0 0 1,0 1 0,0-1-16,0 0 15,0-25-15,0-24 16,0 49-1,0 0-15,0 1 16,0-26 0,25 25-16,-25 0 15,0-24 1,25 24-16,-25-25 16,25 1-1,-25-26-15,25 26 16,-25 24-1,0 0-15,0 0 16,0 0 15,0 1-31,0-1 32,0 0-1,0 0 0,0 50 63,0 25-94,0-26 15,0 1 1,0 25 0,0 0-16,0-1 15,0 1 1,0-25-16,0 24 16,24 1-16,-24-25 15,0-1 1,0 26-16,0-25 31,25 0-31,-25-1 16,0 1-1,0 0-15,0 25 32,0-1-17,0-24 1,25-25-1,-25 25 1,0 0-16,0-1 16,0 1-1,0 0 32,0 0-31,0 0 15,25-1-15,0-24-1,-1 25 17,1 0-17,-25 0 1,0 0 31</inkml:trace>
          <inkml:trace contextRef="#ctx0" brushRef="#br0" timeOffset="18305.4465">14560 10170 0,'25'0'312,"0"0"-296,0 0 31,0 25-47,-1-25 0,1 0 15,0 0-15,0 0 16,24 0 15,-49 25-31,25-25 16,0 0 31,0 0 15,0 0 32</inkml:trace>
          <inkml:trace contextRef="#ctx0" brushRef="#br0" timeOffset="20209.1344">14610 10492 0,'25'0'234,"0"0"-234,-1 0 16,26 0-1,-25 0 16,0 0-15,-1 0 0,1 0 15,0 0 0,0 0 47</inkml:trace>
          <inkml:trace contextRef="#ctx0" brushRef="#br0" timeOffset="23521.3181">15056 10244 0,'0'-24'187,"0"-1"-171,25 0 0,-25-25-1,0 26-15,25 24 16,0-25-1,-25 0-15,25 25 32,-25-25-32,24 25 31,1 0-15,0 0-1,0 0 1,24 0-1,-49 25 1,25-25 0,0 25-16,0 0 15,-25-1 1,25-24-16,-25 25 16,0 0-1,0 0-15,25-25 16,-25 25-1,0-1 1,0 1 0,0 0-16,0 0 15,0 0 1,0-1-16,-25 1 16,0 25-1,0-50 1,25 25-1,-25-1 1,25 1 0,-25-25-1,25 25 17,-24-25-32,-1 0 15,0 0 16,25 25-15,-25-25 0,0 0 31,1 0-32,-1 0 48,25-25-48,25 25 126,-1 0-141,1 0 31,0 0-15,0 25 15,0 0-31,-1-25 16,1 24-1,25 26-15,-25-25 32,-25 0-32,25-25 15,-25 24 1,24-24-16,-24 25 31,25-25 0,0 0 1,25 0-17,-26 0 1,1 0 15,0 0 0,0 0 1,0 0 14,-25-25 33</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53:47.60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03DB9A7-97F8-4428-B6CE-1797B10A21CA}" emma:medium="tactile" emma:mode="ink">
          <msink:context xmlns:msink="http://schemas.microsoft.com/ink/2010/main" type="writingRegion" rotatedBoundingBox="14182,11367 16396,12566 15838,13596 13624,12397"/>
        </emma:interpretation>
      </emma:emma>
    </inkml:annotationXML>
    <inkml:traceGroup>
      <inkml:annotationXML>
        <emma:emma xmlns:emma="http://www.w3.org/2003/04/emma" version="1.0">
          <emma:interpretation id="{5501ABF1-DE4C-4E28-BAE5-724D70C4147A}" emma:medium="tactile" emma:mode="ink">
            <msink:context xmlns:msink="http://schemas.microsoft.com/ink/2010/main" type="paragraph" rotatedBoundingBox="14182,11367 16396,12566 15838,13596 13624,12397" alignmentLevel="1"/>
          </emma:interpretation>
        </emma:emma>
      </inkml:annotationXML>
      <inkml:traceGroup>
        <inkml:annotationXML>
          <emma:emma xmlns:emma="http://www.w3.org/2003/04/emma" version="1.0">
            <emma:interpretation id="{9F30C6E9-5B7C-4EA0-92B5-FFF6A1A2431C}" emma:medium="tactile" emma:mode="ink">
              <msink:context xmlns:msink="http://schemas.microsoft.com/ink/2010/main" type="line" rotatedBoundingBox="14182,11367 16396,12566 15838,13596 13624,12397"/>
            </emma:interpretation>
          </emma:emma>
        </inkml:annotationXML>
        <inkml:traceGroup>
          <inkml:annotationXML>
            <emma:emma xmlns:emma="http://www.w3.org/2003/04/emma" version="1.0">
              <emma:interpretation id="{ECD80FD2-6B69-4231-A858-E9EF03A8F79F}" emma:medium="tactile" emma:mode="ink">
                <msink:context xmlns:msink="http://schemas.microsoft.com/ink/2010/main" type="inkWord" rotatedBoundingBox="14182,11367 16396,12566 15838,13596 13624,12397"/>
              </emma:interpretation>
              <emma:one-of disjunction-type="recognition" id="oneOf0">
                <emma:interpretation id="interp0" emma:lang="" emma:confidence="0">
                  <emma:literal>Treat</emma:literal>
                </emma:interpretation>
                <emma:interpretation id="interp1" emma:lang="" emma:confidence="0">
                  <emma:literal>want</emma:literal>
                </emma:interpretation>
                <emma:interpretation id="interp2" emma:lang="" emma:confidence="0">
                  <emma:literal>wait</emma:literal>
                </emma:interpretation>
                <emma:interpretation id="interp3" emma:lang="" emma:confidence="0">
                  <emma:literal>wat</emma:literal>
                </emma:interpretation>
                <emma:interpretation id="interp4" emma:lang="" emma:confidence="0">
                  <emma:literal>watt</emma:literal>
                </emma:interpretation>
              </emma:one-of>
            </emma:emma>
          </inkml:annotationXML>
          <inkml:trace contextRef="#ctx0" brushRef="#br0">14114 11956 0,'0'25'360,"0"-1"-360,0 1 15,0 25 1,0-25-1,0 49-15,0-24 16,25-1 0,-25 1-16,0 0 15,0-26 1,0 1-16,0 0 16,0 0-1,0 0-15,0-1 31,0 1 16,0 0-31</inkml:trace>
          <inkml:trace contextRef="#ctx0" brushRef="#br0" timeOffset="2340.1573">13891 11906 0,'24'0'250,"1"0"-234,0 0 0,0 0 15,0 0-31,-1 0 15,1 0 1,0 0 0,0 0-1,0 0 17,-1 0-32,1 0 46,0 0-14,0 0-1,0 0 0,-1 0 32</inkml:trace>
          <inkml:trace contextRef="#ctx0" brushRef="#br0" timeOffset="3742.18">14287 12303 0</inkml:trace>
          <inkml:trace contextRef="#ctx0" brushRef="#br0" timeOffset="6447.7182">14486 12129 0,'0'25'234,"0"0"-218,0 0 15,25-25-31,-25 25 15,0 0 1,25-1-16,-25 1 16,24 0-1,1 25-15,0-26 32,-25 1-17,25-25 16,-25 25-15,0 0 0,25-25-1,-25 25 32,24-25-47,1 0 63,0 0-1,0-25-46,-25 0-1,0 0 1,25-24 0,-25-1-1,0 25 17,0 0-1,0 1-16,0-1 17,0 0-1,0 0 0,0 0 0,0 0 32</inkml:trace>
          <inkml:trace contextRef="#ctx0" brushRef="#br0" timeOffset="9573.9943">14957 12353 0,'-25'0'156,"1"0"-140,-1 0-16,0 0 31,0 0-15,0 25 30,1-1 1,24 1-31,0 0 15,0 0-15,-25-25 15,25 25-31,0-1 16,0 1 15,0 0 16,25-25-16,-1 0 0,1 0 32,0 0-48,0 0 1,0 0 31,-1-25-16,1 0-15,-25 1-1,25 24-15,-25-25 32,25 25-1,-25-25 0,25 25 32,-25 50 155,-25-26-202,25 1 15,0 0 1,0 0-32,0 0 62,25-25 79,-1 0-126</inkml:trace>
          <inkml:trace contextRef="#ctx0" brushRef="#br0" timeOffset="12396.5752">15056 12626 0,'0'24'78,"25"-24"78,-25-24-46,0-1-95,0 0 1,25 0-1,-25-24 1,0 24-16,0 0 16,0 0-1,0 0-15,0 1 16,0-1 0,0 0-1,0 0 1,0 0-16,0-24 31,0 24-31,0 0 16,0 0-1,25-24-15,-25 24 16,0 0 0,0-25-1,0 26 1,0-1-1,0 0-15,0 0 32,0 0 15,0 50 93,25 0-124,-25 0-16,0 24 31,24-24-15,-24 25-1,25-25 1,-25 24 0,0 1-1,0-25 1,0 0 31,0 24-32,0-24 1,0 0 0,0 0-16,0-1 15,0 1 1,0 0 15,0 0-15,0 0-1,0-1 1,0 1 0,25 0-1,-25 0 16,0 0 1,0-1-1,25 1-31,-25 0 47,25-25-32,-25 25 17,24-25-17,1 0 17,0 0 14,0 0-14,0 0-1,-25-25 125,0 0-109,0 0-31</inkml:trace>
          <inkml:trace contextRef="#ctx0" brushRef="#br0" timeOffset="13759.8548">14684 12799 0</inkml:trace>
          <inkml:trace contextRef="#ctx0" brushRef="#br0" timeOffset="14519.6637">14684 12799 0,'25'0'171,"0"25"-155,0-25-16,0 0 16,-1 0-1,26 0 1,-25 0-16,24 25 16,1-25-16,-25 0 15,49 0 1,-49 0-1,0 0 1,0 0 0,-1 0 15,1 0 31</inkml:trace>
          <inkml:trace contextRef="#ctx0" brushRef="#br0" timeOffset="17099.2739">14709 12973 0,'25'0'219,"-25"25"-204,25-25-15,0 0 16,-1 0 0,26 0-16,0 0 15,-26 0 1,1 0 0,0 0-1,0 0 1,0 0-1,-1 0 17,1 0-32,0 0 31,0 0 0,0 0 16,-1 0-47,1 0 31,0 0 16</inkml:trace>
          <inkml:trace contextRef="#ctx0" brushRef="#br0" timeOffset="21412.6883">15478 12799 0,'0'-25'125,"0"1"-125,0-26 16,0 0 0,0 1-1,25 24 1,25-25-1,-26 26 1,26-26 0,24 25-16,-24 0 15,-25 1 1,24 24 0,-24 0-1,0 0 16,0 0-15,0 0 0,-1 0 15,-24 24-15,25 1-1,0 0 1,-25 0-16,0 0 15,0-1 1,0 1-16,0 0 16,0 25-1,0-26-15,0 1 16,0 0 0,0 0-16,0 0 15,-25-1 1,0 1-1,25 0 1,-24 25-16,-1-26 16,25 1-1,-25 0-15,0-25 16,25 25 0,-25-25-16,25 25 15,-24-1 1,-1 1 15,0-25-15,25 25-16,-25-25 15,0 0-15,1 25 16,-1 0 0,0-25-16,0 24 15,0 1 1,1-25-1,-1 0 1,0 0 0,25 25-1,-25-25 1,0 0 0,1 0 15,-1 0 0,50 0 250,-1 0-249,1 0-17,0 0 16,0 0 1,0 25 15,-1-25-32,1 0 16,0 0 1,0 0-32,0 0 15,-1 0 1,1 0 0,0 0 15,0 0 0,0 0 0,-1 0 1,1 0-32,0 0 15,0 0 1,0 0-16,-1-25 15,1 0 17,0 25-1,0 0 0,-25-25-31,25 1 31,-1 24-31,-24-25 16,0 0 0,25 25-16,0 0 15,-25-25 1,25 0 15,-25 1 16,0-1 0</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52:15.96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7B27267E-B35D-4851-AAFD-627202AC9F93}" emma:medium="tactile" emma:mode="ink">
          <msink:context xmlns:msink="http://schemas.microsoft.com/ink/2010/main" type="writingRegion" rotatedBoundingBox="14591,13066 16442,14007 15929,15016 14078,14075"/>
        </emma:interpretation>
      </emma:emma>
    </inkml:annotationXML>
    <inkml:traceGroup>
      <inkml:annotationXML>
        <emma:emma xmlns:emma="http://www.w3.org/2003/04/emma" version="1.0">
          <emma:interpretation id="{82D3F60C-CAF9-405E-9481-12A4CFD1F881}" emma:medium="tactile" emma:mode="ink">
            <msink:context xmlns:msink="http://schemas.microsoft.com/ink/2010/main" type="paragraph" rotatedBoundingBox="14591,13066 16442,14007 15929,15016 14078,14075" alignmentLevel="1"/>
          </emma:interpretation>
        </emma:emma>
      </inkml:annotationXML>
      <inkml:traceGroup>
        <inkml:annotationXML>
          <emma:emma xmlns:emma="http://www.w3.org/2003/04/emma" version="1.0">
            <emma:interpretation id="{9FACB660-D303-427E-A71F-74CDF1090A0C}" emma:medium="tactile" emma:mode="ink">
              <msink:context xmlns:msink="http://schemas.microsoft.com/ink/2010/main" type="line" rotatedBoundingBox="14591,13066 16442,14007 15929,15016 14078,14075"/>
            </emma:interpretation>
          </emma:emma>
        </inkml:annotationXML>
        <inkml:traceGroup>
          <inkml:annotationXML>
            <emma:emma xmlns:emma="http://www.w3.org/2003/04/emma" version="1.0">
              <emma:interpretation id="{9CE145C9-4DAF-406D-ACCB-63DDA7CA3DE1}" emma:medium="tactile" emma:mode="ink">
                <msink:context xmlns:msink="http://schemas.microsoft.com/ink/2010/main" type="inkWord" rotatedBoundingBox="14591,13066 16442,14007 15929,15016 14078,14075"/>
              </emma:interpretation>
              <emma:one-of disjunction-type="recognition" id="oneOf0">
                <emma:interpretation id="interp0" emma:lang="" emma:confidence="0">
                  <emma:literal>Events</emma:literal>
                </emma:interpretation>
                <emma:interpretation id="interp1" emma:lang="" emma:confidence="0">
                  <emma:literal>Eve's</emma:literal>
                </emma:interpretation>
                <emma:interpretation id="interp2" emma:lang="" emma:confidence="0">
                  <emma:literal>Evets</emma:literal>
                </emma:interpretation>
                <emma:interpretation id="interp3" emma:lang="" emma:confidence="0">
                  <emma:literal>Five's</emma:literal>
                </emma:interpretation>
                <emma:interpretation id="interp4" emma:lang="" emma:confidence="0">
                  <emma:literal>Five-to</emma:literal>
                </emma:interpretation>
              </emma:one-of>
            </emma:emma>
          </inkml:annotationXML>
          <inkml:trace contextRef="#ctx0" brushRef="#br0">14362 13568 0,'-25'0'344,"25"25"-282,0 0-46,0 0 15,0-1-15,0 26-1,0-25 16,0 0-15,25-1 0,-25 1-1,0 0 1,0 0 0,25 0 15,-25-1-16,25 1 17,-25 0-17,0 0 1,0 0 31,0-1 15</inkml:trace>
          <inkml:trace contextRef="#ctx0" brushRef="#br0" timeOffset="2218.0906">14387 13568 0,'25'0'234,"-1"0"-202,1 0-1,0 0-15,0 0 15,0 0-16,-1 0 17,1 0-1,0 0 16,0 0-16</inkml:trace>
          <inkml:trace contextRef="#ctx0" brushRef="#br0" timeOffset="5058.5853">14412 13841 0,'24'0'297,"1"0"-266,0 0-15,0 0 0,0 0 15,-1 0 0,1 0-31,0 0 31,0 0 1,0 0-1,-1 0 0,1 0 63</inkml:trace>
          <inkml:trace contextRef="#ctx0" brushRef="#br0" timeOffset="6963.4556">14660 14015 0</inkml:trace>
          <inkml:trace contextRef="#ctx0" brushRef="#br0" timeOffset="11581.8697">14858 13841 0,'25'25'219,"-25"0"-188,25-25-31,-25 24 16,0 1 0,0 0-1,24-25 1,-24 25-16,0 0 31,0-1-31,25-24 31,-25 25-15,0 0 15,0 0 16,25-25-31,-25 25 15,25-25 0,-25-25 47,25 25-62,-25-25 15,0 0 16,0 0-31,24 1-1,-24-1 1,0 0 0,0 0 46,0 0-46,0 1 78,0-1-1,0 0-30,0 0-16</inkml:trace>
          <inkml:trace contextRef="#ctx0" brushRef="#br0" timeOffset="14497.478">15180 13990 0,'0'25'266,"0"-1"-251,-24-24 1,24 25-16,-25 25 31,0-50-15,25 25-1,-25-1 32,25 1 16,0 0-32,25-25 63,0 0-63,0 0 16,-1 0 31,-24-25-47,25 0 1,0 1 14,-25-1-14,0 0-17,25 0 17,-25 0 14,0 1-14,25 24-1,-25-25-15,0 50 218,0-1-234,0 26 16,0-25-1,0 0 16,0-1-15</inkml:trace>
          <inkml:trace contextRef="#ctx0" brushRef="#br0" timeOffset="16613.2144">15280 14163 0,'24'0'610,"-24"25"-579,25-25-16,0 0 79,0 0-47,-25 25-31,25-25 15,0 0 16,-1 0 109</inkml:trace>
          <inkml:trace contextRef="#ctx0" brushRef="#br0" timeOffset="19893.4411">15528 14188 0,'25'0'125,"-1"0"-94,1 0 16,0 0 31,0 0-15,-25-25-32,0 1-16,0-1 1,0 0 0,0 0-1,0 0 1,0 1 0,0-26-1,0 25 1,0 0-1,0 1 1,0-1 0,0 0-1,0 0 1,0 0 0,-25 1 15,25-1-31,0 0 31,0 0-31,0 0 31,0 1 1,0-1-1,0 0-16,-25 25 48,25 25 31,0 0-79,0-1 1,0 1 0,0 0-1,0 0-15,0 0 31,25-1-15,-25 1-16,0 0 16,0 0-16,0 0 31,0-1-15,0 1-1,0 0 1,0 0-16,0 0 15,25-1 1,-25 1-16,0 0 31,0 0-15,25 0-16,-25-1 47,0 1-32,24 0 17,-24 0-17,25-25-15,-25 25 16,0-1 0,25-24-1,-25 25 32,25 0-31,0 0 15,-1-25-15,1 25 15,0-25 0,-25 25 16,25-25-16</inkml:trace>
          <inkml:trace contextRef="#ctx0" brushRef="#br0" timeOffset="23342.0709">14932 14412 0,'0'-25'234,"0"0"-109,25 25-94,0 0-15,0 0 0,0 0 15,-1 0 0,1 0 0,0 0 16,0 0-16,0 0 1,-1 0-32,1 0 47,0 0-1,0 0 17</inkml:trace>
          <inkml:trace contextRef="#ctx0" brushRef="#br0" timeOffset="26266.1901">15032 14560 0,'24'0'407,"1"0"-376,0 0 16,0 0 31,0 0-16,-1 0-62,1 0 63,0 0-1,0 0-15,-25-24-47,25 24 16,-1 0 0,1 0 15,0 0 16,0 0-16</inkml:trace>
          <inkml:trace contextRef="#ctx0" brushRef="#br0" timeOffset="46780.1665">15503 14287 0,'-25'0'125,"50"0"157,0-24-251,0 24-15,24 0-1,-24 0 1,0 0-1,0 0 1,-1 0 0,1 0-1,0 0 1,0 0 0,0 0 15,-1 0 0,-24 24-15,25-24-1,-25 25-15,25 0 47,-25 0-16,0 0 1,0 0-17,0-1 17,0 1-17,0 0 1,0 0-16,0 0 15,-25-1 1,25 1 0,-25 0-1,25 0 32,-24-25-16,24 25 1,0-1-17,-25-24-15,0 0 32,0 0-1,25 25-16,-25-25 1,1 0 15,-1 0-15,0 0 31,0-25 31,25 1-62,0-1 15,0 0 31,25 25 1,-25-25-32,25 25-31,0-25 16,-1 25-1,1 0 1,0 0 0,0 0 15,0 0 16,-1 0 15,1 0-46,0 0 31,-25 25 0,25-25-32,0 0 16,-25 25-31,24-25 32,1 0-17,-25 25 1,25-25 0,0 0 15,0 0 31,-1 0-46,1 0 62,0 0 16,-25-25-32,0 0-30,0 0-32,0 1 31,0-1-16,0 0 32,0 0-15,0 0 61</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50:45.15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D4D1400-BFC7-46C5-A30A-618F139E008D}" emma:medium="tactile" emma:mode="ink">
          <msink:context xmlns:msink="http://schemas.microsoft.com/ink/2010/main" type="writingRegion" rotatedBoundingBox="13473,15441 16106,15074 16371,16977 13739,17344"/>
        </emma:interpretation>
      </emma:emma>
    </inkml:annotationXML>
    <inkml:traceGroup>
      <inkml:annotationXML>
        <emma:emma xmlns:emma="http://www.w3.org/2003/04/emma" version="1.0">
          <emma:interpretation id="{7C5DB08F-F70D-45CB-9178-2E5A9C325148}" emma:medium="tactile" emma:mode="ink">
            <msink:context xmlns:msink="http://schemas.microsoft.com/ink/2010/main" type="paragraph" rotatedBoundingBox="13473,15441 15474,15162 15604,16092 13603,16371" alignmentLevel="1"/>
          </emma:interpretation>
        </emma:emma>
      </inkml:annotationXML>
      <inkml:traceGroup>
        <inkml:annotationXML>
          <emma:emma xmlns:emma="http://www.w3.org/2003/04/emma" version="1.0">
            <emma:interpretation id="{19A13256-FEDF-4300-9FA9-7DE650BE287C}" emma:medium="tactile" emma:mode="ink">
              <msink:context xmlns:msink="http://schemas.microsoft.com/ink/2010/main" type="line" rotatedBoundingBox="13473,15441 15474,15162 15604,16092 13603,16371"/>
            </emma:interpretation>
          </emma:emma>
        </inkml:annotationXML>
        <inkml:traceGroup>
          <inkml:annotationXML>
            <emma:emma xmlns:emma="http://www.w3.org/2003/04/emma" version="1.0">
              <emma:interpretation id="{064ECA3D-2132-4DEF-A9E2-F82958AB7A47}" emma:medium="tactile" emma:mode="ink">
                <msink:context xmlns:msink="http://schemas.microsoft.com/ink/2010/main" type="inkWord" rotatedBoundingBox="13473,15441 15474,15162 15604,16092 13603,16371"/>
              </emma:interpretation>
              <emma:one-of disjunction-type="recognition" id="oneOf0">
                <emma:interpretation id="interp0" emma:lang="" emma:confidence="0">
                  <emma:literal>tigerless</emma:literal>
                </emma:interpretation>
                <emma:interpretation id="interp1" emma:lang="" emma:confidence="0">
                  <emma:literal>tigress</emma:literal>
                </emma:interpretation>
                <emma:interpretation id="interp2" emma:lang="" emma:confidence="0">
                  <emma:literal>digress</emma:literal>
                </emma:interpretation>
                <emma:interpretation id="interp3" emma:lang="" emma:confidence="0">
                  <emma:literal>tingles</emma:literal>
                </emma:interpretation>
                <emma:interpretation id="interp4" emma:lang="" emma:confidence="0">
                  <emma:literal>dingles</emma:literal>
                </emma:interpretation>
              </emma:one-of>
            </emma:emma>
          </inkml:annotationXML>
          <inkml:trace contextRef="#ctx0" brushRef="#br0">13742 15404 0,'0'25'422,"0"-1"-407,0 1 1,0 0-16,0 0 16,0 24-1,0 1 1,25 24-16,-25 1 16,24-1-1,-24 1-15,25-51 16,-25 26-1,0 0-15,0-26 32,0 1-1,0 0 31,0-50 110,0 0-140,-25 25-17,25-24 1,-24 24 15,24-25-15,-25 25-1,0 0 32,0 0-31,0 0-1,1 0 1,24 25 0,-25-25-1,0 24 17,0-24 46,25 25-63</inkml:trace>
          <inkml:trace contextRef="#ctx0" brushRef="#br0" timeOffset="3001.7399">13643 16123 0,'-25'0'141,"25"25"-94,-25-25 0,25 25 15,0-1-31,0 1 1,0 0-17,0 0 32,0 0 0,25-25 47,0 0-32,-1 0-62,1 0 32,0 0-17,0 0 32,-25-25-31,25 25-1,-25-25 48,24 25-48,-24-25-15,0 0 32,0 1-1,0-1 16,0 0-16,0 0 32,25 25-1</inkml:trace>
          <inkml:trace contextRef="#ctx0" brushRef="#br0" timeOffset="5516.2882">13965 15974 0,'0'25'234,"0"25"-203,0-26-15,0 1 15,0 0-31,0 0 16,0 0 15,0-1-15,0 1-1,0 0 16,0 0-15,0 0 31,0-1-16</inkml:trace>
          <inkml:trace contextRef="#ctx0" brushRef="#br0" timeOffset="7085.5578">13990 15701 0</inkml:trace>
          <inkml:trace contextRef="#ctx0" brushRef="#br0" timeOffset="10137.8642">14412 15850 0,'-50'0'234,"25"0"-234,-49 0 16,49 0 0,-25 0-1,25 25-15,1-25 32,-1 0-1,25 25-31,-25-25 47,25 25-32,0-1 32,25 1-16,0-25 1,-1 0-17,1 0 1,25-25 0,-1 1-16,-24 24 15,0-25 1,0 25-16,0 0 15,-25-25 1,25 0 0,-1 25 62,-24 25 0,0 0-62,0 24-1,-24 1 1,24-25-16,-25 24 15,0-24 1,25 0-16,0 25 16,-25-50-1,25 24-15,0 1 16,-25-25 0,25 50-1</inkml:trace>
          <inkml:trace contextRef="#ctx0" brushRef="#br0" timeOffset="12228.5617">14536 16049 0</inkml:trace>
          <inkml:trace contextRef="#ctx0" brushRef="#br0" timeOffset="13347.9215">14536 16049 0,'0'24'203</inkml:trace>
          <inkml:trace contextRef="#ctx0" brushRef="#br0" timeOffset="16641.6451">14684 15999 0,'25'-25'328,"-25"0"-312,25 1-1,-25-1 1,25 0-16,0-25 16,-25 26-1,24-1-15,-24 0 16,25 0-1,-25 0-15,0 1 16,0-1 0,25 0-16,-25 0 15,0 0 1,25 1-16,-25-1 16,0 0-1,0 0 1,0 0-1,0 1-15,0-1 32,0 0-17,0 0 32,0 0-16,0 75 48,0 24-79,0 1 15,-25 74 1,25-75-16,0-24 15,0-26 1,0 1-16,0 25 16,0-25-1,0-1 17,0 1-17,0 0 1,0 0-1,0 0 1,0-1 15,0 1 1,0 0-1,25-25-16,0 0 17,-25 25-17,24-25 32,1 0 31</inkml:trace>
          <inkml:trace contextRef="#ctx0" brushRef="#br0" timeOffset="20051.8524">15032 15825 0,'24'0'250,"1"0"-234,0 0-1,0 0 1,0 0 15,-1 0 0,1 0-31,-25-24 16,25-1 0,-25 0 30,0 0-14,0 0-1,0 1-31,-25 24 31,0 0-31,1 0 16,-26 0-1,25 24 32,0-24-31,25 25 15,-24-25-15,24 25-16,-25-25 15,25 25 1,0 0 0,0-1-1,0 1 17,0 25-17,25-25 1,-1-25 15,-24 24-31,25 1 31,0-25-31,0 25 32,0-25-17,-1 0 16,1 0-15,-25 25-16,25-25 31,0 0 16,0 0 31</inkml:trace>
          <inkml:trace contextRef="#ctx0" brushRef="#br0" timeOffset="22542.5411">15329 15677 0,'25'0'188,"-25"24"-157,25-24 16,0 25 0,0-25-32,-25 25 16,24-25-15,-24 25 0,0 0-1,0-1 1,0 1 15,0 0-31,0 0 16,0 0-1,0-1 17,0 1-32,0 0 47,0 0 15,-24-25-15,24 25 47,-25-25-47,0 0 15,25 24-62,-25-24 16,0 25-16,0-25 31,1 0 0</inkml:trace>
          <inkml:trace contextRef="#ctx0" brushRef="#br0" timeOffset="25915.7575">15553 15726 0,'0'25'562,"0"0"-546,-25-25 0,25 25-16,0-1 31,-25 1 0,25 0 0,0 0 1,0 0-1,0-1 16,0 1 0,0 0-16,0 0 31,0 0 32,0-1 94,25-24-141</inkml:trace>
        </inkml:traceGroup>
      </inkml:traceGroup>
    </inkml:traceGroup>
    <inkml:traceGroup>
      <inkml:annotationXML>
        <emma:emma xmlns:emma="http://www.w3.org/2003/04/emma" version="1.0">
          <emma:interpretation id="{CE8F5A22-4A16-4870-81FC-5D9895EA2DBB}" emma:medium="tactile" emma:mode="ink">
            <msink:context xmlns:msink="http://schemas.microsoft.com/ink/2010/main" type="paragraph" rotatedBoundingBox="14984,16013 16445,16592 16131,17384 14670,16804" alignmentLevel="2"/>
          </emma:interpretation>
        </emma:emma>
      </inkml:annotationXML>
      <inkml:traceGroup>
        <inkml:annotationXML>
          <emma:emma xmlns:emma="http://www.w3.org/2003/04/emma" version="1.0">
            <emma:interpretation id="{825DC497-977E-40B1-B673-F04743F1AAE9}" emma:medium="tactile" emma:mode="ink">
              <msink:context xmlns:msink="http://schemas.microsoft.com/ink/2010/main" type="line" rotatedBoundingBox="14984,16013 16445,16592 16131,17384 14670,16804"/>
            </emma:interpretation>
          </emma:emma>
        </inkml:annotationXML>
        <inkml:traceGroup>
          <inkml:annotationXML>
            <emma:emma xmlns:emma="http://www.w3.org/2003/04/emma" version="1.0">
              <emma:interpretation id="{8872F051-9974-491E-A2DA-2EBFD6B539F6}" emma:medium="tactile" emma:mode="ink">
                <msink:context xmlns:msink="http://schemas.microsoft.com/ink/2010/main" type="inkWord" rotatedBoundingBox="14984,16013 16445,16592 16131,17384 14670,16804"/>
              </emma:interpretation>
              <emma:one-of disjunction-type="recognition" id="oneOf1">
                <emma:interpretation id="interp5" emma:lang="" emma:confidence="0">
                  <emma:literal>+</emma:literal>
                </emma:interpretation>
                <emma:interpretation id="interp6" emma:lang="" emma:confidence="0">
                  <emma:literal>= 2</emma:literal>
                </emma:interpretation>
                <emma:interpretation id="interp7" emma:lang="" emma:confidence="0">
                  <emma:literal>=</emma:literal>
                </emma:interpretation>
                <emma:interpretation id="interp8" emma:lang="" emma:confidence="0">
                  <emma:literal>r</emma:literal>
                </emma:interpretation>
                <emma:interpretation id="interp9" emma:lang="" emma:confidence="0">
                  <emma:literal>;</emma:literal>
                </emma:interpretation>
              </emma:one-of>
            </emma:emma>
          </inkml:annotationXML>
          <inkml:trace contextRef="#ctx0" brushRef="#br0" timeOffset="28726.3617">14833 16396 0,'0'25'234,"0"0"-187,25-25-16,0 0-31,0 0 16,-1 0-16,26 0 16,-25 24-1,0-24 1,-1 0 0,1 0-1,0 0 16,0 0 1,0 0-17,-1 0 1,1 0 15,0 0 16</inkml:trace>
          <inkml:trace contextRef="#ctx0" brushRef="#br0" timeOffset="30922.9189">14858 16619 0,'25'0'203,"24"0"-172,-24 0-15,0 0-1,0 0 1,0 0 0,-1 0 15,1 0 31,0 0-15,0 0 0,0 0-16,-1 0 48</inkml:trace>
          <inkml:trace contextRef="#ctx0" brushRef="#br0" timeOffset="35633.289">15404 16495 0,'25'-49'297,"-25"24"-281,24 25-1,1-50-15,0 25 31,0 0-15,0 25 0,-25-24-16,24 24 15,1 0 17,25 0-17,-25 0 1,-1 0-1,1 24 1,-25 1-16,25 0 16,0 25-1,0-25-15,-25-1 16,24 26 0,-24-25-1,25 0 1,-25-1-1,0 1 1,0 0 0,0 0 15,0 0-31,0-1 16,0 26-1,-25-25 1,-24 0-1,-1 49-15,1-24 16,-26-1 0,50-24-1,-24 0-15,24-25 32,25 25-32,-25-25 15,0 0 16,1 0-15,-1 0 15,0 0-15,0 0 15,0 0 0,25-25 1,0 0 30,0 0-62,25 25 16,0-25-1,0 25 1,0-24 0,-1 24 15,1 0-15,0 0-1,0 0-15,0 0 16,24 0-1,-24 0 17,0 0-32,0 0 15,-1 0 1,1 24 0,0-24 15,0 0-16,0 25 32,-1-25-47,1 0 16,0 0-16,-25 25 16,25-25-1,0 0 1,-1 0-16,1 0 31,0 0 0,0 0-15,0 0 31,24 0-32,-24-25-15,25 0 16,24 1-16,-74-1 16,25 25-1,0-25 1,-1 0 15,1 0 0,-25 1-15,0-1 15</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2-21T04:50:03.75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1B2B7FF-7C48-4A9C-91A2-CC62C1414F55}" emma:medium="tactile" emma:mode="ink">
          <msink:context xmlns:msink="http://schemas.microsoft.com/ink/2010/main" type="writingRegion" rotatedBoundingBox="11617,3767 10380,4898 9727,4185 10964,3053"/>
        </emma:interpretation>
      </emma:emma>
    </inkml:annotationXML>
    <inkml:traceGroup>
      <inkml:annotationXML>
        <emma:emma xmlns:emma="http://www.w3.org/2003/04/emma" version="1.0">
          <emma:interpretation id="{EAA0B2E2-98F5-4962-AD18-69A1D56BE7E9}" emma:medium="tactile" emma:mode="ink">
            <msink:context xmlns:msink="http://schemas.microsoft.com/ink/2010/main" type="paragraph" rotatedBoundingBox="11617,3767 10380,4898 9727,4185 10964,3053" alignmentLevel="1"/>
          </emma:interpretation>
        </emma:emma>
      </inkml:annotationXML>
      <inkml:traceGroup>
        <inkml:annotationXML>
          <emma:emma xmlns:emma="http://www.w3.org/2003/04/emma" version="1.0">
            <emma:interpretation id="{DF44A26F-033E-45E4-AB8C-501864CCE14F}" emma:medium="tactile" emma:mode="ink">
              <msink:context xmlns:msink="http://schemas.microsoft.com/ink/2010/main" type="line" rotatedBoundingBox="11617,3767 10380,4898 9727,4185 10964,3053"/>
            </emma:interpretation>
          </emma:emma>
        </inkml:annotationXML>
        <inkml:traceGroup>
          <inkml:annotationXML>
            <emma:emma xmlns:emma="http://www.w3.org/2003/04/emma" version="1.0">
              <emma:interpretation id="{6F6DE281-F21D-4A5E-84C2-75B7F485DB02}" emma:medium="tactile" emma:mode="ink">
                <msink:context xmlns:msink="http://schemas.microsoft.com/ink/2010/main" type="inkWord" rotatedBoundingBox="11617,3767 10960,4367 10308,3654 10964,3053"/>
              </emma:interpretation>
            </emma:emma>
          </inkml:annotationXML>
          <inkml:trace contextRef="#ctx0" brushRef="#br0">10616 3373 0,'0'25'250,"0"0"-219,0 0-15,0 0-1,0-1 17,0 1-32,0 0 15,0 25 1,25-50-16,-25 49 16,0-24-1,0 25 1,0-25-1,0 24 1,0-24 0,0 0-1,0 0-15,0-1 16,0 1 0,0 0-1,0 0 16,0 0 16,0-1-15,0-48 124,25-1-141,-25-25 1,0 25 0,0-24-1,25 24 1,-25 0 0,0 0-16,0 1 15,0-1-15,0 0 31,0 0-15,0 0 0,0 0-1,0 1 1,0-1 0,0 0 15,0 0 0,0 0-15,25 1 31,-25-1-32,24 25 1,1-25-1,25 0-15,-25 0 16,24 1 0,-24-1-1,0 25 1,0 0 0,24-25-1,-24 25 1,0 0-1,0 0 1,-1 0 0,1 0-1,0 0 1,0 0 0,-25 25 15,25-25-16,-25 25 17,25-1-1,-25 1-15,24 0-1,-24 0 16,0 0-15,0-1-16,0 1 16,0 0-1,0 0-15,0 0 32,0-1-32,0 1 15,0 0 1,0 0 15,0 0-15,0 0-1,0-1 17,0 1-1,0 0 16,0 0-16,0 0-15,0-1-1,0 1 16,0 0-15,0 0 0,0 0 15,0-1 0,0 1 16,0 0-16,0 0 63</inkml:trace>
        </inkml:traceGroup>
        <inkml:traceGroup>
          <inkml:annotationXML>
            <emma:emma xmlns:emma="http://www.w3.org/2003/04/emma" version="1.0">
              <emma:interpretation id="{410B6E93-CC72-4A8B-95F6-81677A368FFC}" emma:medium="tactile" emma:mode="ink">
                <msink:context xmlns:msink="http://schemas.microsoft.com/ink/2010/main" type="inkWord" rotatedBoundingBox="10357,4396 10120,4614 9932,4409 10170,4192"/>
              </emma:interpretation>
              <emma:one-of disjunction-type="recognition" id="oneOf0">
                <emma:interpretation id="interp0" emma:lang="" emma:confidence="0">
                  <emma:literal>l</emma:literal>
                </emma:interpretation>
                <emma:interpretation id="interp1" emma:lang="" emma:confidence="0">
                  <emma:literal>|</emma:literal>
                </emma:interpretation>
                <emma:interpretation id="interp2" emma:lang="" emma:confidence="0">
                  <emma:literal>1</emma:literal>
                </emma:interpretation>
                <emma:interpretation id="interp3" emma:lang="" emma:confidence="0">
                  <emma:literal>I</emma:literal>
                </emma:interpretation>
                <emma:interpretation id="interp4" emma:lang="" emma:confidence="0">
                  <emma:literal>\</emma:literal>
                </emma:interpretation>
              </emma:one-of>
            </emma:emma>
          </inkml:annotationXML>
          <inkml:trace contextRef="#ctx0" brushRef="#br0" timeOffset="-315866.6406">10170 4192 0,'0'25'188,"0"0"-173,0-1 16,0 1-31,0 0 16,0 0-16,0 0 31,0-1-31,-25-24 16,25 25 0,0 0 15,0 0 0,0 0-15,-25-25-1,25 24 1,0 1 31,0 0 0,0 0 0,0 0 62</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1/17/2021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extLst>
      <p:ext uri="{BB962C8B-B14F-4D97-AF65-F5344CB8AC3E}">
        <p14:creationId xmlns:p14="http://schemas.microsoft.com/office/powerpoint/2010/main" val="21085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a:t>
            </a:r>
            <a:r>
              <a:rPr lang="en-IN" sz="4000" dirty="0" smtClean="0">
                <a:solidFill>
                  <a:srgbClr val="002060"/>
                </a:solidFill>
                <a:latin typeface="Britannic Bold" panose="020B0903060703020204" pitchFamily="34" charset="0"/>
                <a:cs typeface="Times New Roman" panose="02020603050405020304" pitchFamily="18" charset="0"/>
              </a:rPr>
              <a:t>ENGINEERING COLLEGE (A)</a:t>
            </a:r>
            <a:endParaRPr lang="en-IN" sz="4000" dirty="0">
              <a:solidFill>
                <a:srgbClr val="002060"/>
              </a:solidFill>
              <a:latin typeface="Britannic Bold" panose="020B0903060703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D981076-ED8C-43FB-A166-D94C61E808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522" y="116632"/>
            <a:ext cx="1578225" cy="936104"/>
          </a:xfrm>
          <a:prstGeom prst="rect">
            <a:avLst/>
          </a:prstGeom>
        </p:spPr>
      </p:pic>
    </p:spTree>
    <p:extLst>
      <p:ext uri="{BB962C8B-B14F-4D97-AF65-F5344CB8AC3E}">
        <p14:creationId xmlns:p14="http://schemas.microsoft.com/office/powerpoint/2010/main"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113D9-F13B-41C9-9277-FEF2202996AC}" type="datetime2">
              <a:rPr lang="en-US" smtClean="0"/>
              <a:pPr/>
              <a:t>Sunday, January 17, 2021</a:t>
            </a:fld>
            <a:endParaRPr lang="en-US"/>
          </a:p>
        </p:txBody>
      </p:sp>
      <p:sp>
        <p:nvSpPr>
          <p:cNvPr id="6" name="Footer Placeholder 5"/>
          <p:cNvSpPr>
            <a:spLocks noGrp="1"/>
          </p:cNvSpPr>
          <p:nvPr>
            <p:ph type="ftr" sz="quarter" idx="11"/>
          </p:nvPr>
        </p:nvSpPr>
        <p:spPr/>
        <p:txBody>
          <a:bodyPr/>
          <a:lstStyle/>
          <a:p>
            <a:r>
              <a:rPr lang="sv-SE" smtClean="0"/>
              <a:t>P.L.P.Bharati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21148-8043-452A-8276-9A1549EAA265}" type="datetime2">
              <a:rPr lang="en-US" smtClean="0"/>
              <a:pPr/>
              <a:t>Sunday, January 17, 2021</a:t>
            </a:fld>
            <a:endParaRPr lang="en-US"/>
          </a:p>
        </p:txBody>
      </p:sp>
      <p:sp>
        <p:nvSpPr>
          <p:cNvPr id="5" name="Footer Placeholder 4"/>
          <p:cNvSpPr>
            <a:spLocks noGrp="1"/>
          </p:cNvSpPr>
          <p:nvPr>
            <p:ph type="ftr" sz="quarter" idx="11"/>
          </p:nvPr>
        </p:nvSpPr>
        <p:spPr/>
        <p:txBody>
          <a:bodyPr/>
          <a:lstStyle/>
          <a:p>
            <a:r>
              <a:rPr lang="sv-SE" smtClean="0"/>
              <a:t>P.L.P.Bharati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735D3-F611-4213-8518-88F7C7439448}" type="datetime2">
              <a:rPr lang="en-US" smtClean="0"/>
              <a:pPr/>
              <a:t>Sunday, January 17, 2021</a:t>
            </a:fld>
            <a:endParaRPr lang="en-US"/>
          </a:p>
        </p:txBody>
      </p:sp>
      <p:sp>
        <p:nvSpPr>
          <p:cNvPr id="5" name="Footer Placeholder 4"/>
          <p:cNvSpPr>
            <a:spLocks noGrp="1"/>
          </p:cNvSpPr>
          <p:nvPr>
            <p:ph type="ftr" sz="quarter" idx="11"/>
          </p:nvPr>
        </p:nvSpPr>
        <p:spPr/>
        <p:txBody>
          <a:bodyPr/>
          <a:lstStyle/>
          <a:p>
            <a:r>
              <a:rPr lang="sv-SE" smtClean="0"/>
              <a:t>P.L.P.Bharati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51078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BF12A3C7-BFED-4FAE-B8A4-551B28051951}" type="datetime2">
              <a:rPr lang="en-US" smtClean="0"/>
              <a:pPr/>
              <a:t>Sunday, January 17, 2021</a:t>
            </a:fld>
            <a:endParaRPr lang="en-US" dirty="0"/>
          </a:p>
        </p:txBody>
      </p:sp>
      <p:sp>
        <p:nvSpPr>
          <p:cNvPr id="11" name="Footer Placeholder 3">
            <a:extLst>
              <a:ext uri="{FF2B5EF4-FFF2-40B4-BE49-F238E27FC236}">
                <a16:creationId xmlns:a16="http://schemas.microsoft.com/office/drawing/2014/main" id="{9B80BD04-4FB9-48ED-8F04-82E1E9B47D6D}"/>
              </a:ext>
            </a:extLst>
          </p:cNvPr>
          <p:cNvSpPr>
            <a:spLocks noGrp="1"/>
          </p:cNvSpPr>
          <p:nvPr>
            <p:ph type="ftr" sz="quarter" idx="12"/>
          </p:nvPr>
        </p:nvSpPr>
        <p:spPr>
          <a:xfrm>
            <a:off x="4138618" y="6286520"/>
            <a:ext cx="2743200" cy="365125"/>
          </a:xfrm>
          <a:ln>
            <a:noFill/>
          </a:ln>
        </p:spPr>
        <p:txBody>
          <a:bodyPr/>
          <a:lstStyle>
            <a:lvl1pPr>
              <a:defRPr b="1">
                <a:solidFill>
                  <a:schemeClr val="bg1">
                    <a:lumMod val="50000"/>
                  </a:schemeClr>
                </a:solidFill>
              </a:defRPr>
            </a:lvl1pPr>
          </a:lstStyle>
          <a:p>
            <a:r>
              <a:rPr lang="sv-SE" dirty="0" smtClean="0"/>
              <a:t>G.Srinivas</a:t>
            </a:r>
            <a:endParaRPr lang="en-US" dirty="0"/>
          </a:p>
        </p:txBody>
      </p:sp>
      <p:sp>
        <p:nvSpPr>
          <p:cNvPr id="13" name="Footer Placeholder 3">
            <a:extLst>
              <a:ext uri="{FF2B5EF4-FFF2-40B4-BE49-F238E27FC236}">
                <a16:creationId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Compiler Design</a:t>
            </a:r>
            <a:endParaRPr lang="en-US" dirty="0"/>
          </a:p>
        </p:txBody>
      </p:sp>
    </p:spTree>
    <p:extLst>
      <p:ext uri="{BB962C8B-B14F-4D97-AF65-F5344CB8AC3E}">
        <p14:creationId xmlns:p14="http://schemas.microsoft.com/office/powerpoint/2010/main" val="37747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F9D61-4741-4EB6-928C-183F6ED0860B}"/>
              </a:ext>
            </a:extLst>
          </p:cNvPr>
          <p:cNvSpPr>
            <a:spLocks noGrp="1"/>
          </p:cNvSpPr>
          <p:nvPr>
            <p:ph type="dt" sz="half" idx="10"/>
          </p:nvPr>
        </p:nvSpPr>
        <p:spPr/>
        <p:txBody>
          <a:bodyPr/>
          <a:lstStyle/>
          <a:p>
            <a:fld id="{90AC1617-3EDA-4243-A53C-612F6A2F5CD7}" type="datetime2">
              <a:rPr lang="en-US" smtClean="0"/>
              <a:pPr/>
              <a:t>Sunday, January 17, 2021</a:t>
            </a:fld>
            <a:endParaRPr lang="en-US"/>
          </a:p>
        </p:txBody>
      </p:sp>
      <p:sp>
        <p:nvSpPr>
          <p:cNvPr id="4" name="Footer Placeholder 3">
            <a:extLst>
              <a:ext uri="{FF2B5EF4-FFF2-40B4-BE49-F238E27FC236}">
                <a16:creationId xmlns:a16="http://schemas.microsoft.com/office/drawing/2014/main" id="{7A5A7B3A-4429-42CF-B646-3FD3F3460B9A}"/>
              </a:ext>
            </a:extLst>
          </p:cNvPr>
          <p:cNvSpPr>
            <a:spLocks noGrp="1"/>
          </p:cNvSpPr>
          <p:nvPr>
            <p:ph type="ftr" sz="quarter" idx="11"/>
          </p:nvPr>
        </p:nvSpPr>
        <p:spPr/>
        <p:txBody>
          <a:bodyPr/>
          <a:lstStyle/>
          <a:p>
            <a:r>
              <a:rPr lang="sv-SE" smtClean="0"/>
              <a:t>P.L.P.Bharati</a:t>
            </a:r>
            <a:endParaRPr lang="en-US"/>
          </a:p>
        </p:txBody>
      </p:sp>
      <p:sp>
        <p:nvSpPr>
          <p:cNvPr id="5" name="Slide Number Placeholder 4">
            <a:extLst>
              <a:ext uri="{FF2B5EF4-FFF2-40B4-BE49-F238E27FC236}">
                <a16:creationId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B30A5-ABC6-46D3-A99E-54007A7FC121}" type="datetime2">
              <a:rPr lang="en-US" smtClean="0"/>
              <a:pPr/>
              <a:t>Sunday, January 17, 2021</a:t>
            </a:fld>
            <a:endParaRPr lang="en-US"/>
          </a:p>
        </p:txBody>
      </p:sp>
      <p:sp>
        <p:nvSpPr>
          <p:cNvPr id="5" name="Footer Placeholder 4"/>
          <p:cNvSpPr>
            <a:spLocks noGrp="1"/>
          </p:cNvSpPr>
          <p:nvPr>
            <p:ph type="ftr" sz="quarter" idx="11"/>
          </p:nvPr>
        </p:nvSpPr>
        <p:spPr/>
        <p:txBody>
          <a:bodyPr/>
          <a:lstStyle/>
          <a:p>
            <a:r>
              <a:rPr lang="sv-SE" smtClean="0"/>
              <a:t>P.L.P.Bharati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F05EF6-E445-49E6-81F1-1A21FA49D422}" type="datetime2">
              <a:rPr lang="en-US" smtClean="0"/>
              <a:pPr/>
              <a:t>Sunday, January 17, 2021</a:t>
            </a:fld>
            <a:endParaRPr lang="en-US"/>
          </a:p>
        </p:txBody>
      </p:sp>
      <p:sp>
        <p:nvSpPr>
          <p:cNvPr id="6" name="Footer Placeholder 5"/>
          <p:cNvSpPr>
            <a:spLocks noGrp="1"/>
          </p:cNvSpPr>
          <p:nvPr>
            <p:ph type="ftr" sz="quarter" idx="11"/>
          </p:nvPr>
        </p:nvSpPr>
        <p:spPr/>
        <p:txBody>
          <a:bodyPr/>
          <a:lstStyle/>
          <a:p>
            <a:r>
              <a:rPr lang="sv-SE" smtClean="0"/>
              <a:t>P.L.P.Bharati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E3C4B-F047-4493-AFC0-6759EF3FDDA3}" type="datetime2">
              <a:rPr lang="en-US" smtClean="0"/>
              <a:pPr/>
              <a:t>Sunday, January 17, 2021</a:t>
            </a:fld>
            <a:endParaRPr lang="en-US"/>
          </a:p>
        </p:txBody>
      </p:sp>
      <p:sp>
        <p:nvSpPr>
          <p:cNvPr id="8" name="Footer Placeholder 7"/>
          <p:cNvSpPr>
            <a:spLocks noGrp="1"/>
          </p:cNvSpPr>
          <p:nvPr>
            <p:ph type="ftr" sz="quarter" idx="11"/>
          </p:nvPr>
        </p:nvSpPr>
        <p:spPr/>
        <p:txBody>
          <a:bodyPr/>
          <a:lstStyle/>
          <a:p>
            <a:r>
              <a:rPr lang="sv-SE" smtClean="0"/>
              <a:t>P.L.P.Bharati</a:t>
            </a:r>
            <a:endParaRPr lang="en-US"/>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C34AAA-856E-42DE-9081-A02CF3BA159A}" type="datetime2">
              <a:rPr lang="en-US" smtClean="0"/>
              <a:pPr/>
              <a:t>Sunday, January 17, 2021</a:t>
            </a:fld>
            <a:endParaRPr lang="en-US"/>
          </a:p>
        </p:txBody>
      </p:sp>
      <p:sp>
        <p:nvSpPr>
          <p:cNvPr id="4" name="Footer Placeholder 3"/>
          <p:cNvSpPr>
            <a:spLocks noGrp="1"/>
          </p:cNvSpPr>
          <p:nvPr>
            <p:ph type="ftr" sz="quarter" idx="11"/>
          </p:nvPr>
        </p:nvSpPr>
        <p:spPr/>
        <p:txBody>
          <a:bodyPr/>
          <a:lstStyle/>
          <a:p>
            <a:r>
              <a:rPr lang="sv-SE" smtClean="0"/>
              <a:t>P.L.P.Bharati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4EEC4-B63A-4002-B40B-D4407F0DD878}" type="datetime2">
              <a:rPr lang="en-US" smtClean="0"/>
              <a:pPr/>
              <a:t>Sunday, January 17, 2021</a:t>
            </a:fld>
            <a:endParaRPr lang="en-US"/>
          </a:p>
        </p:txBody>
      </p:sp>
      <p:sp>
        <p:nvSpPr>
          <p:cNvPr id="3" name="Footer Placeholder 2"/>
          <p:cNvSpPr>
            <a:spLocks noGrp="1"/>
          </p:cNvSpPr>
          <p:nvPr>
            <p:ph type="ftr" sz="quarter" idx="11"/>
          </p:nvPr>
        </p:nvSpPr>
        <p:spPr/>
        <p:txBody>
          <a:bodyPr/>
          <a:lstStyle/>
          <a:p>
            <a:r>
              <a:rPr lang="sv-SE" smtClean="0"/>
              <a:t>P.L.P.Bharati</a:t>
            </a:r>
            <a:endParaRPr lang="en-US"/>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14219B-6658-4B1F-AA21-F03A8A463432}" type="datetime2">
              <a:rPr lang="en-US" smtClean="0"/>
              <a:pPr/>
              <a:t>Sunday, January 17, 2021</a:t>
            </a:fld>
            <a:endParaRPr lang="en-US"/>
          </a:p>
        </p:txBody>
      </p:sp>
      <p:sp>
        <p:nvSpPr>
          <p:cNvPr id="6" name="Footer Placeholder 5"/>
          <p:cNvSpPr>
            <a:spLocks noGrp="1"/>
          </p:cNvSpPr>
          <p:nvPr>
            <p:ph type="ftr" sz="quarter" idx="11"/>
          </p:nvPr>
        </p:nvSpPr>
        <p:spPr/>
        <p:txBody>
          <a:bodyPr/>
          <a:lstStyle/>
          <a:p>
            <a:r>
              <a:rPr lang="sv-SE" smtClean="0"/>
              <a:t>P.L.P.Bharati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601FA-E462-46BC-886E-3878FD420115}" type="datetime2">
              <a:rPr lang="en-US" smtClean="0"/>
              <a:pPr/>
              <a:t>Sunday, January 17, 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P.L.P.Bharati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p14="http://schemas.microsoft.com/office/powerpoint/2010/main" val="3427235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1.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customXml" Target="../ink/ink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25.xml"/><Relationship Id="rId4" Type="http://schemas.openxmlformats.org/officeDocument/2006/relationships/image" Target="../media/image27.emf"/></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9.e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7.xml"/><Relationship Id="rId5" Type="http://schemas.openxmlformats.org/officeDocument/2006/relationships/image" Target="../media/image30.emf"/><Relationship Id="rId4" Type="http://schemas.openxmlformats.org/officeDocument/2006/relationships/customXml" Target="../ink/ink26.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8.emf"/><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1.emf"/><Relationship Id="rId21" Type="http://schemas.openxmlformats.org/officeDocument/2006/relationships/image" Target="../media/image12.emf"/><Relationship Id="rId34" Type="http://schemas.openxmlformats.org/officeDocument/2006/relationships/customXml" Target="../ink/ink17.xml"/><Relationship Id="rId7" Type="http://schemas.openxmlformats.org/officeDocument/2006/relationships/image" Target="../media/image5.emf"/><Relationship Id="rId12" Type="http://schemas.openxmlformats.org/officeDocument/2006/relationships/customXml" Target="../ink/ink6.xml"/><Relationship Id="rId17" Type="http://schemas.openxmlformats.org/officeDocument/2006/relationships/image" Target="../media/image10.emf"/><Relationship Id="rId25" Type="http://schemas.openxmlformats.org/officeDocument/2006/relationships/image" Target="../media/image14.emf"/><Relationship Id="rId33" Type="http://schemas.openxmlformats.org/officeDocument/2006/relationships/image" Target="../media/image18.emf"/><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emf"/><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emf"/><Relationship Id="rId5" Type="http://schemas.openxmlformats.org/officeDocument/2006/relationships/image" Target="../media/image4.emf"/><Relationship Id="rId15" Type="http://schemas.openxmlformats.org/officeDocument/2006/relationships/image" Target="../media/image9.emf"/><Relationship Id="rId23" Type="http://schemas.openxmlformats.org/officeDocument/2006/relationships/image" Target="../media/image13.emf"/><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1.emf"/><Relationship Id="rId31" Type="http://schemas.openxmlformats.org/officeDocument/2006/relationships/image" Target="../media/image17.emf"/><Relationship Id="rId4" Type="http://schemas.openxmlformats.org/officeDocument/2006/relationships/customXml" Target="../ink/ink2.xml"/><Relationship Id="rId9" Type="http://schemas.openxmlformats.org/officeDocument/2006/relationships/image" Target="../media/image6.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emf"/><Relationship Id="rId30" Type="http://schemas.openxmlformats.org/officeDocument/2006/relationships/customXml" Target="../ink/ink15.xml"/><Relationship Id="rId35" Type="http://schemas.openxmlformats.org/officeDocument/2006/relationships/image" Target="../media/image19.emf"/><Relationship Id="rId8" Type="http://schemas.openxmlformats.org/officeDocument/2006/relationships/customXml" Target="../ink/ink4.xml"/><Relationship Id="rId3" Type="http://schemas.openxmlformats.org/officeDocument/2006/relationships/image" Target="../media/image3.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2282911-4A61-4A42-8E73-D723BEBE2DB8}"/>
              </a:ext>
            </a:extLst>
          </p:cNvPr>
          <p:cNvSpPr>
            <a:spLocks noGrp="1"/>
          </p:cNvSpPr>
          <p:nvPr>
            <p:ph type="ctrTitle"/>
          </p:nvPr>
        </p:nvSpPr>
        <p:spPr>
          <a:xfrm>
            <a:off x="1055440" y="3717032"/>
            <a:ext cx="9541060" cy="930313"/>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00B0F0"/>
                </a:solidFill>
              </a:rPr>
              <a:t>Unit-IV</a:t>
            </a:r>
            <a:r>
              <a:rPr lang="en-US" b="1" dirty="0" smtClean="0">
                <a:solidFill>
                  <a:srgbClr val="FF0000"/>
                </a:solidFill>
              </a:rPr>
              <a:t/>
            </a:r>
            <a:br>
              <a:rPr lang="en-US" b="1" dirty="0" smtClean="0">
                <a:solidFill>
                  <a:srgbClr val="FF0000"/>
                </a:solidFill>
              </a:rPr>
            </a:br>
            <a:r>
              <a:rPr lang="en-US" b="1" dirty="0" smtClean="0">
                <a:solidFill>
                  <a:srgbClr val="FF0000"/>
                </a:solidFill>
              </a:rPr>
              <a:t>Semantic Analyzer</a:t>
            </a:r>
            <a:br>
              <a:rPr lang="en-US" b="1" dirty="0" smtClean="0">
                <a:solidFill>
                  <a:srgbClr val="FF0000"/>
                </a:solidFill>
              </a:rPr>
            </a:br>
            <a:r>
              <a:rPr lang="en-US" b="1" dirty="0" smtClean="0">
                <a:solidFill>
                  <a:srgbClr val="FF0000"/>
                </a:solidFill>
              </a:rPr>
              <a:t>and</a:t>
            </a:r>
            <a:br>
              <a:rPr lang="en-US" b="1" dirty="0" smtClean="0">
                <a:solidFill>
                  <a:srgbClr val="FF0000"/>
                </a:solidFill>
              </a:rPr>
            </a:br>
            <a:r>
              <a:rPr lang="en-US" b="1" dirty="0" smtClean="0">
                <a:solidFill>
                  <a:srgbClr val="FF0000"/>
                </a:solidFill>
              </a:rPr>
              <a:t>Intermediate Code Generation</a:t>
            </a:r>
            <a:endParaRPr lang="en-IN" b="1" dirty="0">
              <a:solidFill>
                <a:srgbClr val="FF0000"/>
              </a:solidFill>
              <a:latin typeface="Eras Bold ITC" panose="020B090703050402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26064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Syntax-Directed Definition – Inherited Attributes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127448" y="1327448"/>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800" b="1"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altLang="en-US" sz="2800" b="1" i="0" u="sng" strike="noStrike" kern="0" cap="none" spc="0" normalizeH="0" baseline="0" noProof="0" dirty="0" smtClean="0">
                <a:ln>
                  <a:noFill/>
                </a:ln>
                <a:solidFill>
                  <a:srgbClr val="000000"/>
                </a:solidFill>
                <a:effectLst/>
                <a:uLnTx/>
                <a:uFillTx/>
                <a:latin typeface="Times New Roman"/>
                <a:ea typeface="+mn-ea"/>
                <a:cs typeface="+mn-cs"/>
              </a:rPr>
              <a:t>Production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altLang="en-US" sz="2800" b="1" i="0" u="sng" strike="noStrike" kern="0" cap="none" spc="0" normalizeH="0" baseline="0" noProof="0" dirty="0" smtClean="0">
                <a:ln>
                  <a:noFill/>
                </a:ln>
                <a:solidFill>
                  <a:srgbClr val="000000"/>
                </a:solidFill>
                <a:effectLst/>
                <a:uLnTx/>
                <a:uFillTx/>
                <a:latin typeface="Times New Roman"/>
                <a:ea typeface="+mn-ea"/>
                <a:cs typeface="+mn-cs"/>
              </a:rPr>
              <a:t>Semantic Rules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D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 L		L.in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T.type</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 → </a:t>
            </a:r>
            <a:r>
              <a:rPr kumimoji="0" lang="en-US" altLang="en-US" sz="2400" b="1"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integer</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 →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real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real</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L → L</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id</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L</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.in = L.in,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addtype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r>
              <a:rPr kumimoji="0" lang="en-US" altLang="en-US" sz="2400" b="1"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id</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.entry,L.in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L →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id</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addtype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r>
              <a:rPr kumimoji="0" lang="en-US" altLang="en-US" sz="2400" b="1"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id</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.entry,L.in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Symbol T is associated with a synthesized attribute </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Symbol L is associated with an inherited attribute </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in.</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p:txBody>
      </p:sp>
    </p:spTree>
    <p:extLst>
      <p:ext uri="{BB962C8B-B14F-4D97-AF65-F5344CB8AC3E}">
        <p14:creationId xmlns:p14="http://schemas.microsoft.com/office/powerpoint/2010/main" val="63328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381000" y="15240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latin typeface="Times New Roman"/>
              </a:rPr>
              <a:t>Annotated Parse</a:t>
            </a: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Tree</a:t>
            </a:r>
          </a:p>
        </p:txBody>
      </p:sp>
      <p:sp>
        <p:nvSpPr>
          <p:cNvPr id="6" name="Oval 4"/>
          <p:cNvSpPr>
            <a:spLocks noChangeArrowheads="1"/>
          </p:cNvSpPr>
          <p:nvPr/>
        </p:nvSpPr>
        <p:spPr bwMode="auto">
          <a:xfrm>
            <a:off x="2063750" y="5638800"/>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 name="Oval 6"/>
          <p:cNvSpPr>
            <a:spLocks noChangeArrowheads="1"/>
          </p:cNvSpPr>
          <p:nvPr/>
        </p:nvSpPr>
        <p:spPr bwMode="auto">
          <a:xfrm>
            <a:off x="5607050" y="5670550"/>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 name="Text Box 7"/>
          <p:cNvSpPr txBox="1">
            <a:spLocks noChangeArrowheads="1"/>
          </p:cNvSpPr>
          <p:nvPr/>
        </p:nvSpPr>
        <p:spPr bwMode="auto">
          <a:xfrm>
            <a:off x="5618163" y="5715000"/>
            <a:ext cx="1071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entry=</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r>
              <a:rPr kumimoji="0" lang="en-US" altLang="en-US" sz="1800" b="0" i="0" u="none" strike="noStrike" kern="0" cap="none" spc="0" normalizeH="0" baseline="-25000" noProof="0" smtClean="0">
                <a:ln>
                  <a:noFill/>
                </a:ln>
                <a:solidFill>
                  <a:srgbClr val="000000"/>
                </a:solidFill>
                <a:effectLst/>
                <a:uLnTx/>
                <a:uFillTx/>
                <a:latin typeface="Times New Roman" panose="02020603050405020304" pitchFamily="18" charset="0"/>
              </a:rPr>
              <a:t>2</a:t>
            </a: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 name="Oval 8"/>
          <p:cNvSpPr>
            <a:spLocks noChangeArrowheads="1"/>
          </p:cNvSpPr>
          <p:nvPr/>
        </p:nvSpPr>
        <p:spPr bwMode="auto">
          <a:xfrm>
            <a:off x="7759700" y="5638800"/>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 name="Text Box 9"/>
          <p:cNvSpPr txBox="1">
            <a:spLocks noChangeArrowheads="1"/>
          </p:cNvSpPr>
          <p:nvPr/>
        </p:nvSpPr>
        <p:spPr bwMode="auto">
          <a:xfrm>
            <a:off x="7772400" y="5683250"/>
            <a:ext cx="1069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entry=</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r>
              <a:rPr kumimoji="0" lang="en-US" altLang="en-US" sz="1800" b="0" i="0" u="none" strike="noStrike" kern="0" cap="none" spc="0" normalizeH="0" baseline="-25000" noProof="0" smtClean="0">
                <a:ln>
                  <a:noFill/>
                </a:ln>
                <a:solidFill>
                  <a:srgbClr val="000000"/>
                </a:solidFill>
                <a:effectLst/>
                <a:uLnTx/>
                <a:uFillTx/>
                <a:latin typeface="Times New Roman" panose="02020603050405020304" pitchFamily="18" charset="0"/>
              </a:rPr>
              <a:t>3</a:t>
            </a:r>
          </a:p>
        </p:txBody>
      </p:sp>
      <p:sp>
        <p:nvSpPr>
          <p:cNvPr id="11" name="Oval 10"/>
          <p:cNvSpPr>
            <a:spLocks noChangeArrowheads="1"/>
          </p:cNvSpPr>
          <p:nvPr/>
        </p:nvSpPr>
        <p:spPr bwMode="auto">
          <a:xfrm>
            <a:off x="4127500" y="4419600"/>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2" name="Text Box 11"/>
          <p:cNvSpPr txBox="1">
            <a:spLocks noChangeArrowheads="1"/>
          </p:cNvSpPr>
          <p:nvPr/>
        </p:nvSpPr>
        <p:spPr bwMode="auto">
          <a:xfrm>
            <a:off x="7064375" y="5791200"/>
            <a:ext cx="261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latin typeface="Times New Roman" panose="02020603050405020304" pitchFamily="18" charset="0"/>
              </a:rPr>
              <a:t>,</a:t>
            </a:r>
          </a:p>
        </p:txBody>
      </p:sp>
      <p:sp>
        <p:nvSpPr>
          <p:cNvPr id="13" name="Text Box 14"/>
          <p:cNvSpPr txBox="1">
            <a:spLocks noChangeArrowheads="1"/>
          </p:cNvSpPr>
          <p:nvPr/>
        </p:nvSpPr>
        <p:spPr bwMode="auto">
          <a:xfrm>
            <a:off x="4292600" y="4432300"/>
            <a:ext cx="8397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L</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in</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=real</a:t>
            </a:r>
          </a:p>
        </p:txBody>
      </p:sp>
      <p:sp>
        <p:nvSpPr>
          <p:cNvPr id="14" name="Text Box 22"/>
          <p:cNvSpPr txBox="1">
            <a:spLocks noChangeArrowheads="1"/>
          </p:cNvSpPr>
          <p:nvPr/>
        </p:nvSpPr>
        <p:spPr bwMode="auto">
          <a:xfrm>
            <a:off x="2825750" y="3581400"/>
            <a:ext cx="1058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type=real</a:t>
            </a:r>
          </a:p>
        </p:txBody>
      </p:sp>
      <p:sp>
        <p:nvSpPr>
          <p:cNvPr id="15" name="Text Box 28"/>
          <p:cNvSpPr txBox="1">
            <a:spLocks noChangeArrowheads="1"/>
          </p:cNvSpPr>
          <p:nvPr/>
        </p:nvSpPr>
        <p:spPr bwMode="auto">
          <a:xfrm>
            <a:off x="6273800" y="1295400"/>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D</a:t>
            </a:r>
          </a:p>
        </p:txBody>
      </p:sp>
      <p:sp>
        <p:nvSpPr>
          <p:cNvPr id="16" name="Line 29"/>
          <p:cNvSpPr>
            <a:spLocks noChangeShapeType="1"/>
          </p:cNvSpPr>
          <p:nvPr/>
        </p:nvSpPr>
        <p:spPr bwMode="auto">
          <a:xfrm flipH="1">
            <a:off x="4292600" y="5181600"/>
            <a:ext cx="165100" cy="4572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7" name="Line 31"/>
          <p:cNvSpPr>
            <a:spLocks noChangeShapeType="1"/>
          </p:cNvSpPr>
          <p:nvPr/>
        </p:nvSpPr>
        <p:spPr bwMode="auto">
          <a:xfrm flipH="1">
            <a:off x="4787900" y="3962400"/>
            <a:ext cx="330200" cy="4572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8" name="Line 33"/>
          <p:cNvSpPr>
            <a:spLocks noChangeShapeType="1"/>
          </p:cNvSpPr>
          <p:nvPr/>
        </p:nvSpPr>
        <p:spPr bwMode="auto">
          <a:xfrm>
            <a:off x="5778500" y="4038600"/>
            <a:ext cx="577850" cy="16764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9" name="Line 35"/>
          <p:cNvSpPr>
            <a:spLocks noChangeShapeType="1"/>
          </p:cNvSpPr>
          <p:nvPr/>
        </p:nvSpPr>
        <p:spPr bwMode="auto">
          <a:xfrm flipH="1">
            <a:off x="5695950" y="2743200"/>
            <a:ext cx="577850" cy="5334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 name="Line 36"/>
          <p:cNvSpPr>
            <a:spLocks noChangeShapeType="1"/>
          </p:cNvSpPr>
          <p:nvPr/>
        </p:nvSpPr>
        <p:spPr bwMode="auto">
          <a:xfrm>
            <a:off x="6604000" y="2895600"/>
            <a:ext cx="577850" cy="30480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1" name="Line 38"/>
          <p:cNvSpPr>
            <a:spLocks noChangeShapeType="1"/>
          </p:cNvSpPr>
          <p:nvPr/>
        </p:nvSpPr>
        <p:spPr bwMode="auto">
          <a:xfrm>
            <a:off x="6934200" y="2895600"/>
            <a:ext cx="1485900" cy="27432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2" name="Line 39"/>
          <p:cNvSpPr>
            <a:spLocks noChangeShapeType="1"/>
          </p:cNvSpPr>
          <p:nvPr/>
        </p:nvSpPr>
        <p:spPr bwMode="auto">
          <a:xfrm flipH="1">
            <a:off x="5283200" y="4114800"/>
            <a:ext cx="165100" cy="18288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3" name="Line 41"/>
          <p:cNvSpPr>
            <a:spLocks noChangeShapeType="1"/>
          </p:cNvSpPr>
          <p:nvPr/>
        </p:nvSpPr>
        <p:spPr bwMode="auto">
          <a:xfrm>
            <a:off x="6686550" y="1828800"/>
            <a:ext cx="0" cy="2286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4" name="Text Box 42"/>
          <p:cNvSpPr txBox="1">
            <a:spLocks noChangeArrowheads="1"/>
          </p:cNvSpPr>
          <p:nvPr/>
        </p:nvSpPr>
        <p:spPr bwMode="auto">
          <a:xfrm>
            <a:off x="2359025" y="5943600"/>
            <a:ext cx="565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rPr>
              <a:t>real</a:t>
            </a:r>
            <a:endParaRPr kumimoji="0" lang="en-US" altLang="en-US" sz="1800" b="1" i="0" u="none" strike="noStrike" kern="0" cap="none" spc="0" normalizeH="0" baseline="-25000" noProof="0" smtClean="0">
              <a:ln>
                <a:noFill/>
              </a:ln>
              <a:solidFill>
                <a:srgbClr val="000000"/>
              </a:solidFill>
              <a:effectLst/>
              <a:uLnTx/>
              <a:uFillTx/>
              <a:latin typeface="Times New Roman" panose="02020603050405020304" pitchFamily="18" charset="0"/>
            </a:endParaRPr>
          </a:p>
        </p:txBody>
      </p:sp>
      <p:sp>
        <p:nvSpPr>
          <p:cNvPr id="25" name="Oval 43"/>
          <p:cNvSpPr>
            <a:spLocks noChangeArrowheads="1"/>
          </p:cNvSpPr>
          <p:nvPr/>
        </p:nvSpPr>
        <p:spPr bwMode="auto">
          <a:xfrm>
            <a:off x="3879850" y="5638800"/>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6" name="Text Box 44"/>
          <p:cNvSpPr txBox="1">
            <a:spLocks noChangeArrowheads="1"/>
          </p:cNvSpPr>
          <p:nvPr/>
        </p:nvSpPr>
        <p:spPr bwMode="auto">
          <a:xfrm>
            <a:off x="3879850" y="5715000"/>
            <a:ext cx="1071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entry=</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r>
              <a:rPr kumimoji="0" lang="en-US" altLang="en-US" sz="1800" b="0" i="0" u="none" strike="noStrike" kern="0" cap="none" spc="0" normalizeH="0" baseline="-25000" noProof="0" smtClean="0">
                <a:ln>
                  <a:noFill/>
                </a:ln>
                <a:solidFill>
                  <a:srgbClr val="000000"/>
                </a:solidFill>
                <a:effectLst/>
                <a:uLnTx/>
                <a:uFillTx/>
                <a:latin typeface="Times New Roman" panose="02020603050405020304" pitchFamily="18" charset="0"/>
              </a:rPr>
              <a:t>1</a:t>
            </a:r>
          </a:p>
        </p:txBody>
      </p:sp>
      <p:sp>
        <p:nvSpPr>
          <p:cNvPr id="27" name="Text Box 45"/>
          <p:cNvSpPr txBox="1">
            <a:spLocks noChangeArrowheads="1"/>
          </p:cNvSpPr>
          <p:nvPr/>
        </p:nvSpPr>
        <p:spPr bwMode="auto">
          <a:xfrm>
            <a:off x="5118100" y="5791200"/>
            <a:ext cx="261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latin typeface="Times New Roman" panose="02020603050405020304" pitchFamily="18" charset="0"/>
              </a:rPr>
              <a:t>,</a:t>
            </a:r>
          </a:p>
        </p:txBody>
      </p:sp>
      <p:sp>
        <p:nvSpPr>
          <p:cNvPr id="28" name="Oval 46"/>
          <p:cNvSpPr>
            <a:spLocks noChangeArrowheads="1"/>
          </p:cNvSpPr>
          <p:nvPr/>
        </p:nvSpPr>
        <p:spPr bwMode="auto">
          <a:xfrm>
            <a:off x="4953000" y="3276600"/>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 name="Text Box 47"/>
          <p:cNvSpPr txBox="1">
            <a:spLocks noChangeArrowheads="1"/>
          </p:cNvSpPr>
          <p:nvPr/>
        </p:nvSpPr>
        <p:spPr bwMode="auto">
          <a:xfrm>
            <a:off x="5118100" y="3289300"/>
            <a:ext cx="8397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L</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in</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=real</a:t>
            </a:r>
          </a:p>
        </p:txBody>
      </p:sp>
      <p:sp>
        <p:nvSpPr>
          <p:cNvPr id="30" name="Oval 48"/>
          <p:cNvSpPr>
            <a:spLocks noChangeArrowheads="1"/>
          </p:cNvSpPr>
          <p:nvPr/>
        </p:nvSpPr>
        <p:spPr bwMode="auto">
          <a:xfrm>
            <a:off x="6108700" y="2044700"/>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 name="Text Box 49"/>
          <p:cNvSpPr txBox="1">
            <a:spLocks noChangeArrowheads="1"/>
          </p:cNvSpPr>
          <p:nvPr/>
        </p:nvSpPr>
        <p:spPr bwMode="auto">
          <a:xfrm>
            <a:off x="6273800" y="2057400"/>
            <a:ext cx="8397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L</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in</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=real</a:t>
            </a:r>
          </a:p>
        </p:txBody>
      </p:sp>
      <p:sp>
        <p:nvSpPr>
          <p:cNvPr id="32" name="Oval 50"/>
          <p:cNvSpPr>
            <a:spLocks noChangeArrowheads="1"/>
          </p:cNvSpPr>
          <p:nvPr/>
        </p:nvSpPr>
        <p:spPr bwMode="auto">
          <a:xfrm>
            <a:off x="2806700" y="3505200"/>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3" name="Line 51"/>
          <p:cNvSpPr>
            <a:spLocks noChangeShapeType="1"/>
          </p:cNvSpPr>
          <p:nvPr/>
        </p:nvSpPr>
        <p:spPr bwMode="auto">
          <a:xfrm flipH="1">
            <a:off x="3632200" y="1676400"/>
            <a:ext cx="2228850" cy="19050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 name="Line 52"/>
          <p:cNvSpPr>
            <a:spLocks noChangeShapeType="1"/>
          </p:cNvSpPr>
          <p:nvPr/>
        </p:nvSpPr>
        <p:spPr bwMode="auto">
          <a:xfrm flipH="1">
            <a:off x="2724150" y="4343400"/>
            <a:ext cx="495300" cy="1295400"/>
          </a:xfrm>
          <a:prstGeom prst="line">
            <a:avLst/>
          </a:prstGeom>
          <a:noFill/>
          <a:ln w="254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5" name="Text Box 53"/>
          <p:cNvSpPr txBox="1">
            <a:spLocks noChangeArrowheads="1"/>
          </p:cNvSpPr>
          <p:nvPr/>
        </p:nvSpPr>
        <p:spPr bwMode="auto">
          <a:xfrm>
            <a:off x="8172450" y="4006850"/>
            <a:ext cx="1563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rPr>
              <a:t>addtype(id</a:t>
            </a:r>
            <a:r>
              <a:rPr kumimoji="0" lang="en-US" altLang="en-US" sz="1600" b="0" i="0" u="none" strike="noStrike" kern="0" cap="none" spc="0" normalizeH="0" baseline="-25000" noProof="0" smtClean="0">
                <a:ln>
                  <a:noFill/>
                </a:ln>
                <a:solidFill>
                  <a:srgbClr val="000000"/>
                </a:solidFill>
                <a:effectLst/>
                <a:uLnTx/>
                <a:uFillTx/>
                <a:latin typeface="Times New Roman" panose="02020603050405020304" pitchFamily="18" charset="0"/>
              </a:rPr>
              <a:t>1</a:t>
            </a: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rPr>
              <a:t>,real)</a:t>
            </a:r>
          </a:p>
        </p:txBody>
      </p:sp>
      <p:sp>
        <p:nvSpPr>
          <p:cNvPr id="36" name="Freeform 54"/>
          <p:cNvSpPr>
            <a:spLocks/>
          </p:cNvSpPr>
          <p:nvPr/>
        </p:nvSpPr>
        <p:spPr bwMode="auto">
          <a:xfrm>
            <a:off x="4787900" y="4343400"/>
            <a:ext cx="3879850" cy="660400"/>
          </a:xfrm>
          <a:custGeom>
            <a:avLst/>
            <a:gdLst>
              <a:gd name="T0" fmla="*/ 0 w 2160"/>
              <a:gd name="T1" fmla="*/ 564515033 h 416"/>
              <a:gd name="T2" fmla="*/ 2147483647 w 2160"/>
              <a:gd name="T3" fmla="*/ 80645001 h 416"/>
              <a:gd name="T4" fmla="*/ 2147483647 w 2160"/>
              <a:gd name="T5" fmla="*/ 1048385089 h 416"/>
              <a:gd name="T6" fmla="*/ 2147483647 w 2160"/>
              <a:gd name="T7" fmla="*/ 80645001 h 416"/>
              <a:gd name="T8" fmla="*/ 0 60000 65536"/>
              <a:gd name="T9" fmla="*/ 0 60000 65536"/>
              <a:gd name="T10" fmla="*/ 0 60000 65536"/>
              <a:gd name="T11" fmla="*/ 0 60000 65536"/>
              <a:gd name="T12" fmla="*/ 0 w 2160"/>
              <a:gd name="T13" fmla="*/ 0 h 416"/>
              <a:gd name="T14" fmla="*/ 2160 w 2160"/>
              <a:gd name="T15" fmla="*/ 416 h 416"/>
            </a:gdLst>
            <a:ahLst/>
            <a:cxnLst>
              <a:cxn ang="T8">
                <a:pos x="T0" y="T1"/>
              </a:cxn>
              <a:cxn ang="T9">
                <a:pos x="T2" y="T3"/>
              </a:cxn>
              <a:cxn ang="T10">
                <a:pos x="T4" y="T5"/>
              </a:cxn>
              <a:cxn ang="T11">
                <a:pos x="T6" y="T7"/>
              </a:cxn>
            </a:cxnLst>
            <a:rect l="T12" t="T13" r="T14" b="T15"/>
            <a:pathLst>
              <a:path w="2160" h="416">
                <a:moveTo>
                  <a:pt x="0" y="224"/>
                </a:moveTo>
                <a:cubicBezTo>
                  <a:pt x="340" y="112"/>
                  <a:pt x="680" y="0"/>
                  <a:pt x="912" y="32"/>
                </a:cubicBezTo>
                <a:cubicBezTo>
                  <a:pt x="1144" y="64"/>
                  <a:pt x="1184" y="416"/>
                  <a:pt x="1392" y="416"/>
                </a:cubicBezTo>
                <a:cubicBezTo>
                  <a:pt x="1600" y="416"/>
                  <a:pt x="1880" y="224"/>
                  <a:pt x="2160" y="32"/>
                </a:cubicBezTo>
              </a:path>
            </a:pathLst>
          </a:custGeom>
          <a:noFill/>
          <a:ln w="25400" cap="rnd">
            <a:solidFill>
              <a:srgbClr val="000000"/>
            </a:solidFill>
            <a:prstDash val="sysDot"/>
            <a:round/>
            <a:headEnd type="none" w="sm" len="sm"/>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7" name="Freeform 55"/>
          <p:cNvSpPr>
            <a:spLocks/>
          </p:cNvSpPr>
          <p:nvPr/>
        </p:nvSpPr>
        <p:spPr bwMode="auto">
          <a:xfrm>
            <a:off x="5778500" y="3200400"/>
            <a:ext cx="2971800" cy="381000"/>
          </a:xfrm>
          <a:custGeom>
            <a:avLst/>
            <a:gdLst>
              <a:gd name="T0" fmla="*/ 0 w 1728"/>
              <a:gd name="T1" fmla="*/ 604837545 h 240"/>
              <a:gd name="T2" fmla="*/ 1987563527 w 1728"/>
              <a:gd name="T3" fmla="*/ 0 h 240"/>
              <a:gd name="T4" fmla="*/ 2147483647 w 1728"/>
              <a:gd name="T5" fmla="*/ 604837545 h 240"/>
              <a:gd name="T6" fmla="*/ 2147483647 w 1728"/>
              <a:gd name="T7" fmla="*/ 0 h 240"/>
              <a:gd name="T8" fmla="*/ 0 60000 65536"/>
              <a:gd name="T9" fmla="*/ 0 60000 65536"/>
              <a:gd name="T10" fmla="*/ 0 60000 65536"/>
              <a:gd name="T11" fmla="*/ 0 60000 65536"/>
              <a:gd name="T12" fmla="*/ 0 w 1728"/>
              <a:gd name="T13" fmla="*/ 0 h 240"/>
              <a:gd name="T14" fmla="*/ 1728 w 1728"/>
              <a:gd name="T15" fmla="*/ 240 h 240"/>
            </a:gdLst>
            <a:ahLst/>
            <a:cxnLst>
              <a:cxn ang="T8">
                <a:pos x="T0" y="T1"/>
              </a:cxn>
              <a:cxn ang="T9">
                <a:pos x="T2" y="T3"/>
              </a:cxn>
              <a:cxn ang="T10">
                <a:pos x="T4" y="T5"/>
              </a:cxn>
              <a:cxn ang="T11">
                <a:pos x="T6" y="T7"/>
              </a:cxn>
            </a:cxnLst>
            <a:rect l="T12" t="T13" r="T14" b="T15"/>
            <a:pathLst>
              <a:path w="1728" h="240">
                <a:moveTo>
                  <a:pt x="0" y="240"/>
                </a:moveTo>
                <a:cubicBezTo>
                  <a:pt x="236" y="120"/>
                  <a:pt x="472" y="0"/>
                  <a:pt x="672" y="0"/>
                </a:cubicBezTo>
                <a:cubicBezTo>
                  <a:pt x="872" y="0"/>
                  <a:pt x="1024" y="240"/>
                  <a:pt x="1200" y="240"/>
                </a:cubicBezTo>
                <a:cubicBezTo>
                  <a:pt x="1376" y="240"/>
                  <a:pt x="1640" y="40"/>
                  <a:pt x="1728" y="0"/>
                </a:cubicBezTo>
              </a:path>
            </a:pathLst>
          </a:custGeom>
          <a:noFill/>
          <a:ln w="25400" cap="rnd">
            <a:solidFill>
              <a:srgbClr val="000000"/>
            </a:solidFill>
            <a:prstDash val="sysDot"/>
            <a:round/>
            <a:headEnd type="none" w="sm" len="sm"/>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8" name="Text Box 56"/>
          <p:cNvSpPr txBox="1">
            <a:spLocks noChangeArrowheads="1"/>
          </p:cNvSpPr>
          <p:nvPr/>
        </p:nvSpPr>
        <p:spPr bwMode="auto">
          <a:xfrm>
            <a:off x="8143875" y="2787650"/>
            <a:ext cx="1562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rPr>
              <a:t>addtype(id</a:t>
            </a:r>
            <a:r>
              <a:rPr kumimoji="0" lang="en-US" altLang="en-US" sz="1600" b="0" i="0" u="none" strike="noStrike" kern="0" cap="none" spc="0" normalizeH="0" baseline="-25000" noProof="0" smtClean="0">
                <a:ln>
                  <a:noFill/>
                </a:ln>
                <a:solidFill>
                  <a:srgbClr val="000000"/>
                </a:solidFill>
                <a:effectLst/>
                <a:uLnTx/>
                <a:uFillTx/>
                <a:latin typeface="Times New Roman" panose="02020603050405020304" pitchFamily="18" charset="0"/>
              </a:rPr>
              <a:t>2</a:t>
            </a: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rPr>
              <a:t>,real)</a:t>
            </a:r>
          </a:p>
        </p:txBody>
      </p:sp>
      <p:sp>
        <p:nvSpPr>
          <p:cNvPr id="39" name="Freeform 57"/>
          <p:cNvSpPr>
            <a:spLocks/>
          </p:cNvSpPr>
          <p:nvPr/>
        </p:nvSpPr>
        <p:spPr bwMode="auto">
          <a:xfrm>
            <a:off x="6686550" y="1968500"/>
            <a:ext cx="1981200" cy="495300"/>
          </a:xfrm>
          <a:custGeom>
            <a:avLst/>
            <a:gdLst>
              <a:gd name="T0" fmla="*/ 0 w 1152"/>
              <a:gd name="T1" fmla="*/ 624998704 h 312"/>
              <a:gd name="T2" fmla="*/ 1419687849 w 1152"/>
              <a:gd name="T3" fmla="*/ 20161248 h 312"/>
              <a:gd name="T4" fmla="*/ 2129531989 w 1152"/>
              <a:gd name="T5" fmla="*/ 745966157 h 312"/>
              <a:gd name="T6" fmla="*/ 2147483647 w 1152"/>
              <a:gd name="T7" fmla="*/ 262096247 h 312"/>
              <a:gd name="T8" fmla="*/ 0 60000 65536"/>
              <a:gd name="T9" fmla="*/ 0 60000 65536"/>
              <a:gd name="T10" fmla="*/ 0 60000 65536"/>
              <a:gd name="T11" fmla="*/ 0 60000 65536"/>
              <a:gd name="T12" fmla="*/ 0 w 1152"/>
              <a:gd name="T13" fmla="*/ 0 h 312"/>
              <a:gd name="T14" fmla="*/ 1152 w 1152"/>
              <a:gd name="T15" fmla="*/ 312 h 312"/>
            </a:gdLst>
            <a:ahLst/>
            <a:cxnLst>
              <a:cxn ang="T8">
                <a:pos x="T0" y="T1"/>
              </a:cxn>
              <a:cxn ang="T9">
                <a:pos x="T2" y="T3"/>
              </a:cxn>
              <a:cxn ang="T10">
                <a:pos x="T4" y="T5"/>
              </a:cxn>
              <a:cxn ang="T11">
                <a:pos x="T6" y="T7"/>
              </a:cxn>
            </a:cxnLst>
            <a:rect l="T12" t="T13" r="T14" b="T15"/>
            <a:pathLst>
              <a:path w="1152" h="312">
                <a:moveTo>
                  <a:pt x="0" y="248"/>
                </a:moveTo>
                <a:cubicBezTo>
                  <a:pt x="180" y="124"/>
                  <a:pt x="360" y="0"/>
                  <a:pt x="480" y="8"/>
                </a:cubicBezTo>
                <a:cubicBezTo>
                  <a:pt x="600" y="16"/>
                  <a:pt x="608" y="280"/>
                  <a:pt x="720" y="296"/>
                </a:cubicBezTo>
                <a:cubicBezTo>
                  <a:pt x="832" y="312"/>
                  <a:pt x="992" y="208"/>
                  <a:pt x="1152" y="104"/>
                </a:cubicBezTo>
              </a:path>
            </a:pathLst>
          </a:custGeom>
          <a:noFill/>
          <a:ln w="25400" cap="rnd">
            <a:solidFill>
              <a:srgbClr val="000000"/>
            </a:solidFill>
            <a:prstDash val="sysDot"/>
            <a:round/>
            <a:headEnd type="none" w="sm" len="sm"/>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0" name="Text Box 58"/>
          <p:cNvSpPr txBox="1">
            <a:spLocks noChangeArrowheads="1"/>
          </p:cNvSpPr>
          <p:nvPr/>
        </p:nvSpPr>
        <p:spPr bwMode="auto">
          <a:xfrm>
            <a:off x="8172450" y="1752600"/>
            <a:ext cx="1563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rPr>
              <a:t>addtype(id</a:t>
            </a:r>
            <a:r>
              <a:rPr kumimoji="0" lang="en-US" altLang="en-US" sz="1600" b="0" i="0" u="none" strike="noStrike" kern="0" cap="none" spc="0" normalizeH="0" baseline="-25000" noProof="0" smtClean="0">
                <a:ln>
                  <a:noFill/>
                </a:ln>
                <a:solidFill>
                  <a:srgbClr val="000000"/>
                </a:solidFill>
                <a:effectLst/>
                <a:uLnTx/>
                <a:uFillTx/>
                <a:latin typeface="Times New Roman" panose="02020603050405020304" pitchFamily="18" charset="0"/>
              </a:rPr>
              <a:t>3</a:t>
            </a: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rPr>
              <a:t>,real)</a:t>
            </a:r>
          </a:p>
        </p:txBody>
      </p:sp>
      <p:sp>
        <p:nvSpPr>
          <p:cNvPr id="41" name="Oval 27"/>
          <p:cNvSpPr>
            <a:spLocks noChangeArrowheads="1"/>
          </p:cNvSpPr>
          <p:nvPr/>
        </p:nvSpPr>
        <p:spPr bwMode="auto">
          <a:xfrm>
            <a:off x="5778500" y="1219200"/>
            <a:ext cx="1420813" cy="609600"/>
          </a:xfrm>
          <a:prstGeom prst="ellipse">
            <a:avLst/>
          </a:prstGeom>
          <a:noFill/>
          <a:ln w="254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 name="Text Box 3"/>
          <p:cNvSpPr txBox="1">
            <a:spLocks noChangeArrowheads="1"/>
          </p:cNvSpPr>
          <p:nvPr/>
        </p:nvSpPr>
        <p:spPr bwMode="auto">
          <a:xfrm>
            <a:off x="1320800" y="1219200"/>
            <a:ext cx="3273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Example real id</a:t>
            </a:r>
            <a:r>
              <a:rPr lang="en-US" altLang="en-US" baseline="-25000" dirty="0"/>
              <a:t>1</a:t>
            </a:r>
            <a:r>
              <a:rPr lang="en-US" altLang="en-US" dirty="0"/>
              <a:t>, id</a:t>
            </a:r>
            <a:r>
              <a:rPr lang="en-US" altLang="en-US" baseline="-25000" dirty="0"/>
              <a:t>2 </a:t>
            </a:r>
            <a:r>
              <a:rPr lang="en-US" altLang="en-US" dirty="0"/>
              <a:t>, id</a:t>
            </a:r>
            <a:r>
              <a:rPr lang="en-US" altLang="en-US" baseline="-25000" dirty="0"/>
              <a:t>3</a:t>
            </a:r>
          </a:p>
        </p:txBody>
      </p:sp>
    </p:spTree>
    <p:extLst>
      <p:ext uri="{BB962C8B-B14F-4D97-AF65-F5344CB8AC3E}">
        <p14:creationId xmlns:p14="http://schemas.microsoft.com/office/powerpoint/2010/main" val="223191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Oval 5"/>
          <p:cNvSpPr>
            <a:spLocks noChangeArrowheads="1"/>
          </p:cNvSpPr>
          <p:nvPr/>
        </p:nvSpPr>
        <p:spPr bwMode="auto">
          <a:xfrm>
            <a:off x="5582196" y="5258718"/>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6" name="Text Box 6"/>
          <p:cNvSpPr txBox="1">
            <a:spLocks noChangeArrowheads="1"/>
          </p:cNvSpPr>
          <p:nvPr/>
        </p:nvSpPr>
        <p:spPr bwMode="auto">
          <a:xfrm>
            <a:off x="5593309" y="5303168"/>
            <a:ext cx="1071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entry=</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r>
              <a:rPr kumimoji="0" lang="en-US" altLang="en-US" sz="1800" b="0" i="0" u="none" strike="noStrike" kern="0" cap="none" spc="0" normalizeH="0" baseline="-25000" noProof="0" smtClean="0">
                <a:ln>
                  <a:noFill/>
                </a:ln>
                <a:solidFill>
                  <a:srgbClr val="000000"/>
                </a:solidFill>
                <a:effectLst/>
                <a:uLnTx/>
                <a:uFillTx/>
                <a:latin typeface="Times New Roman" panose="02020603050405020304" pitchFamily="18" charset="0"/>
              </a:rPr>
              <a:t>2</a:t>
            </a: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 name="Oval 7"/>
          <p:cNvSpPr>
            <a:spLocks noChangeArrowheads="1"/>
          </p:cNvSpPr>
          <p:nvPr/>
        </p:nvSpPr>
        <p:spPr bwMode="auto">
          <a:xfrm>
            <a:off x="7734846" y="5226968"/>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 name="Text Box 8"/>
          <p:cNvSpPr txBox="1">
            <a:spLocks noChangeArrowheads="1"/>
          </p:cNvSpPr>
          <p:nvPr/>
        </p:nvSpPr>
        <p:spPr bwMode="auto">
          <a:xfrm>
            <a:off x="7747546" y="5271418"/>
            <a:ext cx="1069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entry=</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r>
              <a:rPr kumimoji="0" lang="en-US" altLang="en-US" sz="1800" b="0" i="0" u="none" strike="noStrike" kern="0" cap="none" spc="0" normalizeH="0" baseline="-25000" noProof="0" smtClean="0">
                <a:ln>
                  <a:noFill/>
                </a:ln>
                <a:solidFill>
                  <a:srgbClr val="000000"/>
                </a:solidFill>
                <a:effectLst/>
                <a:uLnTx/>
                <a:uFillTx/>
                <a:latin typeface="Times New Roman" panose="02020603050405020304" pitchFamily="18" charset="0"/>
              </a:rPr>
              <a:t>3</a:t>
            </a:r>
          </a:p>
        </p:txBody>
      </p:sp>
      <p:sp>
        <p:nvSpPr>
          <p:cNvPr id="9" name="Oval 9"/>
          <p:cNvSpPr>
            <a:spLocks noChangeArrowheads="1"/>
          </p:cNvSpPr>
          <p:nvPr/>
        </p:nvSpPr>
        <p:spPr bwMode="auto">
          <a:xfrm>
            <a:off x="4102646" y="4007768"/>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 name="Text Box 11"/>
          <p:cNvSpPr txBox="1">
            <a:spLocks noChangeArrowheads="1"/>
          </p:cNvSpPr>
          <p:nvPr/>
        </p:nvSpPr>
        <p:spPr bwMode="auto">
          <a:xfrm>
            <a:off x="4267746" y="4020468"/>
            <a:ext cx="8509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in</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=real</a:t>
            </a:r>
            <a:endPar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dummy</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1" name="Text Box 12"/>
          <p:cNvSpPr txBox="1">
            <a:spLocks noChangeArrowheads="1"/>
          </p:cNvSpPr>
          <p:nvPr/>
        </p:nvSpPr>
        <p:spPr bwMode="auto">
          <a:xfrm>
            <a:off x="2800896" y="3169568"/>
            <a:ext cx="1058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type=real</a:t>
            </a:r>
          </a:p>
        </p:txBody>
      </p:sp>
      <p:sp>
        <p:nvSpPr>
          <p:cNvPr id="12" name="Oval 24"/>
          <p:cNvSpPr>
            <a:spLocks noChangeArrowheads="1"/>
          </p:cNvSpPr>
          <p:nvPr/>
        </p:nvSpPr>
        <p:spPr bwMode="auto">
          <a:xfrm>
            <a:off x="3854996" y="5226968"/>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3" name="Text Box 25"/>
          <p:cNvSpPr txBox="1">
            <a:spLocks noChangeArrowheads="1"/>
          </p:cNvSpPr>
          <p:nvPr/>
        </p:nvSpPr>
        <p:spPr bwMode="auto">
          <a:xfrm>
            <a:off x="3854996" y="5303168"/>
            <a:ext cx="1071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entry=</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id</a:t>
            </a:r>
            <a:r>
              <a:rPr kumimoji="0" lang="en-US" altLang="en-US" sz="1800" b="0" i="0" u="none" strike="noStrike" kern="0" cap="none" spc="0" normalizeH="0" baseline="-25000" noProof="0" smtClean="0">
                <a:ln>
                  <a:noFill/>
                </a:ln>
                <a:solidFill>
                  <a:srgbClr val="000000"/>
                </a:solidFill>
                <a:effectLst/>
                <a:uLnTx/>
                <a:uFillTx/>
                <a:latin typeface="Times New Roman" panose="02020603050405020304" pitchFamily="18" charset="0"/>
              </a:rPr>
              <a:t>1</a:t>
            </a:r>
          </a:p>
        </p:txBody>
      </p:sp>
      <p:sp>
        <p:nvSpPr>
          <p:cNvPr id="14" name="Oval 27"/>
          <p:cNvSpPr>
            <a:spLocks noChangeArrowheads="1"/>
          </p:cNvSpPr>
          <p:nvPr/>
        </p:nvSpPr>
        <p:spPr bwMode="auto">
          <a:xfrm>
            <a:off x="4928146" y="2864768"/>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 name="Oval 29"/>
          <p:cNvSpPr>
            <a:spLocks noChangeArrowheads="1"/>
          </p:cNvSpPr>
          <p:nvPr/>
        </p:nvSpPr>
        <p:spPr bwMode="auto">
          <a:xfrm>
            <a:off x="6083846" y="1632868"/>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6" name="Oval 31"/>
          <p:cNvSpPr>
            <a:spLocks noChangeArrowheads="1"/>
          </p:cNvSpPr>
          <p:nvPr/>
        </p:nvSpPr>
        <p:spPr bwMode="auto">
          <a:xfrm>
            <a:off x="2781846" y="3093368"/>
            <a:ext cx="1155700" cy="838200"/>
          </a:xfrm>
          <a:prstGeom prst="ellipse">
            <a:avLst/>
          </a:prstGeom>
          <a:noFill/>
          <a:ln w="25400">
            <a:solidFill>
              <a:srgbClr val="000000"/>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7" name="Line 40"/>
          <p:cNvSpPr>
            <a:spLocks noChangeShapeType="1"/>
          </p:cNvSpPr>
          <p:nvPr/>
        </p:nvSpPr>
        <p:spPr bwMode="auto">
          <a:xfrm>
            <a:off x="4102646" y="4388768"/>
            <a:ext cx="1155700" cy="0"/>
          </a:xfrm>
          <a:prstGeom prst="line">
            <a:avLst/>
          </a:prstGeom>
          <a:noFill/>
          <a:ln w="25400">
            <a:solidFill>
              <a:srgbClr val="000000"/>
            </a:solidFill>
            <a:round/>
            <a:headEnd type="none" w="sm" len="sm"/>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8" name="Line 41"/>
          <p:cNvSpPr>
            <a:spLocks noChangeShapeType="1"/>
          </p:cNvSpPr>
          <p:nvPr/>
        </p:nvSpPr>
        <p:spPr bwMode="auto">
          <a:xfrm>
            <a:off x="4928146" y="3245768"/>
            <a:ext cx="1155700" cy="0"/>
          </a:xfrm>
          <a:prstGeom prst="line">
            <a:avLst/>
          </a:prstGeom>
          <a:noFill/>
          <a:ln w="25400">
            <a:solidFill>
              <a:srgbClr val="000000"/>
            </a:solidFill>
            <a:round/>
            <a:headEnd type="none" w="sm" len="sm"/>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9" name="Line 42"/>
          <p:cNvSpPr>
            <a:spLocks noChangeShapeType="1"/>
          </p:cNvSpPr>
          <p:nvPr/>
        </p:nvSpPr>
        <p:spPr bwMode="auto">
          <a:xfrm>
            <a:off x="6083846" y="2026568"/>
            <a:ext cx="1155700" cy="0"/>
          </a:xfrm>
          <a:prstGeom prst="line">
            <a:avLst/>
          </a:prstGeom>
          <a:noFill/>
          <a:ln w="25400">
            <a:solidFill>
              <a:srgbClr val="000000"/>
            </a:solidFill>
            <a:round/>
            <a:headEnd type="none" w="sm" len="sm"/>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 name="Text Box 45"/>
          <p:cNvSpPr txBox="1">
            <a:spLocks noChangeArrowheads="1"/>
          </p:cNvSpPr>
          <p:nvPr/>
        </p:nvSpPr>
        <p:spPr bwMode="auto">
          <a:xfrm>
            <a:off x="5086896" y="2864768"/>
            <a:ext cx="8509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in</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=real</a:t>
            </a:r>
            <a:endPar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dummy</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1" name="Text Box 46"/>
          <p:cNvSpPr txBox="1">
            <a:spLocks noChangeArrowheads="1"/>
          </p:cNvSpPr>
          <p:nvPr/>
        </p:nvSpPr>
        <p:spPr bwMode="auto">
          <a:xfrm>
            <a:off x="6242596" y="1645568"/>
            <a:ext cx="8509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in</a:t>
            </a: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rPr>
              <a:t>=real</a:t>
            </a:r>
            <a:endPar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000000"/>
                </a:solidFill>
                <a:effectLst/>
                <a:uLnTx/>
                <a:uFillTx/>
                <a:latin typeface="Times New Roman" panose="02020603050405020304" pitchFamily="18" charset="0"/>
              </a:rPr>
              <a:t>dummy</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2" name="Line 47"/>
          <p:cNvSpPr>
            <a:spLocks noChangeShapeType="1"/>
          </p:cNvSpPr>
          <p:nvPr/>
        </p:nvSpPr>
        <p:spPr bwMode="auto">
          <a:xfrm flipV="1">
            <a:off x="4597946" y="4845968"/>
            <a:ext cx="82550" cy="381000"/>
          </a:xfrm>
          <a:prstGeom prst="line">
            <a:avLst/>
          </a:prstGeom>
          <a:noFill/>
          <a:ln w="571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3" name="Freeform 48"/>
          <p:cNvSpPr>
            <a:spLocks/>
          </p:cNvSpPr>
          <p:nvPr/>
        </p:nvSpPr>
        <p:spPr bwMode="auto">
          <a:xfrm>
            <a:off x="3621634" y="4236368"/>
            <a:ext cx="563562" cy="508000"/>
          </a:xfrm>
          <a:custGeom>
            <a:avLst/>
            <a:gdLst>
              <a:gd name="T0" fmla="*/ 968299239 w 328"/>
              <a:gd name="T1" fmla="*/ 0 h 320"/>
              <a:gd name="T2" fmla="*/ 118085149 w 328"/>
              <a:gd name="T3" fmla="*/ 120967503 h 320"/>
              <a:gd name="T4" fmla="*/ 259788347 w 328"/>
              <a:gd name="T5" fmla="*/ 725804922 h 320"/>
              <a:gd name="T6" fmla="*/ 968299239 w 328"/>
              <a:gd name="T7" fmla="*/ 604837468 h 320"/>
              <a:gd name="T8" fmla="*/ 0 60000 65536"/>
              <a:gd name="T9" fmla="*/ 0 60000 65536"/>
              <a:gd name="T10" fmla="*/ 0 60000 65536"/>
              <a:gd name="T11" fmla="*/ 0 60000 65536"/>
              <a:gd name="T12" fmla="*/ 0 w 328"/>
              <a:gd name="T13" fmla="*/ 0 h 320"/>
              <a:gd name="T14" fmla="*/ 328 w 328"/>
              <a:gd name="T15" fmla="*/ 320 h 320"/>
            </a:gdLst>
            <a:ahLst/>
            <a:cxnLst>
              <a:cxn ang="T8">
                <a:pos x="T0" y="T1"/>
              </a:cxn>
              <a:cxn ang="T9">
                <a:pos x="T2" y="T3"/>
              </a:cxn>
              <a:cxn ang="T10">
                <a:pos x="T4" y="T5"/>
              </a:cxn>
              <a:cxn ang="T11">
                <a:pos x="T6" y="T7"/>
              </a:cxn>
            </a:cxnLst>
            <a:rect l="T12" t="T13" r="T14" b="T15"/>
            <a:pathLst>
              <a:path w="328" h="320">
                <a:moveTo>
                  <a:pt x="328" y="0"/>
                </a:moveTo>
                <a:cubicBezTo>
                  <a:pt x="204" y="0"/>
                  <a:pt x="80" y="0"/>
                  <a:pt x="40" y="48"/>
                </a:cubicBezTo>
                <a:cubicBezTo>
                  <a:pt x="0" y="96"/>
                  <a:pt x="40" y="256"/>
                  <a:pt x="88" y="288"/>
                </a:cubicBezTo>
                <a:cubicBezTo>
                  <a:pt x="136" y="320"/>
                  <a:pt x="232" y="280"/>
                  <a:pt x="328" y="240"/>
                </a:cubicBezTo>
              </a:path>
            </a:pathLst>
          </a:custGeom>
          <a:noFill/>
          <a:ln w="57150">
            <a:solidFill>
              <a:srgbClr val="00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4" name="Freeform 49"/>
          <p:cNvSpPr>
            <a:spLocks/>
          </p:cNvSpPr>
          <p:nvPr/>
        </p:nvSpPr>
        <p:spPr bwMode="auto">
          <a:xfrm>
            <a:off x="4418559" y="2966368"/>
            <a:ext cx="592137" cy="1041400"/>
          </a:xfrm>
          <a:custGeom>
            <a:avLst/>
            <a:gdLst>
              <a:gd name="T0" fmla="*/ 1019262356 w 344"/>
              <a:gd name="T1" fmla="*/ 80644995 h 656"/>
              <a:gd name="T2" fmla="*/ 165925733 w 344"/>
              <a:gd name="T3" fmla="*/ 80644995 h 656"/>
              <a:gd name="T4" fmla="*/ 23704413 w 344"/>
              <a:gd name="T5" fmla="*/ 564514988 h 656"/>
              <a:gd name="T6" fmla="*/ 165925733 w 344"/>
              <a:gd name="T7" fmla="*/ 1653222282 h 656"/>
              <a:gd name="T8" fmla="*/ 0 60000 65536"/>
              <a:gd name="T9" fmla="*/ 0 60000 65536"/>
              <a:gd name="T10" fmla="*/ 0 60000 65536"/>
              <a:gd name="T11" fmla="*/ 0 60000 65536"/>
              <a:gd name="T12" fmla="*/ 0 w 344"/>
              <a:gd name="T13" fmla="*/ 0 h 656"/>
              <a:gd name="T14" fmla="*/ 344 w 344"/>
              <a:gd name="T15" fmla="*/ 656 h 656"/>
            </a:gdLst>
            <a:ahLst/>
            <a:cxnLst>
              <a:cxn ang="T8">
                <a:pos x="T0" y="T1"/>
              </a:cxn>
              <a:cxn ang="T9">
                <a:pos x="T2" y="T3"/>
              </a:cxn>
              <a:cxn ang="T10">
                <a:pos x="T4" y="T5"/>
              </a:cxn>
              <a:cxn ang="T11">
                <a:pos x="T6" y="T7"/>
              </a:cxn>
            </a:cxnLst>
            <a:rect l="T12" t="T13" r="T14" b="T15"/>
            <a:pathLst>
              <a:path w="344" h="656">
                <a:moveTo>
                  <a:pt x="344" y="32"/>
                </a:moveTo>
                <a:cubicBezTo>
                  <a:pt x="228" y="16"/>
                  <a:pt x="112" y="0"/>
                  <a:pt x="56" y="32"/>
                </a:cubicBezTo>
                <a:cubicBezTo>
                  <a:pt x="0" y="64"/>
                  <a:pt x="8" y="120"/>
                  <a:pt x="8" y="224"/>
                </a:cubicBezTo>
                <a:cubicBezTo>
                  <a:pt x="8" y="328"/>
                  <a:pt x="32" y="492"/>
                  <a:pt x="56" y="656"/>
                </a:cubicBezTo>
              </a:path>
            </a:pathLst>
          </a:custGeom>
          <a:noFill/>
          <a:ln w="57150">
            <a:solidFill>
              <a:srgbClr val="00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5" name="Freeform 50"/>
          <p:cNvSpPr>
            <a:spLocks/>
          </p:cNvSpPr>
          <p:nvPr/>
        </p:nvSpPr>
        <p:spPr bwMode="auto">
          <a:xfrm>
            <a:off x="5505996" y="1899568"/>
            <a:ext cx="592138" cy="965200"/>
          </a:xfrm>
          <a:custGeom>
            <a:avLst/>
            <a:gdLst>
              <a:gd name="T0" fmla="*/ 1019265798 w 344"/>
              <a:gd name="T1" fmla="*/ 69275167 h 656"/>
              <a:gd name="T2" fmla="*/ 165927735 w 344"/>
              <a:gd name="T3" fmla="*/ 69275167 h 656"/>
              <a:gd name="T4" fmla="*/ 23704453 w 344"/>
              <a:gd name="T5" fmla="*/ 484924723 h 656"/>
              <a:gd name="T6" fmla="*/ 165927735 w 344"/>
              <a:gd name="T7" fmla="*/ 1420138620 h 656"/>
              <a:gd name="T8" fmla="*/ 0 60000 65536"/>
              <a:gd name="T9" fmla="*/ 0 60000 65536"/>
              <a:gd name="T10" fmla="*/ 0 60000 65536"/>
              <a:gd name="T11" fmla="*/ 0 60000 65536"/>
              <a:gd name="T12" fmla="*/ 0 w 344"/>
              <a:gd name="T13" fmla="*/ 0 h 656"/>
              <a:gd name="T14" fmla="*/ 344 w 344"/>
              <a:gd name="T15" fmla="*/ 656 h 656"/>
            </a:gdLst>
            <a:ahLst/>
            <a:cxnLst>
              <a:cxn ang="T8">
                <a:pos x="T0" y="T1"/>
              </a:cxn>
              <a:cxn ang="T9">
                <a:pos x="T2" y="T3"/>
              </a:cxn>
              <a:cxn ang="T10">
                <a:pos x="T4" y="T5"/>
              </a:cxn>
              <a:cxn ang="T11">
                <a:pos x="T6" y="T7"/>
              </a:cxn>
            </a:cxnLst>
            <a:rect l="T12" t="T13" r="T14" b="T15"/>
            <a:pathLst>
              <a:path w="344" h="656">
                <a:moveTo>
                  <a:pt x="344" y="32"/>
                </a:moveTo>
                <a:cubicBezTo>
                  <a:pt x="228" y="16"/>
                  <a:pt x="112" y="0"/>
                  <a:pt x="56" y="32"/>
                </a:cubicBezTo>
                <a:cubicBezTo>
                  <a:pt x="0" y="64"/>
                  <a:pt x="8" y="120"/>
                  <a:pt x="8" y="224"/>
                </a:cubicBezTo>
                <a:cubicBezTo>
                  <a:pt x="8" y="328"/>
                  <a:pt x="32" y="492"/>
                  <a:pt x="56" y="656"/>
                </a:cubicBezTo>
              </a:path>
            </a:pathLst>
          </a:custGeom>
          <a:noFill/>
          <a:ln w="57150">
            <a:solidFill>
              <a:srgbClr val="00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6" name="Line 51"/>
          <p:cNvSpPr>
            <a:spLocks noChangeShapeType="1"/>
          </p:cNvSpPr>
          <p:nvPr/>
        </p:nvSpPr>
        <p:spPr bwMode="auto">
          <a:xfrm flipH="1" flipV="1">
            <a:off x="5753646" y="3702968"/>
            <a:ext cx="247650" cy="1600200"/>
          </a:xfrm>
          <a:prstGeom prst="line">
            <a:avLst/>
          </a:prstGeom>
          <a:noFill/>
          <a:ln w="571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7" name="Line 52"/>
          <p:cNvSpPr>
            <a:spLocks noChangeShapeType="1"/>
          </p:cNvSpPr>
          <p:nvPr/>
        </p:nvSpPr>
        <p:spPr bwMode="auto">
          <a:xfrm flipH="1" flipV="1">
            <a:off x="6991896" y="2407568"/>
            <a:ext cx="1238250" cy="2819400"/>
          </a:xfrm>
          <a:prstGeom prst="line">
            <a:avLst/>
          </a:prstGeom>
          <a:noFill/>
          <a:ln w="571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 name="Freeform 53"/>
          <p:cNvSpPr>
            <a:spLocks/>
          </p:cNvSpPr>
          <p:nvPr/>
        </p:nvSpPr>
        <p:spPr bwMode="auto">
          <a:xfrm>
            <a:off x="6001296" y="2940968"/>
            <a:ext cx="563563" cy="685800"/>
          </a:xfrm>
          <a:custGeom>
            <a:avLst/>
            <a:gdLst>
              <a:gd name="T0" fmla="*/ 0 w 328"/>
              <a:gd name="T1" fmla="*/ 136044027 h 440"/>
              <a:gd name="T2" fmla="*/ 850217156 w 328"/>
              <a:gd name="T3" fmla="*/ 136044027 h 440"/>
              <a:gd name="T4" fmla="*/ 708513760 w 328"/>
              <a:gd name="T5" fmla="*/ 952303564 h 440"/>
              <a:gd name="T6" fmla="*/ 0 w 328"/>
              <a:gd name="T7" fmla="*/ 835695776 h 440"/>
              <a:gd name="T8" fmla="*/ 0 60000 65536"/>
              <a:gd name="T9" fmla="*/ 0 60000 65536"/>
              <a:gd name="T10" fmla="*/ 0 60000 65536"/>
              <a:gd name="T11" fmla="*/ 0 60000 65536"/>
              <a:gd name="T12" fmla="*/ 0 w 328"/>
              <a:gd name="T13" fmla="*/ 0 h 440"/>
              <a:gd name="T14" fmla="*/ 328 w 328"/>
              <a:gd name="T15" fmla="*/ 440 h 440"/>
            </a:gdLst>
            <a:ahLst/>
            <a:cxnLst>
              <a:cxn ang="T8">
                <a:pos x="T0" y="T1"/>
              </a:cxn>
              <a:cxn ang="T9">
                <a:pos x="T2" y="T3"/>
              </a:cxn>
              <a:cxn ang="T10">
                <a:pos x="T4" y="T5"/>
              </a:cxn>
              <a:cxn ang="T11">
                <a:pos x="T6" y="T7"/>
              </a:cxn>
            </a:cxnLst>
            <a:rect l="T12" t="T13" r="T14" b="T15"/>
            <a:pathLst>
              <a:path w="328" h="440">
                <a:moveTo>
                  <a:pt x="0" y="56"/>
                </a:moveTo>
                <a:cubicBezTo>
                  <a:pt x="124" y="28"/>
                  <a:pt x="248" y="0"/>
                  <a:pt x="288" y="56"/>
                </a:cubicBezTo>
                <a:cubicBezTo>
                  <a:pt x="328" y="112"/>
                  <a:pt x="288" y="344"/>
                  <a:pt x="240" y="392"/>
                </a:cubicBezTo>
                <a:cubicBezTo>
                  <a:pt x="192" y="440"/>
                  <a:pt x="96" y="392"/>
                  <a:pt x="0" y="344"/>
                </a:cubicBezTo>
              </a:path>
            </a:pathLst>
          </a:custGeom>
          <a:noFill/>
          <a:ln w="57150">
            <a:solidFill>
              <a:srgbClr val="00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 name="Freeform 54"/>
          <p:cNvSpPr>
            <a:spLocks/>
          </p:cNvSpPr>
          <p:nvPr/>
        </p:nvSpPr>
        <p:spPr bwMode="auto">
          <a:xfrm>
            <a:off x="7074446" y="1620168"/>
            <a:ext cx="674688" cy="800100"/>
          </a:xfrm>
          <a:custGeom>
            <a:avLst/>
            <a:gdLst>
              <a:gd name="T0" fmla="*/ 0 w 392"/>
              <a:gd name="T1" fmla="*/ 161290011 h 504"/>
              <a:gd name="T2" fmla="*/ 995343919 w 392"/>
              <a:gd name="T3" fmla="*/ 161290011 h 504"/>
              <a:gd name="T4" fmla="*/ 995343919 w 392"/>
              <a:gd name="T5" fmla="*/ 1129030123 h 504"/>
              <a:gd name="T6" fmla="*/ 142192227 w 392"/>
              <a:gd name="T7" fmla="*/ 1008062653 h 504"/>
              <a:gd name="T8" fmla="*/ 0 60000 65536"/>
              <a:gd name="T9" fmla="*/ 0 60000 65536"/>
              <a:gd name="T10" fmla="*/ 0 60000 65536"/>
              <a:gd name="T11" fmla="*/ 0 60000 65536"/>
              <a:gd name="T12" fmla="*/ 0 w 392"/>
              <a:gd name="T13" fmla="*/ 0 h 504"/>
              <a:gd name="T14" fmla="*/ 392 w 392"/>
              <a:gd name="T15" fmla="*/ 504 h 504"/>
            </a:gdLst>
            <a:ahLst/>
            <a:cxnLst>
              <a:cxn ang="T8">
                <a:pos x="T0" y="T1"/>
              </a:cxn>
              <a:cxn ang="T9">
                <a:pos x="T2" y="T3"/>
              </a:cxn>
              <a:cxn ang="T10">
                <a:pos x="T4" y="T5"/>
              </a:cxn>
              <a:cxn ang="T11">
                <a:pos x="T6" y="T7"/>
              </a:cxn>
            </a:cxnLst>
            <a:rect l="T12" t="T13" r="T14" b="T15"/>
            <a:pathLst>
              <a:path w="392" h="504">
                <a:moveTo>
                  <a:pt x="0" y="64"/>
                </a:moveTo>
                <a:cubicBezTo>
                  <a:pt x="140" y="32"/>
                  <a:pt x="280" y="0"/>
                  <a:pt x="336" y="64"/>
                </a:cubicBezTo>
                <a:cubicBezTo>
                  <a:pt x="392" y="128"/>
                  <a:pt x="384" y="392"/>
                  <a:pt x="336" y="448"/>
                </a:cubicBezTo>
                <a:cubicBezTo>
                  <a:pt x="288" y="504"/>
                  <a:pt x="168" y="452"/>
                  <a:pt x="48" y="400"/>
                </a:cubicBezTo>
              </a:path>
            </a:pathLst>
          </a:custGeom>
          <a:noFill/>
          <a:ln w="571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 name="Freeform 56"/>
          <p:cNvSpPr>
            <a:spLocks/>
          </p:cNvSpPr>
          <p:nvPr/>
        </p:nvSpPr>
        <p:spPr bwMode="auto">
          <a:xfrm>
            <a:off x="3359696" y="1340768"/>
            <a:ext cx="2889250" cy="1752600"/>
          </a:xfrm>
          <a:custGeom>
            <a:avLst/>
            <a:gdLst>
              <a:gd name="T0" fmla="*/ 0 w 1680"/>
              <a:gd name="T1" fmla="*/ 2147483647 h 1104"/>
              <a:gd name="T2" fmla="*/ 1845594751 w 1680"/>
              <a:gd name="T3" fmla="*/ 362902439 h 1104"/>
              <a:gd name="T4" fmla="*/ 2147483647 w 1680"/>
              <a:gd name="T5" fmla="*/ 604837431 h 1104"/>
              <a:gd name="T6" fmla="*/ 0 60000 65536"/>
              <a:gd name="T7" fmla="*/ 0 60000 65536"/>
              <a:gd name="T8" fmla="*/ 0 60000 65536"/>
              <a:gd name="T9" fmla="*/ 0 w 1680"/>
              <a:gd name="T10" fmla="*/ 0 h 1104"/>
              <a:gd name="T11" fmla="*/ 1680 w 1680"/>
              <a:gd name="T12" fmla="*/ 1104 h 1104"/>
            </a:gdLst>
            <a:ahLst/>
            <a:cxnLst>
              <a:cxn ang="T6">
                <a:pos x="T0" y="T1"/>
              </a:cxn>
              <a:cxn ang="T7">
                <a:pos x="T2" y="T3"/>
              </a:cxn>
              <a:cxn ang="T8">
                <a:pos x="T4" y="T5"/>
              </a:cxn>
            </a:cxnLst>
            <a:rect l="T9" t="T10" r="T11" b="T12"/>
            <a:pathLst>
              <a:path w="1680" h="1104">
                <a:moveTo>
                  <a:pt x="0" y="1104"/>
                </a:moveTo>
                <a:cubicBezTo>
                  <a:pt x="172" y="696"/>
                  <a:pt x="344" y="288"/>
                  <a:pt x="624" y="144"/>
                </a:cubicBezTo>
                <a:cubicBezTo>
                  <a:pt x="904" y="0"/>
                  <a:pt x="1292" y="120"/>
                  <a:pt x="1680" y="240"/>
                </a:cubicBezTo>
              </a:path>
            </a:pathLst>
          </a:custGeom>
          <a:noFill/>
          <a:ln w="57150">
            <a:solidFill>
              <a:srgbClr val="00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 name="Rectangle 4"/>
          <p:cNvSpPr txBox="1">
            <a:spLocks noChangeArrowheads="1"/>
          </p:cNvSpPr>
          <p:nvPr/>
        </p:nvSpPr>
        <p:spPr bwMode="auto">
          <a:xfrm>
            <a:off x="381000" y="15240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Dependency Graph</a:t>
            </a:r>
          </a:p>
        </p:txBody>
      </p:sp>
    </p:spTree>
    <p:extLst>
      <p:ext uri="{BB962C8B-B14F-4D97-AF65-F5344CB8AC3E}">
        <p14:creationId xmlns:p14="http://schemas.microsoft.com/office/powerpoint/2010/main" val="3379046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271464" y="18864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Syntax Directed Translation(SDT)</a:t>
            </a:r>
          </a:p>
        </p:txBody>
      </p:sp>
      <p:sp>
        <p:nvSpPr>
          <p:cNvPr id="6" name="Rectangle 3"/>
          <p:cNvSpPr txBox="1">
            <a:spLocks noChangeArrowheads="1"/>
          </p:cNvSpPr>
          <p:nvPr/>
        </p:nvSpPr>
        <p:spPr bwMode="auto">
          <a:xfrm>
            <a:off x="1271464" y="1255440"/>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In a syntax-directed definition, we do not say anything about the evaluation times of the semantic rules (when the semantic rules associated with a production should be evaluated?).</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A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mn-cs"/>
              </a:rPr>
              <a:t>translation scheme(SDT)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is a context-free grammar in which: </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rPr>
              <a:t>attributes are associated with the grammar symbols and </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rPr>
              <a:t>semantic actions enclosed between braces {} are inserted within    the right sides of productions.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mn-cs"/>
              </a:rPr>
              <a:t>Ex:</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 → { ... } X { ... } Y { ...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smtClean="0">
                <a:ln>
                  <a:noFill/>
                </a:ln>
                <a:solidFill>
                  <a:srgbClr val="CC0000"/>
                </a:solidFill>
                <a:effectLst/>
                <a:uLnTx/>
                <a:uFillTx/>
                <a:latin typeface="Times New Roman"/>
                <a:ea typeface="+mn-ea"/>
                <a:cs typeface="Times New Roman" panose="02020603050405020304" pitchFamily="18" charset="0"/>
              </a:rPr>
              <a:t>Semantic Actions</a:t>
            </a:r>
          </a:p>
        </p:txBody>
      </p:sp>
    </p:spTree>
    <p:extLst>
      <p:ext uri="{BB962C8B-B14F-4D97-AF65-F5344CB8AC3E}">
        <p14:creationId xmlns:p14="http://schemas.microsoft.com/office/powerpoint/2010/main" val="1010745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95142"/>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Translation Schemes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127448" y="1161942"/>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When designing a translation scheme, some restrictions should be observed to ensure that an attribute value is available when a semantic action refers to that attribute.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These restrictions (motivated by L-attributed definitions) ensure that     a semantic action does not refer to an attribute that has not yet computed.</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In translation schemes, we use  </a:t>
            </a:r>
            <a:r>
              <a:rPr kumimoji="0" lang="en-US" altLang="en-US" sz="2400" b="0" i="1" u="none" strike="noStrike" kern="0" cap="none" spc="0" normalizeH="0" baseline="0" noProof="0" smtClean="0">
                <a:ln>
                  <a:noFill/>
                </a:ln>
                <a:solidFill>
                  <a:srgbClr val="000000"/>
                </a:solidFill>
                <a:effectLst/>
                <a:uLnTx/>
                <a:uFillTx/>
                <a:latin typeface="Times New Roman"/>
                <a:ea typeface="+mn-ea"/>
                <a:cs typeface="+mn-cs"/>
              </a:rPr>
              <a:t>semantic action</a:t>
            </a: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  terminology instead of </a:t>
            </a:r>
            <a:r>
              <a:rPr kumimoji="0" lang="en-US" altLang="en-US" sz="2400" b="0" i="1" u="none" strike="noStrike" kern="0" cap="none" spc="0" normalizeH="0" baseline="0" noProof="0" smtClean="0">
                <a:ln>
                  <a:noFill/>
                </a:ln>
                <a:solidFill>
                  <a:srgbClr val="000000"/>
                </a:solidFill>
                <a:effectLst/>
                <a:uLnTx/>
                <a:uFillTx/>
                <a:latin typeface="Times New Roman"/>
                <a:ea typeface="+mn-ea"/>
                <a:cs typeface="+mn-cs"/>
              </a:rPr>
              <a:t>semantic rule </a:t>
            </a: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 terminology used in syntax-directed definitions.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The position of the semantic action on the right side indicates when that semantic action will be evaluated.</a:t>
            </a:r>
          </a:p>
        </p:txBody>
      </p:sp>
    </p:spTree>
    <p:extLst>
      <p:ext uri="{BB962C8B-B14F-4D97-AF65-F5344CB8AC3E}">
        <p14:creationId xmlns:p14="http://schemas.microsoft.com/office/powerpoint/2010/main" val="3807691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83432" y="26064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Translation Schemes for S-attributed Definitions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983432" y="1327448"/>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If  our syntax-directed definition is S-attributed, the construction of    the corresponding translation scheme will be simple.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Each associated semantic rule in a S-attributed syntax-directed definition will be inserted as a semantic action into </a:t>
            </a:r>
            <a:r>
              <a:rPr kumimoji="0" lang="en-US" altLang="en-US" sz="2400" b="0" i="0" u="none" strike="noStrike" kern="0" cap="none" spc="0" normalizeH="0" baseline="0" noProof="0" dirty="0" smtClean="0">
                <a:ln>
                  <a:noFill/>
                </a:ln>
                <a:solidFill>
                  <a:srgbClr val="FF0000"/>
                </a:solidFill>
                <a:effectLst/>
                <a:uLnTx/>
                <a:uFillTx/>
                <a:latin typeface="Times New Roman"/>
                <a:ea typeface="+mn-ea"/>
                <a:cs typeface="+mn-cs"/>
              </a:rPr>
              <a:t>the end of the     right side of the associated production.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9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sng" strike="noStrike" kern="0" cap="none" spc="0" normalizeH="0" baseline="0" noProof="0" dirty="0" smtClean="0">
                <a:ln>
                  <a:noFill/>
                </a:ln>
                <a:solidFill>
                  <a:srgbClr val="000000"/>
                </a:solidFill>
                <a:effectLst/>
                <a:uLnTx/>
                <a:uFillTx/>
                <a:latin typeface="Times New Roman"/>
                <a:ea typeface="+mn-ea"/>
                <a:cs typeface="+mn-cs"/>
              </a:rPr>
              <a:t>Production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altLang="en-US" sz="2400" b="0" i="0" u="sng" strike="noStrike" kern="0" cap="none" spc="0" normalizeH="0" baseline="0" noProof="0" dirty="0" smtClean="0">
                <a:ln>
                  <a:noFill/>
                </a:ln>
                <a:solidFill>
                  <a:srgbClr val="000000"/>
                </a:solidFill>
                <a:effectLst/>
                <a:uLnTx/>
                <a:uFillTx/>
                <a:latin typeface="Times New Roman"/>
                <a:ea typeface="+mn-ea"/>
                <a:cs typeface="+mn-cs"/>
              </a:rPr>
              <a:t>Semantic Rule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.val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sym typeface="Wingdings" panose="05000000000000000000" pitchFamily="2" charset="2"/>
              </a:rPr>
              <a:t> </a:t>
            </a:r>
            <a:r>
              <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sym typeface="Wingdings" panose="05000000000000000000" pitchFamily="2" charset="2"/>
              </a:rPr>
              <a:t>a production of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sym typeface="Wingdings" panose="05000000000000000000" pitchFamily="2" charset="2"/>
              </a:rPr>
              <a:t>							     a syntax directed definition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sym typeface="Wingdings" panose="05000000000000000000" pitchFamily="2" charset="2"/>
              </a:rPr>
              <a:t>			</a:t>
            </a:r>
            <a:r>
              <a:rPr kumimoji="0" lang="en-US" altLang="en-US" sz="4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sym typeface="Symbol" panose="05050102010706020507" pitchFamily="18" charset="2"/>
              </a:rPr>
              <a:t></a:t>
            </a:r>
            <a:endParaRPr kumimoji="0" lang="en-US" altLang="en-US" sz="4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sym typeface="Wingdings" panose="05000000000000000000" pitchFamily="2" charset="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T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.val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sym typeface="Wingdings" panose="05000000000000000000" pitchFamily="2" charset="2"/>
              </a:rPr>
              <a:t> </a:t>
            </a:r>
            <a:r>
              <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sym typeface="Wingdings" panose="05000000000000000000" pitchFamily="2" charset="2"/>
              </a:rPr>
              <a:t>the production of the corresponding</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sym typeface="Wingdings" panose="05000000000000000000" pitchFamily="2" charset="2"/>
              </a:rPr>
              <a:t>							      translation  scheme</a:t>
            </a:r>
            <a:endPar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128894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343472" y="1965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Inherited Attributes in Translation Schemes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343472" y="1086450"/>
            <a:ext cx="9372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457200" marR="0" lvl="0" indent="-457200" algn="l" defTabSz="914400" rtl="0" eaLnBrk="0" fontAlgn="base" latinLnBrk="0" hangingPunct="0">
              <a:lnSpc>
                <a:spcPct val="9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If a translation scheme has to contain both synthesized and inherited attributes, we have to observe the following rules:</a:t>
            </a:r>
          </a:p>
          <a:p>
            <a:pPr marL="457200" marR="0" lvl="0" indent="-457200" algn="l" defTabSz="914400" rtl="0" eaLnBrk="0" fontAlgn="base" latinLnBrk="0" hangingPunct="0">
              <a:lnSpc>
                <a:spcPct val="90000"/>
              </a:lnSpc>
              <a:spcBef>
                <a:spcPct val="20000"/>
              </a:spcBef>
              <a:spcAft>
                <a:spcPct val="0"/>
              </a:spcAft>
              <a:buClrTx/>
              <a:buSzTx/>
              <a:buFontTx/>
              <a:buChar char="•"/>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800100" marR="0" lvl="1" indent="-342900" algn="l" defTabSz="914400" rtl="0" eaLnBrk="0" fontAlgn="base" latinLnBrk="0" hangingPunct="0">
              <a:lnSpc>
                <a:spcPct val="90000"/>
              </a:lnSpc>
              <a:spcBef>
                <a:spcPct val="20000"/>
              </a:spcBef>
              <a:spcAft>
                <a:spcPct val="0"/>
              </a:spcAft>
              <a:buClrTx/>
              <a:buSzTx/>
              <a:buFontTx/>
              <a:buAutoNum type="arabicPeriod"/>
              <a:tabLst/>
              <a:defRPr/>
            </a:pPr>
            <a:r>
              <a:rPr kumimoji="0" lang="en-US" altLang="en-US" sz="2400" b="0" i="0" u="none" strike="noStrike" kern="0" cap="none" spc="0" normalizeH="0" baseline="0" noProof="0" dirty="0" smtClean="0">
                <a:ln>
                  <a:noFill/>
                </a:ln>
                <a:solidFill>
                  <a:srgbClr val="000000"/>
                </a:solidFill>
                <a:effectLst/>
                <a:uLnTx/>
                <a:uFillTx/>
                <a:latin typeface="Times New Roman"/>
              </a:rPr>
              <a:t>An </a:t>
            </a:r>
            <a:r>
              <a:rPr kumimoji="0" lang="en-US" altLang="en-US" sz="2400" b="0" i="0" u="none" strike="noStrike" kern="0" cap="none" spc="0" normalizeH="0" baseline="0" noProof="0" dirty="0" smtClean="0">
                <a:ln>
                  <a:noFill/>
                </a:ln>
                <a:solidFill>
                  <a:srgbClr val="FF0000"/>
                </a:solidFill>
                <a:effectLst/>
                <a:uLnTx/>
                <a:uFillTx/>
                <a:latin typeface="Times New Roman"/>
              </a:rPr>
              <a:t>inherited attribute of a symbol </a:t>
            </a:r>
            <a:r>
              <a:rPr kumimoji="0" lang="en-US" altLang="en-US" sz="2400" b="0" i="0" u="none" strike="noStrike" kern="0" cap="none" spc="0" normalizeH="0" baseline="0" noProof="0" dirty="0" smtClean="0">
                <a:ln>
                  <a:noFill/>
                </a:ln>
                <a:solidFill>
                  <a:srgbClr val="000000"/>
                </a:solidFill>
                <a:effectLst/>
                <a:uLnTx/>
                <a:uFillTx/>
                <a:latin typeface="Times New Roman"/>
              </a:rPr>
              <a:t>on the right side of a production must be computed in a semantic action </a:t>
            </a:r>
            <a:r>
              <a:rPr kumimoji="0" lang="en-US" altLang="en-US" sz="2400" b="0" i="0" u="none" strike="noStrike" kern="0" cap="none" spc="0" normalizeH="0" baseline="0" noProof="0" dirty="0" smtClean="0">
                <a:ln>
                  <a:noFill/>
                </a:ln>
                <a:solidFill>
                  <a:srgbClr val="FF0000"/>
                </a:solidFill>
                <a:effectLst/>
                <a:uLnTx/>
                <a:uFillTx/>
                <a:latin typeface="Times New Roman"/>
              </a:rPr>
              <a:t>before(left</a:t>
            </a:r>
            <a:r>
              <a:rPr kumimoji="0" lang="en-US" altLang="en-US" sz="2400" b="0" i="0" u="none" strike="noStrike" kern="0" cap="none" spc="0" normalizeH="0" noProof="0" dirty="0" smtClean="0">
                <a:ln>
                  <a:noFill/>
                </a:ln>
                <a:solidFill>
                  <a:srgbClr val="FF0000"/>
                </a:solidFill>
                <a:effectLst/>
                <a:uLnTx/>
                <a:uFillTx/>
                <a:latin typeface="Times New Roman"/>
              </a:rPr>
              <a:t> of)</a:t>
            </a:r>
            <a:r>
              <a:rPr kumimoji="0" lang="en-US" altLang="en-US" sz="2400" b="0" i="0" u="none" strike="noStrike" kern="0" cap="none" spc="0" normalizeH="0" baseline="0" noProof="0" dirty="0" smtClean="0">
                <a:ln>
                  <a:noFill/>
                </a:ln>
                <a:solidFill>
                  <a:srgbClr val="FF0000"/>
                </a:solidFill>
                <a:effectLst/>
                <a:uLnTx/>
                <a:uFillTx/>
                <a:latin typeface="Times New Roman"/>
              </a:rPr>
              <a:t> that symbol</a:t>
            </a:r>
            <a:r>
              <a:rPr kumimoji="0" lang="en-US" altLang="en-US" sz="2400" b="0" i="0" u="none" strike="noStrike" kern="0" cap="none" spc="0" normalizeH="0" baseline="0" noProof="0" dirty="0" smtClean="0">
                <a:ln>
                  <a:noFill/>
                </a:ln>
                <a:solidFill>
                  <a:srgbClr val="000000"/>
                </a:solidFill>
                <a:effectLst/>
                <a:uLnTx/>
                <a:uFillTx/>
                <a:latin typeface="Times New Roman"/>
              </a:rPr>
              <a:t>.</a:t>
            </a:r>
          </a:p>
          <a:p>
            <a:pPr marL="800100" marR="0" lvl="1" indent="-342900" algn="l" defTabSz="914400" rtl="0" eaLnBrk="0" fontAlgn="base" latinLnBrk="0" hangingPunct="0">
              <a:lnSpc>
                <a:spcPct val="90000"/>
              </a:lnSpc>
              <a:spcBef>
                <a:spcPct val="20000"/>
              </a:spcBef>
              <a:spcAft>
                <a:spcPct val="0"/>
              </a:spcAft>
              <a:buClrTx/>
              <a:buSzTx/>
              <a:buFontTx/>
              <a:buAutoNum type="arabicPeriod"/>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800100" marR="0" lvl="1" indent="-342900" algn="l" defTabSz="914400" rtl="0" eaLnBrk="0" fontAlgn="base" latinLnBrk="0" hangingPunct="0">
              <a:lnSpc>
                <a:spcPct val="90000"/>
              </a:lnSpc>
              <a:spcBef>
                <a:spcPct val="20000"/>
              </a:spcBef>
              <a:spcAft>
                <a:spcPct val="0"/>
              </a:spcAft>
              <a:buClrTx/>
              <a:buSzTx/>
              <a:buFontTx/>
              <a:buAutoNum type="arabicPeriod"/>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800100" marR="0" lvl="1" indent="-342900" algn="l" defTabSz="914400" rtl="0" eaLnBrk="0" fontAlgn="base" latinLnBrk="0" hangingPunct="0">
              <a:lnSpc>
                <a:spcPct val="90000"/>
              </a:lnSpc>
              <a:spcBef>
                <a:spcPct val="20000"/>
              </a:spcBef>
              <a:spcAft>
                <a:spcPct val="0"/>
              </a:spcAft>
              <a:buClrTx/>
              <a:buSzTx/>
              <a:buFontTx/>
              <a:buAutoNum type="arabicPeriod"/>
              <a:tabLst/>
              <a:defRPr/>
            </a:pPr>
            <a:r>
              <a:rPr kumimoji="0" lang="en-US" altLang="en-US" sz="2400" b="0" i="0" u="none" strike="noStrike" kern="0" cap="none" spc="0" normalizeH="0" baseline="0" noProof="0" dirty="0" smtClean="0">
                <a:ln>
                  <a:noFill/>
                </a:ln>
                <a:solidFill>
                  <a:srgbClr val="000000"/>
                </a:solidFill>
                <a:effectLst/>
                <a:uLnTx/>
                <a:uFillTx/>
                <a:latin typeface="Times New Roman"/>
              </a:rPr>
              <a:t>A </a:t>
            </a:r>
            <a:r>
              <a:rPr kumimoji="0" lang="en-US" altLang="en-US" sz="2400" b="0" i="0" u="none" strike="noStrike" kern="0" cap="none" spc="0" normalizeH="0" baseline="0" noProof="0" dirty="0" smtClean="0">
                <a:ln>
                  <a:noFill/>
                </a:ln>
                <a:solidFill>
                  <a:srgbClr val="FF0000"/>
                </a:solidFill>
                <a:effectLst/>
                <a:uLnTx/>
                <a:uFillTx/>
                <a:latin typeface="Times New Roman"/>
              </a:rPr>
              <a:t>synthesized attribute for the non-terminal </a:t>
            </a:r>
            <a:r>
              <a:rPr kumimoji="0" lang="en-US" altLang="en-US" sz="2400" b="0" i="0" u="none" strike="noStrike" kern="0" cap="none" spc="0" normalizeH="0" baseline="0" noProof="0" dirty="0" smtClean="0">
                <a:ln>
                  <a:noFill/>
                </a:ln>
                <a:solidFill>
                  <a:srgbClr val="000000"/>
                </a:solidFill>
                <a:effectLst/>
                <a:uLnTx/>
                <a:uFillTx/>
                <a:latin typeface="Times New Roman"/>
              </a:rPr>
              <a:t>on the left side of the production should be placed </a:t>
            </a:r>
            <a:r>
              <a:rPr kumimoji="0" lang="en-US" altLang="en-US" sz="2400" b="0" i="0" u="none" strike="noStrike" kern="0" cap="none" spc="0" normalizeH="0" baseline="0" noProof="0" dirty="0" smtClean="0">
                <a:ln>
                  <a:noFill/>
                </a:ln>
                <a:solidFill>
                  <a:srgbClr val="FF0000"/>
                </a:solidFill>
                <a:effectLst/>
                <a:uLnTx/>
                <a:uFillTx/>
                <a:latin typeface="Times New Roman"/>
              </a:rPr>
              <a:t>at the end of the right side of the production.</a:t>
            </a:r>
          </a:p>
          <a:p>
            <a:pPr marL="800100" marR="0" lvl="1" indent="-342900" algn="l" defTabSz="914400" rtl="0" eaLnBrk="0" fontAlgn="base" latinLnBrk="0" hangingPunct="0">
              <a:lnSpc>
                <a:spcPct val="90000"/>
              </a:lnSpc>
              <a:spcBef>
                <a:spcPct val="20000"/>
              </a:spcBef>
              <a:spcAft>
                <a:spcPct val="0"/>
              </a:spcAft>
              <a:buClrTx/>
              <a:buSzTx/>
              <a:buFontTx/>
              <a:buChar char="–"/>
              <a:tabLst/>
              <a:defRPr/>
            </a:pPr>
            <a:endParaRPr kumimoji="0" lang="en-US" altLang="en-US" sz="9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3871281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122851"/>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A Translation Scheme with Inherited Attributes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127448" y="1189651"/>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D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  {</a:t>
            </a:r>
            <a:r>
              <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rPr>
              <a:t>L.in = </a:t>
            </a:r>
            <a:r>
              <a:rPr kumimoji="0" lang="en-US" altLang="en-US" sz="2400" b="0" i="0" u="none" strike="noStrike" kern="0" cap="none" spc="0" normalizeH="0" baseline="0" noProof="0" dirty="0" err="1" smtClean="0">
                <a:ln>
                  <a:noFill/>
                </a:ln>
                <a:solidFill>
                  <a:srgbClr val="3333CC"/>
                </a:solidFill>
                <a:effectLst/>
                <a:uLnTx/>
                <a:uFillTx/>
                <a:latin typeface="Times New Roman"/>
                <a:ea typeface="+mn-ea"/>
                <a:cs typeface="Times New Roman" panose="02020603050405020304" pitchFamily="18" charset="0"/>
              </a:rPr>
              <a:t>T.type</a:t>
            </a:r>
            <a:r>
              <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L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 → </a:t>
            </a:r>
            <a:r>
              <a:rPr kumimoji="0" lang="en-US" altLang="en-US" sz="2400" b="1"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3333CC"/>
                </a:solidFill>
                <a:effectLst/>
                <a:uLnTx/>
                <a:uFillTx/>
                <a:latin typeface="Times New Roman"/>
                <a:ea typeface="+mn-ea"/>
                <a:cs typeface="Times New Roman" panose="02020603050405020304" pitchFamily="18" charset="0"/>
              </a:rPr>
              <a:t>T.type</a:t>
            </a:r>
            <a:r>
              <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rPr>
              <a:t> = integer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 →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real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3333CC"/>
                </a:solidFill>
                <a:effectLst/>
                <a:uLnTx/>
                <a:uFillTx/>
                <a:latin typeface="Times New Roman"/>
                <a:ea typeface="+mn-ea"/>
                <a:cs typeface="Times New Roman" panose="02020603050405020304" pitchFamily="18" charset="0"/>
              </a:rPr>
              <a:t>T.type</a:t>
            </a:r>
            <a:r>
              <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rPr>
              <a:t> = real }</a:t>
            </a:r>
          </a:p>
          <a:p>
            <a:pPr lvl="0" defTabSz="914400">
              <a:buNone/>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L → </a:t>
            </a:r>
            <a:r>
              <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rPr>
              <a:t>{L</a:t>
            </a:r>
            <a:r>
              <a:rPr kumimoji="0" lang="en-US" altLang="en-US" sz="2400" b="0" i="0" u="none" strike="noStrike" kern="0" cap="none" spc="0" normalizeH="0" baseline="-25000" noProof="0" dirty="0" smtClean="0">
                <a:ln>
                  <a:noFill/>
                </a:ln>
                <a:solidFill>
                  <a:srgbClr val="3333CC"/>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rPr>
              <a:t>.in = L.in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L</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noProof="0" dirty="0" smtClean="0">
                <a:ln>
                  <a:noFill/>
                </a:ln>
                <a:solidFill>
                  <a:srgbClr val="000000"/>
                </a:solidFill>
                <a:effectLst/>
                <a:uLnTx/>
                <a:uFillTx/>
                <a:latin typeface="Times New Roman"/>
                <a:ea typeface="+mn-ea"/>
                <a:cs typeface="Times New Roman" panose="02020603050405020304" pitchFamily="18" charset="0"/>
              </a:rPr>
              <a:t> , </a:t>
            </a:r>
            <a:r>
              <a:rPr lang="en-US" altLang="en-US" b="1" kern="0" dirty="0" smtClean="0">
                <a:solidFill>
                  <a:srgbClr val="000000"/>
                </a:solidFill>
                <a:latin typeface="Times New Roman"/>
                <a:cs typeface="Times New Roman" panose="02020603050405020304" pitchFamily="18" charset="0"/>
              </a:rPr>
              <a:t>id </a:t>
            </a:r>
            <a:r>
              <a:rPr kumimoji="0" lang="en-US" altLang="en-US" sz="2400" b="0" i="0" u="none" strike="noStrike" kern="0" cap="none" spc="0" normalizeH="0" noProof="0" dirty="0" smtClean="0">
                <a:ln>
                  <a:noFill/>
                </a:ln>
                <a:solidFill>
                  <a:srgbClr val="000000"/>
                </a:solidFill>
                <a:effectLst/>
                <a:uLnTx/>
                <a:uFillTx/>
                <a:latin typeface="Times New Roman"/>
                <a:ea typeface="+mn-ea"/>
                <a:cs typeface="Times New Roman" panose="02020603050405020304" pitchFamily="18" charset="0"/>
              </a:rPr>
              <a:t>{</a:t>
            </a:r>
            <a:r>
              <a:rPr lang="en-US" altLang="en-US" kern="0" dirty="0" err="1" smtClean="0">
                <a:solidFill>
                  <a:srgbClr val="3333CC"/>
                </a:solidFill>
                <a:latin typeface="Times New Roman"/>
                <a:cs typeface="Times New Roman" panose="02020603050405020304" pitchFamily="18" charset="0"/>
              </a:rPr>
              <a:t>addtype</a:t>
            </a:r>
            <a:r>
              <a:rPr lang="en-US" altLang="en-US" kern="0" dirty="0" smtClean="0">
                <a:solidFill>
                  <a:srgbClr val="3333CC"/>
                </a:solidFill>
                <a:latin typeface="Times New Roman"/>
                <a:cs typeface="Times New Roman" panose="02020603050405020304" pitchFamily="18" charset="0"/>
              </a:rPr>
              <a:t>(</a:t>
            </a:r>
            <a:r>
              <a:rPr lang="en-US" altLang="en-US" b="1" kern="0" dirty="0" err="1" smtClean="0">
                <a:solidFill>
                  <a:srgbClr val="3333CC"/>
                </a:solidFill>
                <a:latin typeface="Times New Roman"/>
                <a:cs typeface="Times New Roman" panose="02020603050405020304" pitchFamily="18" charset="0"/>
              </a:rPr>
              <a:t>id</a:t>
            </a:r>
            <a:r>
              <a:rPr lang="en-US" altLang="en-US" kern="0" dirty="0" err="1" smtClean="0">
                <a:solidFill>
                  <a:srgbClr val="3333CC"/>
                </a:solidFill>
                <a:latin typeface="Times New Roman"/>
                <a:cs typeface="Times New Roman" panose="02020603050405020304" pitchFamily="18" charset="0"/>
              </a:rPr>
              <a:t>.entry,L.in</a:t>
            </a:r>
            <a:r>
              <a:rPr lang="en-US" altLang="en-US" kern="0" dirty="0" smtClean="0">
                <a:solidFill>
                  <a:srgbClr val="3333CC"/>
                </a:solidFill>
                <a:latin typeface="Times New Roman"/>
                <a:cs typeface="Times New Roman" panose="02020603050405020304" pitchFamily="18" charset="0"/>
              </a:rPr>
              <a:t>)}</a:t>
            </a:r>
            <a:endPar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endParaRPr>
          </a:p>
          <a:p>
            <a:pPr defTabSz="914400">
              <a:buNone/>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L → </a:t>
            </a:r>
            <a:r>
              <a:rPr lang="en-US" altLang="en-US" b="1" kern="0" dirty="0">
                <a:solidFill>
                  <a:srgbClr val="000000"/>
                </a:solidFill>
                <a:latin typeface="Times New Roman"/>
                <a:cs typeface="Times New Roman" panose="02020603050405020304" pitchFamily="18" charset="0"/>
              </a:rPr>
              <a:t>id </a:t>
            </a:r>
            <a:r>
              <a:rPr lang="en-US" altLang="en-US" sz="3200" kern="0" dirty="0">
                <a:solidFill>
                  <a:srgbClr val="000000"/>
                </a:solidFill>
                <a:latin typeface="Times New Roman"/>
                <a:cs typeface="Times New Roman" panose="02020603050405020304" pitchFamily="18" charset="0"/>
              </a:rPr>
              <a:t>{</a:t>
            </a:r>
            <a:r>
              <a:rPr lang="en-US" altLang="en-US" kern="0" dirty="0" err="1">
                <a:solidFill>
                  <a:srgbClr val="3333CC"/>
                </a:solidFill>
                <a:latin typeface="Times New Roman"/>
                <a:cs typeface="Times New Roman" panose="02020603050405020304" pitchFamily="18" charset="0"/>
              </a:rPr>
              <a:t>addtype</a:t>
            </a:r>
            <a:r>
              <a:rPr lang="en-US" altLang="en-US" kern="0" dirty="0">
                <a:solidFill>
                  <a:srgbClr val="3333CC"/>
                </a:solidFill>
                <a:latin typeface="Times New Roman"/>
                <a:cs typeface="Times New Roman" panose="02020603050405020304" pitchFamily="18" charset="0"/>
              </a:rPr>
              <a:t>(</a:t>
            </a:r>
            <a:r>
              <a:rPr lang="en-US" altLang="en-US" b="1" kern="0" dirty="0" err="1">
                <a:solidFill>
                  <a:srgbClr val="3333CC"/>
                </a:solidFill>
                <a:latin typeface="Times New Roman"/>
                <a:cs typeface="Times New Roman" panose="02020603050405020304" pitchFamily="18" charset="0"/>
              </a:rPr>
              <a:t>id</a:t>
            </a:r>
            <a:r>
              <a:rPr lang="en-US" altLang="en-US" kern="0" dirty="0" err="1">
                <a:solidFill>
                  <a:srgbClr val="3333CC"/>
                </a:solidFill>
                <a:latin typeface="Times New Roman"/>
                <a:cs typeface="Times New Roman" panose="02020603050405020304" pitchFamily="18" charset="0"/>
              </a:rPr>
              <a:t>.entry,L.in</a:t>
            </a:r>
            <a:r>
              <a:rPr lang="en-US" altLang="en-US" kern="0" dirty="0">
                <a:solidFill>
                  <a:srgbClr val="3333CC"/>
                </a:solidFill>
                <a:latin typeface="Times New Roman"/>
                <a:cs typeface="Times New Roman" panose="02020603050405020304" pitchFamily="18" charset="0"/>
              </a:rPr>
              <a:t>)}</a:t>
            </a:r>
            <a:endParaRPr lang="en-US" altLang="en-US" sz="3200" kern="0" dirty="0">
              <a:solidFill>
                <a:srgbClr val="3333CC"/>
              </a:solidFill>
              <a:latin typeface="Times New Roman"/>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0" cap="none" spc="0" normalizeH="0" baseline="0" noProof="0" dirty="0" smtClean="0">
              <a:ln>
                <a:noFill/>
              </a:ln>
              <a:solidFill>
                <a:srgbClr val="3333CC"/>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This is a translation scheme for an L-attributed definitions.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2354072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680864" y="42636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latin typeface="Times New Roman"/>
              </a:rPr>
              <a:t>SDD for infix to prefix translation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19336" y="1334873"/>
            <a:ext cx="6048672" cy="396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sng" strike="noStrike" kern="0" cap="none" spc="0" normalizeH="0" baseline="0" noProof="0" dirty="0" smtClean="0">
                <a:ln>
                  <a:noFill/>
                </a:ln>
                <a:solidFill>
                  <a:srgbClr val="000000"/>
                </a:solidFill>
                <a:effectLst/>
                <a:uLnTx/>
                <a:uFillTx/>
                <a:latin typeface="Times New Roman"/>
                <a:ea typeface="+mn-ea"/>
                <a:cs typeface="+mn-cs"/>
              </a:rPr>
              <a:t>Production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altLang="en-US" sz="2400" b="0" i="0" u="sng" strike="noStrike" kern="0" cap="none" spc="0" normalizeH="0" baseline="0" noProof="0" dirty="0" smtClean="0">
                <a:ln>
                  <a:noFill/>
                </a:ln>
                <a:solidFill>
                  <a:srgbClr val="000000"/>
                </a:solidFill>
                <a:effectLst/>
                <a:uLnTx/>
                <a:uFillTx/>
                <a:latin typeface="Times New Roman"/>
                <a:ea typeface="+mn-ea"/>
                <a:cs typeface="+mn-cs"/>
              </a:rPr>
              <a:t>Semantic Rule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E.pre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.pre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T.pre</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E → T 		  </a:t>
            </a:r>
            <a:r>
              <a:rPr lang="en-US" altLang="en-US" kern="0" dirty="0" err="1">
                <a:solidFill>
                  <a:srgbClr val="000000"/>
                </a:solidFill>
                <a:latin typeface="Times New Roman"/>
                <a:cs typeface="Times New Roman" panose="02020603050405020304" pitchFamily="18" charset="0"/>
              </a:rPr>
              <a:t>E.pre</a:t>
            </a:r>
            <a:r>
              <a:rPr lang="en-US" altLang="en-US" kern="0" dirty="0">
                <a:solidFill>
                  <a:srgbClr val="000000"/>
                </a:solidFill>
                <a:latin typeface="Times New Roman"/>
                <a:cs typeface="Times New Roman" panose="02020603050405020304" pitchFamily="18" charset="0"/>
              </a:rPr>
              <a:t> := </a:t>
            </a:r>
            <a:r>
              <a:rPr lang="en-US" altLang="en-US" kern="0" dirty="0" err="1">
                <a:solidFill>
                  <a:srgbClr val="000000"/>
                </a:solidFill>
                <a:latin typeface="Times New Roman"/>
                <a:cs typeface="Times New Roman" panose="02020603050405020304" pitchFamily="18" charset="0"/>
              </a:rPr>
              <a:t>T.pre</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T → T</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 * F       </a:t>
            </a:r>
            <a:r>
              <a:rPr lang="en-US" altLang="en-US" kern="0" dirty="0" err="1">
                <a:solidFill>
                  <a:srgbClr val="000000"/>
                </a:solidFill>
                <a:latin typeface="Times New Roman"/>
                <a:cs typeface="Times New Roman" panose="02020603050405020304" pitchFamily="18" charset="0"/>
              </a:rPr>
              <a:t>T.pre</a:t>
            </a:r>
            <a:r>
              <a:rPr lang="en-US" altLang="en-US" kern="0" dirty="0">
                <a:solidFill>
                  <a:srgbClr val="000000"/>
                </a:solidFill>
                <a:latin typeface="Times New Roman"/>
                <a:cs typeface="Times New Roman" panose="02020603050405020304" pitchFamily="18" charset="0"/>
              </a:rPr>
              <a:t> :=‘*’ || T</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.pre || </a:t>
            </a:r>
            <a:r>
              <a:rPr lang="en-US" altLang="en-US" kern="0" dirty="0" err="1">
                <a:solidFill>
                  <a:srgbClr val="000000"/>
                </a:solidFill>
                <a:latin typeface="Times New Roman"/>
                <a:cs typeface="Times New Roman" panose="02020603050405020304" pitchFamily="18" charset="0"/>
              </a:rPr>
              <a:t>F.pre</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T → F		  </a:t>
            </a:r>
            <a:r>
              <a:rPr lang="en-US" altLang="en-US" kern="0" dirty="0" err="1">
                <a:solidFill>
                  <a:srgbClr val="000000"/>
                </a:solidFill>
                <a:latin typeface="Times New Roman"/>
                <a:cs typeface="Times New Roman" panose="02020603050405020304" pitchFamily="18" charset="0"/>
              </a:rPr>
              <a:t>T.pre</a:t>
            </a:r>
            <a:r>
              <a:rPr lang="en-US" altLang="en-US" kern="0" dirty="0">
                <a:solidFill>
                  <a:srgbClr val="000000"/>
                </a:solidFill>
                <a:latin typeface="Times New Roman"/>
                <a:cs typeface="Times New Roman" panose="02020603050405020304" pitchFamily="18" charset="0"/>
              </a:rPr>
              <a:t> := </a:t>
            </a:r>
            <a:r>
              <a:rPr lang="en-US" altLang="en-US" kern="0" dirty="0" err="1">
                <a:solidFill>
                  <a:srgbClr val="000000"/>
                </a:solidFill>
                <a:latin typeface="Times New Roman"/>
                <a:cs typeface="Times New Roman" panose="02020603050405020304" pitchFamily="18" charset="0"/>
              </a:rPr>
              <a:t>F.pre</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(E)     </a:t>
            </a:r>
            <a:r>
              <a:rPr lang="en-US" altLang="en-US" kern="0" dirty="0" smtClean="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F.pre</a:t>
            </a:r>
            <a:r>
              <a:rPr lang="en-US" altLang="en-US" kern="0" dirty="0">
                <a:solidFill>
                  <a:srgbClr val="000000"/>
                </a:solidFill>
                <a:latin typeface="Times New Roman"/>
                <a:cs typeface="Times New Roman" panose="02020603050405020304" pitchFamily="18" charset="0"/>
              </a:rPr>
              <a:t> := </a:t>
            </a:r>
            <a:r>
              <a:rPr lang="en-US" altLang="en-US" kern="0" dirty="0" err="1">
                <a:solidFill>
                  <a:srgbClr val="000000"/>
                </a:solidFill>
                <a:latin typeface="Times New Roman"/>
                <a:cs typeface="Times New Roman" panose="02020603050405020304" pitchFamily="18" charset="0"/>
              </a:rPr>
              <a:t>E.pre</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a:t>
            </a:r>
            <a:r>
              <a:rPr lang="en-US" altLang="en-US" kern="0" dirty="0" err="1" smtClean="0">
                <a:solidFill>
                  <a:srgbClr val="000000"/>
                </a:solidFill>
                <a:latin typeface="Times New Roman"/>
                <a:cs typeface="Times New Roman" panose="02020603050405020304" pitchFamily="18" charset="0"/>
              </a:rPr>
              <a:t>num</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F.pre</a:t>
            </a:r>
            <a:r>
              <a:rPr lang="en-US" altLang="en-US" kern="0" dirty="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num.lval</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F → 0 		  </a:t>
            </a:r>
            <a:r>
              <a:rPr lang="en-US" altLang="en-US" kern="0" dirty="0" err="1">
                <a:solidFill>
                  <a:srgbClr val="000000"/>
                </a:solidFill>
                <a:latin typeface="Times New Roman"/>
                <a:cs typeface="Times New Roman" panose="02020603050405020304" pitchFamily="18" charset="0"/>
              </a:rPr>
              <a:t>F.pre</a:t>
            </a:r>
            <a:r>
              <a:rPr lang="en-US" altLang="en-US" kern="0" dirty="0">
                <a:solidFill>
                  <a:srgbClr val="000000"/>
                </a:solidFill>
                <a:latin typeface="Times New Roman"/>
                <a:cs typeface="Times New Roman" panose="02020603050405020304" pitchFamily="18" charset="0"/>
              </a:rPr>
              <a:t> := ‘0</a:t>
            </a:r>
            <a:r>
              <a:rPr lang="en-US" altLang="en-US" kern="0" dirty="0" smtClean="0">
                <a:solidFill>
                  <a:srgbClr val="000000"/>
                </a:solidFill>
                <a:latin typeface="Times New Roman"/>
                <a:cs typeface="Times New Roman" panose="02020603050405020304" pitchFamily="18" charset="0"/>
              </a:rPr>
              <a:t>’</a:t>
            </a:r>
          </a:p>
          <a:p>
            <a:pPr defTabSz="914400">
              <a:buNone/>
              <a:defRPr/>
            </a:pPr>
            <a:r>
              <a:rPr lang="en-US" altLang="en-US" kern="0" dirty="0" smtClean="0">
                <a:solidFill>
                  <a:srgbClr val="000000"/>
                </a:solidFill>
                <a:latin typeface="Times New Roman"/>
                <a:cs typeface="Times New Roman" panose="02020603050405020304" pitchFamily="18" charset="0"/>
              </a:rPr>
              <a:t>|| -  concatenation</a:t>
            </a:r>
            <a:endParaRPr lang="en-US" altLang="en-US" kern="0" dirty="0">
              <a:solidFill>
                <a:srgbClr val="000000"/>
              </a:solidFill>
              <a:latin typeface="Times New Roman"/>
              <a:cs typeface="Times New Roman" panose="02020603050405020304" pitchFamily="18" charset="0"/>
            </a:endParaRPr>
          </a:p>
          <a:p>
            <a:pPr lvl="0" defTabSz="914400">
              <a:buNone/>
              <a:defRPr/>
            </a:pPr>
            <a:endParaRPr lang="en-US" altLang="en-US" sz="1400" kern="0" dirty="0">
              <a:solidFill>
                <a:srgbClr val="000000"/>
              </a:solidFill>
              <a:latin typeface="Times New Roman"/>
            </a:endParaRPr>
          </a:p>
          <a:p>
            <a:pPr lvl="0" defTabSz="914400">
              <a:buNone/>
              <a:defRPr/>
            </a:pPr>
            <a:endPar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7" name="Rectangle 2"/>
          <p:cNvSpPr txBox="1">
            <a:spLocks noChangeArrowheads="1"/>
          </p:cNvSpPr>
          <p:nvPr/>
        </p:nvSpPr>
        <p:spPr bwMode="auto">
          <a:xfrm>
            <a:off x="4511824" y="42636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latin typeface="Times New Roman"/>
              </a:rPr>
              <a:t>SDT for infix to postfix translation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8" name="Rectangle 3"/>
          <p:cNvSpPr txBox="1">
            <a:spLocks noChangeArrowheads="1"/>
          </p:cNvSpPr>
          <p:nvPr/>
        </p:nvSpPr>
        <p:spPr bwMode="auto">
          <a:xfrm>
            <a:off x="6467600" y="1334873"/>
            <a:ext cx="6048672" cy="396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sng" strike="noStrike" kern="0" cap="none" spc="0" normalizeH="0" baseline="0" noProof="0" dirty="0" smtClean="0">
                <a:ln>
                  <a:noFill/>
                </a:ln>
                <a:solidFill>
                  <a:srgbClr val="000000"/>
                </a:solidFill>
                <a:effectLst/>
                <a:uLnTx/>
                <a:uFillTx/>
                <a:latin typeface="Times New Roman"/>
                <a:ea typeface="+mn-ea"/>
                <a:cs typeface="+mn-cs"/>
              </a:rPr>
              <a:t>Production</a:t>
            </a:r>
            <a:r>
              <a:rPr kumimoji="0" lang="en-US" altLang="en-US" sz="2400" b="0" i="0" strike="noStrike" kern="0" cap="none" spc="0" normalizeH="0" noProof="0" dirty="0" smtClean="0">
                <a:ln>
                  <a:noFill/>
                </a:ln>
                <a:solidFill>
                  <a:srgbClr val="000000"/>
                </a:solidFill>
                <a:effectLst/>
                <a:uLnTx/>
                <a:uFillTx/>
                <a:latin typeface="Times New Roman"/>
                <a:ea typeface="+mn-ea"/>
                <a:cs typeface="+mn-cs"/>
              </a:rPr>
              <a:t>    </a:t>
            </a:r>
            <a:r>
              <a:rPr kumimoji="0" lang="en-US" altLang="en-US" sz="2400" b="0" i="0" u="sng" strike="noStrike" kern="0" cap="none" spc="0" normalizeH="0" baseline="0" noProof="0" dirty="0" smtClean="0">
                <a:ln>
                  <a:noFill/>
                </a:ln>
                <a:solidFill>
                  <a:srgbClr val="000000"/>
                </a:solidFill>
                <a:effectLst/>
                <a:uLnTx/>
                <a:uFillTx/>
                <a:latin typeface="Times New Roman"/>
                <a:ea typeface="+mn-ea"/>
                <a:cs typeface="+mn-cs"/>
              </a:rPr>
              <a:t>Semantic Rule</a:t>
            </a:r>
          </a:p>
          <a:p>
            <a:pPr defTabSz="914400">
              <a:buNone/>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T  </a:t>
            </a:r>
            <a:r>
              <a:rPr kumimoji="0" lang="en-US" altLang="en-US" sz="2400" b="0" i="0" u="none" strike="noStrike" kern="0" cap="none" spc="0" normalizeH="0" noProof="0" dirty="0" smtClean="0">
                <a:ln>
                  <a:noFill/>
                </a:ln>
                <a:solidFill>
                  <a:srgbClr val="000000"/>
                </a:solidFill>
                <a:effectLst/>
                <a:uLnTx/>
                <a:uFillTx/>
                <a:latin typeface="Times New Roman"/>
                <a:ea typeface="+mn-ea"/>
                <a:cs typeface="Times New Roman" panose="02020603050405020304" pitchFamily="18" charset="0"/>
              </a:rPr>
              <a:t> </a:t>
            </a:r>
            <a:r>
              <a:rPr lang="en-US" dirty="0"/>
              <a:t>{ print(‘+’) }</a:t>
            </a:r>
          </a:p>
          <a:p>
            <a:pPr lvl="0" defTabSz="914400">
              <a:buNone/>
              <a:defRPr/>
            </a:pPr>
            <a:r>
              <a:rPr lang="en-US" altLang="en-US" kern="0" dirty="0" smtClean="0">
                <a:solidFill>
                  <a:srgbClr val="000000"/>
                </a:solidFill>
                <a:latin typeface="Times New Roman"/>
                <a:cs typeface="Times New Roman" panose="02020603050405020304" pitchFamily="18" charset="0"/>
              </a:rPr>
              <a:t>E </a:t>
            </a:r>
            <a:r>
              <a:rPr lang="en-US" altLang="en-US" kern="0" dirty="0">
                <a:solidFill>
                  <a:srgbClr val="000000"/>
                </a:solidFill>
                <a:latin typeface="Times New Roman"/>
                <a:cs typeface="Times New Roman" panose="02020603050405020304" pitchFamily="18" charset="0"/>
              </a:rPr>
              <a:t>→ T 	 </a:t>
            </a:r>
            <a:r>
              <a:rPr lang="en-US" altLang="en-US" kern="0" dirty="0" smtClean="0">
                <a:solidFill>
                  <a:srgbClr val="000000"/>
                </a:solidFill>
                <a:latin typeface="Times New Roman"/>
                <a:cs typeface="Times New Roman" panose="02020603050405020304" pitchFamily="18" charset="0"/>
              </a:rPr>
              <a:t>          { }</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T → T</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 * F    </a:t>
            </a:r>
            <a:r>
              <a:rPr lang="en-US" dirty="0" smtClean="0"/>
              <a:t>{ </a:t>
            </a:r>
            <a:r>
              <a:rPr lang="en-US" dirty="0"/>
              <a:t>print</a:t>
            </a:r>
            <a:r>
              <a:rPr lang="en-US" dirty="0" smtClean="0"/>
              <a:t>(‘*’)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T → </a:t>
            </a:r>
            <a:r>
              <a:rPr lang="en-US" altLang="en-US" kern="0" dirty="0" smtClean="0">
                <a:solidFill>
                  <a:srgbClr val="000000"/>
                </a:solidFill>
                <a:latin typeface="Times New Roman"/>
                <a:cs typeface="Times New Roman" panose="02020603050405020304" pitchFamily="18" charset="0"/>
              </a:rPr>
              <a:t>F</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(E)     </a:t>
            </a:r>
            <a:r>
              <a:rPr lang="en-US" altLang="en-US" kern="0" dirty="0" smtClean="0">
                <a:solidFill>
                  <a:srgbClr val="000000"/>
                </a:solidFill>
                <a:latin typeface="Times New Roman"/>
                <a:cs typeface="Times New Roman" panose="02020603050405020304" pitchFamily="18" charset="0"/>
              </a:rPr>
              <a:t>    {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a:t>
            </a:r>
            <a:r>
              <a:rPr lang="en-US" altLang="en-US" kern="0" dirty="0" err="1" smtClean="0">
                <a:solidFill>
                  <a:srgbClr val="000000"/>
                </a:solidFill>
                <a:latin typeface="Times New Roman"/>
                <a:cs typeface="Times New Roman" panose="02020603050405020304" pitchFamily="18" charset="0"/>
              </a:rPr>
              <a:t>num</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{print(</a:t>
            </a:r>
            <a:r>
              <a:rPr lang="en-US" altLang="en-US" kern="0" dirty="0" err="1" smtClean="0">
                <a:solidFill>
                  <a:srgbClr val="000000"/>
                </a:solidFill>
                <a:latin typeface="Times New Roman"/>
                <a:cs typeface="Times New Roman" panose="02020603050405020304" pitchFamily="18" charset="0"/>
              </a:rPr>
              <a:t>num.lval</a:t>
            </a:r>
            <a:r>
              <a:rPr lang="en-US" altLang="en-US" kern="0" dirty="0" smtClean="0">
                <a:solidFill>
                  <a:srgbClr val="000000"/>
                </a:solidFill>
                <a:latin typeface="Times New Roman"/>
                <a:cs typeface="Times New Roman" panose="02020603050405020304" pitchFamily="18" charset="0"/>
              </a:rPr>
              <a:t>)}</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F → 0 	 </a:t>
            </a:r>
            <a:r>
              <a:rPr lang="en-US" altLang="en-US" kern="0" dirty="0" smtClean="0">
                <a:solidFill>
                  <a:srgbClr val="000000"/>
                </a:solidFill>
                <a:latin typeface="Times New Roman"/>
                <a:cs typeface="Times New Roman" panose="02020603050405020304" pitchFamily="18" charset="0"/>
              </a:rPr>
              <a:t>         {print(‘0’)}</a:t>
            </a:r>
          </a:p>
          <a:p>
            <a:pPr defTabSz="914400">
              <a:buNone/>
              <a:defRPr/>
            </a:pPr>
            <a:r>
              <a:rPr lang="en-US" altLang="en-US" kern="0" dirty="0">
                <a:solidFill>
                  <a:srgbClr val="000000"/>
                </a:solidFill>
                <a:latin typeface="Times New Roman"/>
                <a:cs typeface="Times New Roman" panose="02020603050405020304" pitchFamily="18" charset="0"/>
              </a:rPr>
              <a:t>F → </a:t>
            </a:r>
            <a:r>
              <a:rPr lang="en-US" altLang="en-US" kern="0" dirty="0" smtClean="0">
                <a:solidFill>
                  <a:srgbClr val="000000"/>
                </a:solidFill>
                <a:latin typeface="Times New Roman"/>
                <a:cs typeface="Times New Roman" panose="02020603050405020304" pitchFamily="18" charset="0"/>
              </a:rPr>
              <a:t>1 </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{print(‘1’)}</a:t>
            </a:r>
            <a:endParaRPr lang="en-US" altLang="en-US" kern="0" dirty="0">
              <a:solidFill>
                <a:srgbClr val="000000"/>
              </a:solidFill>
              <a:latin typeface="Times New Roman"/>
              <a:cs typeface="Times New Roman" panose="02020603050405020304" pitchFamily="18" charset="0"/>
            </a:endParaRPr>
          </a:p>
          <a:p>
            <a:pPr defTabSz="914400">
              <a:buNone/>
              <a:defRPr/>
            </a:pPr>
            <a:endParaRPr lang="en-US" altLang="en-US" kern="0" dirty="0" smtClean="0">
              <a:solidFill>
                <a:srgbClr val="000000"/>
              </a:solidFill>
              <a:latin typeface="Times New Roman"/>
              <a:cs typeface="Times New Roman" panose="02020603050405020304" pitchFamily="18" charset="0"/>
            </a:endParaRPr>
          </a:p>
          <a:p>
            <a:pPr defTabSz="914400">
              <a:buNone/>
              <a:defRPr/>
            </a:pPr>
            <a:endParaRPr lang="en-US" altLang="en-US" kern="0" dirty="0">
              <a:solidFill>
                <a:srgbClr val="000000"/>
              </a:solidFill>
              <a:latin typeface="Times New Roman"/>
              <a:cs typeface="Times New Roman" panose="02020603050405020304" pitchFamily="18" charset="0"/>
            </a:endParaRPr>
          </a:p>
          <a:p>
            <a:pPr defTabSz="914400">
              <a:buNone/>
              <a:defRPr/>
            </a:pPr>
            <a:endParaRPr lang="en-US" altLang="en-US" kern="0" dirty="0">
              <a:solidFill>
                <a:srgbClr val="000000"/>
              </a:solidFill>
              <a:latin typeface="Times New Roman"/>
              <a:cs typeface="Times New Roman" panose="02020603050405020304" pitchFamily="18" charset="0"/>
            </a:endParaRPr>
          </a:p>
          <a:p>
            <a:pPr lvl="0" defTabSz="914400">
              <a:buNone/>
              <a:defRPr/>
            </a:pPr>
            <a:endParaRPr lang="en-US" altLang="en-US" sz="1400" kern="0" dirty="0">
              <a:solidFill>
                <a:srgbClr val="000000"/>
              </a:solidFill>
              <a:latin typeface="Times New Roman"/>
            </a:endParaRPr>
          </a:p>
          <a:p>
            <a:pPr lvl="0" defTabSz="914400">
              <a:buNone/>
              <a:defRPr/>
            </a:pPr>
            <a:endPar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2" name="Rectangle 1"/>
          <p:cNvSpPr/>
          <p:nvPr/>
        </p:nvSpPr>
        <p:spPr>
          <a:xfrm>
            <a:off x="-24680" y="5518973"/>
            <a:ext cx="6264696" cy="707886"/>
          </a:xfrm>
          <a:prstGeom prst="rect">
            <a:avLst/>
          </a:prstGeom>
        </p:spPr>
        <p:txBody>
          <a:bodyPr wrap="square">
            <a:spAutoFit/>
          </a:bodyPr>
          <a:lstStyle/>
          <a:p>
            <a:pPr lvl="0" defTabSz="914400">
              <a:buNone/>
              <a:defRPr/>
            </a:pPr>
            <a:r>
              <a:rPr lang="en-US" altLang="en-US" sz="2000" kern="0" dirty="0" smtClean="0">
                <a:solidFill>
                  <a:srgbClr val="000000"/>
                </a:solidFill>
                <a:latin typeface="Times New Roman"/>
                <a:cs typeface="Times New Roman" panose="02020603050405020304" pitchFamily="18" charset="0"/>
              </a:rPr>
              <a:t>        SDD </a:t>
            </a:r>
            <a:r>
              <a:rPr lang="en-US" altLang="en-US" sz="2000" kern="0" dirty="0">
                <a:solidFill>
                  <a:srgbClr val="000000"/>
                </a:solidFill>
                <a:latin typeface="Times New Roman"/>
                <a:cs typeface="Times New Roman" panose="02020603050405020304" pitchFamily="18" charset="0"/>
              </a:rPr>
              <a:t>Postfix:                            </a:t>
            </a:r>
            <a:r>
              <a:rPr lang="en-US" altLang="en-US" sz="2000" kern="0" dirty="0" smtClean="0">
                <a:solidFill>
                  <a:srgbClr val="000000"/>
                </a:solidFill>
                <a:latin typeface="Times New Roman"/>
                <a:cs typeface="Times New Roman" panose="02020603050405020304" pitchFamily="18" charset="0"/>
              </a:rPr>
              <a:t>      </a:t>
            </a:r>
            <a:r>
              <a:rPr lang="en-US" altLang="en-US" sz="2000" kern="0" dirty="0" smtClean="0">
                <a:solidFill>
                  <a:schemeClr val="accent1"/>
                </a:solidFill>
                <a:latin typeface="Times New Roman"/>
                <a:cs typeface="Times New Roman" panose="02020603050405020304" pitchFamily="18" charset="0"/>
              </a:rPr>
              <a:t>SDT </a:t>
            </a:r>
            <a:r>
              <a:rPr lang="en-US" altLang="en-US" sz="2000" kern="0" dirty="0">
                <a:solidFill>
                  <a:schemeClr val="accent1"/>
                </a:solidFill>
                <a:latin typeface="Times New Roman"/>
                <a:cs typeface="Times New Roman" panose="02020603050405020304" pitchFamily="18" charset="0"/>
              </a:rPr>
              <a:t>Postfix:</a:t>
            </a:r>
          </a:p>
          <a:p>
            <a:pPr defTabSz="914400">
              <a:buNone/>
              <a:defRPr/>
            </a:pPr>
            <a:r>
              <a:rPr lang="en-US" altLang="en-US" sz="2000" kern="0" dirty="0">
                <a:solidFill>
                  <a:srgbClr val="000000"/>
                </a:solidFill>
                <a:latin typeface="Times New Roman"/>
                <a:cs typeface="Times New Roman" panose="02020603050405020304" pitchFamily="18" charset="0"/>
              </a:rPr>
              <a:t> </a:t>
            </a:r>
            <a:r>
              <a:rPr lang="en-US" altLang="en-US" sz="2000" kern="0" dirty="0" err="1">
                <a:latin typeface="Times New Roman"/>
                <a:cs typeface="Times New Roman" panose="02020603050405020304" pitchFamily="18" charset="0"/>
              </a:rPr>
              <a:t>E.post</a:t>
            </a:r>
            <a:r>
              <a:rPr lang="en-US" altLang="en-US" sz="2000" kern="0" dirty="0">
                <a:latin typeface="Times New Roman"/>
                <a:cs typeface="Times New Roman" panose="02020603050405020304" pitchFamily="18" charset="0"/>
              </a:rPr>
              <a:t> := E</a:t>
            </a:r>
            <a:r>
              <a:rPr lang="en-US" altLang="en-US" sz="2000" kern="0" baseline="-25000" dirty="0">
                <a:latin typeface="Times New Roman"/>
                <a:cs typeface="Times New Roman" panose="02020603050405020304" pitchFamily="18" charset="0"/>
              </a:rPr>
              <a:t>1</a:t>
            </a:r>
            <a:r>
              <a:rPr lang="en-US" altLang="en-US" sz="2000" kern="0" dirty="0">
                <a:latin typeface="Times New Roman"/>
                <a:cs typeface="Times New Roman" panose="02020603050405020304" pitchFamily="18" charset="0"/>
              </a:rPr>
              <a:t>.post || </a:t>
            </a:r>
            <a:r>
              <a:rPr lang="en-US" altLang="en-US" sz="2000" kern="0" dirty="0" err="1">
                <a:latin typeface="Times New Roman"/>
                <a:cs typeface="Times New Roman" panose="02020603050405020304" pitchFamily="18" charset="0"/>
              </a:rPr>
              <a:t>T.post</a:t>
            </a:r>
            <a:r>
              <a:rPr lang="en-US" altLang="en-US" sz="2000" kern="0" dirty="0">
                <a:latin typeface="Times New Roman"/>
                <a:cs typeface="Times New Roman" panose="02020603050405020304" pitchFamily="18" charset="0"/>
              </a:rPr>
              <a:t> || ‘+’   </a:t>
            </a:r>
            <a:r>
              <a:rPr lang="en-US" altLang="en-US" sz="2000" kern="0" dirty="0" smtClean="0">
                <a:latin typeface="Times New Roman"/>
                <a:cs typeface="Times New Roman" panose="02020603050405020304" pitchFamily="18" charset="0"/>
              </a:rPr>
              <a:t> </a:t>
            </a:r>
            <a:r>
              <a:rPr lang="en-US" altLang="en-US" sz="2000" kern="0" dirty="0" smtClean="0">
                <a:solidFill>
                  <a:schemeClr val="accent1"/>
                </a:solidFill>
                <a:latin typeface="Times New Roman"/>
                <a:cs typeface="Times New Roman" panose="02020603050405020304" pitchFamily="18" charset="0"/>
              </a:rPr>
              <a:t>E </a:t>
            </a:r>
            <a:r>
              <a:rPr lang="en-US" altLang="en-US" sz="2000" kern="0" dirty="0">
                <a:solidFill>
                  <a:schemeClr val="accent1"/>
                </a:solidFill>
                <a:latin typeface="Times New Roman"/>
                <a:cs typeface="Times New Roman" panose="02020603050405020304" pitchFamily="18" charset="0"/>
              </a:rPr>
              <a:t>→ E</a:t>
            </a:r>
            <a:r>
              <a:rPr lang="en-US" altLang="en-US" sz="2000" kern="0" baseline="-25000" dirty="0">
                <a:solidFill>
                  <a:schemeClr val="accent1"/>
                </a:solidFill>
                <a:latin typeface="Times New Roman"/>
                <a:cs typeface="Times New Roman" panose="02020603050405020304" pitchFamily="18" charset="0"/>
              </a:rPr>
              <a:t>1</a:t>
            </a:r>
            <a:r>
              <a:rPr lang="en-US" altLang="en-US" sz="2000" kern="0" dirty="0">
                <a:solidFill>
                  <a:schemeClr val="accent1"/>
                </a:solidFill>
                <a:latin typeface="Times New Roman"/>
                <a:cs typeface="Times New Roman" panose="02020603050405020304" pitchFamily="18" charset="0"/>
              </a:rPr>
              <a:t> + T </a:t>
            </a:r>
            <a:r>
              <a:rPr lang="en-US" sz="2000" kern="0" dirty="0">
                <a:solidFill>
                  <a:schemeClr val="accent1"/>
                </a:solidFill>
                <a:latin typeface="Times New Roman"/>
                <a:cs typeface="Times New Roman" panose="02020603050405020304" pitchFamily="18" charset="0"/>
              </a:rPr>
              <a:t>{ print</a:t>
            </a:r>
            <a:r>
              <a:rPr lang="en-US" sz="2000" kern="0" dirty="0" smtClean="0">
                <a:solidFill>
                  <a:schemeClr val="accent1"/>
                </a:solidFill>
                <a:latin typeface="Times New Roman"/>
                <a:cs typeface="Times New Roman" panose="02020603050405020304" pitchFamily="18" charset="0"/>
              </a:rPr>
              <a:t>(‘+’)}</a:t>
            </a:r>
            <a:endParaRPr lang="en-US" sz="2000" kern="0" dirty="0">
              <a:solidFill>
                <a:schemeClr val="accent1"/>
              </a:solidFill>
              <a:latin typeface="Times New Roman"/>
              <a:cs typeface="Times New Roman" panose="02020603050405020304" pitchFamily="18" charset="0"/>
            </a:endParaRPr>
          </a:p>
        </p:txBody>
      </p:sp>
      <p:sp>
        <p:nvSpPr>
          <p:cNvPr id="9" name="Rectangle 8"/>
          <p:cNvSpPr/>
          <p:nvPr/>
        </p:nvSpPr>
        <p:spPr>
          <a:xfrm>
            <a:off x="6240016" y="5518973"/>
            <a:ext cx="5951984" cy="707886"/>
          </a:xfrm>
          <a:prstGeom prst="rect">
            <a:avLst/>
          </a:prstGeom>
        </p:spPr>
        <p:txBody>
          <a:bodyPr wrap="square">
            <a:spAutoFit/>
          </a:bodyPr>
          <a:lstStyle/>
          <a:p>
            <a:pPr lvl="0" defTabSz="914400">
              <a:buNone/>
              <a:defRPr/>
            </a:pPr>
            <a:r>
              <a:rPr lang="en-US" altLang="en-US" sz="2000" kern="0" dirty="0" smtClean="0">
                <a:solidFill>
                  <a:srgbClr val="000000"/>
                </a:solidFill>
                <a:latin typeface="Times New Roman"/>
                <a:cs typeface="Times New Roman" panose="02020603050405020304" pitchFamily="18" charset="0"/>
              </a:rPr>
              <a:t>         SDD </a:t>
            </a:r>
            <a:r>
              <a:rPr lang="en-US" altLang="en-US" sz="2000" kern="0" dirty="0">
                <a:solidFill>
                  <a:srgbClr val="000000"/>
                </a:solidFill>
                <a:latin typeface="Times New Roman"/>
                <a:cs typeface="Times New Roman" panose="02020603050405020304" pitchFamily="18" charset="0"/>
              </a:rPr>
              <a:t>Prefix:                            </a:t>
            </a:r>
            <a:r>
              <a:rPr lang="en-US" altLang="en-US" sz="2000" kern="0" dirty="0" smtClean="0">
                <a:solidFill>
                  <a:srgbClr val="000000"/>
                </a:solidFill>
                <a:latin typeface="Times New Roman"/>
                <a:cs typeface="Times New Roman" panose="02020603050405020304" pitchFamily="18" charset="0"/>
              </a:rPr>
              <a:t> </a:t>
            </a:r>
            <a:r>
              <a:rPr lang="en-US" altLang="en-US" sz="2000" kern="0" dirty="0">
                <a:solidFill>
                  <a:schemeClr val="accent1"/>
                </a:solidFill>
                <a:latin typeface="Times New Roman"/>
                <a:cs typeface="Times New Roman" panose="02020603050405020304" pitchFamily="18" charset="0"/>
              </a:rPr>
              <a:t>SDT Prefix:</a:t>
            </a:r>
          </a:p>
          <a:p>
            <a:pPr defTabSz="914400">
              <a:defRPr/>
            </a:pPr>
            <a:r>
              <a:rPr lang="en-US" altLang="en-US" sz="2000" kern="0" dirty="0">
                <a:solidFill>
                  <a:srgbClr val="000000"/>
                </a:solidFill>
                <a:latin typeface="Times New Roman"/>
                <a:cs typeface="Times New Roman" panose="02020603050405020304" pitchFamily="18" charset="0"/>
              </a:rPr>
              <a:t> </a:t>
            </a:r>
            <a:r>
              <a:rPr lang="en-US" altLang="en-US" sz="2000" kern="0" dirty="0" err="1">
                <a:solidFill>
                  <a:srgbClr val="000000"/>
                </a:solidFill>
                <a:latin typeface="Times New Roman"/>
                <a:cs typeface="Times New Roman" panose="02020603050405020304" pitchFamily="18" charset="0"/>
              </a:rPr>
              <a:t>E.pre</a:t>
            </a:r>
            <a:r>
              <a:rPr lang="en-US" altLang="en-US" sz="2000" kern="0" dirty="0">
                <a:solidFill>
                  <a:srgbClr val="000000"/>
                </a:solidFill>
                <a:latin typeface="Times New Roman"/>
                <a:cs typeface="Times New Roman" panose="02020603050405020304" pitchFamily="18" charset="0"/>
              </a:rPr>
              <a:t> := ‘+’ || E</a:t>
            </a:r>
            <a:r>
              <a:rPr lang="en-US" altLang="en-US" sz="2000" kern="0" baseline="-25000" dirty="0">
                <a:solidFill>
                  <a:srgbClr val="000000"/>
                </a:solidFill>
                <a:latin typeface="Times New Roman"/>
                <a:cs typeface="Times New Roman" panose="02020603050405020304" pitchFamily="18" charset="0"/>
              </a:rPr>
              <a:t>1</a:t>
            </a:r>
            <a:r>
              <a:rPr lang="en-US" altLang="en-US" sz="2000" kern="0" dirty="0">
                <a:solidFill>
                  <a:srgbClr val="000000"/>
                </a:solidFill>
                <a:latin typeface="Times New Roman"/>
                <a:cs typeface="Times New Roman" panose="02020603050405020304" pitchFamily="18" charset="0"/>
              </a:rPr>
              <a:t>.pre || </a:t>
            </a:r>
            <a:r>
              <a:rPr lang="en-US" altLang="en-US" sz="2000" kern="0" dirty="0" err="1">
                <a:solidFill>
                  <a:srgbClr val="000000"/>
                </a:solidFill>
                <a:latin typeface="Times New Roman"/>
                <a:cs typeface="Times New Roman" panose="02020603050405020304" pitchFamily="18" charset="0"/>
              </a:rPr>
              <a:t>T.pre</a:t>
            </a:r>
            <a:r>
              <a:rPr lang="en-US" altLang="en-US" sz="2000" kern="0" dirty="0">
                <a:solidFill>
                  <a:srgbClr val="000000"/>
                </a:solidFill>
                <a:latin typeface="Times New Roman"/>
                <a:cs typeface="Times New Roman" panose="02020603050405020304" pitchFamily="18" charset="0"/>
              </a:rPr>
              <a:t>  </a:t>
            </a:r>
            <a:r>
              <a:rPr lang="en-US" altLang="en-US" sz="2000" kern="0" dirty="0" smtClean="0">
                <a:solidFill>
                  <a:srgbClr val="000000"/>
                </a:solidFill>
                <a:latin typeface="Times New Roman"/>
                <a:cs typeface="Times New Roman" panose="02020603050405020304" pitchFamily="18" charset="0"/>
              </a:rPr>
              <a:t> </a:t>
            </a:r>
            <a:r>
              <a:rPr lang="en-US" altLang="en-US" sz="2000" kern="0" dirty="0">
                <a:solidFill>
                  <a:schemeClr val="accent1"/>
                </a:solidFill>
                <a:latin typeface="Times New Roman"/>
                <a:cs typeface="Times New Roman" panose="02020603050405020304" pitchFamily="18" charset="0"/>
              </a:rPr>
              <a:t>E → </a:t>
            </a:r>
            <a:r>
              <a:rPr lang="en-US" sz="2000" kern="0" dirty="0">
                <a:solidFill>
                  <a:schemeClr val="accent1"/>
                </a:solidFill>
                <a:latin typeface="Times New Roman"/>
                <a:cs typeface="Times New Roman" panose="02020603050405020304" pitchFamily="18" charset="0"/>
              </a:rPr>
              <a:t>{ print(‘+’) }</a:t>
            </a:r>
            <a:r>
              <a:rPr lang="en-US" altLang="en-US" sz="2000" kern="0" dirty="0">
                <a:solidFill>
                  <a:schemeClr val="accent1"/>
                </a:solidFill>
                <a:latin typeface="Times New Roman"/>
                <a:cs typeface="Times New Roman" panose="02020603050405020304" pitchFamily="18" charset="0"/>
              </a:rPr>
              <a:t> E</a:t>
            </a:r>
            <a:r>
              <a:rPr lang="en-US" altLang="en-US" sz="2000" kern="0" baseline="-25000" dirty="0">
                <a:solidFill>
                  <a:schemeClr val="accent1"/>
                </a:solidFill>
                <a:latin typeface="Times New Roman"/>
                <a:cs typeface="Times New Roman" panose="02020603050405020304" pitchFamily="18" charset="0"/>
              </a:rPr>
              <a:t>1</a:t>
            </a:r>
            <a:r>
              <a:rPr lang="en-US" altLang="en-US" sz="2000" kern="0" dirty="0">
                <a:solidFill>
                  <a:schemeClr val="accent1"/>
                </a:solidFill>
                <a:latin typeface="Times New Roman"/>
                <a:cs typeface="Times New Roman" panose="02020603050405020304" pitchFamily="18" charset="0"/>
              </a:rPr>
              <a:t> + T</a:t>
            </a:r>
            <a:endParaRPr lang="en-US" sz="2000" kern="0" dirty="0">
              <a:solidFill>
                <a:schemeClr val="accent1"/>
              </a:solidFill>
              <a:latin typeface="Times New Roman"/>
              <a:cs typeface="Times New Roman" panose="02020603050405020304" pitchFamily="18" charset="0"/>
            </a:endParaRPr>
          </a:p>
        </p:txBody>
      </p:sp>
    </p:spTree>
    <p:extLst>
      <p:ext uri="{BB962C8B-B14F-4D97-AF65-F5344CB8AC3E}">
        <p14:creationId xmlns:p14="http://schemas.microsoft.com/office/powerpoint/2010/main" val="403900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7" name="Rectangle 2"/>
          <p:cNvSpPr txBox="1">
            <a:spLocks noChangeArrowheads="1"/>
          </p:cNvSpPr>
          <p:nvPr/>
        </p:nvSpPr>
        <p:spPr bwMode="auto">
          <a:xfrm>
            <a:off x="539824" y="-149696"/>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latin typeface="Times New Roman"/>
              </a:rPr>
              <a:t>SDT for infix to postfix translation(TDP)</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8" name="Rectangle 3"/>
          <p:cNvSpPr txBox="1">
            <a:spLocks noChangeArrowheads="1"/>
          </p:cNvSpPr>
          <p:nvPr/>
        </p:nvSpPr>
        <p:spPr bwMode="auto">
          <a:xfrm>
            <a:off x="119336" y="937295"/>
            <a:ext cx="4248472" cy="396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defTabSz="914400">
              <a:buNone/>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 + T  </a:t>
            </a:r>
            <a:r>
              <a:rPr kumimoji="0" lang="en-US" altLang="en-US" sz="2400" b="0" i="0" u="none" strike="noStrike" kern="0" cap="none" spc="0" normalizeH="0" noProof="0" dirty="0" smtClean="0">
                <a:ln>
                  <a:noFill/>
                </a:ln>
                <a:solidFill>
                  <a:srgbClr val="000000"/>
                </a:solidFill>
                <a:effectLst/>
                <a:uLnTx/>
                <a:uFillTx/>
                <a:latin typeface="Times New Roman"/>
                <a:ea typeface="+mn-ea"/>
                <a:cs typeface="Times New Roman" panose="02020603050405020304" pitchFamily="18" charset="0"/>
              </a:rPr>
              <a:t> </a:t>
            </a:r>
            <a:r>
              <a:rPr lang="en-US" dirty="0"/>
              <a:t>{ print(‘+’) }</a:t>
            </a:r>
          </a:p>
          <a:p>
            <a:pPr lvl="0" defTabSz="914400">
              <a:buNone/>
              <a:defRPr/>
            </a:pPr>
            <a:r>
              <a:rPr lang="en-US" altLang="en-US" kern="0" dirty="0" smtClean="0">
                <a:solidFill>
                  <a:srgbClr val="000000"/>
                </a:solidFill>
                <a:latin typeface="Times New Roman"/>
                <a:cs typeface="Times New Roman" panose="02020603050405020304" pitchFamily="18" charset="0"/>
              </a:rPr>
              <a:t>E </a:t>
            </a:r>
            <a:r>
              <a:rPr lang="en-US" altLang="en-US" kern="0" dirty="0">
                <a:solidFill>
                  <a:srgbClr val="000000"/>
                </a:solidFill>
                <a:latin typeface="Times New Roman"/>
                <a:cs typeface="Times New Roman" panose="02020603050405020304" pitchFamily="18" charset="0"/>
              </a:rPr>
              <a:t>→ T 	 </a:t>
            </a:r>
            <a:r>
              <a:rPr lang="en-US" altLang="en-US" kern="0" dirty="0" smtClean="0">
                <a:solidFill>
                  <a:srgbClr val="000000"/>
                </a:solidFill>
                <a:latin typeface="Times New Roman"/>
                <a:cs typeface="Times New Roman" panose="02020603050405020304" pitchFamily="18" charset="0"/>
              </a:rPr>
              <a:t>          { }</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T → </a:t>
            </a:r>
            <a:r>
              <a:rPr lang="en-US" altLang="en-US" kern="0" dirty="0" smtClean="0">
                <a:solidFill>
                  <a:srgbClr val="000000"/>
                </a:solidFill>
                <a:latin typeface="Times New Roman"/>
                <a:cs typeface="Times New Roman" panose="02020603050405020304" pitchFamily="18" charset="0"/>
              </a:rPr>
              <a:t>T </a:t>
            </a:r>
            <a:r>
              <a:rPr lang="en-US" altLang="en-US" kern="0" dirty="0">
                <a:solidFill>
                  <a:srgbClr val="000000"/>
                </a:solidFill>
                <a:latin typeface="Times New Roman"/>
                <a:cs typeface="Times New Roman" panose="02020603050405020304" pitchFamily="18" charset="0"/>
              </a:rPr>
              <a:t>* F    </a:t>
            </a:r>
            <a:r>
              <a:rPr lang="en-US" dirty="0" smtClean="0"/>
              <a:t>{ </a:t>
            </a:r>
            <a:r>
              <a:rPr lang="en-US" dirty="0"/>
              <a:t>print</a:t>
            </a:r>
            <a:r>
              <a:rPr lang="en-US" dirty="0" smtClean="0"/>
              <a:t>(‘*’)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T → </a:t>
            </a:r>
            <a:r>
              <a:rPr lang="en-US" altLang="en-US" kern="0" dirty="0" smtClean="0">
                <a:solidFill>
                  <a:srgbClr val="000000"/>
                </a:solidFill>
                <a:latin typeface="Times New Roman"/>
                <a:cs typeface="Times New Roman" panose="02020603050405020304" pitchFamily="18" charset="0"/>
              </a:rPr>
              <a:t>F</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(E)     </a:t>
            </a:r>
            <a:r>
              <a:rPr lang="en-US" altLang="en-US" kern="0" dirty="0" smtClean="0">
                <a:solidFill>
                  <a:srgbClr val="000000"/>
                </a:solidFill>
                <a:latin typeface="Times New Roman"/>
                <a:cs typeface="Times New Roman" panose="02020603050405020304" pitchFamily="18" charset="0"/>
              </a:rPr>
              <a:t>    {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a:t>
            </a:r>
            <a:r>
              <a:rPr lang="en-US" altLang="en-US" kern="0" dirty="0" err="1" smtClean="0">
                <a:solidFill>
                  <a:srgbClr val="000000"/>
                </a:solidFill>
                <a:latin typeface="Times New Roman"/>
                <a:cs typeface="Times New Roman" panose="02020603050405020304" pitchFamily="18" charset="0"/>
              </a:rPr>
              <a:t>num</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{print(</a:t>
            </a:r>
            <a:r>
              <a:rPr lang="en-US" altLang="en-US" kern="0" dirty="0" err="1" smtClean="0">
                <a:solidFill>
                  <a:srgbClr val="000000"/>
                </a:solidFill>
                <a:latin typeface="Times New Roman"/>
                <a:cs typeface="Times New Roman" panose="02020603050405020304" pitchFamily="18" charset="0"/>
              </a:rPr>
              <a:t>num.lval</a:t>
            </a:r>
            <a:r>
              <a:rPr lang="en-US" altLang="en-US" kern="0" dirty="0" smtClean="0">
                <a:solidFill>
                  <a:srgbClr val="000000"/>
                </a:solidFill>
                <a:latin typeface="Times New Roman"/>
                <a:cs typeface="Times New Roman" panose="02020603050405020304" pitchFamily="18" charset="0"/>
              </a:rPr>
              <a:t>)}</a:t>
            </a:r>
          </a:p>
          <a:p>
            <a:pPr defTabSz="914400">
              <a:buNone/>
              <a:defRPr/>
            </a:pP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Example: 2+3*4                                       </a:t>
            </a:r>
          </a:p>
          <a:p>
            <a:pPr defTabSz="914400">
              <a:buNone/>
              <a:defRPr/>
            </a:pPr>
            <a:endParaRPr lang="en-US" altLang="en-US" kern="0" dirty="0">
              <a:solidFill>
                <a:srgbClr val="000000"/>
              </a:solidFill>
              <a:latin typeface="Times New Roman"/>
              <a:cs typeface="Times New Roman" panose="02020603050405020304" pitchFamily="18" charset="0"/>
            </a:endParaRPr>
          </a:p>
          <a:p>
            <a:pPr defTabSz="914400">
              <a:buNone/>
              <a:defRPr/>
            </a:pPr>
            <a:endParaRPr lang="en-US" altLang="en-US" kern="0" dirty="0" smtClean="0">
              <a:solidFill>
                <a:srgbClr val="000000"/>
              </a:solidFill>
              <a:latin typeface="Times New Roman"/>
              <a:cs typeface="Times New Roman" panose="02020603050405020304" pitchFamily="18" charset="0"/>
            </a:endParaRPr>
          </a:p>
          <a:p>
            <a:pPr defTabSz="914400">
              <a:buNone/>
              <a:defRPr/>
            </a:pPr>
            <a:endParaRPr lang="en-US" altLang="en-US" kern="0" dirty="0">
              <a:solidFill>
                <a:srgbClr val="000000"/>
              </a:solidFill>
              <a:latin typeface="Times New Roman"/>
              <a:cs typeface="Times New Roman" panose="02020603050405020304" pitchFamily="18" charset="0"/>
            </a:endParaRPr>
          </a:p>
          <a:p>
            <a:pPr defTabSz="914400">
              <a:buNone/>
              <a:defRPr/>
            </a:pPr>
            <a:endParaRPr lang="en-US" altLang="en-US" kern="0" dirty="0">
              <a:solidFill>
                <a:srgbClr val="000000"/>
              </a:solidFill>
              <a:latin typeface="Times New Roman"/>
              <a:cs typeface="Times New Roman" panose="02020603050405020304" pitchFamily="18" charset="0"/>
            </a:endParaRPr>
          </a:p>
          <a:p>
            <a:pPr lvl="0" defTabSz="914400">
              <a:buNone/>
              <a:defRPr/>
            </a:pPr>
            <a:endParaRPr lang="en-US" altLang="en-US" sz="1400" kern="0" dirty="0">
              <a:solidFill>
                <a:srgbClr val="000000"/>
              </a:solidFill>
              <a:latin typeface="Times New Roman"/>
            </a:endParaRPr>
          </a:p>
          <a:p>
            <a:pPr lvl="0" defTabSz="914400">
              <a:buNone/>
              <a:defRPr/>
            </a:pPr>
            <a:endPar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mn-cs"/>
            </a:endParaRPr>
          </a:p>
        </p:txBody>
      </p:sp>
      <p:grpSp>
        <p:nvGrpSpPr>
          <p:cNvPr id="10" name="Group 29"/>
          <p:cNvGrpSpPr>
            <a:grpSpLocks/>
          </p:cNvGrpSpPr>
          <p:nvPr/>
        </p:nvGrpSpPr>
        <p:grpSpPr bwMode="auto">
          <a:xfrm>
            <a:off x="4367808" y="692696"/>
            <a:ext cx="6153155" cy="4030663"/>
            <a:chOff x="1296" y="1296"/>
            <a:chExt cx="3876" cy="2539"/>
          </a:xfrm>
        </p:grpSpPr>
        <p:sp>
          <p:nvSpPr>
            <p:cNvPr id="12" name="Text Box 7"/>
            <p:cNvSpPr txBox="1">
              <a:spLocks noChangeArrowheads="1"/>
            </p:cNvSpPr>
            <p:nvPr/>
          </p:nvSpPr>
          <p:spPr bwMode="auto">
            <a:xfrm>
              <a:off x="2792" y="129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E</a:t>
              </a:r>
              <a:endPar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13" name="Text Box 9"/>
            <p:cNvSpPr txBox="1">
              <a:spLocks noChangeArrowheads="1"/>
            </p:cNvSpPr>
            <p:nvPr/>
          </p:nvSpPr>
          <p:spPr bwMode="auto">
            <a:xfrm>
              <a:off x="1296" y="1824"/>
              <a:ext cx="35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E                         +                      T           1</a:t>
              </a:r>
            </a:p>
          </p:txBody>
        </p:sp>
        <p:sp>
          <p:nvSpPr>
            <p:cNvPr id="14" name="Text Box 10"/>
            <p:cNvSpPr txBox="1">
              <a:spLocks noChangeArrowheads="1"/>
            </p:cNvSpPr>
            <p:nvPr/>
          </p:nvSpPr>
          <p:spPr bwMode="auto">
            <a:xfrm>
              <a:off x="1296" y="2304"/>
              <a:ext cx="38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T   2                               T           *          F     3</a:t>
              </a:r>
            </a:p>
          </p:txBody>
        </p:sp>
        <p:sp>
          <p:nvSpPr>
            <p:cNvPr id="15" name="Text Box 11"/>
            <p:cNvSpPr txBox="1">
              <a:spLocks noChangeArrowheads="1"/>
            </p:cNvSpPr>
            <p:nvPr/>
          </p:nvSpPr>
          <p:spPr bwMode="auto">
            <a:xfrm>
              <a:off x="1296" y="2784"/>
              <a:ext cx="387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F  </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rPr>
                <a:t> 4</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F   4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num</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6</a:t>
              </a:r>
            </a:p>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a:solidFill>
                    <a:srgbClr val="000000"/>
                  </a:solidFill>
                </a:rPr>
                <a:t> </a:t>
              </a:r>
              <a:r>
                <a:rPr lang="en-US" altLang="en-US" kern="0" dirty="0" smtClean="0">
                  <a:solidFill>
                    <a:srgbClr val="000000"/>
                  </a:solidFill>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6" name="Text Box 12"/>
            <p:cNvSpPr txBox="1">
              <a:spLocks noChangeArrowheads="1"/>
            </p:cNvSpPr>
            <p:nvPr/>
          </p:nvSpPr>
          <p:spPr bwMode="auto">
            <a:xfrm>
              <a:off x="1296" y="3312"/>
              <a:ext cx="269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rPr>
                <a:t>  </a:t>
              </a:r>
              <a:r>
                <a:rPr lang="en-US" altLang="en-US" kern="0" dirty="0" err="1" smtClean="0">
                  <a:solidFill>
                    <a:srgbClr val="000000"/>
                  </a:solidFill>
                </a:rPr>
                <a:t>num</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6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num</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6</a:t>
              </a:r>
            </a:p>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a:solidFill>
                    <a:srgbClr val="000000"/>
                  </a:solidFill>
                </a:rPr>
                <a:t> </a:t>
              </a:r>
              <a:r>
                <a:rPr lang="en-US" altLang="en-US" kern="0" dirty="0" smtClean="0">
                  <a:solidFill>
                    <a:srgbClr val="000000"/>
                  </a:solidFill>
                </a:rPr>
                <a:t>   2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sp>
          <p:nvSpPr>
            <p:cNvPr id="19" name="Line 16"/>
            <p:cNvSpPr>
              <a:spLocks noChangeShapeType="1"/>
            </p:cNvSpPr>
            <p:nvPr/>
          </p:nvSpPr>
          <p:spPr bwMode="auto">
            <a:xfrm flipH="1">
              <a:off x="1632" y="1584"/>
              <a:ext cx="1248"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 name="Line 17"/>
            <p:cNvSpPr>
              <a:spLocks noChangeShapeType="1"/>
            </p:cNvSpPr>
            <p:nvPr/>
          </p:nvSpPr>
          <p:spPr bwMode="auto">
            <a:xfrm>
              <a:off x="2880" y="1584"/>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1" name="Line 18"/>
            <p:cNvSpPr>
              <a:spLocks noChangeShapeType="1"/>
            </p:cNvSpPr>
            <p:nvPr/>
          </p:nvSpPr>
          <p:spPr bwMode="auto">
            <a:xfrm>
              <a:off x="2880" y="1584"/>
              <a:ext cx="120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2" name="Line 19"/>
            <p:cNvSpPr>
              <a:spLocks noChangeShapeType="1"/>
            </p:cNvSpPr>
            <p:nvPr/>
          </p:nvSpPr>
          <p:spPr bwMode="auto">
            <a:xfrm>
              <a:off x="1584" y="211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3" name="Line 20"/>
            <p:cNvSpPr>
              <a:spLocks noChangeShapeType="1"/>
            </p:cNvSpPr>
            <p:nvPr/>
          </p:nvSpPr>
          <p:spPr bwMode="auto">
            <a:xfrm>
              <a:off x="1584" y="312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4" name="Line 21"/>
            <p:cNvSpPr>
              <a:spLocks noChangeShapeType="1"/>
            </p:cNvSpPr>
            <p:nvPr/>
          </p:nvSpPr>
          <p:spPr bwMode="auto">
            <a:xfrm>
              <a:off x="1584" y="264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5" name="Line 22"/>
            <p:cNvSpPr>
              <a:spLocks noChangeShapeType="1"/>
            </p:cNvSpPr>
            <p:nvPr/>
          </p:nvSpPr>
          <p:spPr bwMode="auto">
            <a:xfrm>
              <a:off x="3408" y="312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6" name="Line 23"/>
            <p:cNvSpPr>
              <a:spLocks noChangeShapeType="1"/>
            </p:cNvSpPr>
            <p:nvPr/>
          </p:nvSpPr>
          <p:spPr bwMode="auto">
            <a:xfrm>
              <a:off x="4656" y="264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7" name="Line 24"/>
            <p:cNvSpPr>
              <a:spLocks noChangeShapeType="1"/>
            </p:cNvSpPr>
            <p:nvPr/>
          </p:nvSpPr>
          <p:spPr bwMode="auto">
            <a:xfrm>
              <a:off x="3408" y="259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 name="Line 25"/>
            <p:cNvSpPr>
              <a:spLocks noChangeShapeType="1"/>
            </p:cNvSpPr>
            <p:nvPr/>
          </p:nvSpPr>
          <p:spPr bwMode="auto">
            <a:xfrm flipH="1">
              <a:off x="3408" y="2112"/>
              <a:ext cx="672"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 name="Line 26"/>
            <p:cNvSpPr>
              <a:spLocks noChangeShapeType="1"/>
            </p:cNvSpPr>
            <p:nvPr/>
          </p:nvSpPr>
          <p:spPr bwMode="auto">
            <a:xfrm>
              <a:off x="4080" y="2112"/>
              <a:ext cx="576"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 name="Line 27"/>
            <p:cNvSpPr>
              <a:spLocks noChangeShapeType="1"/>
            </p:cNvSpPr>
            <p:nvPr/>
          </p:nvSpPr>
          <p:spPr bwMode="auto">
            <a:xfrm>
              <a:off x="4080" y="211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sp>
        <p:nvSpPr>
          <p:cNvPr id="31" name="Line 18"/>
          <p:cNvSpPr>
            <a:spLocks noChangeShapeType="1"/>
          </p:cNvSpPr>
          <p:nvPr/>
        </p:nvSpPr>
        <p:spPr bwMode="auto">
          <a:xfrm>
            <a:off x="6881818" y="1140940"/>
            <a:ext cx="2819993" cy="3820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 name="Line 18"/>
          <p:cNvSpPr>
            <a:spLocks noChangeShapeType="1"/>
          </p:cNvSpPr>
          <p:nvPr/>
        </p:nvSpPr>
        <p:spPr bwMode="auto">
          <a:xfrm>
            <a:off x="4825007" y="1996033"/>
            <a:ext cx="334889" cy="2889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3" name="Line 26"/>
          <p:cNvSpPr>
            <a:spLocks noChangeShapeType="1"/>
          </p:cNvSpPr>
          <p:nvPr/>
        </p:nvSpPr>
        <p:spPr bwMode="auto">
          <a:xfrm>
            <a:off x="8787411" y="1996032"/>
            <a:ext cx="1347788" cy="3048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 name="Line 18"/>
          <p:cNvSpPr>
            <a:spLocks noChangeShapeType="1"/>
          </p:cNvSpPr>
          <p:nvPr/>
        </p:nvSpPr>
        <p:spPr bwMode="auto">
          <a:xfrm>
            <a:off x="4825007" y="2852042"/>
            <a:ext cx="334889" cy="2889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5" name="Line 18"/>
          <p:cNvSpPr>
            <a:spLocks noChangeShapeType="1"/>
          </p:cNvSpPr>
          <p:nvPr/>
        </p:nvSpPr>
        <p:spPr bwMode="auto">
          <a:xfrm>
            <a:off x="7720610" y="2773907"/>
            <a:ext cx="334889" cy="2889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6" name="Line 18"/>
          <p:cNvSpPr>
            <a:spLocks noChangeShapeType="1"/>
          </p:cNvSpPr>
          <p:nvPr/>
        </p:nvSpPr>
        <p:spPr bwMode="auto">
          <a:xfrm>
            <a:off x="9696400" y="2852935"/>
            <a:ext cx="516587" cy="3131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7" name="Line 18"/>
          <p:cNvSpPr>
            <a:spLocks noChangeShapeType="1"/>
          </p:cNvSpPr>
          <p:nvPr/>
        </p:nvSpPr>
        <p:spPr bwMode="auto">
          <a:xfrm>
            <a:off x="4825007" y="3588296"/>
            <a:ext cx="457202" cy="312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8" name="Line 18"/>
          <p:cNvSpPr>
            <a:spLocks noChangeShapeType="1"/>
          </p:cNvSpPr>
          <p:nvPr/>
        </p:nvSpPr>
        <p:spPr bwMode="auto">
          <a:xfrm>
            <a:off x="7727029" y="3620320"/>
            <a:ext cx="611119" cy="2807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9" name="Rectangle 3"/>
          <p:cNvSpPr txBox="1">
            <a:spLocks noChangeArrowheads="1"/>
          </p:cNvSpPr>
          <p:nvPr/>
        </p:nvSpPr>
        <p:spPr bwMode="auto">
          <a:xfrm>
            <a:off x="6384032" y="5085184"/>
            <a:ext cx="1645260" cy="62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lvl="0" defTabSz="914400">
              <a:buNone/>
              <a:defRPr/>
            </a:pPr>
            <a:r>
              <a:rPr kumimoji="0" lang="en-US" altLang="en-US" sz="2800" b="0" i="0" u="none" strike="noStrike" kern="0" cap="none" spc="0" normalizeH="0" baseline="0" noProof="0" dirty="0" smtClean="0">
                <a:ln>
                  <a:noFill/>
                </a:ln>
                <a:solidFill>
                  <a:srgbClr val="000000"/>
                </a:solidFill>
                <a:effectLst/>
                <a:uLnTx/>
                <a:uFillTx/>
                <a:latin typeface="Times New Roman"/>
                <a:ea typeface="+mn-ea"/>
                <a:cs typeface="+mn-cs"/>
              </a:rPr>
              <a:t>234*+</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044800" y="866160"/>
              <a:ext cx="9465840" cy="5179680"/>
            </p14:xfrm>
          </p:contentPart>
        </mc:Choice>
        <mc:Fallback xmlns="">
          <p:pic>
            <p:nvPicPr>
              <p:cNvPr id="2" name="Ink 1"/>
              <p:cNvPicPr/>
              <p:nvPr/>
            </p:nvPicPr>
            <p:blipFill>
              <a:blip r:embed="rId3"/>
              <a:stretch>
                <a:fillRect/>
              </a:stretch>
            </p:blipFill>
            <p:spPr>
              <a:xfrm>
                <a:off x="2035440" y="856800"/>
                <a:ext cx="9484560" cy="5198400"/>
              </a:xfrm>
              <a:prstGeom prst="rect">
                <a:avLst/>
              </a:prstGeom>
            </p:spPr>
          </p:pic>
        </mc:Fallback>
      </mc:AlternateContent>
    </p:spTree>
    <p:extLst>
      <p:ext uri="{BB962C8B-B14F-4D97-AF65-F5344CB8AC3E}">
        <p14:creationId xmlns:p14="http://schemas.microsoft.com/office/powerpoint/2010/main" val="330771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9" name="Rectangle 2"/>
          <p:cNvSpPr txBox="1">
            <a:spLocks noChangeArrowheads="1"/>
          </p:cNvSpPr>
          <p:nvPr/>
        </p:nvSpPr>
        <p:spPr bwMode="auto">
          <a:xfrm>
            <a:off x="1055440" y="260648"/>
            <a:ext cx="9525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Syntax-Directed Definitions and Translation Schemes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10" name="Rectangle 3"/>
          <p:cNvSpPr txBox="1">
            <a:spLocks noChangeArrowheads="1"/>
          </p:cNvSpPr>
          <p:nvPr/>
        </p:nvSpPr>
        <p:spPr bwMode="auto">
          <a:xfrm>
            <a:off x="1207840" y="1327448"/>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When we associate semantic rules with productions, we use two notations: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2400" b="1" i="0" u="none" strike="noStrike" kern="0" cap="none" spc="0" normalizeH="0" baseline="0" noProof="0" smtClean="0">
                <a:ln>
                  <a:noFill/>
                </a:ln>
                <a:solidFill>
                  <a:srgbClr val="000000"/>
                </a:solidFill>
                <a:effectLst/>
                <a:uLnTx/>
                <a:uFillTx/>
                <a:latin typeface="Times New Roman"/>
              </a:rPr>
              <a:t>Syntax-Directed Definitions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2400" b="1" i="0" u="none" strike="noStrike" kern="0" cap="none" spc="0" normalizeH="0" baseline="0" noProof="0" smtClean="0">
                <a:ln>
                  <a:noFill/>
                </a:ln>
                <a:solidFill>
                  <a:srgbClr val="000000"/>
                </a:solidFill>
                <a:effectLst/>
                <a:uLnTx/>
                <a:uFillTx/>
                <a:latin typeface="Times New Roman"/>
              </a:rPr>
              <a:t>Translation Schemes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1" i="0" u="none" strike="noStrike" kern="0" cap="none" spc="0" normalizeH="0" baseline="0" noProof="0" smtClean="0">
                <a:ln>
                  <a:noFill/>
                </a:ln>
                <a:solidFill>
                  <a:srgbClr val="000000"/>
                </a:solidFill>
                <a:effectLst/>
                <a:uLnTx/>
                <a:uFillTx/>
                <a:latin typeface="Times New Roman"/>
                <a:ea typeface="+mn-ea"/>
                <a:cs typeface="+mn-cs"/>
              </a:rPr>
              <a:t>Syntax-Directed Definitions: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1800" b="0" i="0" u="none" strike="noStrike" kern="0" cap="none" spc="0" normalizeH="0" baseline="0" noProof="0" smtClean="0">
                <a:ln>
                  <a:noFill/>
                </a:ln>
                <a:solidFill>
                  <a:srgbClr val="000000"/>
                </a:solidFill>
                <a:effectLst/>
                <a:uLnTx/>
                <a:uFillTx/>
                <a:latin typeface="Times New Roman"/>
              </a:rPr>
              <a:t>give high-level specifications for translations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1800" b="0" i="0" u="none" strike="noStrike" kern="0" cap="none" spc="0" normalizeH="0" baseline="0" noProof="0" smtClean="0">
                <a:ln>
                  <a:noFill/>
                </a:ln>
                <a:solidFill>
                  <a:srgbClr val="000000"/>
                </a:solidFill>
                <a:effectLst/>
                <a:uLnTx/>
                <a:uFillTx/>
                <a:latin typeface="Times New Roman"/>
              </a:rPr>
              <a:t>hide many implementation details such as order of evaluation of semantic actions.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1800" b="0" i="0" u="none" strike="noStrike" kern="0" cap="none" spc="0" normalizeH="0" baseline="0" noProof="0" smtClean="0">
                <a:ln>
                  <a:noFill/>
                </a:ln>
                <a:solidFill>
                  <a:srgbClr val="000000"/>
                </a:solidFill>
                <a:effectLst/>
                <a:uLnTx/>
                <a:uFillTx/>
                <a:latin typeface="Times New Roman"/>
              </a:rPr>
              <a:t>We associate a production rule with a set of semantic actions, and we do not say when they will be evaluated.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1" i="0" u="none" strike="noStrike" kern="0" cap="none" spc="0" normalizeH="0" baseline="0" noProof="0" smtClean="0">
                <a:ln>
                  <a:noFill/>
                </a:ln>
                <a:solidFill>
                  <a:srgbClr val="000000"/>
                </a:solidFill>
                <a:effectLst/>
                <a:uLnTx/>
                <a:uFillTx/>
                <a:latin typeface="Times New Roman"/>
                <a:ea typeface="+mn-ea"/>
                <a:cs typeface="+mn-cs"/>
              </a:rPr>
              <a:t>Translation Schemes: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1800" b="0" i="0" u="none" strike="noStrike" kern="0" cap="none" spc="0" normalizeH="0" baseline="0" noProof="0" smtClean="0">
                <a:ln>
                  <a:noFill/>
                </a:ln>
                <a:solidFill>
                  <a:srgbClr val="000000"/>
                </a:solidFill>
                <a:effectLst/>
                <a:uLnTx/>
                <a:uFillTx/>
                <a:latin typeface="Times New Roman"/>
              </a:rPr>
              <a:t>indicate the order of evaluation of semantic actions associated with a production rule.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1800" b="0" i="0" u="none" strike="noStrike" kern="0" cap="none" spc="0" normalizeH="0" baseline="0" noProof="0" smtClean="0">
                <a:ln>
                  <a:noFill/>
                </a:ln>
                <a:solidFill>
                  <a:srgbClr val="000000"/>
                </a:solidFill>
                <a:effectLst/>
                <a:uLnTx/>
                <a:uFillTx/>
                <a:latin typeface="Times New Roman"/>
              </a:rPr>
              <a:t>In other words, translation schemes give a little bit information about implementation details.</a:t>
            </a:r>
          </a:p>
        </p:txBody>
      </p:sp>
    </p:spTree>
    <p:extLst>
      <p:ext uri="{BB962C8B-B14F-4D97-AF65-F5344CB8AC3E}">
        <p14:creationId xmlns:p14="http://schemas.microsoft.com/office/powerpoint/2010/main" val="965508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7" name="Rectangle 2"/>
          <p:cNvSpPr txBox="1">
            <a:spLocks noChangeArrowheads="1"/>
          </p:cNvSpPr>
          <p:nvPr/>
        </p:nvSpPr>
        <p:spPr bwMode="auto">
          <a:xfrm>
            <a:off x="467816" y="-113246"/>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latin typeface="Times New Roman"/>
              </a:rPr>
              <a:t>SDT for infix to postfix translation(BUP)</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8" name="Rectangle 3"/>
          <p:cNvSpPr txBox="1">
            <a:spLocks noChangeArrowheads="1"/>
          </p:cNvSpPr>
          <p:nvPr/>
        </p:nvSpPr>
        <p:spPr bwMode="auto">
          <a:xfrm>
            <a:off x="479376" y="1406881"/>
            <a:ext cx="4248472" cy="396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defTabSz="914400">
              <a:buNone/>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 + T  </a:t>
            </a:r>
            <a:r>
              <a:rPr kumimoji="0" lang="en-US" altLang="en-US" sz="2400" b="0" i="0" u="none" strike="noStrike" kern="0" cap="none" spc="0" normalizeH="0" noProof="0" dirty="0" smtClean="0">
                <a:ln>
                  <a:noFill/>
                </a:ln>
                <a:solidFill>
                  <a:srgbClr val="000000"/>
                </a:solidFill>
                <a:effectLst/>
                <a:uLnTx/>
                <a:uFillTx/>
                <a:latin typeface="Times New Roman"/>
                <a:ea typeface="+mn-ea"/>
                <a:cs typeface="Times New Roman" panose="02020603050405020304" pitchFamily="18" charset="0"/>
              </a:rPr>
              <a:t> </a:t>
            </a:r>
            <a:r>
              <a:rPr lang="en-US" dirty="0"/>
              <a:t>{ print(‘+’) }</a:t>
            </a:r>
          </a:p>
          <a:p>
            <a:pPr lvl="0" defTabSz="914400">
              <a:buNone/>
              <a:defRPr/>
            </a:pPr>
            <a:r>
              <a:rPr lang="en-US" altLang="en-US" kern="0" dirty="0" smtClean="0">
                <a:solidFill>
                  <a:srgbClr val="000000"/>
                </a:solidFill>
                <a:latin typeface="Times New Roman"/>
                <a:cs typeface="Times New Roman" panose="02020603050405020304" pitchFamily="18" charset="0"/>
              </a:rPr>
              <a:t>E </a:t>
            </a:r>
            <a:r>
              <a:rPr lang="en-US" altLang="en-US" kern="0" dirty="0">
                <a:solidFill>
                  <a:srgbClr val="000000"/>
                </a:solidFill>
                <a:latin typeface="Times New Roman"/>
                <a:cs typeface="Times New Roman" panose="02020603050405020304" pitchFamily="18" charset="0"/>
              </a:rPr>
              <a:t>→ T 	 </a:t>
            </a:r>
            <a:r>
              <a:rPr lang="en-US" altLang="en-US" kern="0" dirty="0" smtClean="0">
                <a:solidFill>
                  <a:srgbClr val="000000"/>
                </a:solidFill>
                <a:latin typeface="Times New Roman"/>
                <a:cs typeface="Times New Roman" panose="02020603050405020304" pitchFamily="18" charset="0"/>
              </a:rPr>
              <a:t>          { }</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T → </a:t>
            </a:r>
            <a:r>
              <a:rPr lang="en-US" altLang="en-US" kern="0" dirty="0" smtClean="0">
                <a:solidFill>
                  <a:srgbClr val="000000"/>
                </a:solidFill>
                <a:latin typeface="Times New Roman"/>
                <a:cs typeface="Times New Roman" panose="02020603050405020304" pitchFamily="18" charset="0"/>
              </a:rPr>
              <a:t>T </a:t>
            </a:r>
            <a:r>
              <a:rPr lang="en-US" altLang="en-US" kern="0" dirty="0">
                <a:solidFill>
                  <a:srgbClr val="000000"/>
                </a:solidFill>
                <a:latin typeface="Times New Roman"/>
                <a:cs typeface="Times New Roman" panose="02020603050405020304" pitchFamily="18" charset="0"/>
              </a:rPr>
              <a:t>* F    </a:t>
            </a:r>
            <a:r>
              <a:rPr lang="en-US" dirty="0" smtClean="0"/>
              <a:t>{ </a:t>
            </a:r>
            <a:r>
              <a:rPr lang="en-US" dirty="0"/>
              <a:t>print</a:t>
            </a:r>
            <a:r>
              <a:rPr lang="en-US" dirty="0" smtClean="0"/>
              <a:t>(‘*’)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T → </a:t>
            </a:r>
            <a:r>
              <a:rPr lang="en-US" altLang="en-US" kern="0" dirty="0" smtClean="0">
                <a:solidFill>
                  <a:srgbClr val="000000"/>
                </a:solidFill>
                <a:latin typeface="Times New Roman"/>
                <a:cs typeface="Times New Roman" panose="02020603050405020304" pitchFamily="18" charset="0"/>
              </a:rPr>
              <a:t>F</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(E)     </a:t>
            </a:r>
            <a:r>
              <a:rPr lang="en-US" altLang="en-US" kern="0" dirty="0" smtClean="0">
                <a:solidFill>
                  <a:srgbClr val="000000"/>
                </a:solidFill>
                <a:latin typeface="Times New Roman"/>
                <a:cs typeface="Times New Roman" panose="02020603050405020304" pitchFamily="18" charset="0"/>
              </a:rPr>
              <a:t>    {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a:t>
            </a:r>
            <a:r>
              <a:rPr lang="en-US" altLang="en-US" kern="0" dirty="0" err="1" smtClean="0">
                <a:solidFill>
                  <a:srgbClr val="000000"/>
                </a:solidFill>
                <a:latin typeface="Times New Roman"/>
                <a:cs typeface="Times New Roman" panose="02020603050405020304" pitchFamily="18" charset="0"/>
              </a:rPr>
              <a:t>num</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{print(</a:t>
            </a:r>
            <a:r>
              <a:rPr lang="en-US" altLang="en-US" kern="0" dirty="0" err="1" smtClean="0">
                <a:solidFill>
                  <a:srgbClr val="000000"/>
                </a:solidFill>
                <a:latin typeface="Times New Roman"/>
                <a:cs typeface="Times New Roman" panose="02020603050405020304" pitchFamily="18" charset="0"/>
              </a:rPr>
              <a:t>num.lval</a:t>
            </a:r>
            <a:r>
              <a:rPr lang="en-US" altLang="en-US" kern="0" dirty="0" smtClean="0">
                <a:solidFill>
                  <a:srgbClr val="000000"/>
                </a:solidFill>
                <a:latin typeface="Times New Roman"/>
                <a:cs typeface="Times New Roman" panose="02020603050405020304" pitchFamily="18" charset="0"/>
              </a:rPr>
              <a:t>)}</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smtClean="0">
                <a:solidFill>
                  <a:srgbClr val="000000"/>
                </a:solidFill>
                <a:latin typeface="Times New Roman"/>
                <a:cs typeface="Times New Roman" panose="02020603050405020304" pitchFamily="18" charset="0"/>
              </a:rPr>
              <a:t> </a:t>
            </a:r>
          </a:p>
          <a:p>
            <a:pPr defTabSz="914400">
              <a:buNone/>
              <a:defRPr/>
            </a:pPr>
            <a:r>
              <a:rPr lang="en-US" altLang="en-US" kern="0" dirty="0" smtClean="0">
                <a:solidFill>
                  <a:srgbClr val="000000"/>
                </a:solidFill>
                <a:latin typeface="Times New Roman"/>
                <a:cs typeface="Times New Roman" panose="02020603050405020304" pitchFamily="18" charset="0"/>
              </a:rPr>
              <a:t>Example: 2+3*4                                       </a:t>
            </a:r>
          </a:p>
          <a:p>
            <a:pPr defTabSz="914400">
              <a:buNone/>
              <a:defRPr/>
            </a:pP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a:t>
            </a:r>
            <a:endParaRPr lang="en-US" altLang="en-US" kern="0" dirty="0">
              <a:solidFill>
                <a:srgbClr val="000000"/>
              </a:solidFill>
              <a:latin typeface="Times New Roman"/>
              <a:cs typeface="Times New Roman" panose="02020603050405020304" pitchFamily="18" charset="0"/>
            </a:endParaRPr>
          </a:p>
          <a:p>
            <a:pPr defTabSz="914400">
              <a:buNone/>
              <a:defRPr/>
            </a:pPr>
            <a:endParaRPr lang="en-US" altLang="en-US" kern="0" dirty="0">
              <a:solidFill>
                <a:srgbClr val="000000"/>
              </a:solidFill>
              <a:latin typeface="Times New Roman"/>
              <a:cs typeface="Times New Roman" panose="02020603050405020304" pitchFamily="18" charset="0"/>
            </a:endParaRPr>
          </a:p>
          <a:p>
            <a:pPr lvl="0" defTabSz="914400">
              <a:buNone/>
              <a:defRPr/>
            </a:pPr>
            <a:endParaRPr lang="en-US" altLang="en-US" sz="1400" kern="0" dirty="0">
              <a:solidFill>
                <a:srgbClr val="000000"/>
              </a:solidFill>
              <a:latin typeface="Times New Roman"/>
            </a:endParaRPr>
          </a:p>
          <a:p>
            <a:pPr lvl="0" defTabSz="914400">
              <a:buNone/>
              <a:defRPr/>
            </a:pPr>
            <a:endPar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mn-cs"/>
            </a:endParaRPr>
          </a:p>
        </p:txBody>
      </p:sp>
      <p:grpSp>
        <p:nvGrpSpPr>
          <p:cNvPr id="10" name="Group 29"/>
          <p:cNvGrpSpPr>
            <a:grpSpLocks/>
          </p:cNvGrpSpPr>
          <p:nvPr/>
        </p:nvGrpSpPr>
        <p:grpSpPr bwMode="auto">
          <a:xfrm>
            <a:off x="5510218" y="1126529"/>
            <a:ext cx="5767391" cy="4030663"/>
            <a:chOff x="1296" y="1296"/>
            <a:chExt cx="3633" cy="2539"/>
          </a:xfrm>
        </p:grpSpPr>
        <p:sp>
          <p:nvSpPr>
            <p:cNvPr id="12" name="Text Box 7"/>
            <p:cNvSpPr txBox="1">
              <a:spLocks noChangeArrowheads="1"/>
            </p:cNvSpPr>
            <p:nvPr/>
          </p:nvSpPr>
          <p:spPr bwMode="auto">
            <a:xfrm>
              <a:off x="2792" y="129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E</a:t>
              </a:r>
              <a:endPar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13" name="Text Box 9"/>
            <p:cNvSpPr txBox="1">
              <a:spLocks noChangeArrowheads="1"/>
            </p:cNvSpPr>
            <p:nvPr/>
          </p:nvSpPr>
          <p:spPr bwMode="auto">
            <a:xfrm>
              <a:off x="1296" y="1824"/>
              <a:ext cx="29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E                         +                      T</a:t>
              </a:r>
            </a:p>
          </p:txBody>
        </p:sp>
        <p:sp>
          <p:nvSpPr>
            <p:cNvPr id="14" name="Text Box 10"/>
            <p:cNvSpPr txBox="1">
              <a:spLocks noChangeArrowheads="1"/>
            </p:cNvSpPr>
            <p:nvPr/>
          </p:nvSpPr>
          <p:spPr bwMode="auto">
            <a:xfrm>
              <a:off x="1296" y="2304"/>
              <a:ext cx="36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T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T</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          F</a:t>
              </a:r>
            </a:p>
          </p:txBody>
        </p:sp>
        <p:sp>
          <p:nvSpPr>
            <p:cNvPr id="15" name="Text Box 11"/>
            <p:cNvSpPr txBox="1">
              <a:spLocks noChangeArrowheads="1"/>
            </p:cNvSpPr>
            <p:nvPr/>
          </p:nvSpPr>
          <p:spPr bwMode="auto">
            <a:xfrm>
              <a:off x="1296" y="2784"/>
              <a:ext cx="363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F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F</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num</a:t>
              </a:r>
              <a:endPar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a:solidFill>
                    <a:srgbClr val="000000"/>
                  </a:solidFill>
                </a:rPr>
                <a:t> </a:t>
              </a:r>
              <a:r>
                <a:rPr lang="en-US" altLang="en-US" kern="0" dirty="0" smtClean="0">
                  <a:solidFill>
                    <a:srgbClr val="000000"/>
                  </a:solidFill>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6" name="Text Box 12"/>
            <p:cNvSpPr txBox="1">
              <a:spLocks noChangeArrowheads="1"/>
            </p:cNvSpPr>
            <p:nvPr/>
          </p:nvSpPr>
          <p:spPr bwMode="auto">
            <a:xfrm>
              <a:off x="1296" y="3312"/>
              <a:ext cx="240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rPr>
                <a:t>  </a:t>
              </a:r>
              <a:r>
                <a:rPr lang="en-US" altLang="en-US" kern="0" dirty="0" err="1" smtClean="0">
                  <a:solidFill>
                    <a:srgbClr val="000000"/>
                  </a:solidFill>
                </a:rPr>
                <a:t>num</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num</a:t>
              </a:r>
              <a:endPar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a:solidFill>
                    <a:srgbClr val="000000"/>
                  </a:solidFill>
                </a:rPr>
                <a:t> </a:t>
              </a:r>
              <a:r>
                <a:rPr lang="en-US" altLang="en-US" kern="0" dirty="0" smtClean="0">
                  <a:solidFill>
                    <a:srgbClr val="000000"/>
                  </a:solidFill>
                </a:rPr>
                <a:t>   2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sp>
          <p:nvSpPr>
            <p:cNvPr id="19" name="Line 16"/>
            <p:cNvSpPr>
              <a:spLocks noChangeShapeType="1"/>
            </p:cNvSpPr>
            <p:nvPr/>
          </p:nvSpPr>
          <p:spPr bwMode="auto">
            <a:xfrm flipH="1">
              <a:off x="1632" y="1584"/>
              <a:ext cx="1248"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 name="Line 17"/>
            <p:cNvSpPr>
              <a:spLocks noChangeShapeType="1"/>
            </p:cNvSpPr>
            <p:nvPr/>
          </p:nvSpPr>
          <p:spPr bwMode="auto">
            <a:xfrm>
              <a:off x="2880" y="1584"/>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1" name="Line 18"/>
            <p:cNvSpPr>
              <a:spLocks noChangeShapeType="1"/>
            </p:cNvSpPr>
            <p:nvPr/>
          </p:nvSpPr>
          <p:spPr bwMode="auto">
            <a:xfrm>
              <a:off x="2880" y="1584"/>
              <a:ext cx="120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2" name="Line 19"/>
            <p:cNvSpPr>
              <a:spLocks noChangeShapeType="1"/>
            </p:cNvSpPr>
            <p:nvPr/>
          </p:nvSpPr>
          <p:spPr bwMode="auto">
            <a:xfrm>
              <a:off x="1584" y="211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3" name="Line 20"/>
            <p:cNvSpPr>
              <a:spLocks noChangeShapeType="1"/>
            </p:cNvSpPr>
            <p:nvPr/>
          </p:nvSpPr>
          <p:spPr bwMode="auto">
            <a:xfrm>
              <a:off x="1584" y="312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4" name="Line 21"/>
            <p:cNvSpPr>
              <a:spLocks noChangeShapeType="1"/>
            </p:cNvSpPr>
            <p:nvPr/>
          </p:nvSpPr>
          <p:spPr bwMode="auto">
            <a:xfrm>
              <a:off x="1584" y="264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5" name="Line 22"/>
            <p:cNvSpPr>
              <a:spLocks noChangeShapeType="1"/>
            </p:cNvSpPr>
            <p:nvPr/>
          </p:nvSpPr>
          <p:spPr bwMode="auto">
            <a:xfrm>
              <a:off x="3408" y="312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6" name="Line 23"/>
            <p:cNvSpPr>
              <a:spLocks noChangeShapeType="1"/>
            </p:cNvSpPr>
            <p:nvPr/>
          </p:nvSpPr>
          <p:spPr bwMode="auto">
            <a:xfrm>
              <a:off x="4656" y="264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7" name="Line 24"/>
            <p:cNvSpPr>
              <a:spLocks noChangeShapeType="1"/>
            </p:cNvSpPr>
            <p:nvPr/>
          </p:nvSpPr>
          <p:spPr bwMode="auto">
            <a:xfrm>
              <a:off x="3408" y="259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 name="Line 25"/>
            <p:cNvSpPr>
              <a:spLocks noChangeShapeType="1"/>
            </p:cNvSpPr>
            <p:nvPr/>
          </p:nvSpPr>
          <p:spPr bwMode="auto">
            <a:xfrm flipH="1">
              <a:off x="3408" y="2112"/>
              <a:ext cx="672"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 name="Line 26"/>
            <p:cNvSpPr>
              <a:spLocks noChangeShapeType="1"/>
            </p:cNvSpPr>
            <p:nvPr/>
          </p:nvSpPr>
          <p:spPr bwMode="auto">
            <a:xfrm>
              <a:off x="4080" y="2112"/>
              <a:ext cx="576"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 name="Line 27"/>
            <p:cNvSpPr>
              <a:spLocks noChangeShapeType="1"/>
            </p:cNvSpPr>
            <p:nvPr/>
          </p:nvSpPr>
          <p:spPr bwMode="auto">
            <a:xfrm>
              <a:off x="4080" y="211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sp>
        <p:nvSpPr>
          <p:cNvPr id="31" name="Rectangle 3"/>
          <p:cNvSpPr txBox="1">
            <a:spLocks noChangeArrowheads="1"/>
          </p:cNvSpPr>
          <p:nvPr/>
        </p:nvSpPr>
        <p:spPr bwMode="auto">
          <a:xfrm>
            <a:off x="7062489" y="5386880"/>
            <a:ext cx="1645260" cy="62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lvl="0" defTabSz="914400">
              <a:buNone/>
              <a:defRPr/>
            </a:pPr>
            <a:r>
              <a:rPr kumimoji="0" lang="en-US" altLang="en-US" sz="2800" b="0" i="0" u="none" strike="noStrike" kern="0" cap="none" spc="0" normalizeH="0" baseline="0" noProof="0" dirty="0" smtClean="0">
                <a:ln>
                  <a:noFill/>
                </a:ln>
                <a:solidFill>
                  <a:srgbClr val="000000"/>
                </a:solidFill>
                <a:effectLst/>
                <a:uLnTx/>
                <a:uFillTx/>
                <a:latin typeface="Times New Roman"/>
                <a:ea typeface="+mn-ea"/>
                <a:cs typeface="+mn-cs"/>
              </a:rPr>
              <a:t>234*+</a:t>
            </a:r>
          </a:p>
        </p:txBody>
      </p:sp>
    </p:spTree>
    <p:extLst>
      <p:ext uri="{BB962C8B-B14F-4D97-AF65-F5344CB8AC3E}">
        <p14:creationId xmlns:p14="http://schemas.microsoft.com/office/powerpoint/2010/main" val="137595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108996"/>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Attribute Grammar</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127448" y="1175796"/>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So, a semantic rule </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b=f(c</a:t>
            </a:r>
            <a:r>
              <a:rPr kumimoji="0" lang="en-US" altLang="en-US" sz="2400" b="0" i="1"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,c</a:t>
            </a:r>
            <a:r>
              <a:rPr kumimoji="0" lang="en-US" altLang="en-US" sz="2400" b="0" i="1"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2</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r>
              <a:rPr kumimoji="0" lang="en-US" altLang="en-US" sz="2400" b="0" i="1"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c</a:t>
            </a:r>
            <a:r>
              <a:rPr kumimoji="0" lang="en-US" altLang="en-US" sz="2400" b="0" i="1" u="none" strike="noStrike" kern="0" cap="none" spc="0" normalizeH="0" baseline="-25000" noProof="0" dirty="0" err="1" smtClean="0">
                <a:ln>
                  <a:noFill/>
                </a:ln>
                <a:solidFill>
                  <a:srgbClr val="000000"/>
                </a:solidFill>
                <a:effectLst/>
                <a:uLnTx/>
                <a:uFillTx/>
                <a:latin typeface="Times New Roman"/>
                <a:ea typeface="+mn-ea"/>
                <a:cs typeface="Times New Roman" panose="02020603050405020304" pitchFamily="18" charset="0"/>
              </a:rPr>
              <a:t>n</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indicates that the attribute b </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depends</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o</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attributes </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c</a:t>
            </a:r>
            <a:r>
              <a:rPr kumimoji="0" lang="en-US" altLang="en-US" sz="2400" b="0" i="1"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,c</a:t>
            </a:r>
            <a:r>
              <a:rPr kumimoji="0" lang="en-US" altLang="en-US" sz="2400" b="0" i="1"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2</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r>
              <a:rPr kumimoji="0" lang="en-US" altLang="en-US" sz="2400" b="0" i="1"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c</a:t>
            </a:r>
            <a:r>
              <a:rPr kumimoji="0" lang="en-US" altLang="en-US" sz="2400" b="0" i="1" u="none" strike="noStrike" kern="0" cap="none" spc="0" normalizeH="0" baseline="-25000" noProof="0" dirty="0" err="1" smtClean="0">
                <a:ln>
                  <a:noFill/>
                </a:ln>
                <a:solidFill>
                  <a:srgbClr val="000000"/>
                </a:solidFill>
                <a:effectLst/>
                <a:uLnTx/>
                <a:uFillTx/>
                <a:latin typeface="Times New Roman"/>
                <a:ea typeface="+mn-ea"/>
                <a:cs typeface="Times New Roman" panose="02020603050405020304" pitchFamily="18" charset="0"/>
              </a:rPr>
              <a:t>n</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In a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syntax-directed definition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 semantic rule may just evaluate           a value of an attribute or it may have some side effects such as    printing values.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An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attribute grammar</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is a syntax-directed definition in which the functions in the semantic rules cannot have side effects  (they can     only evaluate values of attributes).</a:t>
            </a:r>
          </a:p>
        </p:txBody>
      </p:sp>
    </p:spTree>
    <p:extLst>
      <p:ext uri="{BB962C8B-B14F-4D97-AF65-F5344CB8AC3E}">
        <p14:creationId xmlns:p14="http://schemas.microsoft.com/office/powerpoint/2010/main" val="1659946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83432" y="44624"/>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S-Attributed Definition</a:t>
            </a:r>
          </a:p>
        </p:txBody>
      </p:sp>
      <p:sp>
        <p:nvSpPr>
          <p:cNvPr id="6" name="Rectangle 3"/>
          <p:cNvSpPr txBox="1">
            <a:spLocks noChangeArrowheads="1"/>
          </p:cNvSpPr>
          <p:nvPr/>
        </p:nvSpPr>
        <p:spPr bwMode="auto">
          <a:xfrm>
            <a:off x="983432" y="1327448"/>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r>
              <a:rPr lang="en-US" dirty="0" smtClean="0"/>
              <a:t>If an SDD </a:t>
            </a:r>
            <a:r>
              <a:rPr lang="en-US" dirty="0"/>
              <a:t>uses </a:t>
            </a:r>
            <a:r>
              <a:rPr lang="en-US" dirty="0">
                <a:solidFill>
                  <a:srgbClr val="FF0000"/>
                </a:solidFill>
              </a:rPr>
              <a:t>only synthesized attributes</a:t>
            </a:r>
            <a:r>
              <a:rPr lang="en-US" dirty="0"/>
              <a:t>, it is called as </a:t>
            </a:r>
            <a:r>
              <a:rPr lang="en-US" dirty="0" smtClean="0">
                <a:solidFill>
                  <a:srgbClr val="FF0000"/>
                </a:solidFill>
              </a:rPr>
              <a:t>S-attributed.</a:t>
            </a:r>
          </a:p>
          <a:p>
            <a:pPr marL="0" indent="0">
              <a:buNone/>
            </a:pPr>
            <a:endParaRPr lang="en-US" dirty="0"/>
          </a:p>
          <a:p>
            <a:r>
              <a:rPr lang="en-US" dirty="0"/>
              <a:t>Semantic actions are placed </a:t>
            </a:r>
            <a:r>
              <a:rPr lang="en-US" dirty="0" smtClean="0"/>
              <a:t>at right end of production.</a:t>
            </a:r>
          </a:p>
          <a:p>
            <a:pPr marL="0" indent="0">
              <a:buNone/>
            </a:pPr>
            <a:r>
              <a:rPr lang="en-US" dirty="0" smtClean="0"/>
              <a:t>                               A-&gt;XYZ{ }</a:t>
            </a:r>
          </a:p>
          <a:p>
            <a:pPr marL="0" indent="0">
              <a:buNone/>
            </a:pPr>
            <a:r>
              <a:rPr lang="en-US" dirty="0"/>
              <a:t> </a:t>
            </a:r>
            <a:r>
              <a:rPr lang="en-US" dirty="0" smtClean="0"/>
              <a:t> </a:t>
            </a:r>
            <a:endParaRPr lang="en-US" dirty="0"/>
          </a:p>
          <a:p>
            <a:r>
              <a:rPr lang="en-US" dirty="0" smtClean="0"/>
              <a:t>Attributes are </a:t>
            </a:r>
            <a:r>
              <a:rPr lang="en-US" dirty="0"/>
              <a:t>evaluated in bottom-up parsing, as the values of the parent nodes depend upon the values of the child nodes</a:t>
            </a:r>
            <a:r>
              <a:rPr lang="en-US" dirty="0" smtClean="0"/>
              <a:t>.</a:t>
            </a:r>
          </a:p>
          <a:p>
            <a:pPr marL="0" indent="0">
              <a:buNone/>
            </a:pPr>
            <a:r>
              <a:rPr lang="en-US" dirty="0" smtClean="0"/>
              <a:t>                                           A-&gt;BCD</a:t>
            </a:r>
          </a:p>
          <a:p>
            <a:pPr marL="0" indent="0">
              <a:buNone/>
            </a:pPr>
            <a:r>
              <a:rPr lang="en-US" dirty="0"/>
              <a:t> </a:t>
            </a:r>
            <a:r>
              <a:rPr lang="en-US" dirty="0" smtClean="0"/>
              <a:t>                                          A.s=f(</a:t>
            </a:r>
            <a:r>
              <a:rPr lang="en-US" dirty="0" err="1" smtClean="0"/>
              <a:t>B.s,C.s,D.s</a:t>
            </a:r>
            <a:r>
              <a:rPr lang="en-US" dirty="0" smtClean="0"/>
              <a:t>)</a:t>
            </a:r>
          </a:p>
        </p:txBody>
      </p:sp>
    </p:spTree>
    <p:extLst>
      <p:ext uri="{BB962C8B-B14F-4D97-AF65-F5344CB8AC3E}">
        <p14:creationId xmlns:p14="http://schemas.microsoft.com/office/powerpoint/2010/main" val="1745292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487488" y="-149696"/>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L-Attributed Definition</a:t>
            </a:r>
          </a:p>
        </p:txBody>
      </p:sp>
      <p:sp>
        <p:nvSpPr>
          <p:cNvPr id="6" name="Rectangle 3"/>
          <p:cNvSpPr txBox="1">
            <a:spLocks noChangeArrowheads="1"/>
          </p:cNvSpPr>
          <p:nvPr/>
        </p:nvSpPr>
        <p:spPr bwMode="auto">
          <a:xfrm>
            <a:off x="695400" y="620688"/>
            <a:ext cx="11017224"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r>
              <a:rPr lang="en-IN" dirty="0" smtClean="0"/>
              <a:t>It </a:t>
            </a:r>
            <a:r>
              <a:rPr lang="en-IN" dirty="0"/>
              <a:t>uses </a:t>
            </a:r>
            <a:r>
              <a:rPr lang="en-IN" dirty="0">
                <a:solidFill>
                  <a:srgbClr val="FF0000"/>
                </a:solidFill>
              </a:rPr>
              <a:t>both synthesized attributes and inherited </a:t>
            </a:r>
            <a:r>
              <a:rPr lang="en-IN" dirty="0" smtClean="0">
                <a:solidFill>
                  <a:srgbClr val="FF0000"/>
                </a:solidFill>
              </a:rPr>
              <a:t>attributes</a:t>
            </a:r>
            <a:r>
              <a:rPr lang="en-IN" dirty="0" smtClean="0"/>
              <a:t>. Each </a:t>
            </a:r>
            <a:r>
              <a:rPr lang="en-IN" dirty="0" smtClean="0">
                <a:solidFill>
                  <a:srgbClr val="FF0000"/>
                </a:solidFill>
              </a:rPr>
              <a:t>inherited attribute restricted</a:t>
            </a:r>
            <a:r>
              <a:rPr lang="en-IN" dirty="0" smtClean="0"/>
              <a:t> to </a:t>
            </a:r>
            <a:r>
              <a:rPr lang="en-IN" dirty="0"/>
              <a:t>inherit </a:t>
            </a:r>
            <a:r>
              <a:rPr lang="en-IN" dirty="0" smtClean="0"/>
              <a:t>values </a:t>
            </a:r>
            <a:r>
              <a:rPr lang="en-IN" dirty="0" smtClean="0">
                <a:solidFill>
                  <a:srgbClr val="FF0000"/>
                </a:solidFill>
              </a:rPr>
              <a:t>either </a:t>
            </a:r>
            <a:r>
              <a:rPr lang="en-IN" dirty="0">
                <a:solidFill>
                  <a:srgbClr val="FF0000"/>
                </a:solidFill>
              </a:rPr>
              <a:t>from </a:t>
            </a:r>
            <a:r>
              <a:rPr lang="en-IN" dirty="0" smtClean="0">
                <a:solidFill>
                  <a:srgbClr val="FF0000"/>
                </a:solidFill>
              </a:rPr>
              <a:t>parent or left </a:t>
            </a:r>
            <a:r>
              <a:rPr lang="en-IN" dirty="0">
                <a:solidFill>
                  <a:srgbClr val="FF0000"/>
                </a:solidFill>
              </a:rPr>
              <a:t>siblings </a:t>
            </a:r>
            <a:r>
              <a:rPr lang="en-IN" dirty="0" smtClean="0">
                <a:solidFill>
                  <a:srgbClr val="FF0000"/>
                </a:solidFill>
              </a:rPr>
              <a:t>only</a:t>
            </a:r>
            <a:r>
              <a:rPr lang="en-IN" dirty="0"/>
              <a:t>.</a:t>
            </a:r>
            <a:endParaRPr lang="en-IN" dirty="0" smtClean="0"/>
          </a:p>
          <a:p>
            <a:pPr marL="0" indent="0">
              <a:buNone/>
            </a:pPr>
            <a:r>
              <a:rPr lang="en-IN" dirty="0"/>
              <a:t>Example:</a:t>
            </a:r>
            <a:endParaRPr lang="en-US" dirty="0"/>
          </a:p>
          <a:p>
            <a:pPr marL="0" indent="0">
              <a:buNone/>
            </a:pPr>
            <a:r>
              <a:rPr lang="en-IN" dirty="0" smtClean="0"/>
              <a:t>      A </a:t>
            </a:r>
            <a:r>
              <a:rPr lang="en-IN" dirty="0"/>
              <a:t>-&gt; XYZ {Y.S = A.S, Y.S = X.S, Y.S = Z.S} is not an L-attributed </a:t>
            </a:r>
            <a:r>
              <a:rPr lang="en-IN" dirty="0" smtClean="0"/>
              <a:t>grammar since</a:t>
            </a:r>
          </a:p>
          <a:p>
            <a:pPr marL="0" indent="0">
              <a:buNone/>
            </a:pPr>
            <a:r>
              <a:rPr lang="en-IN" dirty="0" smtClean="0"/>
              <a:t> </a:t>
            </a:r>
            <a:r>
              <a:rPr lang="en-IN" dirty="0"/>
              <a:t>Y.S = A.S and Y.S = X.S are allowed but Y.S = Z.S violates the </a:t>
            </a:r>
            <a:r>
              <a:rPr lang="en-IN" dirty="0" smtClean="0"/>
              <a:t>L- attributed </a:t>
            </a:r>
            <a:r>
              <a:rPr lang="en-IN" dirty="0"/>
              <a:t>SDT definition as attributed is inheriting the value from its right sibling.</a:t>
            </a:r>
            <a:endParaRPr lang="en-US" dirty="0"/>
          </a:p>
          <a:p>
            <a:endParaRPr lang="en-US" dirty="0"/>
          </a:p>
          <a:p>
            <a:r>
              <a:rPr lang="en-IN" dirty="0"/>
              <a:t>Semantic actions are placed anywhere in RHS.</a:t>
            </a:r>
            <a:endParaRPr lang="en-US" dirty="0"/>
          </a:p>
          <a:p>
            <a:pPr marL="0" indent="0">
              <a:buNone/>
            </a:pPr>
            <a:r>
              <a:rPr lang="en-IN" dirty="0" smtClean="0"/>
              <a:t>                           A-&gt;{ }BC</a:t>
            </a:r>
          </a:p>
          <a:p>
            <a:pPr marL="0" indent="0">
              <a:buNone/>
            </a:pPr>
            <a:r>
              <a:rPr lang="en-IN" dirty="0" smtClean="0"/>
              <a:t>                                 |D{ }E</a:t>
            </a:r>
          </a:p>
          <a:p>
            <a:pPr marL="0" indent="0">
              <a:buNone/>
            </a:pPr>
            <a:r>
              <a:rPr lang="en-IN" dirty="0" smtClean="0"/>
              <a:t>                                 |FG{ }</a:t>
            </a:r>
          </a:p>
          <a:p>
            <a:r>
              <a:rPr lang="en-IN" dirty="0" smtClean="0"/>
              <a:t>Attributes </a:t>
            </a:r>
            <a:r>
              <a:rPr lang="en-IN" dirty="0"/>
              <a:t>are evaluated </a:t>
            </a:r>
            <a:r>
              <a:rPr lang="en-IN" dirty="0" smtClean="0"/>
              <a:t>by traversing parse tree </a:t>
            </a:r>
            <a:r>
              <a:rPr lang="en-IN" dirty="0"/>
              <a:t>depth-first and left-to-right </a:t>
            </a:r>
            <a:r>
              <a:rPr lang="en-IN" dirty="0" smtClean="0"/>
              <a:t>manner.</a:t>
            </a:r>
          </a:p>
          <a:p>
            <a:pPr marL="0" indent="0">
              <a:buNone/>
            </a:pPr>
            <a:r>
              <a:rPr lang="en-US" dirty="0" smtClean="0">
                <a:solidFill>
                  <a:srgbClr val="FF0000"/>
                </a:solidFill>
              </a:rPr>
              <a:t>          </a:t>
            </a:r>
            <a:r>
              <a:rPr lang="en-US" dirty="0">
                <a:solidFill>
                  <a:schemeClr val="accent2"/>
                </a:solidFill>
              </a:rPr>
              <a:t> If a definition is S-attributed, then it is also L-attributed but </a:t>
            </a:r>
            <a:r>
              <a:rPr lang="en-US" b="1" dirty="0">
                <a:solidFill>
                  <a:schemeClr val="accent2"/>
                </a:solidFill>
              </a:rPr>
              <a:t>NOT</a:t>
            </a:r>
            <a:r>
              <a:rPr lang="en-US" dirty="0">
                <a:solidFill>
                  <a:schemeClr val="accent2"/>
                </a:solidFill>
              </a:rPr>
              <a:t> vice-versa.</a:t>
            </a:r>
          </a:p>
          <a:p>
            <a:pPr marL="0" indent="0">
              <a:buNone/>
            </a:pPr>
            <a:r>
              <a:rPr lang="en-US" dirty="0"/>
              <a:t/>
            </a:r>
            <a:br>
              <a:rPr lang="en-US" dirty="0"/>
            </a:br>
            <a:endParaRPr lang="en-US" dirty="0">
              <a:solidFill>
                <a:srgbClr val="FF0000"/>
              </a:solidFill>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2944763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6" name="Rectangle 3"/>
          <p:cNvSpPr txBox="1">
            <a:spLocks noChangeArrowheads="1"/>
          </p:cNvSpPr>
          <p:nvPr/>
        </p:nvSpPr>
        <p:spPr bwMode="auto">
          <a:xfrm>
            <a:off x="1271464" y="116632"/>
            <a:ext cx="9372600" cy="61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i="0"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1" i="0" u="sng"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Productions</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1" i="0" u="sng"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Semantic Rules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 → L M		</a:t>
            </a:r>
            <a:r>
              <a:rPr kumimoji="0" lang="en-US" altLang="en-US" sz="2400" b="0" i="0" u="none" strike="noStrike" kern="0" cap="none" spc="0" normalizeH="0" baseline="0" noProof="0" dirty="0" smtClean="0">
                <a:ln>
                  <a:noFill/>
                </a:ln>
                <a:solidFill>
                  <a:schemeClr val="accent2"/>
                </a:solidFill>
                <a:effectLst/>
                <a:uLnTx/>
                <a:uFillTx/>
                <a:latin typeface="Times New Roman"/>
                <a:ea typeface="+mn-ea"/>
                <a:cs typeface="Times New Roman" panose="02020603050405020304" pitchFamily="18" charset="0"/>
              </a:rPr>
              <a:t>L.in=f(A.in),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M.in=f(L.s), A.s=f(M.s)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 → Q R 		R.in=f(A.in), </a:t>
            </a:r>
            <a:r>
              <a:rPr kumimoji="0" lang="en-US" altLang="en-US" sz="2400" b="0" i="0" u="none" strike="noStrike" kern="0" cap="none" spc="0" normalizeH="0" baseline="0" noProof="0" dirty="0" smtClean="0">
                <a:ln>
                  <a:noFill/>
                </a:ln>
                <a:solidFill>
                  <a:schemeClr val="accent2"/>
                </a:solidFill>
                <a:effectLst/>
                <a:uLnTx/>
                <a:uFillTx/>
                <a:latin typeface="Times New Roman"/>
                <a:ea typeface="+mn-ea"/>
                <a:cs typeface="Times New Roman" panose="02020603050405020304" pitchFamily="18" charset="0"/>
              </a:rPr>
              <a:t>Q.in=f(R.in),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A.s=f(Q.s)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en-US" kern="0" dirty="0">
              <a:solidFill>
                <a:srgbClr val="000000"/>
              </a:solidFill>
              <a:latin typeface="Times New Roman"/>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a)S-</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attr</a:t>
            </a:r>
            <a:r>
              <a:rPr kumimoji="0" lang="en-US" altLang="en-US" sz="2400" b="0" i="0" u="none" strike="noStrike" kern="0" cap="none" spc="0" normalizeH="0" noProof="0" dirty="0" smtClean="0">
                <a:ln>
                  <a:noFill/>
                </a:ln>
                <a:solidFill>
                  <a:srgbClr val="000000"/>
                </a:solidFill>
                <a:effectLst/>
                <a:uLnTx/>
                <a:uFillTx/>
                <a:latin typeface="Times New Roman"/>
                <a:ea typeface="+mn-ea"/>
                <a:cs typeface="Times New Roman" panose="02020603050405020304" pitchFamily="18" charset="0"/>
              </a:rPr>
              <a:t>              b)L-</a:t>
            </a:r>
            <a:r>
              <a:rPr kumimoji="0" lang="en-US" altLang="en-US" sz="2400" b="0" i="0" u="none" strike="noStrike" kern="0" cap="none" spc="0" normalizeH="0" noProof="0" dirty="0" err="1" smtClean="0">
                <a:ln>
                  <a:noFill/>
                </a:ln>
                <a:solidFill>
                  <a:srgbClr val="000000"/>
                </a:solidFill>
                <a:effectLst/>
                <a:uLnTx/>
                <a:uFillTx/>
                <a:latin typeface="Times New Roman"/>
                <a:ea typeface="+mn-ea"/>
                <a:cs typeface="Times New Roman" panose="02020603050405020304" pitchFamily="18" charset="0"/>
              </a:rPr>
              <a:t>attr</a:t>
            </a:r>
            <a:r>
              <a:rPr kumimoji="0" lang="en-US" altLang="en-US" sz="2400" b="0" i="0" u="none" strike="noStrike" kern="0" cap="none" spc="0" normalizeH="0" noProof="0" dirty="0" smtClean="0">
                <a:ln>
                  <a:noFill/>
                </a:ln>
                <a:solidFill>
                  <a:srgbClr val="000000"/>
                </a:solidFill>
                <a:effectLst/>
                <a:uLnTx/>
                <a:uFillTx/>
                <a:latin typeface="Times New Roman"/>
                <a:ea typeface="+mn-ea"/>
                <a:cs typeface="Times New Roman" panose="02020603050405020304" pitchFamily="18" charset="0"/>
              </a:rPr>
              <a:t>          c)both              d)none</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altLang="en-US" kern="0" dirty="0" smtClean="0">
                <a:solidFill>
                  <a:srgbClr val="FF0000"/>
                </a:solidFill>
                <a:latin typeface="Times New Roman"/>
                <a:cs typeface="Times New Roman" panose="02020603050405020304" pitchFamily="18" charset="0"/>
              </a:rPr>
              <a:t>Answer: d</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altLang="en-US" kern="0" dirty="0" smtClean="0">
                <a:solidFill>
                  <a:srgbClr val="000000"/>
                </a:solidFill>
                <a:latin typeface="Times New Roman"/>
                <a:cs typeface="Times New Roman" panose="02020603050405020304" pitchFamily="18" charset="0"/>
              </a:rPr>
              <a:t>2)</a:t>
            </a:r>
          </a:p>
          <a:p>
            <a:pPr lvl="0" defTabSz="914400">
              <a:buNone/>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A → BC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{B.s=A.s}</a:t>
            </a:r>
          </a:p>
          <a:p>
            <a:pPr lvl="0" defTabSz="914400">
              <a:buNone/>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a)S-</a:t>
            </a:r>
            <a:r>
              <a:rPr lang="en-US" altLang="en-US" kern="0" dirty="0" err="1">
                <a:solidFill>
                  <a:srgbClr val="000000"/>
                </a:solidFill>
                <a:latin typeface="Times New Roman"/>
                <a:cs typeface="Times New Roman" panose="02020603050405020304" pitchFamily="18" charset="0"/>
              </a:rPr>
              <a:t>attr</a:t>
            </a:r>
            <a:r>
              <a:rPr lang="en-US" altLang="en-US" kern="0" dirty="0">
                <a:solidFill>
                  <a:srgbClr val="000000"/>
                </a:solidFill>
                <a:latin typeface="Times New Roman"/>
                <a:cs typeface="Times New Roman" panose="02020603050405020304" pitchFamily="18" charset="0"/>
              </a:rPr>
              <a:t>              b)L-</a:t>
            </a:r>
            <a:r>
              <a:rPr lang="en-US" altLang="en-US" kern="0" dirty="0" err="1">
                <a:solidFill>
                  <a:srgbClr val="000000"/>
                </a:solidFill>
                <a:latin typeface="Times New Roman"/>
                <a:cs typeface="Times New Roman" panose="02020603050405020304" pitchFamily="18" charset="0"/>
              </a:rPr>
              <a:t>attr</a:t>
            </a:r>
            <a:r>
              <a:rPr lang="en-US" altLang="en-US" kern="0" dirty="0">
                <a:solidFill>
                  <a:srgbClr val="000000"/>
                </a:solidFill>
                <a:latin typeface="Times New Roman"/>
                <a:cs typeface="Times New Roman" panose="02020603050405020304" pitchFamily="18" charset="0"/>
              </a:rPr>
              <a:t>          c)both              </a:t>
            </a:r>
            <a:r>
              <a:rPr lang="en-US" altLang="en-US" kern="0" dirty="0" smtClean="0">
                <a:solidFill>
                  <a:srgbClr val="000000"/>
                </a:solidFill>
                <a:latin typeface="Times New Roman"/>
                <a:cs typeface="Times New Roman" panose="02020603050405020304" pitchFamily="18" charset="0"/>
              </a:rPr>
              <a:t>d)none</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FF0000"/>
                </a:solidFill>
                <a:latin typeface="Times New Roman"/>
                <a:cs typeface="Times New Roman" panose="02020603050405020304" pitchFamily="18" charset="0"/>
              </a:rPr>
              <a:t>Answer: </a:t>
            </a:r>
            <a:r>
              <a:rPr lang="en-US" altLang="en-US" kern="0" dirty="0" smtClean="0">
                <a:solidFill>
                  <a:srgbClr val="FF0000"/>
                </a:solidFill>
                <a:latin typeface="Times New Roman"/>
                <a:cs typeface="Times New Roman" panose="02020603050405020304" pitchFamily="18" charset="0"/>
              </a:rPr>
              <a:t>b</a:t>
            </a:r>
            <a:endParaRPr lang="en-US" altLang="en-US" kern="0" dirty="0">
              <a:solidFill>
                <a:srgbClr val="FF0000"/>
              </a:solidFill>
              <a:latin typeface="Times New Roman"/>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p:txBody>
      </p:sp>
    </p:spTree>
    <p:extLst>
      <p:ext uri="{BB962C8B-B14F-4D97-AF65-F5344CB8AC3E}">
        <p14:creationId xmlns:p14="http://schemas.microsoft.com/office/powerpoint/2010/main" val="141318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 calcmode="lin" valueType="num">
                                      <p:cBhvr additive="base">
                                        <p:cTn id="3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additive="base">
                                        <p:cTn id="3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anim calcmode="lin" valueType="num">
                                      <p:cBhvr additive="base">
                                        <p:cTn id="45"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551384" y="-573339"/>
            <a:ext cx="10441160" cy="2778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2000" kern="0" dirty="0" smtClean="0">
              <a:solidFill>
                <a:srgbClr val="000000"/>
              </a:solidFill>
              <a:latin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2000" kern="0" dirty="0">
              <a:solidFill>
                <a:srgbClr val="000000"/>
              </a:solidFill>
              <a:latin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2000" kern="0" dirty="0" smtClean="0">
              <a:solidFill>
                <a:srgbClr val="000000"/>
              </a:solidFill>
              <a:latin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2000" kern="0" dirty="0">
              <a:solidFill>
                <a:srgbClr val="000000"/>
              </a:solidFill>
              <a:latin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2000" kern="0" dirty="0" smtClean="0">
              <a:solidFill>
                <a:srgbClr val="000000"/>
              </a:solidFill>
              <a:latin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2000" kern="0" dirty="0">
              <a:solidFill>
                <a:srgbClr val="000000"/>
              </a:solidFill>
              <a:latin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2000" kern="0" dirty="0" smtClean="0">
              <a:solidFill>
                <a:srgbClr val="000000"/>
              </a:solidFill>
              <a:latin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kern="0" dirty="0" smtClean="0">
                <a:solidFill>
                  <a:srgbClr val="000000"/>
                </a:solidFill>
                <a:latin typeface="Times New Roman"/>
              </a:rPr>
              <a:t>Write a S-attributed grammar to connect the following grammar with prefix operator,</a:t>
            </a:r>
            <a:endParaRPr lang="en-US" altLang="en-US" sz="2000" kern="0" dirty="0">
              <a:solidFill>
                <a:srgbClr val="000000"/>
              </a:solidFill>
              <a:latin typeface="Times New Roman"/>
            </a:endParaRPr>
          </a:p>
          <a:p>
            <a:pPr lvl="0" algn="l" defTabSz="914400">
              <a:defRPr/>
            </a:pPr>
            <a:r>
              <a:rPr lang="en-US" altLang="en-US" sz="2000" kern="0" dirty="0" smtClean="0">
                <a:solidFill>
                  <a:srgbClr val="000000"/>
                </a:solidFill>
                <a:latin typeface="Times New Roman"/>
              </a:rPr>
              <a:t>       </a:t>
            </a:r>
            <a:r>
              <a:rPr lang="en-US" altLang="en-US" sz="2000" b="0" kern="0" dirty="0" smtClean="0">
                <a:solidFill>
                  <a:srgbClr val="000000"/>
                </a:solidFill>
                <a:latin typeface="Times New Roman"/>
              </a:rPr>
              <a:t> L</a:t>
            </a:r>
            <a:r>
              <a:rPr lang="en-US" altLang="en-US" sz="2000" b="0" kern="0" dirty="0" smtClean="0">
                <a:solidFill>
                  <a:srgbClr val="000000"/>
                </a:solidFill>
                <a:latin typeface="Times New Roman"/>
                <a:cs typeface="Times New Roman" panose="02020603050405020304" pitchFamily="18" charset="0"/>
              </a:rPr>
              <a:t> → E</a:t>
            </a:r>
          </a:p>
          <a:p>
            <a:pPr lvl="0" algn="l" defTabSz="914400">
              <a:defRPr/>
            </a:pPr>
            <a:r>
              <a:rPr lang="en-US" altLang="en-US" sz="2000" b="0" kern="0" dirty="0">
                <a:solidFill>
                  <a:srgbClr val="000000"/>
                </a:solidFill>
                <a:latin typeface="Times New Roman"/>
                <a:cs typeface="Times New Roman" panose="02020603050405020304" pitchFamily="18" charset="0"/>
              </a:rPr>
              <a:t> </a:t>
            </a:r>
            <a:r>
              <a:rPr lang="en-US" altLang="en-US" sz="2000" b="0" kern="0" dirty="0" smtClean="0">
                <a:solidFill>
                  <a:srgbClr val="000000"/>
                </a:solidFill>
                <a:latin typeface="Times New Roman"/>
                <a:cs typeface="Times New Roman" panose="02020603050405020304" pitchFamily="18" charset="0"/>
              </a:rPr>
              <a:t>       E </a:t>
            </a:r>
            <a:r>
              <a:rPr lang="en-US" altLang="en-US" sz="2000" b="0" kern="0" dirty="0">
                <a:solidFill>
                  <a:srgbClr val="000000"/>
                </a:solidFill>
                <a:latin typeface="Times New Roman"/>
                <a:cs typeface="Times New Roman" panose="02020603050405020304" pitchFamily="18" charset="0"/>
              </a:rPr>
              <a:t>→ </a:t>
            </a:r>
            <a:r>
              <a:rPr lang="en-US" altLang="en-US" sz="2000" b="0" kern="0" dirty="0" smtClean="0">
                <a:solidFill>
                  <a:srgbClr val="000000"/>
                </a:solidFill>
                <a:latin typeface="Times New Roman"/>
                <a:cs typeface="Times New Roman" panose="02020603050405020304" pitchFamily="18" charset="0"/>
              </a:rPr>
              <a:t>E </a:t>
            </a:r>
            <a:r>
              <a:rPr lang="en-US" altLang="en-US" sz="2000" b="0" kern="0" dirty="0">
                <a:solidFill>
                  <a:srgbClr val="000000"/>
                </a:solidFill>
                <a:latin typeface="Times New Roman"/>
                <a:cs typeface="Times New Roman" panose="02020603050405020304" pitchFamily="18" charset="0"/>
              </a:rPr>
              <a:t>+ </a:t>
            </a:r>
            <a:r>
              <a:rPr lang="en-US" altLang="en-US" sz="2000" b="0" kern="0" dirty="0" smtClean="0">
                <a:solidFill>
                  <a:srgbClr val="000000"/>
                </a:solidFill>
                <a:latin typeface="Times New Roman"/>
                <a:cs typeface="Times New Roman" panose="02020603050405020304" pitchFamily="18" charset="0"/>
              </a:rPr>
              <a:t>T | E – T | T</a:t>
            </a:r>
          </a:p>
          <a:p>
            <a:pPr algn="l" defTabSz="914400">
              <a:defRPr/>
            </a:pPr>
            <a:r>
              <a:rPr lang="en-US" altLang="en-US" sz="2000" b="0" kern="0" dirty="0" smtClean="0">
                <a:solidFill>
                  <a:srgbClr val="000000"/>
                </a:solidFill>
                <a:latin typeface="Times New Roman"/>
                <a:cs typeface="Times New Roman" panose="02020603050405020304" pitchFamily="18" charset="0"/>
              </a:rPr>
              <a:t>        T </a:t>
            </a:r>
            <a:r>
              <a:rPr lang="en-US" altLang="en-US" sz="2000" b="0" kern="0" dirty="0">
                <a:solidFill>
                  <a:srgbClr val="000000"/>
                </a:solidFill>
                <a:latin typeface="Times New Roman"/>
                <a:cs typeface="Times New Roman" panose="02020603050405020304" pitchFamily="18" charset="0"/>
              </a:rPr>
              <a:t>→ T</a:t>
            </a:r>
            <a:r>
              <a:rPr lang="en-US" altLang="en-US" sz="2000" b="0" kern="0" dirty="0" smtClean="0">
                <a:solidFill>
                  <a:srgbClr val="000000"/>
                </a:solidFill>
                <a:latin typeface="Times New Roman"/>
                <a:cs typeface="Times New Roman" panose="02020603050405020304" pitchFamily="18" charset="0"/>
              </a:rPr>
              <a:t> * F </a:t>
            </a:r>
            <a:r>
              <a:rPr lang="en-US" altLang="en-US" sz="2000" b="0" kern="0" dirty="0">
                <a:solidFill>
                  <a:srgbClr val="000000"/>
                </a:solidFill>
                <a:latin typeface="Times New Roman"/>
                <a:cs typeface="Times New Roman" panose="02020603050405020304" pitchFamily="18" charset="0"/>
              </a:rPr>
              <a:t>| </a:t>
            </a:r>
            <a:r>
              <a:rPr lang="en-US" altLang="en-US" sz="2000" b="0" kern="0" dirty="0" smtClean="0">
                <a:solidFill>
                  <a:srgbClr val="000000"/>
                </a:solidFill>
                <a:latin typeface="Times New Roman"/>
                <a:cs typeface="Times New Roman" panose="02020603050405020304" pitchFamily="18" charset="0"/>
              </a:rPr>
              <a:t>T </a:t>
            </a:r>
            <a:r>
              <a:rPr lang="en-US" altLang="en-US" sz="2000" b="0" kern="0" dirty="0">
                <a:solidFill>
                  <a:srgbClr val="000000"/>
                </a:solidFill>
                <a:latin typeface="Times New Roman"/>
                <a:cs typeface="Times New Roman" panose="02020603050405020304" pitchFamily="18" charset="0"/>
              </a:rPr>
              <a:t>/</a:t>
            </a:r>
            <a:r>
              <a:rPr lang="en-US" altLang="en-US" sz="2000" b="0" kern="0" dirty="0" smtClean="0">
                <a:solidFill>
                  <a:srgbClr val="000000"/>
                </a:solidFill>
                <a:latin typeface="Times New Roman"/>
                <a:cs typeface="Times New Roman" panose="02020603050405020304" pitchFamily="18" charset="0"/>
              </a:rPr>
              <a:t> F </a:t>
            </a:r>
            <a:r>
              <a:rPr lang="en-US" altLang="en-US" sz="2000" b="0" kern="0" dirty="0">
                <a:solidFill>
                  <a:srgbClr val="000000"/>
                </a:solidFill>
                <a:latin typeface="Times New Roman"/>
                <a:cs typeface="Times New Roman" panose="02020603050405020304" pitchFamily="18" charset="0"/>
              </a:rPr>
              <a:t>| </a:t>
            </a:r>
            <a:r>
              <a:rPr lang="en-US" altLang="en-US" sz="2000" b="0" kern="0" dirty="0" smtClean="0">
                <a:solidFill>
                  <a:srgbClr val="000000"/>
                </a:solidFill>
                <a:latin typeface="Times New Roman"/>
                <a:cs typeface="Times New Roman" panose="02020603050405020304" pitchFamily="18" charset="0"/>
              </a:rPr>
              <a:t>F</a:t>
            </a:r>
            <a:endParaRPr lang="en-US" altLang="en-US" sz="2000" b="0" kern="0" dirty="0">
              <a:solidFill>
                <a:srgbClr val="000000"/>
              </a:solidFill>
              <a:latin typeface="Times New Roman"/>
              <a:cs typeface="Times New Roman" panose="02020603050405020304" pitchFamily="18" charset="0"/>
            </a:endParaRPr>
          </a:p>
          <a:p>
            <a:pPr algn="l" defTabSz="914400">
              <a:defRPr/>
            </a:pPr>
            <a:r>
              <a:rPr lang="en-US" altLang="en-US" sz="2000" b="0" kern="0" dirty="0" smtClean="0">
                <a:solidFill>
                  <a:srgbClr val="000000"/>
                </a:solidFill>
                <a:latin typeface="Times New Roman"/>
                <a:cs typeface="Times New Roman" panose="02020603050405020304" pitchFamily="18" charset="0"/>
              </a:rPr>
              <a:t>        F </a:t>
            </a:r>
            <a:r>
              <a:rPr lang="en-US" altLang="en-US" sz="2000" b="0" kern="0" dirty="0">
                <a:solidFill>
                  <a:srgbClr val="000000"/>
                </a:solidFill>
                <a:latin typeface="Times New Roman"/>
                <a:cs typeface="Times New Roman" panose="02020603050405020304" pitchFamily="18" charset="0"/>
              </a:rPr>
              <a:t>→ F</a:t>
            </a:r>
            <a:r>
              <a:rPr lang="en-US" altLang="en-US" sz="2000" b="0" kern="0" dirty="0" smtClean="0">
                <a:solidFill>
                  <a:srgbClr val="000000"/>
                </a:solidFill>
                <a:latin typeface="Times New Roman"/>
                <a:cs typeface="Times New Roman" panose="02020603050405020304" pitchFamily="18" charset="0"/>
              </a:rPr>
              <a:t> ↑ P </a:t>
            </a:r>
            <a:r>
              <a:rPr lang="en-US" altLang="en-US" sz="2000" b="0" kern="0" dirty="0">
                <a:solidFill>
                  <a:srgbClr val="000000"/>
                </a:solidFill>
                <a:latin typeface="Times New Roman"/>
                <a:cs typeface="Times New Roman" panose="02020603050405020304" pitchFamily="18" charset="0"/>
              </a:rPr>
              <a:t>| </a:t>
            </a:r>
            <a:r>
              <a:rPr lang="en-US" altLang="en-US" sz="2000" b="0" kern="0" dirty="0" smtClean="0">
                <a:solidFill>
                  <a:srgbClr val="000000"/>
                </a:solidFill>
                <a:latin typeface="Times New Roman"/>
                <a:cs typeface="Times New Roman" panose="02020603050405020304" pitchFamily="18" charset="0"/>
              </a:rPr>
              <a:t>P</a:t>
            </a:r>
          </a:p>
          <a:p>
            <a:pPr algn="l" defTabSz="914400">
              <a:defRPr/>
            </a:pPr>
            <a:r>
              <a:rPr lang="en-US" altLang="en-US" sz="2000" b="0" kern="0" dirty="0" smtClean="0">
                <a:solidFill>
                  <a:srgbClr val="000000"/>
                </a:solidFill>
                <a:latin typeface="Times New Roman"/>
                <a:cs typeface="Times New Roman" panose="02020603050405020304" pitchFamily="18" charset="0"/>
              </a:rPr>
              <a:t>        P </a:t>
            </a:r>
            <a:r>
              <a:rPr lang="en-US" altLang="en-US" sz="2000" b="0" kern="0" dirty="0">
                <a:solidFill>
                  <a:srgbClr val="000000"/>
                </a:solidFill>
                <a:latin typeface="Times New Roman"/>
                <a:cs typeface="Times New Roman" panose="02020603050405020304" pitchFamily="18" charset="0"/>
              </a:rPr>
              <a:t>→ </a:t>
            </a:r>
            <a:r>
              <a:rPr lang="en-US" altLang="en-US" sz="2000" b="0" kern="0" dirty="0" smtClean="0">
                <a:solidFill>
                  <a:srgbClr val="000000"/>
                </a:solidFill>
                <a:latin typeface="Times New Roman"/>
                <a:cs typeface="Times New Roman" panose="02020603050405020304" pitchFamily="18" charset="0"/>
              </a:rPr>
              <a:t>(E) | id</a:t>
            </a:r>
            <a:endParaRPr lang="en-US" altLang="en-US" sz="2000" b="0" kern="0" dirty="0">
              <a:solidFill>
                <a:srgbClr val="000000"/>
              </a:solidFill>
              <a:latin typeface="Times New Roman"/>
              <a:cs typeface="Times New Roman" panose="02020603050405020304" pitchFamily="18" charset="0"/>
            </a:endParaRPr>
          </a:p>
          <a:p>
            <a:pPr algn="l" defTabSz="914400">
              <a:defRPr/>
            </a:pPr>
            <a:endParaRPr lang="en-US" altLang="en-US" sz="2000" b="0" kern="0" dirty="0">
              <a:solidFill>
                <a:srgbClr val="000000"/>
              </a:solidFill>
              <a:latin typeface="Times New Roman"/>
              <a:cs typeface="Times New Roman" panose="02020603050405020304" pitchFamily="18" charset="0"/>
            </a:endParaRPr>
          </a:p>
          <a:p>
            <a:pPr lvl="0" algn="l" defTabSz="914400">
              <a:defRPr/>
            </a:pPr>
            <a:endParaRPr lang="en-US" altLang="en-US" sz="2000" b="0" kern="0" dirty="0" smtClean="0">
              <a:solidFill>
                <a:srgbClr val="000000"/>
              </a:solidFill>
              <a:latin typeface="Times New Roman"/>
              <a:cs typeface="Times New Roman" panose="02020603050405020304" pitchFamily="18" charset="0"/>
            </a:endParaRPr>
          </a:p>
          <a:p>
            <a:pPr lvl="0" algn="l" defTabSz="914400">
              <a:defRPr/>
            </a:pPr>
            <a:endParaRPr lang="en-US" altLang="en-US" sz="2000" b="0" kern="0" dirty="0" smtClean="0">
              <a:solidFill>
                <a:srgbClr val="000000"/>
              </a:solidFill>
              <a:latin typeface="Times New Roman"/>
              <a:cs typeface="Times New Roman" panose="02020603050405020304" pitchFamily="18" charset="0"/>
            </a:endParaRPr>
          </a:p>
          <a:p>
            <a:pPr lvl="0" algn="l" defTabSz="914400">
              <a:defRPr/>
            </a:pPr>
            <a:r>
              <a:rPr lang="en-US" altLang="en-US" sz="2000" b="0" kern="0" dirty="0">
                <a:solidFill>
                  <a:srgbClr val="000000"/>
                </a:solidFill>
                <a:latin typeface="Times New Roman"/>
                <a:cs typeface="Times New Roman" panose="02020603050405020304" pitchFamily="18" charset="0"/>
              </a:rPr>
              <a:t> </a:t>
            </a:r>
            <a:r>
              <a:rPr lang="en-US" altLang="en-US" sz="2000" b="0" kern="0" dirty="0" smtClean="0">
                <a:solidFill>
                  <a:srgbClr val="000000"/>
                </a:solidFill>
                <a:latin typeface="Times New Roman"/>
                <a:cs typeface="Times New Roman" panose="02020603050405020304" pitchFamily="18" charset="0"/>
              </a:rPr>
              <a:t>        </a:t>
            </a:r>
            <a:endParaRPr lang="en-US" altLang="en-US" sz="2000" kern="0" dirty="0" smtClean="0">
              <a:solidFill>
                <a:srgbClr val="000000"/>
              </a:solidFill>
              <a:latin typeface="Times New Roman"/>
            </a:endParaRPr>
          </a:p>
        </p:txBody>
      </p:sp>
      <p:sp>
        <p:nvSpPr>
          <p:cNvPr id="6" name="Rectangle 3"/>
          <p:cNvSpPr txBox="1">
            <a:spLocks noChangeArrowheads="1"/>
          </p:cNvSpPr>
          <p:nvPr/>
        </p:nvSpPr>
        <p:spPr bwMode="auto">
          <a:xfrm>
            <a:off x="3647728" y="692696"/>
            <a:ext cx="6840760" cy="573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sng" strike="noStrike" kern="0" cap="none" spc="0" normalizeH="0" baseline="0" noProof="0" dirty="0" smtClean="0">
                <a:ln>
                  <a:noFill/>
                </a:ln>
                <a:solidFill>
                  <a:srgbClr val="000000"/>
                </a:solidFill>
                <a:effectLst/>
                <a:uLnTx/>
                <a:uFillTx/>
                <a:latin typeface="Times New Roman"/>
                <a:ea typeface="+mn-ea"/>
                <a:cs typeface="+mn-cs"/>
              </a:rPr>
              <a:t>Production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altLang="en-US" sz="2400" b="0" i="0" u="sng" strike="noStrike" kern="0" cap="none" spc="0" normalizeH="0" baseline="0" noProof="0" dirty="0" smtClean="0">
                <a:ln>
                  <a:noFill/>
                </a:ln>
                <a:solidFill>
                  <a:srgbClr val="000000"/>
                </a:solidFill>
                <a:effectLst/>
                <a:uLnTx/>
                <a:uFillTx/>
                <a:latin typeface="Times New Roman"/>
                <a:ea typeface="+mn-ea"/>
                <a:cs typeface="+mn-cs"/>
              </a:rPr>
              <a:t>Semantic Rules</a:t>
            </a:r>
          </a:p>
          <a:p>
            <a:pPr lvl="0" defTabSz="914400">
              <a:buNone/>
              <a:defRPr/>
            </a:pPr>
            <a:r>
              <a:rPr lang="en-US" altLang="en-US" kern="0" dirty="0">
                <a:solidFill>
                  <a:srgbClr val="000000"/>
                </a:solidFill>
                <a:latin typeface="Times New Roman"/>
              </a:rPr>
              <a:t>L</a:t>
            </a:r>
            <a:r>
              <a:rPr lang="en-US" altLang="en-US" kern="0" dirty="0">
                <a:solidFill>
                  <a:srgbClr val="000000"/>
                </a:solidFill>
                <a:latin typeface="Times New Roman"/>
                <a:cs typeface="Times New Roman" panose="02020603050405020304" pitchFamily="18" charset="0"/>
              </a:rPr>
              <a:t> → </a:t>
            </a:r>
            <a:r>
              <a:rPr lang="en-US" altLang="en-US" kern="0" dirty="0" smtClean="0">
                <a:solidFill>
                  <a:srgbClr val="000000"/>
                </a:solidFill>
                <a:latin typeface="Times New Roman"/>
                <a:cs typeface="Times New Roman" panose="02020603050405020304" pitchFamily="18" charset="0"/>
              </a:rPr>
              <a:t>E                         </a:t>
            </a:r>
            <a:r>
              <a:rPr lang="en-US" altLang="en-US" kern="0" dirty="0" err="1" smtClean="0">
                <a:solidFill>
                  <a:srgbClr val="000000"/>
                </a:solidFill>
                <a:latin typeface="Times New Roman"/>
              </a:rPr>
              <a:t>L.pre</a:t>
            </a:r>
            <a:r>
              <a:rPr lang="en-US" altLang="en-US" kern="0" dirty="0" smtClean="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E.pre</a:t>
            </a:r>
            <a:endParaRPr kumimoji="0" lang="en-US" altLang="en-US" sz="2400" b="0" i="0" u="sng"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 + 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E.pre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E.pre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T.pre</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E → </a:t>
            </a:r>
            <a:r>
              <a:rPr lang="en-US" altLang="en-US" kern="0" dirty="0" smtClean="0">
                <a:solidFill>
                  <a:srgbClr val="000000"/>
                </a:solidFill>
                <a:latin typeface="Times New Roman"/>
                <a:cs typeface="Times New Roman" panose="02020603050405020304" pitchFamily="18" charset="0"/>
              </a:rPr>
              <a:t>E - T </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E.pre</a:t>
            </a:r>
            <a:r>
              <a:rPr lang="en-US" altLang="en-US" kern="0" dirty="0" smtClean="0">
                <a:solidFill>
                  <a:srgbClr val="000000"/>
                </a:solidFill>
                <a:latin typeface="Times New Roman"/>
                <a:cs typeface="Times New Roman" panose="02020603050405020304" pitchFamily="18" charset="0"/>
              </a:rPr>
              <a:t> :=‘-’ </a:t>
            </a:r>
            <a:r>
              <a:rPr lang="en-US" altLang="en-US" kern="0" dirty="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E.pre</a:t>
            </a:r>
            <a:r>
              <a:rPr lang="en-US" altLang="en-US" kern="0" dirty="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T.pre</a:t>
            </a:r>
            <a:endParaRPr lang="en-US" altLang="en-US" kern="0" dirty="0" smtClean="0">
              <a:solidFill>
                <a:srgbClr val="000000"/>
              </a:solidFill>
              <a:latin typeface="Times New Roman"/>
              <a:cs typeface="Times New Roman" panose="02020603050405020304" pitchFamily="18" charset="0"/>
            </a:endParaRPr>
          </a:p>
          <a:p>
            <a:pPr lvl="0" defTabSz="914400">
              <a:buNone/>
              <a:defRPr/>
            </a:pPr>
            <a:r>
              <a:rPr lang="en-US" altLang="en-US" kern="0" dirty="0" smtClean="0">
                <a:solidFill>
                  <a:srgbClr val="000000"/>
                </a:solidFill>
                <a:latin typeface="Times New Roman"/>
                <a:cs typeface="Times New Roman" panose="02020603050405020304" pitchFamily="18" charset="0"/>
              </a:rPr>
              <a:t>E </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T                         </a:t>
            </a:r>
            <a:r>
              <a:rPr lang="en-US" altLang="en-US" kern="0" dirty="0" err="1" smtClean="0">
                <a:solidFill>
                  <a:srgbClr val="000000"/>
                </a:solidFill>
                <a:latin typeface="Times New Roman"/>
                <a:cs typeface="Times New Roman" panose="02020603050405020304" pitchFamily="18" charset="0"/>
              </a:rPr>
              <a:t>E.pre</a:t>
            </a:r>
            <a:r>
              <a:rPr lang="en-US" altLang="en-US" kern="0" dirty="0" smtClean="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T.pre</a:t>
            </a:r>
            <a:r>
              <a:rPr lang="en-US" altLang="en-US" kern="0" dirty="0" smtClean="0">
                <a:solidFill>
                  <a:srgbClr val="000000"/>
                </a:solidFill>
                <a:latin typeface="Times New Roman"/>
                <a:cs typeface="Times New Roman" panose="02020603050405020304" pitchFamily="18" charset="0"/>
              </a:rPr>
              <a:t> </a:t>
            </a:r>
          </a:p>
          <a:p>
            <a:pPr lvl="0" defTabSz="914400">
              <a:buNone/>
              <a:defRPr/>
            </a:pPr>
            <a:r>
              <a:rPr lang="en-US" altLang="en-US" kern="0" dirty="0" smtClean="0">
                <a:solidFill>
                  <a:srgbClr val="000000"/>
                </a:solidFill>
                <a:latin typeface="Times New Roman"/>
                <a:cs typeface="Times New Roman" panose="02020603050405020304" pitchFamily="18" charset="0"/>
              </a:rPr>
              <a:t>T </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T * </a:t>
            </a:r>
            <a:r>
              <a:rPr lang="en-US" altLang="en-US" kern="0" dirty="0">
                <a:solidFill>
                  <a:srgbClr val="000000"/>
                </a:solidFill>
                <a:latin typeface="Times New Roman"/>
                <a:cs typeface="Times New Roman" panose="02020603050405020304" pitchFamily="18" charset="0"/>
              </a:rPr>
              <a:t>F       </a:t>
            </a:r>
            <a:r>
              <a:rPr lang="en-US" altLang="en-US" kern="0" dirty="0" smtClean="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T.pre</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T.pre</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F.pre</a:t>
            </a:r>
            <a:endParaRPr lang="en-US" altLang="en-US" kern="0" dirty="0" smtClean="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T → T </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F                  </a:t>
            </a:r>
            <a:r>
              <a:rPr lang="en-US" altLang="en-US" kern="0" dirty="0" err="1">
                <a:solidFill>
                  <a:srgbClr val="000000"/>
                </a:solidFill>
                <a:latin typeface="Times New Roman"/>
                <a:cs typeface="Times New Roman" panose="02020603050405020304" pitchFamily="18" charset="0"/>
              </a:rPr>
              <a:t>T.pre</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T.pre</a:t>
            </a:r>
            <a:r>
              <a:rPr lang="en-US" altLang="en-US" kern="0" dirty="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F.pre</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T → F		 </a:t>
            </a:r>
            <a:r>
              <a:rPr lang="en-US" altLang="en-US" kern="0" dirty="0" smtClean="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T.pre</a:t>
            </a:r>
            <a:r>
              <a:rPr lang="en-US" altLang="en-US" kern="0" dirty="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F.pre</a:t>
            </a:r>
            <a:endParaRPr lang="en-US" altLang="en-US" kern="0" dirty="0" smtClean="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F ↑ </a:t>
            </a:r>
            <a:r>
              <a:rPr lang="en-US" altLang="en-US" kern="0" dirty="0" smtClean="0">
                <a:solidFill>
                  <a:srgbClr val="000000"/>
                </a:solidFill>
                <a:latin typeface="Times New Roman"/>
                <a:cs typeface="Times New Roman" panose="02020603050405020304" pitchFamily="18" charset="0"/>
              </a:rPr>
              <a:t>P                   </a:t>
            </a:r>
            <a:r>
              <a:rPr lang="en-US" altLang="en-US" kern="0" dirty="0" err="1" smtClean="0">
                <a:solidFill>
                  <a:srgbClr val="000000"/>
                </a:solidFill>
                <a:latin typeface="Times New Roman"/>
                <a:cs typeface="Times New Roman" panose="02020603050405020304" pitchFamily="18" charset="0"/>
              </a:rPr>
              <a:t>F.pre</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a:t>
            </a:r>
            <a:r>
              <a:rPr lang="en-US" altLang="en-US" kern="0" dirty="0" smtClean="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F.pre</a:t>
            </a:r>
            <a:r>
              <a:rPr lang="en-US" altLang="en-US" kern="0" dirty="0" smtClean="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P.pre</a:t>
            </a:r>
            <a:endParaRPr lang="en-US" altLang="en-US" kern="0" dirty="0" smtClean="0">
              <a:solidFill>
                <a:srgbClr val="000000"/>
              </a:solidFill>
              <a:latin typeface="Times New Roman"/>
              <a:cs typeface="Times New Roman" panose="02020603050405020304" pitchFamily="18" charset="0"/>
            </a:endParaRPr>
          </a:p>
          <a:p>
            <a:pPr defTabSz="914400">
              <a:buNone/>
              <a:defRPr/>
            </a:pPr>
            <a:r>
              <a:rPr lang="en-US" altLang="en-US" kern="0" dirty="0" smtClean="0">
                <a:solidFill>
                  <a:srgbClr val="000000"/>
                </a:solidFill>
                <a:latin typeface="Times New Roman"/>
                <a:cs typeface="Times New Roman" panose="02020603050405020304" pitchFamily="18" charset="0"/>
              </a:rPr>
              <a:t>F </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P</a:t>
            </a:r>
            <a:r>
              <a:rPr lang="en-US" altLang="en-US" kern="0" dirty="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F.pre</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P.pre</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P</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(E)     </a:t>
            </a:r>
            <a:r>
              <a:rPr lang="en-US" altLang="en-US" kern="0" dirty="0" smtClean="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P.pre</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E.pre</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P</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id 	</a:t>
            </a:r>
            <a:r>
              <a:rPr lang="en-US" altLang="en-US" kern="0" dirty="0" smtClean="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P.pre</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id.lexval</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F → 0 		  </a:t>
            </a:r>
            <a:r>
              <a:rPr lang="en-US" altLang="en-US" kern="0" dirty="0" smtClean="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F.pre</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‘0</a:t>
            </a:r>
            <a:r>
              <a:rPr lang="en-US" altLang="en-US" kern="0" dirty="0" smtClean="0">
                <a:solidFill>
                  <a:srgbClr val="000000"/>
                </a:solidFill>
                <a:latin typeface="Times New Roman"/>
                <a:cs typeface="Times New Roman" panose="02020603050405020304" pitchFamily="18" charset="0"/>
              </a:rPr>
              <a:t>’</a:t>
            </a:r>
            <a:endParaRPr lang="en-US" altLang="en-US" kern="0" dirty="0">
              <a:solidFill>
                <a:srgbClr val="000000"/>
              </a:solidFill>
              <a:latin typeface="Times New Roman"/>
              <a:cs typeface="Times New Roman" panose="02020603050405020304" pitchFamily="18" charset="0"/>
            </a:endParaRPr>
          </a:p>
          <a:p>
            <a:pPr lvl="0" defTabSz="914400">
              <a:buNone/>
              <a:defRPr/>
            </a:pPr>
            <a:endParaRPr lang="en-US" altLang="en-US" sz="1400" kern="0" dirty="0">
              <a:solidFill>
                <a:srgbClr val="000000"/>
              </a:solidFill>
              <a:latin typeface="Times New Roman"/>
            </a:endParaRPr>
          </a:p>
          <a:p>
            <a:pPr lvl="0" defTabSz="914400">
              <a:buNone/>
              <a:defRPr/>
            </a:pPr>
            <a:endPar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55035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7" name="Rectangle 2"/>
          <p:cNvSpPr txBox="1">
            <a:spLocks noChangeArrowheads="1"/>
          </p:cNvSpPr>
          <p:nvPr/>
        </p:nvSpPr>
        <p:spPr bwMode="auto">
          <a:xfrm>
            <a:off x="539824" y="-7768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latin typeface="Times New Roman"/>
              </a:rPr>
              <a:t>Example</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8" name="Rectangle 3"/>
          <p:cNvSpPr txBox="1">
            <a:spLocks noChangeArrowheads="1"/>
          </p:cNvSpPr>
          <p:nvPr/>
        </p:nvSpPr>
        <p:spPr bwMode="auto">
          <a:xfrm>
            <a:off x="983432" y="1118849"/>
            <a:ext cx="9191944" cy="396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defTabSz="914400">
              <a:buNone/>
              <a:defRPr/>
            </a:pPr>
            <a:r>
              <a:rPr lang="en-US" altLang="en-US" kern="0" dirty="0" smtClean="0">
                <a:solidFill>
                  <a:srgbClr val="000000"/>
                </a:solidFill>
                <a:latin typeface="Times New Roman"/>
                <a:cs typeface="Times New Roman" panose="02020603050405020304" pitchFamily="18" charset="0"/>
              </a:rPr>
              <a:t>List of bits        count 1’s              </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count </a:t>
            </a:r>
            <a:r>
              <a:rPr lang="en-US" altLang="en-US" kern="0" dirty="0">
                <a:solidFill>
                  <a:srgbClr val="000000"/>
                </a:solidFill>
                <a:latin typeface="Times New Roman"/>
                <a:cs typeface="Times New Roman" panose="02020603050405020304" pitchFamily="18" charset="0"/>
              </a:rPr>
              <a:t>0</a:t>
            </a:r>
            <a:r>
              <a:rPr lang="en-US" altLang="en-US" kern="0" dirty="0" smtClean="0">
                <a:solidFill>
                  <a:srgbClr val="000000"/>
                </a:solidFill>
                <a:latin typeface="Times New Roman"/>
                <a:cs typeface="Times New Roman" panose="02020603050405020304" pitchFamily="18" charset="0"/>
              </a:rPr>
              <a:t>’s                   count all bits</a:t>
            </a:r>
          </a:p>
          <a:p>
            <a:pPr defTabSz="914400">
              <a:buNone/>
              <a:defRPr/>
            </a:pPr>
            <a:endParaRPr lang="en-US" altLang="en-US" kern="0" dirty="0" smtClean="0">
              <a:solidFill>
                <a:srgbClr val="000000"/>
              </a:solidFill>
              <a:latin typeface="Times New Roman"/>
              <a:cs typeface="Times New Roman" panose="02020603050405020304" pitchFamily="18" charset="0"/>
            </a:endParaRPr>
          </a:p>
          <a:p>
            <a:pPr defTabSz="914400">
              <a:buNone/>
              <a:defRPr/>
            </a:pPr>
            <a:r>
              <a:rPr lang="en-US" altLang="en-US" kern="0" dirty="0" smtClean="0">
                <a:solidFill>
                  <a:srgbClr val="000000"/>
                </a:solidFill>
                <a:latin typeface="Times New Roman"/>
                <a:cs typeface="Times New Roman" panose="02020603050405020304" pitchFamily="18" charset="0"/>
              </a:rPr>
              <a:t>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noProof="0" dirty="0" smtClean="0">
                <a:ln>
                  <a:noFill/>
                </a:ln>
                <a:solidFill>
                  <a:srgbClr val="000000"/>
                </a:solidFill>
                <a:effectLst/>
                <a:uLnTx/>
                <a:uFillTx/>
                <a:latin typeface="Times New Roman"/>
                <a:ea typeface="+mn-ea"/>
                <a:cs typeface="Times New Roman" panose="02020603050405020304" pitchFamily="18" charset="0"/>
              </a:rPr>
              <a:t> 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N.c</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L.c</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N.c</a:t>
            </a:r>
            <a:r>
              <a:rPr lang="en-US" altLang="en-US" kern="0" dirty="0">
                <a:solidFill>
                  <a:srgbClr val="000000"/>
                </a:solidFill>
                <a:latin typeface="Times New Roman"/>
                <a:cs typeface="Times New Roman" panose="02020603050405020304" pitchFamily="18" charset="0"/>
              </a:rPr>
              <a:t>=</a:t>
            </a:r>
            <a:r>
              <a:rPr lang="en-US" altLang="en-US" kern="0" dirty="0" err="1">
                <a:solidFill>
                  <a:srgbClr val="000000"/>
                </a:solidFill>
                <a:latin typeface="Times New Roman"/>
                <a:cs typeface="Times New Roman" panose="02020603050405020304" pitchFamily="18" charset="0"/>
              </a:rPr>
              <a:t>L.c</a:t>
            </a:r>
            <a:r>
              <a:rPr lang="en-US" altLang="en-US" kern="0" dirty="0" smtClean="0">
                <a:solidFill>
                  <a:srgbClr val="000000"/>
                </a:solidFill>
                <a:latin typeface="Times New Roman"/>
                <a:cs typeface="Times New Roman" panose="02020603050405020304" pitchFamily="18" charset="0"/>
              </a:rPr>
              <a:t>}</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N.c</a:t>
            </a:r>
            <a:r>
              <a:rPr lang="en-US" altLang="en-US" kern="0" dirty="0">
                <a:solidFill>
                  <a:srgbClr val="000000"/>
                </a:solidFill>
                <a:latin typeface="Times New Roman"/>
                <a:cs typeface="Times New Roman" panose="02020603050405020304" pitchFamily="18" charset="0"/>
              </a:rPr>
              <a:t>=</a:t>
            </a:r>
            <a:r>
              <a:rPr lang="en-US" altLang="en-US" kern="0" dirty="0" err="1">
                <a:solidFill>
                  <a:srgbClr val="000000"/>
                </a:solidFill>
                <a:latin typeface="Times New Roman"/>
                <a:cs typeface="Times New Roman" panose="02020603050405020304" pitchFamily="18" charset="0"/>
              </a:rPr>
              <a:t>L.c</a:t>
            </a:r>
            <a:r>
              <a:rPr lang="en-US" altLang="en-US" kern="0" dirty="0">
                <a:solidFill>
                  <a:srgbClr val="000000"/>
                </a:solidFill>
                <a:latin typeface="Times New Roman"/>
                <a:cs typeface="Times New Roman" panose="02020603050405020304" pitchFamily="18" charset="0"/>
              </a:rPr>
              <a:t>}</a:t>
            </a:r>
            <a:endParaRPr lang="en-US" dirty="0"/>
          </a:p>
          <a:p>
            <a:pPr defTabSz="914400">
              <a:buNone/>
              <a:defRPr/>
            </a:pPr>
            <a:r>
              <a:rPr lang="en-US" altLang="en-US" kern="0" dirty="0">
                <a:solidFill>
                  <a:srgbClr val="000000"/>
                </a:solidFill>
                <a:latin typeface="Times New Roman"/>
                <a:cs typeface="Times New Roman" panose="02020603050405020304" pitchFamily="18" charset="0"/>
              </a:rPr>
              <a:t>L</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L</a:t>
            </a:r>
            <a:r>
              <a:rPr lang="en-US" altLang="en-US" kern="0" baseline="-25000" dirty="0" smtClean="0">
                <a:solidFill>
                  <a:srgbClr val="000000"/>
                </a:solidFill>
                <a:latin typeface="Times New Roman"/>
                <a:cs typeface="Times New Roman" panose="02020603050405020304" pitchFamily="18" charset="0"/>
              </a:rPr>
              <a:t>1</a:t>
            </a:r>
            <a:r>
              <a:rPr lang="en-US" altLang="en-US" kern="0" dirty="0" smtClean="0">
                <a:solidFill>
                  <a:srgbClr val="000000"/>
                </a:solidFill>
                <a:latin typeface="Times New Roman"/>
                <a:cs typeface="Times New Roman" panose="02020603050405020304" pitchFamily="18" charset="0"/>
              </a:rPr>
              <a:t>B    {</a:t>
            </a:r>
            <a:r>
              <a:rPr lang="en-US" altLang="en-US" kern="0" dirty="0" err="1" smtClean="0">
                <a:solidFill>
                  <a:srgbClr val="000000"/>
                </a:solidFill>
                <a:latin typeface="Times New Roman"/>
                <a:cs typeface="Times New Roman" panose="02020603050405020304" pitchFamily="18" charset="0"/>
              </a:rPr>
              <a:t>L.c</a:t>
            </a:r>
            <a:r>
              <a:rPr lang="en-US" altLang="en-US" kern="0" dirty="0" smtClean="0">
                <a:solidFill>
                  <a:srgbClr val="000000"/>
                </a:solidFill>
                <a:latin typeface="Times New Roman"/>
                <a:cs typeface="Times New Roman" panose="02020603050405020304" pitchFamily="18" charset="0"/>
              </a:rPr>
              <a:t>=L</a:t>
            </a:r>
            <a:r>
              <a:rPr lang="en-US" altLang="en-US" kern="0" baseline="-25000" dirty="0" smtClean="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.c+B.c} </a:t>
            </a:r>
            <a:r>
              <a:rPr lang="en-US" altLang="en-US" kern="0" dirty="0" smtClean="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L.c</a:t>
            </a:r>
            <a:r>
              <a:rPr lang="en-US" altLang="en-US" kern="0" dirty="0">
                <a:solidFill>
                  <a:srgbClr val="000000"/>
                </a:solidFill>
                <a:latin typeface="Times New Roman"/>
                <a:cs typeface="Times New Roman" panose="02020603050405020304" pitchFamily="18" charset="0"/>
              </a:rPr>
              <a:t>=L</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.c+B.c</a:t>
            </a:r>
            <a:r>
              <a:rPr lang="en-US" altLang="en-US" kern="0" dirty="0" smtClean="0">
                <a:solidFill>
                  <a:srgbClr val="000000"/>
                </a:solidFill>
                <a:latin typeface="Times New Roman"/>
                <a:cs typeface="Times New Roman" panose="02020603050405020304" pitchFamily="18" charset="0"/>
              </a:rPr>
              <a:t>}</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L.c</a:t>
            </a:r>
            <a:r>
              <a:rPr lang="en-US" altLang="en-US" kern="0" dirty="0">
                <a:solidFill>
                  <a:srgbClr val="000000"/>
                </a:solidFill>
                <a:latin typeface="Times New Roman"/>
                <a:cs typeface="Times New Roman" panose="02020603050405020304" pitchFamily="18" charset="0"/>
              </a:rPr>
              <a:t>=L</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.c+B.c</a:t>
            </a:r>
            <a:r>
              <a:rPr lang="en-US" altLang="en-US" kern="0" dirty="0" smtClean="0">
                <a:solidFill>
                  <a:srgbClr val="000000"/>
                </a:solidFill>
                <a:latin typeface="Times New Roman"/>
                <a:cs typeface="Times New Roman" panose="02020603050405020304" pitchFamily="18" charset="0"/>
              </a:rPr>
              <a:t>}   </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L</a:t>
            </a:r>
            <a:r>
              <a:rPr lang="en-US" altLang="en-US" kern="0" dirty="0" smtClean="0">
                <a:solidFill>
                  <a:srgbClr val="000000"/>
                </a:solidFill>
                <a:latin typeface="Times New Roman"/>
                <a:cs typeface="Times New Roman" panose="02020603050405020304" pitchFamily="18" charset="0"/>
              </a:rPr>
              <a:t> → B       {</a:t>
            </a:r>
            <a:r>
              <a:rPr lang="en-US" altLang="en-US" kern="0" dirty="0" err="1" smtClean="0">
                <a:solidFill>
                  <a:srgbClr val="000000"/>
                </a:solidFill>
                <a:latin typeface="Times New Roman"/>
                <a:cs typeface="Times New Roman" panose="02020603050405020304" pitchFamily="18" charset="0"/>
              </a:rPr>
              <a:t>L.c</a:t>
            </a:r>
            <a:r>
              <a:rPr lang="en-US" altLang="en-US" kern="0" dirty="0" smtClean="0">
                <a:solidFill>
                  <a:srgbClr val="000000"/>
                </a:solidFill>
                <a:latin typeface="Times New Roman"/>
                <a:cs typeface="Times New Roman" panose="02020603050405020304" pitchFamily="18" charset="0"/>
              </a:rPr>
              <a:t>=</a:t>
            </a:r>
            <a:r>
              <a:rPr lang="en-US" altLang="en-US" kern="0" dirty="0" err="1" smtClean="0">
                <a:solidFill>
                  <a:srgbClr val="000000"/>
                </a:solidFill>
                <a:latin typeface="Times New Roman"/>
                <a:cs typeface="Times New Roman" panose="02020603050405020304" pitchFamily="18" charset="0"/>
              </a:rPr>
              <a:t>B.c</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a:t>
            </a:r>
            <a:r>
              <a:rPr lang="en-US" altLang="en-US" kern="0" dirty="0" err="1">
                <a:solidFill>
                  <a:srgbClr val="000000"/>
                </a:solidFill>
                <a:latin typeface="Times New Roman"/>
                <a:cs typeface="Times New Roman" panose="02020603050405020304" pitchFamily="18" charset="0"/>
              </a:rPr>
              <a:t>L.c</a:t>
            </a:r>
            <a:r>
              <a:rPr lang="en-US" altLang="en-US" kern="0" dirty="0">
                <a:solidFill>
                  <a:srgbClr val="000000"/>
                </a:solidFill>
                <a:latin typeface="Times New Roman"/>
                <a:cs typeface="Times New Roman" panose="02020603050405020304" pitchFamily="18" charset="0"/>
              </a:rPr>
              <a:t>=</a:t>
            </a:r>
            <a:r>
              <a:rPr lang="en-US" altLang="en-US" kern="0" dirty="0" err="1">
                <a:solidFill>
                  <a:srgbClr val="000000"/>
                </a:solidFill>
                <a:latin typeface="Times New Roman"/>
                <a:cs typeface="Times New Roman" panose="02020603050405020304" pitchFamily="18" charset="0"/>
              </a:rPr>
              <a:t>B.c</a:t>
            </a:r>
            <a:r>
              <a:rPr lang="en-US" altLang="en-US" kern="0" dirty="0" smtClean="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L.c</a:t>
            </a:r>
            <a:r>
              <a:rPr lang="en-US" altLang="en-US" kern="0" dirty="0">
                <a:solidFill>
                  <a:srgbClr val="000000"/>
                </a:solidFill>
                <a:latin typeface="Times New Roman"/>
                <a:cs typeface="Times New Roman" panose="02020603050405020304" pitchFamily="18" charset="0"/>
              </a:rPr>
              <a:t>=</a:t>
            </a:r>
            <a:r>
              <a:rPr lang="en-US" altLang="en-US" kern="0" dirty="0" err="1">
                <a:solidFill>
                  <a:srgbClr val="000000"/>
                </a:solidFill>
                <a:latin typeface="Times New Roman"/>
                <a:cs typeface="Times New Roman" panose="02020603050405020304" pitchFamily="18" charset="0"/>
              </a:rPr>
              <a:t>B.c</a:t>
            </a:r>
            <a:r>
              <a:rPr lang="en-US" altLang="en-US" kern="0" dirty="0">
                <a:solidFill>
                  <a:srgbClr val="000000"/>
                </a:solidFill>
                <a:latin typeface="Times New Roman"/>
                <a:cs typeface="Times New Roman" panose="02020603050405020304" pitchFamily="18" charset="0"/>
              </a:rPr>
              <a:t>}</a:t>
            </a:r>
            <a:endParaRPr lang="en-US" altLang="en-US" kern="0" dirty="0" smtClean="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B</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0 	 </a:t>
            </a:r>
            <a:r>
              <a:rPr lang="en-US" altLang="en-US" kern="0" dirty="0" smtClean="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B.c</a:t>
            </a:r>
            <a:r>
              <a:rPr lang="en-US" altLang="en-US" kern="0" dirty="0" smtClean="0">
                <a:solidFill>
                  <a:srgbClr val="000000"/>
                </a:solidFill>
                <a:latin typeface="Times New Roman"/>
                <a:cs typeface="Times New Roman" panose="02020603050405020304" pitchFamily="18" charset="0"/>
              </a:rPr>
              <a:t>=0}                {</a:t>
            </a:r>
            <a:r>
              <a:rPr lang="en-US" altLang="en-US" kern="0" dirty="0" err="1" smtClean="0">
                <a:solidFill>
                  <a:srgbClr val="000000"/>
                </a:solidFill>
                <a:latin typeface="Times New Roman"/>
                <a:cs typeface="Times New Roman" panose="02020603050405020304" pitchFamily="18" charset="0"/>
              </a:rPr>
              <a:t>B.c</a:t>
            </a:r>
            <a:r>
              <a:rPr lang="en-US" altLang="en-US" kern="0" dirty="0" smtClean="0">
                <a:solidFill>
                  <a:srgbClr val="000000"/>
                </a:solidFill>
                <a:latin typeface="Times New Roman"/>
                <a:cs typeface="Times New Roman" panose="02020603050405020304" pitchFamily="18" charset="0"/>
              </a:rPr>
              <a:t>=1}                        </a:t>
            </a:r>
            <a:r>
              <a:rPr lang="en-US" altLang="en-US" kern="0" dirty="0">
                <a:solidFill>
                  <a:srgbClr val="000000"/>
                </a:solidFill>
                <a:latin typeface="Times New Roman"/>
                <a:cs typeface="Times New Roman" panose="02020603050405020304" pitchFamily="18" charset="0"/>
              </a:rPr>
              <a:t>{</a:t>
            </a:r>
            <a:r>
              <a:rPr lang="en-US" altLang="en-US" kern="0" dirty="0" err="1" smtClean="0">
                <a:solidFill>
                  <a:srgbClr val="000000"/>
                </a:solidFill>
                <a:latin typeface="Times New Roman"/>
                <a:cs typeface="Times New Roman" panose="02020603050405020304" pitchFamily="18" charset="0"/>
              </a:rPr>
              <a:t>B.c</a:t>
            </a:r>
            <a:r>
              <a:rPr lang="en-US" altLang="en-US" kern="0" dirty="0" smtClean="0">
                <a:solidFill>
                  <a:srgbClr val="000000"/>
                </a:solidFill>
                <a:latin typeface="Times New Roman"/>
                <a:cs typeface="Times New Roman" panose="02020603050405020304" pitchFamily="18" charset="0"/>
              </a:rPr>
              <a:t>=1} </a:t>
            </a:r>
          </a:p>
          <a:p>
            <a:pPr defTabSz="914400">
              <a:buNone/>
              <a:defRPr/>
            </a:pPr>
            <a:r>
              <a:rPr lang="en-US" altLang="en-US" kern="0" dirty="0">
                <a:solidFill>
                  <a:srgbClr val="000000"/>
                </a:solidFill>
                <a:latin typeface="Times New Roman"/>
                <a:cs typeface="Times New Roman" panose="02020603050405020304" pitchFamily="18" charset="0"/>
              </a:rPr>
              <a:t>B</a:t>
            </a:r>
            <a:r>
              <a:rPr lang="en-US" altLang="en-US" kern="0" dirty="0" smtClean="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1       {</a:t>
            </a:r>
            <a:r>
              <a:rPr lang="en-US" altLang="en-US" kern="0" dirty="0" err="1" smtClean="0">
                <a:solidFill>
                  <a:srgbClr val="000000"/>
                </a:solidFill>
                <a:latin typeface="Times New Roman"/>
                <a:cs typeface="Times New Roman" panose="02020603050405020304" pitchFamily="18" charset="0"/>
              </a:rPr>
              <a:t>B.c</a:t>
            </a:r>
            <a:r>
              <a:rPr lang="en-US" altLang="en-US" kern="0" dirty="0">
                <a:solidFill>
                  <a:srgbClr val="000000"/>
                </a:solidFill>
                <a:latin typeface="Times New Roman"/>
                <a:cs typeface="Times New Roman" panose="02020603050405020304" pitchFamily="18" charset="0"/>
              </a:rPr>
              <a:t>=1} </a:t>
            </a:r>
            <a:r>
              <a:rPr lang="en-US" altLang="en-US" kern="0" dirty="0" smtClean="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B.c</a:t>
            </a:r>
            <a:r>
              <a:rPr lang="en-US" altLang="en-US" kern="0" dirty="0" smtClean="0">
                <a:solidFill>
                  <a:srgbClr val="000000"/>
                </a:solidFill>
                <a:latin typeface="Times New Roman"/>
                <a:cs typeface="Times New Roman" panose="02020603050405020304" pitchFamily="18" charset="0"/>
              </a:rPr>
              <a:t>=0}                         {</a:t>
            </a:r>
            <a:r>
              <a:rPr lang="en-US" altLang="en-US" kern="0" dirty="0" err="1">
                <a:solidFill>
                  <a:srgbClr val="000000"/>
                </a:solidFill>
                <a:latin typeface="Times New Roman"/>
                <a:cs typeface="Times New Roman" panose="02020603050405020304" pitchFamily="18" charset="0"/>
              </a:rPr>
              <a:t>B.c</a:t>
            </a:r>
            <a:r>
              <a:rPr lang="en-US" altLang="en-US" kern="0" dirty="0">
                <a:solidFill>
                  <a:srgbClr val="000000"/>
                </a:solidFill>
                <a:latin typeface="Times New Roman"/>
                <a:cs typeface="Times New Roman" panose="02020603050405020304" pitchFamily="18" charset="0"/>
              </a:rPr>
              <a:t>=1}</a:t>
            </a:r>
          </a:p>
          <a:p>
            <a:pPr defTabSz="914400">
              <a:buNone/>
              <a:defRPr/>
            </a:pPr>
            <a:endParaRPr lang="en-US" altLang="en-US" kern="0" dirty="0">
              <a:solidFill>
                <a:srgbClr val="000000"/>
              </a:solidFill>
              <a:latin typeface="Times New Roman"/>
              <a:cs typeface="Times New Roman" panose="02020603050405020304" pitchFamily="18" charset="0"/>
            </a:endParaRPr>
          </a:p>
          <a:p>
            <a:pPr defTabSz="914400">
              <a:buNone/>
              <a:defRPr/>
            </a:pPr>
            <a:endParaRPr lang="en-US" altLang="en-US" kern="0" dirty="0">
              <a:solidFill>
                <a:srgbClr val="000000"/>
              </a:solidFill>
              <a:latin typeface="Times New Roman"/>
              <a:cs typeface="Times New Roman" panose="02020603050405020304" pitchFamily="18" charset="0"/>
            </a:endParaRPr>
          </a:p>
          <a:p>
            <a:pPr defTabSz="914400">
              <a:buNone/>
              <a:defRPr/>
            </a:pPr>
            <a:endParaRPr lang="en-US" altLang="en-US" kern="0" dirty="0" smtClean="0">
              <a:solidFill>
                <a:srgbClr val="000000"/>
              </a:solidFill>
              <a:latin typeface="Times New Roman"/>
              <a:cs typeface="Times New Roman" panose="02020603050405020304" pitchFamily="18" charset="0"/>
            </a:endParaRPr>
          </a:p>
          <a:p>
            <a:pPr defTabSz="914400">
              <a:buNone/>
              <a:defRPr/>
            </a:pPr>
            <a:endParaRPr lang="en-US" altLang="en-US" kern="0" dirty="0">
              <a:solidFill>
                <a:srgbClr val="000000"/>
              </a:solidFill>
              <a:latin typeface="Times New Roman"/>
              <a:cs typeface="Times New Roman" panose="02020603050405020304" pitchFamily="18" charset="0"/>
            </a:endParaRPr>
          </a:p>
          <a:p>
            <a:pPr defTabSz="914400">
              <a:buNone/>
              <a:defRPr/>
            </a:pPr>
            <a:endParaRPr lang="en-US" altLang="en-US" kern="0" dirty="0">
              <a:solidFill>
                <a:srgbClr val="000000"/>
              </a:solidFill>
              <a:latin typeface="Times New Roman"/>
              <a:cs typeface="Times New Roman" panose="02020603050405020304" pitchFamily="18" charset="0"/>
            </a:endParaRPr>
          </a:p>
          <a:p>
            <a:pPr lvl="0" defTabSz="914400">
              <a:buNone/>
              <a:defRPr/>
            </a:pPr>
            <a:endParaRPr lang="en-US" altLang="en-US" sz="1400" kern="0" dirty="0">
              <a:solidFill>
                <a:srgbClr val="000000"/>
              </a:solidFill>
              <a:latin typeface="Times New Roman"/>
            </a:endParaRPr>
          </a:p>
          <a:p>
            <a:pPr lvl="0" defTabSz="914400">
              <a:buNone/>
              <a:defRPr/>
            </a:pPr>
            <a:r>
              <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mn-cs"/>
              </a:rPr>
              <a:t> </a:t>
            </a:r>
          </a:p>
        </p:txBody>
      </p:sp>
      <p:cxnSp>
        <p:nvCxnSpPr>
          <p:cNvPr id="5" name="Straight Connector 4"/>
          <p:cNvCxnSpPr/>
          <p:nvPr/>
        </p:nvCxnSpPr>
        <p:spPr>
          <a:xfrm>
            <a:off x="2423592" y="1198537"/>
            <a:ext cx="0" cy="3670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655840" y="1052736"/>
            <a:ext cx="0" cy="3670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392144" y="980728"/>
            <a:ext cx="0" cy="36706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88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2" name="Rectangle 1"/>
          <p:cNvSpPr/>
          <p:nvPr/>
        </p:nvSpPr>
        <p:spPr>
          <a:xfrm>
            <a:off x="551384" y="764704"/>
            <a:ext cx="10369152" cy="400110"/>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Write a Syntax Directed Definition to convert the given binary number with its decimal equivalent.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92088" y="1850048"/>
            <a:ext cx="6096000" cy="3046988"/>
          </a:xfrm>
          <a:prstGeom prst="rect">
            <a:avLst/>
          </a:prstGeom>
        </p:spPr>
        <p:txBody>
          <a:bodyPr>
            <a:spAutoFit/>
          </a:bodyPr>
          <a:lstStyle/>
          <a:p>
            <a:r>
              <a:rPr lang="en-US" sz="2400" dirty="0" smtClean="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L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N.dval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L.dval</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L</a:t>
            </a:r>
            <a:r>
              <a:rPr lang="en-US" sz="2400" baseline="-25000" dirty="0" smtClean="0">
                <a:latin typeface="Times New Roman" panose="02020603050405020304" pitchFamily="18" charset="0"/>
                <a:ea typeface="Calibri" panose="020F0502020204030204" pitchFamily="34" charset="0"/>
                <a:cs typeface="Times New Roman" panose="02020603050405020304" pitchFamily="18" charset="0"/>
              </a:rPr>
              <a:t>1</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L.dval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=L</a:t>
            </a:r>
            <a:r>
              <a:rPr lang="en-US" sz="2400" baseline="-25000" dirty="0" smtClean="0">
                <a:latin typeface="Times New Roman" panose="02020603050405020304" pitchFamily="18" charset="0"/>
                <a:ea typeface="Calibri" panose="020F0502020204030204" pitchFamily="34" charset="0"/>
                <a:cs typeface="Times New Roman" panose="02020603050405020304" pitchFamily="18" charset="0"/>
              </a:rPr>
              <a:t>1</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.dval </a:t>
            </a:r>
            <a:r>
              <a:rPr lang="en-US" sz="2400" dirty="0">
                <a:latin typeface="Times New Roman" panose="02020603050405020304" pitchFamily="18" charset="0"/>
                <a:ea typeface="Calibri" panose="020F0502020204030204" pitchFamily="34" charset="0"/>
                <a:cs typeface="Times New Roman" panose="02020603050405020304" pitchFamily="18" charset="0"/>
              </a:rPr>
              <a:t>* 2 +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B.dval</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L→B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L.dval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B.dval</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B→0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B.dval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B→1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B.dval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Example: 1011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 Box 7"/>
          <p:cNvSpPr txBox="1">
            <a:spLocks noChangeArrowheads="1"/>
          </p:cNvSpPr>
          <p:nvPr/>
        </p:nvSpPr>
        <p:spPr bwMode="auto">
          <a:xfrm>
            <a:off x="6861525" y="169217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rPr>
              <a:t>N</a:t>
            </a:r>
            <a:endPar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30" name="Line 17"/>
          <p:cNvSpPr>
            <a:spLocks noChangeShapeType="1"/>
          </p:cNvSpPr>
          <p:nvPr/>
        </p:nvSpPr>
        <p:spPr bwMode="auto">
          <a:xfrm flipH="1">
            <a:off x="7060119" y="2120643"/>
            <a:ext cx="5679" cy="299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 name="Text Box 9"/>
          <p:cNvSpPr txBox="1">
            <a:spLocks noChangeArrowheads="1"/>
          </p:cNvSpPr>
          <p:nvPr/>
        </p:nvSpPr>
        <p:spPr bwMode="auto">
          <a:xfrm>
            <a:off x="6496004" y="2995497"/>
            <a:ext cx="12898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rPr>
              <a:t>L</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kern="0" dirty="0" smtClean="0">
                <a:solidFill>
                  <a:srgbClr val="000000"/>
                </a:solidFill>
              </a:rPr>
              <a:t>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1</a:t>
            </a:r>
          </a:p>
        </p:txBody>
      </p:sp>
      <p:sp>
        <p:nvSpPr>
          <p:cNvPr id="33" name="Line 16"/>
          <p:cNvSpPr>
            <a:spLocks noChangeShapeType="1"/>
          </p:cNvSpPr>
          <p:nvPr/>
        </p:nvSpPr>
        <p:spPr bwMode="auto">
          <a:xfrm flipH="1">
            <a:off x="6610615" y="2718347"/>
            <a:ext cx="430236" cy="373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 name="Line 18"/>
          <p:cNvSpPr>
            <a:spLocks noChangeShapeType="1"/>
          </p:cNvSpPr>
          <p:nvPr/>
        </p:nvSpPr>
        <p:spPr bwMode="auto">
          <a:xfrm>
            <a:off x="7041429" y="2708262"/>
            <a:ext cx="430235" cy="357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5" name="Text Box 9"/>
          <p:cNvSpPr txBox="1">
            <a:spLocks noChangeArrowheads="1"/>
          </p:cNvSpPr>
          <p:nvPr/>
        </p:nvSpPr>
        <p:spPr bwMode="auto">
          <a:xfrm>
            <a:off x="6097546" y="3620081"/>
            <a:ext cx="12898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rPr>
              <a:t>L</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kern="0" dirty="0" smtClean="0">
                <a:solidFill>
                  <a:srgbClr val="000000"/>
                </a:solidFill>
              </a:rPr>
              <a:t>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1</a:t>
            </a:r>
          </a:p>
        </p:txBody>
      </p:sp>
      <p:sp>
        <p:nvSpPr>
          <p:cNvPr id="36" name="Line 16"/>
          <p:cNvSpPr>
            <a:spLocks noChangeShapeType="1"/>
          </p:cNvSpPr>
          <p:nvPr/>
        </p:nvSpPr>
        <p:spPr bwMode="auto">
          <a:xfrm flipH="1">
            <a:off x="6256942" y="3342134"/>
            <a:ext cx="430236" cy="373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7" name="Line 18"/>
          <p:cNvSpPr>
            <a:spLocks noChangeShapeType="1"/>
          </p:cNvSpPr>
          <p:nvPr/>
        </p:nvSpPr>
        <p:spPr bwMode="auto">
          <a:xfrm>
            <a:off x="6687178" y="3332049"/>
            <a:ext cx="430235" cy="357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8" name="Text Box 9"/>
          <p:cNvSpPr txBox="1">
            <a:spLocks noChangeArrowheads="1"/>
          </p:cNvSpPr>
          <p:nvPr/>
        </p:nvSpPr>
        <p:spPr bwMode="auto">
          <a:xfrm>
            <a:off x="5607861" y="4325151"/>
            <a:ext cx="14039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a:solidFill>
                  <a:srgbClr val="000000"/>
                </a:solidFill>
              </a:rPr>
              <a:t> </a:t>
            </a:r>
            <a:r>
              <a:rPr lang="en-US" altLang="en-US" kern="0" dirty="0" smtClean="0">
                <a:solidFill>
                  <a:srgbClr val="000000"/>
                </a:solidFill>
              </a:rPr>
              <a:t>L</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kern="0" dirty="0" smtClean="0">
                <a:solidFill>
                  <a:srgbClr val="000000"/>
                </a:solidFill>
              </a:rPr>
              <a:t>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0</a:t>
            </a:r>
          </a:p>
        </p:txBody>
      </p:sp>
      <p:sp>
        <p:nvSpPr>
          <p:cNvPr id="39" name="Line 16"/>
          <p:cNvSpPr>
            <a:spLocks noChangeShapeType="1"/>
          </p:cNvSpPr>
          <p:nvPr/>
        </p:nvSpPr>
        <p:spPr bwMode="auto">
          <a:xfrm flipH="1">
            <a:off x="5858484" y="4019823"/>
            <a:ext cx="430236" cy="373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0" name="Line 18"/>
          <p:cNvSpPr>
            <a:spLocks noChangeShapeType="1"/>
          </p:cNvSpPr>
          <p:nvPr/>
        </p:nvSpPr>
        <p:spPr bwMode="auto">
          <a:xfrm>
            <a:off x="6256839" y="4009738"/>
            <a:ext cx="430235" cy="357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3" name="Text Box 7"/>
          <p:cNvSpPr txBox="1">
            <a:spLocks noChangeArrowheads="1"/>
          </p:cNvSpPr>
          <p:nvPr/>
        </p:nvSpPr>
        <p:spPr bwMode="auto">
          <a:xfrm>
            <a:off x="6903237" y="2318605"/>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noProof="0" dirty="0" smtClean="0">
                <a:solidFill>
                  <a:srgbClr val="000000"/>
                </a:solidFill>
              </a:rPr>
              <a:t>L</a:t>
            </a:r>
            <a:endPar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44" name="Text Box 9"/>
          <p:cNvSpPr txBox="1">
            <a:spLocks noChangeArrowheads="1"/>
          </p:cNvSpPr>
          <p:nvPr/>
        </p:nvSpPr>
        <p:spPr bwMode="auto">
          <a:xfrm>
            <a:off x="5182083" y="5047894"/>
            <a:ext cx="12898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noProof="0" dirty="0">
                <a:solidFill>
                  <a:srgbClr val="000000"/>
                </a:solidFill>
              </a:rPr>
              <a:t> </a:t>
            </a:r>
            <a:r>
              <a:rPr lang="en-US" altLang="en-US" kern="0" noProof="0" dirty="0" smtClean="0">
                <a:solidFill>
                  <a:srgbClr val="000000"/>
                </a:solidFill>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kern="0" dirty="0" smtClean="0">
                <a:solidFill>
                  <a:srgbClr val="000000"/>
                </a:solidFill>
              </a:rPr>
              <a:t>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1</a:t>
            </a:r>
          </a:p>
        </p:txBody>
      </p:sp>
      <p:sp>
        <p:nvSpPr>
          <p:cNvPr id="45" name="Line 18"/>
          <p:cNvSpPr>
            <a:spLocks noChangeShapeType="1"/>
          </p:cNvSpPr>
          <p:nvPr/>
        </p:nvSpPr>
        <p:spPr bwMode="auto">
          <a:xfrm>
            <a:off x="5902163" y="4697513"/>
            <a:ext cx="0" cy="3946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2" name="Text Box 7"/>
          <p:cNvSpPr txBox="1">
            <a:spLocks noChangeArrowheads="1"/>
          </p:cNvSpPr>
          <p:nvPr/>
        </p:nvSpPr>
        <p:spPr bwMode="auto">
          <a:xfrm>
            <a:off x="9863674" y="170080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rPr>
              <a:t>N</a:t>
            </a:r>
            <a:endPar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83" name="Line 17"/>
          <p:cNvSpPr>
            <a:spLocks noChangeShapeType="1"/>
          </p:cNvSpPr>
          <p:nvPr/>
        </p:nvSpPr>
        <p:spPr bwMode="auto">
          <a:xfrm flipH="1">
            <a:off x="10062268" y="2129275"/>
            <a:ext cx="5679" cy="299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4" name="Text Box 9"/>
          <p:cNvSpPr txBox="1">
            <a:spLocks noChangeArrowheads="1"/>
          </p:cNvSpPr>
          <p:nvPr/>
        </p:nvSpPr>
        <p:spPr bwMode="auto">
          <a:xfrm>
            <a:off x="9498153" y="3004926"/>
            <a:ext cx="12898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rPr>
              <a:t>L</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kern="0" dirty="0" smtClean="0">
                <a:solidFill>
                  <a:srgbClr val="000000"/>
                </a:solidFill>
              </a:rPr>
              <a:t>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1</a:t>
            </a:r>
          </a:p>
        </p:txBody>
      </p:sp>
      <p:sp>
        <p:nvSpPr>
          <p:cNvPr id="85" name="Line 16"/>
          <p:cNvSpPr>
            <a:spLocks noChangeShapeType="1"/>
          </p:cNvSpPr>
          <p:nvPr/>
        </p:nvSpPr>
        <p:spPr bwMode="auto">
          <a:xfrm flipH="1">
            <a:off x="9612764" y="2726979"/>
            <a:ext cx="430236" cy="373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6" name="Line 18"/>
          <p:cNvSpPr>
            <a:spLocks noChangeShapeType="1"/>
          </p:cNvSpPr>
          <p:nvPr/>
        </p:nvSpPr>
        <p:spPr bwMode="auto">
          <a:xfrm>
            <a:off x="10043578" y="2716894"/>
            <a:ext cx="430235" cy="357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7" name="Text Box 9"/>
          <p:cNvSpPr txBox="1">
            <a:spLocks noChangeArrowheads="1"/>
          </p:cNvSpPr>
          <p:nvPr/>
        </p:nvSpPr>
        <p:spPr bwMode="auto">
          <a:xfrm>
            <a:off x="9099695" y="3628713"/>
            <a:ext cx="12898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rPr>
              <a:t>L</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kern="0" dirty="0" smtClean="0">
                <a:solidFill>
                  <a:srgbClr val="000000"/>
                </a:solidFill>
              </a:rPr>
              <a:t>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1</a:t>
            </a:r>
          </a:p>
        </p:txBody>
      </p:sp>
      <p:sp>
        <p:nvSpPr>
          <p:cNvPr id="88" name="Line 16"/>
          <p:cNvSpPr>
            <a:spLocks noChangeShapeType="1"/>
          </p:cNvSpPr>
          <p:nvPr/>
        </p:nvSpPr>
        <p:spPr bwMode="auto">
          <a:xfrm flipH="1">
            <a:off x="9259091" y="3350766"/>
            <a:ext cx="430236" cy="373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9" name="Line 18"/>
          <p:cNvSpPr>
            <a:spLocks noChangeShapeType="1"/>
          </p:cNvSpPr>
          <p:nvPr/>
        </p:nvSpPr>
        <p:spPr bwMode="auto">
          <a:xfrm>
            <a:off x="9689327" y="3340681"/>
            <a:ext cx="430235" cy="357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0" name="Text Box 9"/>
          <p:cNvSpPr txBox="1">
            <a:spLocks noChangeArrowheads="1"/>
          </p:cNvSpPr>
          <p:nvPr/>
        </p:nvSpPr>
        <p:spPr bwMode="auto">
          <a:xfrm>
            <a:off x="8610010" y="4333783"/>
            <a:ext cx="14039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a:solidFill>
                  <a:srgbClr val="000000"/>
                </a:solidFill>
              </a:rPr>
              <a:t> </a:t>
            </a:r>
            <a:r>
              <a:rPr lang="en-US" altLang="en-US" kern="0" dirty="0" smtClean="0">
                <a:solidFill>
                  <a:srgbClr val="000000"/>
                </a:solidFill>
              </a:rPr>
              <a:t>L</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kern="0" dirty="0" smtClean="0">
                <a:solidFill>
                  <a:srgbClr val="000000"/>
                </a:solidFill>
              </a:rPr>
              <a:t>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0</a:t>
            </a:r>
          </a:p>
        </p:txBody>
      </p:sp>
      <p:sp>
        <p:nvSpPr>
          <p:cNvPr id="91" name="Line 16"/>
          <p:cNvSpPr>
            <a:spLocks noChangeShapeType="1"/>
          </p:cNvSpPr>
          <p:nvPr/>
        </p:nvSpPr>
        <p:spPr bwMode="auto">
          <a:xfrm flipH="1">
            <a:off x="8860633" y="4028455"/>
            <a:ext cx="430236" cy="373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2" name="Line 18"/>
          <p:cNvSpPr>
            <a:spLocks noChangeShapeType="1"/>
          </p:cNvSpPr>
          <p:nvPr/>
        </p:nvSpPr>
        <p:spPr bwMode="auto">
          <a:xfrm>
            <a:off x="9258988" y="4018370"/>
            <a:ext cx="430235" cy="357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3" name="Text Box 7"/>
          <p:cNvSpPr txBox="1">
            <a:spLocks noChangeArrowheads="1"/>
          </p:cNvSpPr>
          <p:nvPr/>
        </p:nvSpPr>
        <p:spPr bwMode="auto">
          <a:xfrm>
            <a:off x="9905386" y="2327237"/>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noProof="0" dirty="0" smtClean="0">
                <a:solidFill>
                  <a:srgbClr val="000000"/>
                </a:solidFill>
              </a:rPr>
              <a:t>L</a:t>
            </a:r>
            <a:endPar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94" name="Text Box 9"/>
          <p:cNvSpPr txBox="1">
            <a:spLocks noChangeArrowheads="1"/>
          </p:cNvSpPr>
          <p:nvPr/>
        </p:nvSpPr>
        <p:spPr bwMode="auto">
          <a:xfrm>
            <a:off x="8184232" y="5056526"/>
            <a:ext cx="12898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noProof="0" dirty="0">
                <a:solidFill>
                  <a:srgbClr val="000000"/>
                </a:solidFill>
              </a:rPr>
              <a:t> </a:t>
            </a:r>
            <a:r>
              <a:rPr lang="en-US" altLang="en-US" kern="0" noProof="0" dirty="0" smtClean="0">
                <a:solidFill>
                  <a:srgbClr val="000000"/>
                </a:solidFill>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kern="0" dirty="0" smtClean="0">
                <a:solidFill>
                  <a:srgbClr val="000000"/>
                </a:solidFill>
              </a:rPr>
              <a:t>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1</a:t>
            </a:r>
          </a:p>
        </p:txBody>
      </p:sp>
      <p:sp>
        <p:nvSpPr>
          <p:cNvPr id="95" name="Line 18"/>
          <p:cNvSpPr>
            <a:spLocks noChangeShapeType="1"/>
          </p:cNvSpPr>
          <p:nvPr/>
        </p:nvSpPr>
        <p:spPr bwMode="auto">
          <a:xfrm>
            <a:off x="8904312" y="4706145"/>
            <a:ext cx="0" cy="3946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8496404" y="1692176"/>
              <a:ext cx="2232720" cy="4241880"/>
            </p14:xfrm>
          </p:contentPart>
        </mc:Choice>
        <mc:Fallback xmlns="">
          <p:pic>
            <p:nvPicPr>
              <p:cNvPr id="8" name="Ink 7"/>
              <p:cNvPicPr/>
              <p:nvPr/>
            </p:nvPicPr>
            <p:blipFill>
              <a:blip r:embed="rId3"/>
              <a:stretch>
                <a:fillRect/>
              </a:stretch>
            </p:blipFill>
            <p:spPr>
              <a:xfrm>
                <a:off x="8487044" y="1682816"/>
                <a:ext cx="2251440" cy="4260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5259600" y="2143080"/>
              <a:ext cx="4688280" cy="2286360"/>
            </p14:xfrm>
          </p:contentPart>
        </mc:Choice>
        <mc:Fallback xmlns="">
          <p:pic>
            <p:nvPicPr>
              <p:cNvPr id="9" name="Ink 8"/>
              <p:cNvPicPr/>
              <p:nvPr/>
            </p:nvPicPr>
            <p:blipFill>
              <a:blip r:embed="rId5"/>
              <a:stretch>
                <a:fillRect/>
              </a:stretch>
            </p:blipFill>
            <p:spPr>
              <a:xfrm>
                <a:off x="5250240" y="2133720"/>
                <a:ext cx="4707000" cy="2305080"/>
              </a:xfrm>
              <a:prstGeom prst="rect">
                <a:avLst/>
              </a:prstGeom>
            </p:spPr>
          </p:pic>
        </mc:Fallback>
      </mc:AlternateContent>
    </p:spTree>
    <p:extLst>
      <p:ext uri="{BB962C8B-B14F-4D97-AF65-F5344CB8AC3E}">
        <p14:creationId xmlns:p14="http://schemas.microsoft.com/office/powerpoint/2010/main" val="274695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ppt_x"/>
                                          </p:val>
                                        </p:tav>
                                        <p:tav tm="100000">
                                          <p:val>
                                            <p:strVal val="#ppt_x"/>
                                          </p:val>
                                        </p:tav>
                                      </p:tavLst>
                                    </p:anim>
                                    <p:anim calcmode="lin" valueType="num">
                                      <p:cBhvr additive="base">
                                        <p:cTn id="42" dur="500" fill="hold"/>
                                        <p:tgtEl>
                                          <p:spTgt spid="3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ppt_x"/>
                                          </p:val>
                                        </p:tav>
                                        <p:tav tm="100000">
                                          <p:val>
                                            <p:strVal val="#ppt_x"/>
                                          </p:val>
                                        </p:tav>
                                      </p:tavLst>
                                    </p:anim>
                                    <p:anim calcmode="lin" valueType="num">
                                      <p:cBhvr additive="base">
                                        <p:cTn id="50" dur="500" fill="hold"/>
                                        <p:tgtEl>
                                          <p:spTgt spid="3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fill="hold"/>
                                        <p:tgtEl>
                                          <p:spTgt spid="40"/>
                                        </p:tgtEl>
                                        <p:attrNameLst>
                                          <p:attrName>ppt_x</p:attrName>
                                        </p:attrNameLst>
                                      </p:cBhvr>
                                      <p:tavLst>
                                        <p:tav tm="0">
                                          <p:val>
                                            <p:strVal val="#ppt_x"/>
                                          </p:val>
                                        </p:tav>
                                        <p:tav tm="100000">
                                          <p:val>
                                            <p:strVal val="#ppt_x"/>
                                          </p:val>
                                        </p:tav>
                                      </p:tavLst>
                                    </p:anim>
                                    <p:anim calcmode="lin" valueType="num">
                                      <p:cBhvr additive="base">
                                        <p:cTn id="54" dur="500" fill="hold"/>
                                        <p:tgtEl>
                                          <p:spTgt spid="4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ppt_x"/>
                                          </p:val>
                                        </p:tav>
                                        <p:tav tm="100000">
                                          <p:val>
                                            <p:strVal val="#ppt_x"/>
                                          </p:val>
                                        </p:tav>
                                      </p:tavLst>
                                    </p:anim>
                                    <p:anim calcmode="lin" valueType="num">
                                      <p:cBhvr additive="base">
                                        <p:cTn id="58" dur="500" fill="hold"/>
                                        <p:tgtEl>
                                          <p:spTgt spid="4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ppt_x"/>
                                          </p:val>
                                        </p:tav>
                                        <p:tav tm="100000">
                                          <p:val>
                                            <p:strVal val="#ppt_x"/>
                                          </p:val>
                                        </p:tav>
                                      </p:tavLst>
                                    </p:anim>
                                    <p:anim calcmode="lin" valueType="num">
                                      <p:cBhvr additive="base">
                                        <p:cTn id="62" dur="500" fill="hold"/>
                                        <p:tgtEl>
                                          <p:spTgt spid="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500" fill="hold"/>
                                        <p:tgtEl>
                                          <p:spTgt spid="45"/>
                                        </p:tgtEl>
                                        <p:attrNameLst>
                                          <p:attrName>ppt_x</p:attrName>
                                        </p:attrNameLst>
                                      </p:cBhvr>
                                      <p:tavLst>
                                        <p:tav tm="0">
                                          <p:val>
                                            <p:strVal val="#ppt_x"/>
                                          </p:val>
                                        </p:tav>
                                        <p:tav tm="100000">
                                          <p:val>
                                            <p:strVal val="#ppt_x"/>
                                          </p:val>
                                        </p:tav>
                                      </p:tavLst>
                                    </p:anim>
                                    <p:anim calcmode="lin" valueType="num">
                                      <p:cBhvr additive="base">
                                        <p:cTn id="6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P spid="30" grpId="0" animBg="1"/>
      <p:bldP spid="32" grpId="0"/>
      <p:bldP spid="33" grpId="0" animBg="1"/>
      <p:bldP spid="34" grpId="0" animBg="1"/>
      <p:bldP spid="35" grpId="0"/>
      <p:bldP spid="36" grpId="0" animBg="1"/>
      <p:bldP spid="37" grpId="0" animBg="1"/>
      <p:bldP spid="38" grpId="0"/>
      <p:bldP spid="39" grpId="0" animBg="1"/>
      <p:bldP spid="40" grpId="0" animBg="1"/>
      <p:bldP spid="43" grpId="0"/>
      <p:bldP spid="44" grpId="0"/>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847528" y="2492896"/>
            <a:ext cx="87344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Intermediate Code Generation</a:t>
            </a:r>
          </a:p>
        </p:txBody>
      </p:sp>
    </p:spTree>
    <p:extLst>
      <p:ext uri="{BB962C8B-B14F-4D97-AF65-F5344CB8AC3E}">
        <p14:creationId xmlns:p14="http://schemas.microsoft.com/office/powerpoint/2010/main" val="248846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7" name="Rectangle 2"/>
          <p:cNvSpPr txBox="1">
            <a:spLocks noChangeArrowheads="1"/>
          </p:cNvSpPr>
          <p:nvPr/>
        </p:nvSpPr>
        <p:spPr bwMode="auto">
          <a:xfrm>
            <a:off x="1055440" y="122851"/>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Intermediate Code Generation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8" name="Rectangle 3"/>
          <p:cNvSpPr txBox="1">
            <a:spLocks noChangeArrowheads="1"/>
          </p:cNvSpPr>
          <p:nvPr/>
        </p:nvSpPr>
        <p:spPr bwMode="auto">
          <a:xfrm>
            <a:off x="1055440" y="1189651"/>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just" defTabSz="914400" rtl="0" eaLnBrk="0" fontAlgn="base" latinLnBrk="0" hangingPunct="0">
              <a:lnSpc>
                <a:spcPct val="90000"/>
              </a:lnSpc>
              <a:spcBef>
                <a:spcPct val="20000"/>
              </a:spcBef>
              <a:spcAft>
                <a:spcPct val="0"/>
              </a:spcAft>
              <a:buClrTx/>
              <a:buSzTx/>
              <a:buFontTx/>
              <a:buChar char="•"/>
              <a:tabLst/>
              <a:defRPr/>
            </a:pP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mn-cs"/>
              </a:rPr>
              <a:t>Intermediate codes</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are machine independent codes, but they are close  to machine instructions.</a:t>
            </a:r>
          </a:p>
          <a:p>
            <a:pPr marL="342900" marR="0" lvl="0" indent="-342900" algn="just" defTabSz="914400" rtl="0" eaLnBrk="0" fontAlgn="base" latinLnBrk="0" hangingPunct="0">
              <a:lnSpc>
                <a:spcPct val="90000"/>
              </a:lnSpc>
              <a:spcBef>
                <a:spcPct val="20000"/>
              </a:spcBef>
              <a:spcAft>
                <a:spcPct val="0"/>
              </a:spcAft>
              <a:buClrTx/>
              <a:buSzTx/>
              <a:buFontTx/>
              <a:buChar char="•"/>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just" defTabSz="914400" rtl="0" eaLnBrk="0" fontAlgn="base" latinLnBrk="0" hangingPunct="0">
              <a:lnSpc>
                <a:spcPct val="9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The given program in a source language is converted to an      equivalent program in an intermediate language by the intermediate code generator. </a:t>
            </a:r>
          </a:p>
          <a:p>
            <a:pPr marL="342900" marR="0" lvl="0" indent="-342900" algn="just" defTabSz="914400" rtl="0" eaLnBrk="0" fontAlgn="base" latinLnBrk="0" hangingPunct="0">
              <a:lnSpc>
                <a:spcPct val="90000"/>
              </a:lnSpc>
              <a:spcBef>
                <a:spcPct val="20000"/>
              </a:spcBef>
              <a:spcAft>
                <a:spcPct val="0"/>
              </a:spcAft>
              <a:buClrTx/>
              <a:buSzTx/>
              <a:buFontTx/>
              <a:buChar char="•"/>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just" defTabSz="914400" rtl="0" eaLnBrk="0" fontAlgn="base" latinLnBrk="0" hangingPunct="0">
              <a:lnSpc>
                <a:spcPct val="9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Types of Intermediate codes:</a:t>
            </a:r>
          </a:p>
          <a:p>
            <a:pPr marL="742950" marR="0" lvl="1" indent="-285750" algn="just" defTabSz="914400" rtl="0" eaLnBrk="0" fontAlgn="base" latinLnBrk="0" hangingPunct="0">
              <a:lnSpc>
                <a:spcPct val="90000"/>
              </a:lnSpc>
              <a:spcBef>
                <a:spcPct val="20000"/>
              </a:spcBef>
              <a:spcAft>
                <a:spcPct val="0"/>
              </a:spcAft>
              <a:buClrTx/>
              <a:buSzTx/>
              <a:buFontTx/>
              <a:buChar char="–"/>
              <a:tabLst/>
              <a:defRPr/>
            </a:pPr>
            <a:r>
              <a:rPr lang="en-US" altLang="en-US" sz="1800" kern="0" dirty="0">
                <a:solidFill>
                  <a:srgbClr val="000000"/>
                </a:solidFill>
                <a:latin typeface="Times New Roman"/>
              </a:rPr>
              <a:t>P</a:t>
            </a:r>
            <a:r>
              <a:rPr kumimoji="0" lang="en-US" altLang="en-US" sz="1800" b="0" i="0" u="none" strike="noStrike" kern="0" cap="none" spc="0" normalizeH="0" baseline="0" noProof="0" dirty="0" err="1" smtClean="0">
                <a:ln>
                  <a:noFill/>
                </a:ln>
                <a:solidFill>
                  <a:srgbClr val="000000"/>
                </a:solidFill>
                <a:effectLst/>
                <a:uLnTx/>
                <a:uFillTx/>
                <a:latin typeface="Times New Roman"/>
              </a:rPr>
              <a:t>ostfix</a:t>
            </a:r>
            <a:r>
              <a:rPr kumimoji="0" lang="en-US" altLang="en-US" sz="1800" b="0" i="0" u="none" strike="noStrike" kern="0" cap="none" spc="0" normalizeH="0" baseline="0" noProof="0" dirty="0" smtClean="0">
                <a:ln>
                  <a:noFill/>
                </a:ln>
                <a:solidFill>
                  <a:srgbClr val="000000"/>
                </a:solidFill>
                <a:effectLst/>
                <a:uLnTx/>
                <a:uFillTx/>
                <a:latin typeface="Times New Roman"/>
              </a:rPr>
              <a:t> notation(reverse</a:t>
            </a:r>
            <a:r>
              <a:rPr kumimoji="0" lang="en-US" altLang="en-US" sz="1800" b="0" i="0" u="none" strike="noStrike" kern="0" cap="none" spc="0" normalizeH="0" noProof="0" dirty="0" smtClean="0">
                <a:ln>
                  <a:noFill/>
                </a:ln>
                <a:solidFill>
                  <a:srgbClr val="000000"/>
                </a:solidFill>
                <a:effectLst/>
                <a:uLnTx/>
                <a:uFillTx/>
                <a:latin typeface="Times New Roman"/>
              </a:rPr>
              <a:t> polish</a:t>
            </a:r>
            <a:r>
              <a:rPr lang="en-US" altLang="en-US" sz="1800" kern="0" dirty="0">
                <a:solidFill>
                  <a:srgbClr val="000000"/>
                </a:solidFill>
                <a:latin typeface="Times New Roman"/>
              </a:rPr>
              <a:t>)</a:t>
            </a:r>
            <a:endParaRPr kumimoji="0" lang="en-US" altLang="en-US" sz="1800" b="0" i="0" u="none" strike="noStrike" kern="0" cap="none" spc="0" normalizeH="0" baseline="0" noProof="0" dirty="0" smtClean="0">
              <a:ln>
                <a:noFill/>
              </a:ln>
              <a:solidFill>
                <a:srgbClr val="000000"/>
              </a:solidFill>
              <a:effectLst/>
              <a:uLnTx/>
              <a:uFillTx/>
              <a:latin typeface="Times New Roman"/>
            </a:endParaRPr>
          </a:p>
          <a:p>
            <a:pPr marL="742950" marR="0" lvl="1" indent="-285750" algn="just" defTabSz="914400" rtl="0" eaLnBrk="0" fontAlgn="base" latinLnBrk="0" hangingPunct="0">
              <a:lnSpc>
                <a:spcPct val="90000"/>
              </a:lnSpc>
              <a:spcBef>
                <a:spcPct val="20000"/>
              </a:spcBef>
              <a:spcAft>
                <a:spcPct val="0"/>
              </a:spcAft>
              <a:buClrTx/>
              <a:buSzTx/>
              <a:buFontTx/>
              <a:buChar char="–"/>
              <a:tabLst/>
              <a:defRPr/>
            </a:pPr>
            <a:r>
              <a:rPr lang="en-US" altLang="en-US" sz="1800" kern="0" dirty="0">
                <a:solidFill>
                  <a:srgbClr val="000000"/>
                </a:solidFill>
                <a:latin typeface="Times New Roman"/>
              </a:rPr>
              <a:t>T</a:t>
            </a:r>
            <a:r>
              <a:rPr kumimoji="0" lang="en-US" altLang="en-US" sz="1800" b="0" i="0" u="none" strike="noStrike" kern="0" cap="none" spc="0" normalizeH="0" baseline="0" noProof="0" dirty="0" err="1" smtClean="0">
                <a:ln>
                  <a:noFill/>
                </a:ln>
                <a:solidFill>
                  <a:srgbClr val="000000"/>
                </a:solidFill>
                <a:effectLst/>
                <a:uLnTx/>
                <a:uFillTx/>
                <a:latin typeface="Times New Roman"/>
              </a:rPr>
              <a:t>hree</a:t>
            </a:r>
            <a:r>
              <a:rPr kumimoji="0" lang="en-US" altLang="en-US" sz="1800" b="0" i="0" u="none" strike="noStrike" kern="0" cap="none" spc="0" normalizeH="0" baseline="0" noProof="0" dirty="0" smtClean="0">
                <a:ln>
                  <a:noFill/>
                </a:ln>
                <a:solidFill>
                  <a:srgbClr val="000000"/>
                </a:solidFill>
                <a:effectLst/>
                <a:uLnTx/>
                <a:uFillTx/>
                <a:latin typeface="Times New Roman"/>
              </a:rPr>
              <a:t>-address code </a:t>
            </a:r>
          </a:p>
          <a:p>
            <a:pPr marL="742950" marR="0" lvl="1" indent="-285750" algn="just" defTabSz="914400" rtl="0" eaLnBrk="0" fontAlgn="base" latinLnBrk="0" hangingPunct="0">
              <a:lnSpc>
                <a:spcPct val="90000"/>
              </a:lnSpc>
              <a:spcBef>
                <a:spcPct val="20000"/>
              </a:spcBef>
              <a:spcAft>
                <a:spcPct val="0"/>
              </a:spcAft>
              <a:buClrTx/>
              <a:buSzTx/>
              <a:buFontTx/>
              <a:buChar char="–"/>
              <a:tabLst/>
              <a:defRPr/>
            </a:pPr>
            <a:r>
              <a:rPr lang="en-US" altLang="en-US" sz="1800" kern="0" dirty="0" smtClean="0">
                <a:solidFill>
                  <a:srgbClr val="000000"/>
                </a:solidFill>
                <a:latin typeface="Times New Roman"/>
              </a:rPr>
              <a:t>Abstract Syntax tree</a:t>
            </a:r>
            <a:endParaRPr kumimoji="0" lang="en-US" altLang="en-US" sz="1600" b="0" i="0" u="none" strike="noStrike" kern="0" cap="none" spc="0" normalizeH="0" baseline="0" noProof="0" dirty="0" smtClean="0">
              <a:ln>
                <a:noFill/>
              </a:ln>
              <a:solidFill>
                <a:srgbClr val="000000"/>
              </a:solidFill>
              <a:effectLst/>
              <a:uLnTx/>
              <a:uFillTx/>
              <a:latin typeface="Times New Roman"/>
            </a:endParaRPr>
          </a:p>
          <a:p>
            <a:pPr marL="0" marR="0" lvl="0" indent="0" algn="just" defTabSz="914400" rtl="0" eaLnBrk="0" fontAlgn="base" latinLnBrk="0" hangingPunct="0">
              <a:lnSpc>
                <a:spcPct val="90000"/>
              </a:lnSpc>
              <a:spcBef>
                <a:spcPct val="20000"/>
              </a:spcBef>
              <a:spcAft>
                <a:spcPct val="0"/>
              </a:spcAft>
              <a:buClrTx/>
              <a:buSz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283469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81287"/>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Syntax-Directed Definition</a:t>
            </a:r>
          </a:p>
        </p:txBody>
      </p:sp>
      <p:sp>
        <p:nvSpPr>
          <p:cNvPr id="6" name="Rectangle 3"/>
          <p:cNvSpPr txBox="1">
            <a:spLocks noChangeArrowheads="1"/>
          </p:cNvSpPr>
          <p:nvPr/>
        </p:nvSpPr>
        <p:spPr bwMode="auto">
          <a:xfrm>
            <a:off x="1127447" y="980728"/>
            <a:ext cx="10297145" cy="5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A syntax-directed definition(SDD) is a generalization of a context-free grammar in which:</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a:rPr>
              <a:t>Each grammar symbol is associated with a set of attributes. </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a:rPr>
              <a:t>This set of attributes for a grammar symbol  is partitioned into two subsets called </a:t>
            </a:r>
            <a:r>
              <a:rPr kumimoji="0" lang="en-US" altLang="en-US" sz="2000" b="1" i="0" u="none" strike="noStrike" kern="0" cap="none" spc="0" normalizeH="0" baseline="0" noProof="0" dirty="0" smtClean="0">
                <a:ln>
                  <a:noFill/>
                </a:ln>
                <a:solidFill>
                  <a:srgbClr val="000000"/>
                </a:solidFill>
                <a:effectLst/>
                <a:uLnTx/>
                <a:uFillTx/>
                <a:latin typeface="Times New Roman"/>
              </a:rPr>
              <a:t>synthesized</a:t>
            </a:r>
            <a:r>
              <a:rPr kumimoji="0" lang="en-US" altLang="en-US" sz="2000" b="0" i="0" u="none" strike="noStrike" kern="0" cap="none" spc="0" normalizeH="0" baseline="0" noProof="0" dirty="0" smtClean="0">
                <a:ln>
                  <a:noFill/>
                </a:ln>
                <a:solidFill>
                  <a:srgbClr val="000000"/>
                </a:solidFill>
                <a:effectLst/>
                <a:uLnTx/>
                <a:uFillTx/>
                <a:latin typeface="Times New Roman"/>
              </a:rPr>
              <a:t> and </a:t>
            </a:r>
            <a:r>
              <a:rPr kumimoji="0" lang="en-US" altLang="en-US" sz="2000" b="1" i="0" u="none" strike="noStrike" kern="0" cap="none" spc="0" normalizeH="0" baseline="0" noProof="0" dirty="0" smtClean="0">
                <a:ln>
                  <a:noFill/>
                </a:ln>
                <a:solidFill>
                  <a:srgbClr val="000000"/>
                </a:solidFill>
                <a:effectLst/>
                <a:uLnTx/>
                <a:uFillTx/>
                <a:latin typeface="Times New Roman"/>
              </a:rPr>
              <a:t>inherited</a:t>
            </a:r>
            <a:r>
              <a:rPr kumimoji="0" lang="en-US" altLang="en-US" sz="2000" b="0" i="0" u="none" strike="noStrike" kern="0" cap="none" spc="0" normalizeH="0" baseline="0" noProof="0" dirty="0" smtClean="0">
                <a:ln>
                  <a:noFill/>
                </a:ln>
                <a:solidFill>
                  <a:srgbClr val="000000"/>
                </a:solidFill>
                <a:effectLst/>
                <a:uLnTx/>
                <a:uFillTx/>
                <a:latin typeface="Times New Roman"/>
              </a:rPr>
              <a:t> attributes of that grammar symbol.</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a:rPr>
              <a:t>Each production rule is associated with a set of semantic rules.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mn-cs"/>
              </a:rPr>
              <a:t>Semantic rules </a:t>
            </a:r>
            <a:r>
              <a:rPr lang="en-US" altLang="en-US" kern="0" dirty="0">
                <a:solidFill>
                  <a:srgbClr val="000000"/>
                </a:solidFill>
                <a:latin typeface="Times New Roman"/>
              </a:rPr>
              <a:t>are used for computing values of the attributes associated with the symbols appearing in that production</a:t>
            </a:r>
            <a:r>
              <a:rPr kumimoji="0" lang="en-US" altLang="en-US" sz="2400" b="0" i="1" u="none" strike="noStrike" kern="0" cap="none" spc="0" normalizeH="0" noProof="0" dirty="0" smtClean="0">
                <a:ln>
                  <a:noFill/>
                </a:ln>
                <a:solidFill>
                  <a:srgbClr val="000000"/>
                </a:solidFill>
                <a:effectLst/>
                <a:uLnTx/>
                <a:uFillTx/>
                <a:latin typeface="Times New Roman"/>
                <a:ea typeface="+mn-ea"/>
                <a:cs typeface="+mn-cs"/>
              </a:rPr>
              <a:t>.</a:t>
            </a:r>
            <a:endPar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mn-cs"/>
              </a:rPr>
              <a:t>Semantic rules</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set up dependencies between attributes which can be represented by a </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mn-cs"/>
              </a:rPr>
              <a:t>dependency graph</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This </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mn-cs"/>
              </a:rPr>
              <a:t>dependency graph</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determines the evaluation order of these semantic rules.</a:t>
            </a:r>
          </a:p>
          <a:p>
            <a:pPr marL="0" marR="0" lvl="0" indent="0" algn="l" defTabSz="914400" rtl="0" eaLnBrk="0" fontAlgn="base" latinLnBrk="0" hangingPunct="0">
              <a:lnSpc>
                <a:spcPct val="100000"/>
              </a:lnSpc>
              <a:spcBef>
                <a:spcPct val="20000"/>
              </a:spcBef>
              <a:spcAft>
                <a:spcPct val="0"/>
              </a:spcAft>
              <a:buClrTx/>
              <a:buSzTx/>
              <a:buNone/>
              <a:tabLst/>
              <a:defRPr/>
            </a:pPr>
            <a:endParaRPr lang="en-US" altLang="en-US" kern="0" dirty="0" smtClean="0">
              <a:solidFill>
                <a:srgbClr val="000000"/>
              </a:solidFill>
              <a:latin typeface="Times New Roman"/>
            </a:endParaRPr>
          </a:p>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a:solidFill>
                  <a:srgbClr val="000000"/>
                </a:solidFill>
                <a:latin typeface="Times New Roman"/>
              </a:rPr>
              <a:t>	</a:t>
            </a:r>
            <a:r>
              <a:rPr lang="en-US" altLang="en-US" kern="0" dirty="0" smtClean="0">
                <a:solidFill>
                  <a:srgbClr val="000000"/>
                </a:solidFill>
                <a:latin typeface="Times New Roman"/>
              </a:rPr>
              <a:t>The </a:t>
            </a:r>
            <a:r>
              <a:rPr lang="en-US" altLang="en-US" kern="0" dirty="0" smtClean="0">
                <a:solidFill>
                  <a:srgbClr val="FF0000"/>
                </a:solidFill>
                <a:latin typeface="Times New Roman"/>
              </a:rPr>
              <a:t>grammar</a:t>
            </a:r>
            <a:r>
              <a:rPr lang="en-US" altLang="en-US" kern="0" dirty="0" smtClean="0">
                <a:solidFill>
                  <a:srgbClr val="000000"/>
                </a:solidFill>
                <a:latin typeface="Times New Roman"/>
              </a:rPr>
              <a:t> and </a:t>
            </a:r>
            <a:r>
              <a:rPr lang="en-US" altLang="en-US" kern="0" dirty="0" smtClean="0">
                <a:solidFill>
                  <a:srgbClr val="FF0000"/>
                </a:solidFill>
                <a:latin typeface="Times New Roman"/>
              </a:rPr>
              <a:t>set of semantic rules </a:t>
            </a:r>
            <a:r>
              <a:rPr lang="en-US" altLang="en-US" kern="0" dirty="0" smtClean="0">
                <a:solidFill>
                  <a:srgbClr val="000000"/>
                </a:solidFill>
                <a:latin typeface="Times New Roman"/>
              </a:rPr>
              <a:t>constitute the syntax directed definition.</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0" marR="0" lvl="0" indent="0" algn="l" defTabSz="914400" rtl="0" eaLnBrk="0" fontAlgn="base" latinLnBrk="0" hangingPunct="0">
              <a:lnSpc>
                <a:spcPct val="100000"/>
              </a:lnSpc>
              <a:spcBef>
                <a:spcPct val="20000"/>
              </a:spcBef>
              <a:spcAft>
                <a:spcPct val="0"/>
              </a:spcAft>
              <a:buClrTx/>
              <a:buSz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3119367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63305" y="-568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Three Address Code</a:t>
            </a:r>
          </a:p>
        </p:txBody>
      </p:sp>
      <p:sp>
        <p:nvSpPr>
          <p:cNvPr id="6" name="Rectangle 3"/>
          <p:cNvSpPr txBox="1">
            <a:spLocks noChangeArrowheads="1"/>
          </p:cNvSpPr>
          <p:nvPr/>
        </p:nvSpPr>
        <p:spPr bwMode="auto">
          <a:xfrm>
            <a:off x="1163305" y="764704"/>
            <a:ext cx="10186129" cy="54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a:rPr>
              <a:t>In 3-address code, each arithmetic </a:t>
            </a:r>
            <a:r>
              <a:rPr kumimoji="0" lang="en-US" altLang="en-US" sz="2000" b="0" i="0" u="none" strike="noStrike" kern="0" cap="none" spc="0" normalizeH="0" baseline="0" noProof="0" dirty="0" err="1" smtClean="0">
                <a:ln>
                  <a:noFill/>
                </a:ln>
                <a:solidFill>
                  <a:srgbClr val="000000"/>
                </a:solidFill>
                <a:effectLst/>
                <a:uLnTx/>
                <a:uFillTx/>
                <a:latin typeface="Times New Roman"/>
              </a:rPr>
              <a:t>instrn</a:t>
            </a:r>
            <a:r>
              <a:rPr kumimoji="0" lang="en-US" altLang="en-US" sz="2000" b="0" i="0" u="none" strike="noStrike" kern="0" cap="none" spc="0" normalizeH="0" baseline="0" noProof="0" dirty="0" smtClean="0">
                <a:ln>
                  <a:noFill/>
                </a:ln>
                <a:solidFill>
                  <a:srgbClr val="000000"/>
                </a:solidFill>
                <a:effectLst/>
                <a:uLnTx/>
                <a:uFillTx/>
                <a:latin typeface="Times New Roman"/>
              </a:rPr>
              <a:t> must have </a:t>
            </a:r>
            <a:r>
              <a:rPr kumimoji="0" lang="en-US" altLang="en-US" sz="2000" b="0" i="0" u="none" strike="noStrike" kern="0" cap="none" spc="0" normalizeH="0" baseline="0" noProof="0" dirty="0" err="1" smtClean="0">
                <a:ln>
                  <a:noFill/>
                </a:ln>
                <a:solidFill>
                  <a:srgbClr val="000000"/>
                </a:solidFill>
                <a:effectLst/>
                <a:uLnTx/>
                <a:uFillTx/>
                <a:latin typeface="Times New Roman"/>
              </a:rPr>
              <a:t>atmost</a:t>
            </a:r>
            <a:r>
              <a:rPr kumimoji="0" lang="en-US" altLang="en-US" sz="2000" b="0" i="0" u="none" strike="noStrike" kern="0" cap="none" spc="0" normalizeH="0" baseline="0" noProof="0" dirty="0" smtClean="0">
                <a:ln>
                  <a:noFill/>
                </a:ln>
                <a:solidFill>
                  <a:srgbClr val="000000"/>
                </a:solidFill>
                <a:effectLst/>
                <a:uLnTx/>
                <a:uFillTx/>
                <a:latin typeface="Times New Roman"/>
              </a:rPr>
              <a:t> 3 operands and </a:t>
            </a:r>
            <a:r>
              <a:rPr kumimoji="0" lang="en-US" altLang="en-US" sz="2000" b="0" i="0" u="none" strike="noStrike" kern="0" cap="none" spc="0" normalizeH="0" baseline="0" noProof="0" dirty="0" err="1" smtClean="0">
                <a:ln>
                  <a:noFill/>
                </a:ln>
                <a:solidFill>
                  <a:srgbClr val="000000"/>
                </a:solidFill>
                <a:effectLst/>
                <a:uLnTx/>
                <a:uFillTx/>
                <a:latin typeface="Times New Roman"/>
              </a:rPr>
              <a:t>atmost</a:t>
            </a:r>
            <a:r>
              <a:rPr kumimoji="0" lang="en-US" altLang="en-US" sz="2000" b="0" i="0" u="none" strike="noStrike" kern="0" cap="none" spc="0" normalizeH="0" baseline="0" noProof="0" dirty="0" smtClean="0">
                <a:ln>
                  <a:noFill/>
                </a:ln>
                <a:solidFill>
                  <a:srgbClr val="000000"/>
                </a:solidFill>
                <a:effectLst/>
                <a:uLnTx/>
                <a:uFillTx/>
                <a:latin typeface="Times New Roman"/>
              </a:rPr>
              <a:t> 2 </a:t>
            </a:r>
            <a:r>
              <a:rPr kumimoji="0" lang="en-US" altLang="en-US" sz="2000" b="0" i="0" u="none" strike="noStrike" kern="0" cap="none" spc="0" normalizeH="0" baseline="0" noProof="0" dirty="0" err="1" smtClean="0">
                <a:ln>
                  <a:noFill/>
                </a:ln>
                <a:solidFill>
                  <a:srgbClr val="000000"/>
                </a:solidFill>
                <a:effectLst/>
                <a:uLnTx/>
                <a:uFillTx/>
                <a:latin typeface="Times New Roman"/>
              </a:rPr>
              <a:t>operators.In</a:t>
            </a:r>
            <a:r>
              <a:rPr kumimoji="0" lang="en-US" altLang="en-US" sz="2000" b="0" i="0" u="none" strike="noStrike" kern="0" cap="none" spc="0" normalizeH="0" noProof="0" dirty="0" smtClean="0">
                <a:ln>
                  <a:noFill/>
                </a:ln>
                <a:solidFill>
                  <a:srgbClr val="000000"/>
                </a:solidFill>
                <a:effectLst/>
                <a:uLnTx/>
                <a:uFillTx/>
                <a:latin typeface="Times New Roman"/>
              </a:rPr>
              <a:t> 2 operators one must be assignment operator.</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lang="en-US" altLang="en-US" sz="2000" kern="0" baseline="0" dirty="0">
              <a:solidFill>
                <a:srgbClr val="000000"/>
              </a:solidFill>
              <a:latin typeface="Times New Roman"/>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000" b="0" i="0" u="none" strike="noStrike" kern="0" cap="none" spc="0" normalizeH="0" noProof="0" dirty="0" smtClean="0">
                <a:ln>
                  <a:noFill/>
                </a:ln>
                <a:solidFill>
                  <a:srgbClr val="000000"/>
                </a:solidFill>
                <a:effectLst/>
                <a:uLnTx/>
                <a:uFillTx/>
                <a:latin typeface="Times New Roman"/>
              </a:rPr>
              <a:t>3-address code uses temporary names to store the value computed by each instruction.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000" b="0" i="0" u="none" strike="noStrike" kern="0" cap="none" spc="0" normalizeH="0" baseline="0" noProof="0" dirty="0" smtClean="0">
              <a:ln>
                <a:noFill/>
              </a:ln>
              <a:solidFill>
                <a:srgbClr val="000000"/>
              </a:solidFill>
              <a:effectLst/>
              <a:uLnTx/>
              <a:uFillTx/>
              <a:latin typeface="Times New Roman"/>
            </a:endParaRPr>
          </a:p>
          <a:p>
            <a:pPr lvl="0" defTabSz="914400">
              <a:defRPr/>
            </a:pPr>
            <a:r>
              <a:rPr lang="en-US" sz="2000" kern="0" dirty="0">
                <a:solidFill>
                  <a:srgbClr val="000000"/>
                </a:solidFill>
                <a:latin typeface="Times New Roman"/>
              </a:rPr>
              <a:t>In general, Three Address instructions are represented </a:t>
            </a:r>
            <a:r>
              <a:rPr lang="en-US" sz="2000" kern="0" dirty="0" smtClean="0">
                <a:solidFill>
                  <a:srgbClr val="000000"/>
                </a:solidFill>
                <a:latin typeface="Times New Roman"/>
              </a:rPr>
              <a:t>as</a:t>
            </a:r>
          </a:p>
          <a:p>
            <a:pPr marL="0" lvl="0" indent="0" defTabSz="914400">
              <a:buNone/>
              <a:defRPr/>
            </a:pPr>
            <a:r>
              <a:rPr lang="en-US" sz="2000" kern="0" dirty="0" smtClean="0">
                <a:solidFill>
                  <a:srgbClr val="000000"/>
                </a:solidFill>
                <a:latin typeface="Times New Roman"/>
              </a:rPr>
              <a:t>                                     a </a:t>
            </a:r>
            <a:r>
              <a:rPr lang="en-US" sz="2000" kern="0" dirty="0">
                <a:solidFill>
                  <a:srgbClr val="000000"/>
                </a:solidFill>
                <a:latin typeface="Times New Roman"/>
              </a:rPr>
              <a:t>= b op c</a:t>
            </a:r>
          </a:p>
          <a:p>
            <a:pPr marL="0" lvl="0" indent="0" defTabSz="914400">
              <a:spcBef>
                <a:spcPct val="0"/>
              </a:spcBef>
              <a:buNone/>
            </a:pPr>
            <a:r>
              <a:rPr lang="en-US" altLang="en-US" sz="2000" kern="0" dirty="0">
                <a:solidFill>
                  <a:srgbClr val="000000"/>
                </a:solidFill>
                <a:latin typeface="Times New Roman"/>
              </a:rPr>
              <a:t>Here,</a:t>
            </a:r>
          </a:p>
          <a:p>
            <a:pPr marL="0" lvl="0" indent="0" defTabSz="914400">
              <a:spcBef>
                <a:spcPct val="0"/>
              </a:spcBef>
            </a:pPr>
            <a:r>
              <a:rPr lang="en-US" altLang="en-US" sz="2000" kern="0" dirty="0">
                <a:solidFill>
                  <a:srgbClr val="000000"/>
                </a:solidFill>
                <a:latin typeface="Times New Roman"/>
              </a:rPr>
              <a:t>a, b and c are the operands.</a:t>
            </a:r>
          </a:p>
          <a:p>
            <a:pPr marL="0" lvl="0" indent="0" defTabSz="914400">
              <a:spcBef>
                <a:spcPct val="0"/>
              </a:spcBef>
            </a:pPr>
            <a:r>
              <a:rPr lang="en-US" altLang="en-US" sz="2000" kern="0" dirty="0">
                <a:solidFill>
                  <a:srgbClr val="000000"/>
                </a:solidFill>
                <a:latin typeface="Times New Roman"/>
              </a:rPr>
              <a:t>Operands may be constants, names, or compiler generated temporaries.</a:t>
            </a:r>
          </a:p>
          <a:p>
            <a:pPr marL="0" lvl="0" indent="0" defTabSz="914400">
              <a:spcBef>
                <a:spcPct val="0"/>
              </a:spcBef>
            </a:pPr>
            <a:r>
              <a:rPr lang="en-US" altLang="en-US" sz="2000" kern="0" dirty="0">
                <a:solidFill>
                  <a:srgbClr val="000000"/>
                </a:solidFill>
                <a:latin typeface="Times New Roman"/>
              </a:rPr>
              <a:t>op represents the operator</a:t>
            </a:r>
            <a:r>
              <a:rPr lang="en-US" altLang="en-US" sz="2000" kern="0" dirty="0" smtClean="0">
                <a:solidFill>
                  <a:srgbClr val="000000"/>
                </a:solidFill>
                <a:latin typeface="Times New Roman"/>
              </a:rPr>
              <a:t>.</a:t>
            </a:r>
          </a:p>
          <a:p>
            <a:pPr marL="0" lvl="0" indent="0" defTabSz="914400">
              <a:spcBef>
                <a:spcPct val="0"/>
              </a:spcBef>
              <a:buNone/>
            </a:pPr>
            <a:endParaRPr lang="en-US" altLang="en-US" sz="2000" kern="0" dirty="0" smtClean="0">
              <a:solidFill>
                <a:srgbClr val="000000"/>
              </a:solidFill>
              <a:latin typeface="Times New Roman"/>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altLang="en-US" sz="2000" kern="0" dirty="0" smtClean="0">
                <a:solidFill>
                  <a:srgbClr val="000000"/>
                </a:solidFill>
                <a:latin typeface="Times New Roman"/>
              </a:rPr>
              <a:t>For example </a:t>
            </a:r>
            <a:r>
              <a:rPr kumimoji="0" lang="en-US" altLang="en-US" sz="2000" b="0" i="0" u="none" strike="noStrike" kern="0" cap="none" spc="0" normalizeH="0" baseline="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x:=y + z * w</a:t>
            </a:r>
            <a:b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br>
            <a:r>
              <a:rPr kumimoji="0" lang="en-US" altLang="en-US" sz="2000" b="0" i="0" u="none" strike="noStrike" kern="0" cap="none" spc="0" normalizeH="0" baseline="0" noProof="0" dirty="0" smtClean="0">
                <a:ln>
                  <a:noFill/>
                </a:ln>
                <a:solidFill>
                  <a:srgbClr val="000000"/>
                </a:solidFill>
                <a:effectLst/>
                <a:uLnTx/>
                <a:uFillTx/>
                <a:latin typeface="Times New Roman"/>
              </a:rPr>
              <a:t>should be represented as</a:t>
            </a:r>
            <a:br>
              <a:rPr kumimoji="0" lang="en-US" altLang="en-US" sz="2000" b="0" i="0" u="none" strike="noStrike" kern="0" cap="none" spc="0" normalizeH="0" baseline="0" noProof="0" dirty="0" smtClean="0">
                <a:ln>
                  <a:noFill/>
                </a:ln>
                <a:solidFill>
                  <a:srgbClr val="000000"/>
                </a:solidFill>
                <a:effectLst/>
                <a:uLnTx/>
                <a:uFillTx/>
                <a:latin typeface="Times New Roman"/>
              </a:rPr>
            </a:b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t</a:t>
            </a:r>
            <a:r>
              <a:rPr kumimoji="0" lang="en-US" altLang="en-US" sz="2000" b="0" i="0" u="none" strike="noStrike" kern="0" cap="none" spc="0" normalizeH="0" baseline="-25000" noProof="0" dirty="0" smtClean="0">
                <a:ln>
                  <a:noFill/>
                </a:ln>
                <a:solidFill>
                  <a:srgbClr val="000000"/>
                </a:solidFill>
                <a:effectLst/>
                <a:uLnTx/>
                <a:uFillTx/>
                <a:latin typeface="Verdana" panose="020B0604030504040204" pitchFamily="34" charset="0"/>
              </a:rPr>
              <a:t>1</a:t>
            </a: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:=z * w</a:t>
            </a:r>
            <a:b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b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t</a:t>
            </a:r>
            <a:r>
              <a:rPr kumimoji="0" lang="en-US" altLang="en-US" sz="2000" b="0" i="0" u="none" strike="noStrike" kern="0" cap="none" spc="0" normalizeH="0" baseline="-25000" noProof="0" dirty="0" smtClean="0">
                <a:ln>
                  <a:noFill/>
                </a:ln>
                <a:solidFill>
                  <a:srgbClr val="000000"/>
                </a:solidFill>
                <a:effectLst/>
                <a:uLnTx/>
                <a:uFillTx/>
                <a:latin typeface="Verdana" panose="020B0604030504040204" pitchFamily="34" charset="0"/>
              </a:rPr>
              <a:t>2</a:t>
            </a: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:=y + t</a:t>
            </a:r>
            <a:r>
              <a:rPr kumimoji="0" lang="en-US" altLang="en-US" sz="2000" b="0" i="0" u="none" strike="noStrike" kern="0" cap="none" spc="0" normalizeH="0" baseline="-25000" noProof="0" dirty="0" smtClean="0">
                <a:ln>
                  <a:noFill/>
                </a:ln>
                <a:solidFill>
                  <a:srgbClr val="000000"/>
                </a:solidFill>
                <a:effectLst/>
                <a:uLnTx/>
                <a:uFillTx/>
                <a:latin typeface="Verdana" panose="020B0604030504040204" pitchFamily="34" charset="0"/>
              </a:rPr>
              <a:t>1</a:t>
            </a: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
            </a:r>
            <a:b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b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x:=t</a:t>
            </a:r>
            <a:r>
              <a:rPr kumimoji="0" lang="en-US" altLang="en-US" sz="2000" b="0" i="0" u="none" strike="noStrike" kern="0" cap="none" spc="0" normalizeH="0" baseline="-25000" noProof="0" dirty="0" smtClean="0">
                <a:ln>
                  <a:noFill/>
                </a:ln>
                <a:solidFill>
                  <a:srgbClr val="000000"/>
                </a:solidFill>
                <a:effectLst/>
                <a:uLnTx/>
                <a:uFillTx/>
                <a:latin typeface="Verdana" panose="020B0604030504040204" pitchFamily="34" charset="0"/>
              </a:rPr>
              <a:t>2</a:t>
            </a:r>
          </a:p>
          <a:p>
            <a:pPr marL="0" marR="0" lvl="0" indent="0" algn="l" defTabSz="914400" rtl="0" eaLnBrk="0" fontAlgn="base" latinLnBrk="0" hangingPunct="0">
              <a:lnSpc>
                <a:spcPct val="100000"/>
              </a:lnSpc>
              <a:spcBef>
                <a:spcPct val="20000"/>
              </a:spcBef>
              <a:spcAft>
                <a:spcPct val="0"/>
              </a:spcAft>
              <a:buClrTx/>
              <a:buSzTx/>
              <a:buNone/>
              <a:tabLst/>
              <a:defRPr/>
            </a:pPr>
            <a:endPar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endParaRPr>
          </a:p>
        </p:txBody>
      </p:sp>
    </p:spTree>
    <p:extLst>
      <p:ext uri="{BB962C8B-B14F-4D97-AF65-F5344CB8AC3E}">
        <p14:creationId xmlns:p14="http://schemas.microsoft.com/office/powerpoint/2010/main" val="600496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551384" y="-221704"/>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Types of Three-Address Code Statements</a:t>
            </a:r>
          </a:p>
        </p:txBody>
      </p:sp>
      <p:sp>
        <p:nvSpPr>
          <p:cNvPr id="6" name="Rectangle 3"/>
          <p:cNvSpPr txBox="1">
            <a:spLocks noChangeArrowheads="1"/>
          </p:cNvSpPr>
          <p:nvPr/>
        </p:nvSpPr>
        <p:spPr bwMode="auto">
          <a:xfrm>
            <a:off x="1679960" y="548680"/>
            <a:ext cx="984019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600" b="0" i="1" u="none" strike="noStrike" kern="0" cap="none" spc="0" normalizeH="0" baseline="0" noProof="0" dirty="0" smtClean="0">
                <a:ln>
                  <a:noFill/>
                </a:ln>
                <a:solidFill>
                  <a:srgbClr val="666633"/>
                </a:solidFill>
                <a:effectLst/>
                <a:uLnTx/>
                <a:uFillTx/>
                <a:latin typeface="Verdana" panose="020B0604030504040204" pitchFamily="34" charset="0"/>
                <a:ea typeface="+mn-ea"/>
                <a:cs typeface="+mn-cs"/>
              </a:rPr>
              <a:t>Assignment Statement:</a:t>
            </a:r>
            <a:r>
              <a:rPr kumimoji="0" lang="en-US" altLang="en-US" sz="1600" b="0" i="0" u="none" strike="noStrike" kern="0" cap="none" spc="0" normalizeH="0" baseline="0" noProof="0" dirty="0" smtClean="0">
                <a:ln>
                  <a:noFill/>
                </a:ln>
                <a:solidFill>
                  <a:srgbClr val="666633"/>
                </a:solidFill>
                <a:effectLst/>
                <a:uLnTx/>
                <a:uFillTx/>
                <a:latin typeface="Verdana" panose="020B0604030504040204" pitchFamily="34" charset="0"/>
                <a:ea typeface="+mn-ea"/>
                <a:cs typeface="+mn-cs"/>
              </a:rPr>
              <a:t>		x:=y op z</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666633"/>
                </a:solidFill>
                <a:effectLst/>
                <a:uLnTx/>
                <a:uFillTx/>
                <a:latin typeface="Verdana" panose="020B0604030504040204" pitchFamily="34" charset="0"/>
                <a:ea typeface="+mn-ea"/>
                <a:cs typeface="+mn-cs"/>
              </a:rPr>
              <a:t>Assignment Statement:		x:=op z        used for representing arithmetic expressions</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666633"/>
                </a:solidFill>
                <a:effectLst/>
                <a:uLnTx/>
                <a:uFillTx/>
                <a:latin typeface="Verdana" panose="020B0604030504040204" pitchFamily="34" charset="0"/>
                <a:ea typeface="+mn-ea"/>
                <a:cs typeface="+mn-cs"/>
              </a:rPr>
              <a:t>Copy Statement:			x:=z</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endParaRPr kumimoji="0" lang="en-US" altLang="en-US" sz="1600" b="0" i="0" u="none" strike="noStrike" kern="0" cap="none" spc="0" normalizeH="0" baseline="0" noProof="0" dirty="0" smtClean="0">
              <a:ln>
                <a:noFill/>
              </a:ln>
              <a:solidFill>
                <a:srgbClr val="666633"/>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FF0000"/>
                </a:solidFill>
                <a:effectLst/>
                <a:uLnTx/>
                <a:uFillTx/>
                <a:latin typeface="Verdana" panose="020B0604030504040204" pitchFamily="34" charset="0"/>
                <a:ea typeface="+mn-ea"/>
                <a:cs typeface="+mn-cs"/>
              </a:rPr>
              <a:t>Unconditional Jump:		</a:t>
            </a:r>
            <a:r>
              <a:rPr kumimoji="0" lang="en-US" altLang="en-US" sz="1600" b="0" i="0" u="none" strike="noStrike" kern="0" cap="none" spc="0" normalizeH="0" baseline="0" noProof="0" dirty="0" err="1" smtClean="0">
                <a:ln>
                  <a:noFill/>
                </a:ln>
                <a:solidFill>
                  <a:srgbClr val="FF0000"/>
                </a:solidFill>
                <a:effectLst/>
                <a:uLnTx/>
                <a:uFillTx/>
                <a:latin typeface="Verdana" panose="020B0604030504040204" pitchFamily="34" charset="0"/>
                <a:ea typeface="+mn-ea"/>
                <a:cs typeface="+mn-cs"/>
              </a:rPr>
              <a:t>goto</a:t>
            </a:r>
            <a:r>
              <a:rPr kumimoji="0" lang="en-US" altLang="en-US" sz="1600" b="0" i="0" u="none" strike="noStrike" kern="0" cap="none" spc="0" normalizeH="0" baseline="0" noProof="0" dirty="0" smtClean="0">
                <a:ln>
                  <a:noFill/>
                </a:ln>
                <a:solidFill>
                  <a:srgbClr val="FF0000"/>
                </a:solidFill>
                <a:effectLst/>
                <a:uLnTx/>
                <a:uFillTx/>
                <a:latin typeface="Verdana" panose="020B0604030504040204" pitchFamily="34" charset="0"/>
                <a:ea typeface="+mn-ea"/>
                <a:cs typeface="+mn-cs"/>
              </a:rPr>
              <a:t> L</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FF0000"/>
                </a:solidFill>
                <a:effectLst/>
                <a:uLnTx/>
                <a:uFillTx/>
                <a:latin typeface="Verdana" panose="020B0604030504040204" pitchFamily="34" charset="0"/>
                <a:ea typeface="+mn-ea"/>
                <a:cs typeface="+mn-cs"/>
              </a:rPr>
              <a:t>Conditional Jump:		if x </a:t>
            </a:r>
            <a:r>
              <a:rPr kumimoji="0" lang="en-US" altLang="en-US" sz="1600" b="0" i="0" u="none" strike="noStrike" kern="0" cap="none" spc="0" normalizeH="0" baseline="0" noProof="0" dirty="0" err="1" smtClean="0">
                <a:ln>
                  <a:noFill/>
                </a:ln>
                <a:solidFill>
                  <a:srgbClr val="FF0000"/>
                </a:solidFill>
                <a:effectLst/>
                <a:uLnTx/>
                <a:uFillTx/>
                <a:latin typeface="Verdana" panose="020B0604030504040204" pitchFamily="34" charset="0"/>
                <a:ea typeface="+mn-ea"/>
                <a:cs typeface="+mn-cs"/>
              </a:rPr>
              <a:t>relop</a:t>
            </a:r>
            <a:r>
              <a:rPr kumimoji="0" lang="en-US" altLang="en-US" sz="1600" b="0" i="0" u="none" strike="noStrike" kern="0" cap="none" spc="0" normalizeH="0" baseline="0" noProof="0" dirty="0" smtClean="0">
                <a:ln>
                  <a:noFill/>
                </a:ln>
                <a:solidFill>
                  <a:srgbClr val="FF0000"/>
                </a:solidFill>
                <a:effectLst/>
                <a:uLnTx/>
                <a:uFillTx/>
                <a:latin typeface="Verdana" panose="020B0604030504040204" pitchFamily="34" charset="0"/>
                <a:ea typeface="+mn-ea"/>
                <a:cs typeface="+mn-cs"/>
              </a:rPr>
              <a:t> y </a:t>
            </a:r>
            <a:r>
              <a:rPr kumimoji="0" lang="en-US" altLang="en-US" sz="1600" b="0" i="0" u="none" strike="noStrike" kern="0" cap="none" spc="0" normalizeH="0" baseline="0" noProof="0" dirty="0" err="1" smtClean="0">
                <a:ln>
                  <a:noFill/>
                </a:ln>
                <a:solidFill>
                  <a:srgbClr val="FF0000"/>
                </a:solidFill>
                <a:effectLst/>
                <a:uLnTx/>
                <a:uFillTx/>
                <a:latin typeface="Verdana" panose="020B0604030504040204" pitchFamily="34" charset="0"/>
                <a:ea typeface="+mn-ea"/>
                <a:cs typeface="+mn-cs"/>
              </a:rPr>
              <a:t>goto</a:t>
            </a:r>
            <a:r>
              <a:rPr kumimoji="0" lang="en-US" altLang="en-US" sz="1600" b="0" i="0" u="none" strike="noStrike" kern="0" cap="none" spc="0" normalizeH="0" baseline="0" noProof="0" dirty="0" smtClean="0">
                <a:ln>
                  <a:noFill/>
                </a:ln>
                <a:solidFill>
                  <a:srgbClr val="FF0000"/>
                </a:solidFill>
                <a:effectLst/>
                <a:uLnTx/>
                <a:uFillTx/>
                <a:latin typeface="Verdana" panose="020B0604030504040204" pitchFamily="34" charset="0"/>
                <a:ea typeface="+mn-ea"/>
                <a:cs typeface="+mn-cs"/>
              </a:rPr>
              <a:t> L        Boolean expressions</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endParaRPr kumimoji="0" lang="en-US" altLang="en-US" sz="1600" b="0" i="0" u="none" strike="noStrike" kern="0" cap="none" spc="0" normalizeH="0" baseline="0" noProof="0" dirty="0" smtClean="0">
              <a:ln>
                <a:noFill/>
              </a:ln>
              <a:solidFill>
                <a:srgbClr val="666633"/>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666633"/>
                </a:solidFill>
                <a:effectLst/>
                <a:uLnTx/>
                <a:uFillTx/>
                <a:latin typeface="Verdana" panose="020B0604030504040204" pitchFamily="34" charset="0"/>
                <a:ea typeface="+mn-ea"/>
                <a:cs typeface="+mn-cs"/>
              </a:rPr>
              <a:t>Stack Operations:		Push/pop </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endParaRPr lang="en-US" altLang="en-US" sz="1800" kern="0" dirty="0">
              <a:solidFill>
                <a:srgbClr val="000000"/>
              </a:solidFill>
              <a:latin typeface="Verdana" panose="020B0604030504040204" pitchFamily="34" charset="0"/>
            </a:endParaRP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800" b="1" i="0" u="none" strike="noStrike" kern="0" cap="none" spc="0" normalizeH="0" baseline="0" noProof="0" dirty="0" smtClean="0">
                <a:ln>
                  <a:noFill/>
                </a:ln>
                <a:solidFill>
                  <a:srgbClr val="A50021"/>
                </a:solidFill>
                <a:effectLst/>
                <a:uLnTx/>
                <a:uFillTx/>
                <a:latin typeface="Verdana" panose="020B0604030504040204" pitchFamily="34" charset="0"/>
                <a:ea typeface="+mn-ea"/>
                <a:cs typeface="+mn-cs"/>
              </a:rPr>
              <a:t>Procedure:</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a:t>
            </a:r>
            <a:r>
              <a:rPr kumimoji="0" lang="en-US" altLang="en-US" sz="18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param</a:t>
            </a: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x</a:t>
            </a:r>
            <a:r>
              <a:rPr kumimoji="0" lang="en-US" altLang="en-US" sz="18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1</a:t>
            </a:r>
            <a:br>
              <a:rPr kumimoji="0" lang="en-US" altLang="en-US" sz="18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br>
            <a:r>
              <a:rPr kumimoji="0" lang="en-US" altLang="en-US" sz="18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param</a:t>
            </a: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x</a:t>
            </a:r>
            <a:r>
              <a:rPr kumimoji="0" lang="en-US" altLang="en-US" sz="18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2                                                            </a:t>
            </a:r>
            <a:r>
              <a:rPr kumimoji="0" lang="en-US" altLang="en-US" sz="28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Procedure call</a:t>
            </a:r>
            <a:r>
              <a:rPr kumimoji="0" lang="en-US" altLang="en-US" sz="2800" b="0" i="0" u="none" strike="noStrike" kern="0" cap="none" spc="0" normalizeH="0" noProof="0" dirty="0" smtClean="0">
                <a:ln>
                  <a:noFill/>
                </a:ln>
                <a:solidFill>
                  <a:srgbClr val="000000"/>
                </a:solidFill>
                <a:effectLst/>
                <a:uLnTx/>
                <a:uFillTx/>
                <a:latin typeface="Verdana" panose="020B0604030504040204" pitchFamily="34" charset="0"/>
                <a:ea typeface="+mn-ea"/>
                <a:cs typeface="+mn-cs"/>
              </a:rPr>
              <a:t> </a:t>
            </a:r>
            <a:r>
              <a:rPr kumimoji="0" lang="en-US" altLang="en-US" sz="2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a:r>
            <a:br>
              <a:rPr kumimoji="0" lang="en-US" altLang="en-US" sz="2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b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
            </a:r>
            <a:b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br>
            <a:r>
              <a:rPr kumimoji="0" lang="en-US" altLang="en-US" sz="18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param</a:t>
            </a: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a:t>
            </a:r>
            <a:r>
              <a:rPr kumimoji="0" lang="en-US" altLang="en-US" sz="18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x</a:t>
            </a:r>
            <a:r>
              <a:rPr kumimoji="0" lang="en-US" altLang="en-US" sz="1800" b="0" i="0" u="none" strike="noStrike" kern="0" cap="none" spc="0" normalizeH="0" baseline="-25000" noProof="0" dirty="0" err="1" smtClean="0">
                <a:ln>
                  <a:noFill/>
                </a:ln>
                <a:solidFill>
                  <a:srgbClr val="000000"/>
                </a:solidFill>
                <a:effectLst/>
                <a:uLnTx/>
                <a:uFillTx/>
                <a:latin typeface="Verdana" panose="020B0604030504040204" pitchFamily="34" charset="0"/>
                <a:ea typeface="+mn-ea"/>
                <a:cs typeface="+mn-cs"/>
              </a:rPr>
              <a:t>n</a:t>
            </a:r>
            <a:r>
              <a:rPr kumimoji="0" lang="en-US" altLang="en-US" sz="18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                                                                            </a:t>
            </a: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a:r>
            <a:b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b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call </a:t>
            </a:r>
            <a:r>
              <a:rPr kumimoji="0" lang="en-US" altLang="en-US" sz="18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p,n</a:t>
            </a:r>
            <a:endPar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endPar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800" b="1" i="0" u="none" strike="noStrike" kern="0" cap="none" spc="0" normalizeH="0" baseline="0" noProof="0" dirty="0" smtClean="0">
                <a:ln>
                  <a:noFill/>
                </a:ln>
                <a:solidFill>
                  <a:srgbClr val="A50021"/>
                </a:solidFill>
                <a:effectLst/>
                <a:uLnTx/>
                <a:uFillTx/>
                <a:latin typeface="Verdana" panose="020B0604030504040204" pitchFamily="34" charset="0"/>
                <a:ea typeface="+mn-ea"/>
                <a:cs typeface="+mn-cs"/>
              </a:rPr>
              <a:t>Index Assignments:</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x:=y[i]</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x[</a:t>
            </a:r>
            <a:r>
              <a:rPr kumimoji="0" lang="en-US" altLang="en-US" sz="18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i</a:t>
            </a: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]:=y               array</a:t>
            </a:r>
            <a:r>
              <a:rPr kumimoji="0" lang="en-US" altLang="en-US" sz="1800" b="0" i="0" u="none" strike="noStrike" kern="0" cap="none" spc="0" normalizeH="0" noProof="0" dirty="0" smtClean="0">
                <a:ln>
                  <a:noFill/>
                </a:ln>
                <a:solidFill>
                  <a:srgbClr val="000000"/>
                </a:solidFill>
                <a:effectLst/>
                <a:uLnTx/>
                <a:uFillTx/>
                <a:latin typeface="Verdana" panose="020B0604030504040204" pitchFamily="34" charset="0"/>
                <a:ea typeface="+mn-ea"/>
                <a:cs typeface="+mn-cs"/>
              </a:rPr>
              <a:t> references</a:t>
            </a:r>
            <a:endPar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endParaRPr kumimoji="0" lang="en-US" altLang="en-US" sz="18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800" b="1" i="0" u="none" strike="noStrike" kern="0" cap="none" spc="0" normalizeH="0" baseline="0" noProof="0" dirty="0" smtClean="0">
                <a:ln>
                  <a:noFill/>
                </a:ln>
                <a:solidFill>
                  <a:srgbClr val="A50021"/>
                </a:solidFill>
                <a:effectLst/>
                <a:uLnTx/>
                <a:uFillTx/>
                <a:latin typeface="Verdana" panose="020B0604030504040204" pitchFamily="34" charset="0"/>
                <a:ea typeface="+mn-ea"/>
                <a:cs typeface="+mn-cs"/>
              </a:rPr>
              <a:t>Address and Pointer Assignments:</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x:=&amp;y</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x:=*y         Dereferencing</a:t>
            </a:r>
          </a:p>
          <a:p>
            <a:pPr marL="342900" marR="0" lvl="0" indent="-342900" algn="l" defTabSz="914400" rtl="0" eaLnBrk="0" fontAlgn="base" latinLnBrk="0" hangingPunct="0">
              <a:lnSpc>
                <a:spcPct val="79000"/>
              </a:lnSpc>
              <a:spcBef>
                <a:spcPct val="20000"/>
              </a:spcBef>
              <a:spcAft>
                <a:spcPct val="0"/>
              </a:spcAft>
              <a:buClrTx/>
              <a:buSzTx/>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*x:=y</a:t>
            </a:r>
            <a:endPar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2" name="Rectangle 1"/>
          <p:cNvSpPr/>
          <p:nvPr/>
        </p:nvSpPr>
        <p:spPr>
          <a:xfrm>
            <a:off x="3791744" y="3468171"/>
            <a:ext cx="2133918" cy="369332"/>
          </a:xfrm>
          <a:prstGeom prst="rect">
            <a:avLst/>
          </a:prstGeom>
        </p:spPr>
        <p:txBody>
          <a:bodyPr wrap="none">
            <a:spAutoFit/>
          </a:bodyPr>
          <a:lstStyle/>
          <a:p>
            <a:pPr>
              <a:buFontTx/>
              <a:buNone/>
            </a:pPr>
            <a:r>
              <a:rPr lang="en-US" altLang="en-US" dirty="0">
                <a:latin typeface="Courier New" panose="02070309020205020404" pitchFamily="49" charset="0"/>
                <a:sym typeface="Wingdings" panose="05000000000000000000" pitchFamily="2" charset="2"/>
              </a:rPr>
              <a:t> p(x</a:t>
            </a:r>
            <a:r>
              <a:rPr lang="en-US" altLang="en-US" baseline="-25000" dirty="0">
                <a:latin typeface="Courier New" panose="02070309020205020404" pitchFamily="49" charset="0"/>
                <a:sym typeface="Wingdings" panose="05000000000000000000" pitchFamily="2" charset="2"/>
              </a:rPr>
              <a:t>1</a:t>
            </a:r>
            <a:r>
              <a:rPr lang="en-US" altLang="en-US" dirty="0">
                <a:latin typeface="Courier New" panose="02070309020205020404" pitchFamily="49" charset="0"/>
                <a:sym typeface="Wingdings" panose="05000000000000000000" pitchFamily="2" charset="2"/>
              </a:rPr>
              <a:t>,...,</a:t>
            </a:r>
            <a:r>
              <a:rPr lang="en-US" altLang="en-US" dirty="0" err="1">
                <a:latin typeface="Courier New" panose="02070309020205020404" pitchFamily="49" charset="0"/>
                <a:sym typeface="Wingdings" panose="05000000000000000000" pitchFamily="2" charset="2"/>
              </a:rPr>
              <a:t>x</a:t>
            </a:r>
            <a:r>
              <a:rPr lang="en-US" altLang="en-US" baseline="-25000" dirty="0" err="1">
                <a:latin typeface="Courier New" panose="02070309020205020404" pitchFamily="49" charset="0"/>
                <a:sym typeface="Wingdings" panose="05000000000000000000" pitchFamily="2" charset="2"/>
              </a:rPr>
              <a:t>n</a:t>
            </a:r>
            <a:r>
              <a:rPr lang="en-US" altLang="en-US" dirty="0">
                <a:latin typeface="Courier New" panose="02070309020205020404" pitchFamily="49" charset="0"/>
                <a:sym typeface="Wingdings" panose="05000000000000000000" pitchFamily="2" charset="2"/>
              </a:rPr>
              <a:t>)</a:t>
            </a:r>
            <a:endParaRPr lang="en-US" altLang="en-US" dirty="0">
              <a:latin typeface="Courier New" panose="02070309020205020404" pitchFamily="49" charset="0"/>
            </a:endParaRPr>
          </a:p>
        </p:txBody>
      </p:sp>
      <p:sp>
        <p:nvSpPr>
          <p:cNvPr id="7" name="Right Brace 6"/>
          <p:cNvSpPr/>
          <p:nvPr/>
        </p:nvSpPr>
        <p:spPr>
          <a:xfrm>
            <a:off x="6400958" y="548680"/>
            <a:ext cx="28176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7536160" y="1340768"/>
            <a:ext cx="28176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5812480" y="2996952"/>
            <a:ext cx="787576" cy="144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4367808" y="4725144"/>
            <a:ext cx="28176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3647728" y="5820890"/>
            <a:ext cx="28176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711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 calcmode="lin" valueType="num">
                                      <p:cBhvr additive="base">
                                        <p:cTn id="6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12" end="12"/>
                                            </p:txEl>
                                          </p:spTgt>
                                        </p:tgtEl>
                                        <p:attrNameLst>
                                          <p:attrName>style.visibility</p:attrName>
                                        </p:attrNameLst>
                                      </p:cBhvr>
                                      <p:to>
                                        <p:strVal val="visible"/>
                                      </p:to>
                                    </p:set>
                                    <p:anim calcmode="lin" valueType="num">
                                      <p:cBhvr additive="base">
                                        <p:cTn id="7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
                                            <p:txEl>
                                              <p:pRg st="13" end="13"/>
                                            </p:txEl>
                                          </p:spTgt>
                                        </p:tgtEl>
                                        <p:attrNameLst>
                                          <p:attrName>style.visibility</p:attrName>
                                        </p:attrNameLst>
                                      </p:cBhvr>
                                      <p:to>
                                        <p:strVal val="visible"/>
                                      </p:to>
                                    </p:set>
                                    <p:anim calcmode="lin" valueType="num">
                                      <p:cBhvr additive="base">
                                        <p:cTn id="7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
                                            <p:txEl>
                                              <p:pRg st="14" end="14"/>
                                            </p:txEl>
                                          </p:spTgt>
                                        </p:tgtEl>
                                        <p:attrNameLst>
                                          <p:attrName>style.visibility</p:attrName>
                                        </p:attrNameLst>
                                      </p:cBhvr>
                                      <p:to>
                                        <p:strVal val="visible"/>
                                      </p:to>
                                    </p:set>
                                    <p:anim calcmode="lin" valueType="num">
                                      <p:cBhvr additive="base">
                                        <p:cTn id="81"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6">
                                            <p:txEl>
                                              <p:pRg st="16" end="16"/>
                                            </p:txEl>
                                          </p:spTgt>
                                        </p:tgtEl>
                                        <p:attrNameLst>
                                          <p:attrName>style.visibility</p:attrName>
                                        </p:attrNameLst>
                                      </p:cBhvr>
                                      <p:to>
                                        <p:strVal val="visible"/>
                                      </p:to>
                                    </p:set>
                                    <p:anim calcmode="lin" valueType="num">
                                      <p:cBhvr additive="base">
                                        <p:cTn id="93"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txEl>
                                              <p:pRg st="16" end="16"/>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
                                            <p:txEl>
                                              <p:pRg st="17" end="17"/>
                                            </p:txEl>
                                          </p:spTgt>
                                        </p:tgtEl>
                                        <p:attrNameLst>
                                          <p:attrName>style.visibility</p:attrName>
                                        </p:attrNameLst>
                                      </p:cBhvr>
                                      <p:to>
                                        <p:strVal val="visible"/>
                                      </p:to>
                                    </p:set>
                                    <p:anim calcmode="lin" valueType="num">
                                      <p:cBhvr additive="base">
                                        <p:cTn id="97"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17" end="17"/>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6">
                                            <p:txEl>
                                              <p:pRg st="18" end="18"/>
                                            </p:txEl>
                                          </p:spTgt>
                                        </p:tgtEl>
                                        <p:attrNameLst>
                                          <p:attrName>style.visibility</p:attrName>
                                        </p:attrNameLst>
                                      </p:cBhvr>
                                      <p:to>
                                        <p:strVal val="visible"/>
                                      </p:to>
                                    </p:set>
                                    <p:anim calcmode="lin" valueType="num">
                                      <p:cBhvr additive="base">
                                        <p:cTn id="101"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
                                            <p:txEl>
                                              <p:pRg st="18" end="18"/>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6">
                                            <p:txEl>
                                              <p:pRg st="19" end="19"/>
                                            </p:txEl>
                                          </p:spTgt>
                                        </p:tgtEl>
                                        <p:attrNameLst>
                                          <p:attrName>style.visibility</p:attrName>
                                        </p:attrNameLst>
                                      </p:cBhvr>
                                      <p:to>
                                        <p:strVal val="visible"/>
                                      </p:to>
                                    </p:set>
                                    <p:anim calcmode="lin" valueType="num">
                                      <p:cBhvr additive="base">
                                        <p:cTn id="105"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anim calcmode="lin" valueType="num">
                                      <p:cBhvr additive="base">
                                        <p:cTn id="111" dur="500" fill="hold"/>
                                        <p:tgtEl>
                                          <p:spTgt spid="13"/>
                                        </p:tgtEl>
                                        <p:attrNameLst>
                                          <p:attrName>ppt_x</p:attrName>
                                        </p:attrNameLst>
                                      </p:cBhvr>
                                      <p:tavLst>
                                        <p:tav tm="0">
                                          <p:val>
                                            <p:strVal val="#ppt_x"/>
                                          </p:val>
                                        </p:tav>
                                        <p:tav tm="100000">
                                          <p:val>
                                            <p:strVal val="#ppt_x"/>
                                          </p:val>
                                        </p:tav>
                                      </p:tavLst>
                                    </p:anim>
                                    <p:anim calcmode="lin" valueType="num">
                                      <p:cBhvr additive="base">
                                        <p:cTn id="1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11"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149696"/>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Examples</a:t>
            </a:r>
          </a:p>
        </p:txBody>
      </p:sp>
      <p:sp>
        <p:nvSpPr>
          <p:cNvPr id="6" name="Rectangle 3"/>
          <p:cNvSpPr txBox="1">
            <a:spLocks noChangeArrowheads="1"/>
          </p:cNvSpPr>
          <p:nvPr/>
        </p:nvSpPr>
        <p:spPr bwMode="auto">
          <a:xfrm>
            <a:off x="335360" y="620688"/>
            <a:ext cx="764596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smtClean="0">
                <a:solidFill>
                  <a:srgbClr val="000000"/>
                </a:solidFill>
                <a:latin typeface="Times New Roman"/>
              </a:rPr>
              <a:t>Translate the following expressions into three address code.</a:t>
            </a:r>
          </a:p>
          <a:p>
            <a:pPr marL="457200" lvl="0" indent="-457200" defTabSz="914400">
              <a:buAutoNum type="arabicPeriod"/>
              <a:defRPr/>
            </a:pPr>
            <a:endParaRPr lang="en-US" dirty="0" smtClean="0"/>
          </a:p>
          <a:p>
            <a:pPr marL="457200" lvl="0" indent="-457200" defTabSz="914400">
              <a:buAutoNum type="arabicPeriod"/>
              <a:defRPr/>
            </a:pPr>
            <a:endParaRPr lang="en-US" dirty="0"/>
          </a:p>
          <a:p>
            <a:pPr marL="457200" lvl="0" indent="-457200" defTabSz="914400">
              <a:buAutoNum type="arabicPeriod"/>
              <a:defRPr/>
            </a:pPr>
            <a:r>
              <a:rPr lang="en-US" dirty="0" smtClean="0"/>
              <a:t>a </a:t>
            </a:r>
            <a:r>
              <a:rPr lang="en-US" dirty="0"/>
              <a:t>= b + c + </a:t>
            </a:r>
            <a:r>
              <a:rPr lang="en-US" dirty="0" smtClean="0"/>
              <a:t>d</a:t>
            </a:r>
          </a:p>
          <a:p>
            <a:pPr marL="0" indent="0">
              <a:buNone/>
            </a:pPr>
            <a:r>
              <a:rPr lang="en-US" dirty="0"/>
              <a:t>Three Address Code for the given expression </a:t>
            </a:r>
            <a:r>
              <a:rPr lang="en-US" dirty="0" smtClean="0"/>
              <a:t>is:</a:t>
            </a:r>
            <a:endParaRPr lang="en-US" dirty="0"/>
          </a:p>
          <a:p>
            <a:pPr marL="0" indent="0">
              <a:buNone/>
            </a:pPr>
            <a:r>
              <a:rPr lang="en-US" dirty="0" smtClean="0"/>
              <a:t> </a:t>
            </a:r>
            <a:r>
              <a:rPr lang="en-US" dirty="0"/>
              <a:t>t</a:t>
            </a:r>
            <a:r>
              <a:rPr lang="en-US" dirty="0" smtClean="0"/>
              <a:t>1 </a:t>
            </a:r>
            <a:r>
              <a:rPr lang="en-US" dirty="0"/>
              <a:t>= b + </a:t>
            </a:r>
            <a:r>
              <a:rPr lang="en-US" dirty="0" smtClean="0"/>
              <a:t>c</a:t>
            </a:r>
          </a:p>
          <a:p>
            <a:pPr marL="0" indent="0">
              <a:buNone/>
            </a:pPr>
            <a:r>
              <a:rPr lang="en-US" dirty="0" smtClean="0"/>
              <a:t> </a:t>
            </a:r>
            <a:r>
              <a:rPr lang="en-US" dirty="0"/>
              <a:t>t</a:t>
            </a:r>
            <a:r>
              <a:rPr lang="en-US" dirty="0" smtClean="0"/>
              <a:t>2 </a:t>
            </a:r>
            <a:r>
              <a:rPr lang="en-US" dirty="0"/>
              <a:t>= </a:t>
            </a:r>
            <a:r>
              <a:rPr lang="en-US" dirty="0" smtClean="0"/>
              <a:t>t1 </a:t>
            </a:r>
            <a:r>
              <a:rPr lang="en-US" dirty="0"/>
              <a:t>+ </a:t>
            </a:r>
            <a:r>
              <a:rPr lang="en-US" dirty="0" smtClean="0"/>
              <a:t>d</a:t>
            </a:r>
          </a:p>
          <a:p>
            <a:pPr marL="0" indent="0">
              <a:buNone/>
            </a:pPr>
            <a:r>
              <a:rPr lang="en-US" dirty="0"/>
              <a:t> </a:t>
            </a:r>
            <a:r>
              <a:rPr lang="en-US" dirty="0" smtClean="0"/>
              <a:t> </a:t>
            </a:r>
            <a:r>
              <a:rPr lang="en-US" dirty="0"/>
              <a:t>a = </a:t>
            </a:r>
            <a:r>
              <a:rPr lang="en-US" dirty="0" smtClean="0"/>
              <a:t>t2</a:t>
            </a:r>
            <a:endParaRPr lang="en-US" dirty="0"/>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10" name="Rectangle 9"/>
          <p:cNvSpPr/>
          <p:nvPr/>
        </p:nvSpPr>
        <p:spPr>
          <a:xfrm>
            <a:off x="8125344" y="836712"/>
            <a:ext cx="2795192" cy="4893647"/>
          </a:xfrm>
          <a:prstGeom prst="rect">
            <a:avLst/>
          </a:prstGeom>
        </p:spPr>
        <p:txBody>
          <a:bodyPr wrap="square">
            <a:spAutoFit/>
          </a:bodyPr>
          <a:lstStyle/>
          <a:p>
            <a:pPr marL="342900" lvl="0" indent="-342900" defTabSz="914400" eaLnBrk="0" fontAlgn="base" hangingPunct="0">
              <a:spcBef>
                <a:spcPct val="20000"/>
              </a:spcBef>
              <a:spcAft>
                <a:spcPct val="0"/>
              </a:spcAft>
              <a:defRPr/>
            </a:pPr>
            <a:r>
              <a:rPr lang="en-US" sz="2400" dirty="0"/>
              <a:t> </a:t>
            </a:r>
            <a:endParaRPr lang="en-US" sz="2400" dirty="0" smtClean="0"/>
          </a:p>
          <a:p>
            <a:pPr marL="342900" lvl="0" indent="-342900" defTabSz="914400" eaLnBrk="0" fontAlgn="base" hangingPunct="0">
              <a:spcBef>
                <a:spcPct val="20000"/>
              </a:spcBef>
              <a:spcAft>
                <a:spcPct val="0"/>
              </a:spcAft>
              <a:defRPr/>
            </a:pPr>
            <a:endParaRPr lang="en-US" sz="2400" dirty="0"/>
          </a:p>
          <a:p>
            <a:pPr marL="342900" lvl="0" indent="-342900" defTabSz="914400" eaLnBrk="0" fontAlgn="base" hangingPunct="0">
              <a:spcBef>
                <a:spcPct val="20000"/>
              </a:spcBef>
              <a:spcAft>
                <a:spcPct val="0"/>
              </a:spcAft>
              <a:defRPr/>
            </a:pPr>
            <a:endParaRPr lang="en-US" sz="2400" dirty="0" smtClean="0"/>
          </a:p>
          <a:p>
            <a:pPr marL="342900" lvl="0" indent="-342900" defTabSz="914400" eaLnBrk="0" fontAlgn="base" hangingPunct="0">
              <a:spcBef>
                <a:spcPct val="20000"/>
              </a:spcBef>
              <a:spcAft>
                <a:spcPct val="0"/>
              </a:spcAft>
              <a:defRPr/>
            </a:pPr>
            <a:r>
              <a:rPr lang="en-US" sz="2400" dirty="0" smtClean="0"/>
              <a:t>2</a:t>
            </a:r>
            <a:r>
              <a:rPr lang="en-US" sz="2400" dirty="0"/>
              <a:t>. </a:t>
            </a:r>
            <a:r>
              <a:rPr lang="en-US" sz="2400" dirty="0" smtClean="0"/>
              <a:t> </a:t>
            </a:r>
            <a:r>
              <a:rPr lang="en-US" sz="2400" dirty="0"/>
              <a:t>a=b*-</a:t>
            </a:r>
            <a:r>
              <a:rPr lang="en-US" sz="2400" dirty="0" err="1"/>
              <a:t>c+b</a:t>
            </a:r>
            <a:r>
              <a:rPr lang="en-US" sz="2400" dirty="0"/>
              <a:t>*-c</a:t>
            </a:r>
          </a:p>
          <a:p>
            <a:pPr marL="342900" lvl="0" indent="-342900" defTabSz="914400" eaLnBrk="0" fontAlgn="base" hangingPunct="0">
              <a:spcBef>
                <a:spcPct val="20000"/>
              </a:spcBef>
              <a:spcAft>
                <a:spcPct val="0"/>
              </a:spcAft>
              <a:defRPr/>
            </a:pPr>
            <a:r>
              <a:rPr lang="en-US" altLang="en-US" sz="2400" dirty="0"/>
              <a:t>Three Address Code:</a:t>
            </a:r>
          </a:p>
          <a:p>
            <a:pPr marL="342900" lvl="0" indent="-342900" defTabSz="914400" eaLnBrk="0" fontAlgn="base" hangingPunct="0">
              <a:spcBef>
                <a:spcPct val="20000"/>
              </a:spcBef>
              <a:spcAft>
                <a:spcPct val="0"/>
              </a:spcAft>
              <a:defRPr/>
            </a:pPr>
            <a:r>
              <a:rPr lang="en-US" altLang="en-US" sz="2400" dirty="0" smtClean="0"/>
              <a:t>t1=- </a:t>
            </a:r>
            <a:r>
              <a:rPr lang="en-US" altLang="en-US" sz="2400" dirty="0"/>
              <a:t>c</a:t>
            </a:r>
          </a:p>
          <a:p>
            <a:pPr marL="342900" lvl="0" indent="-342900" defTabSz="914400" eaLnBrk="0" fontAlgn="base" hangingPunct="0">
              <a:spcBef>
                <a:spcPct val="20000"/>
              </a:spcBef>
              <a:spcAft>
                <a:spcPct val="0"/>
              </a:spcAft>
              <a:defRPr/>
            </a:pPr>
            <a:r>
              <a:rPr lang="en-US" altLang="en-US" sz="2400" dirty="0" smtClean="0"/>
              <a:t>t2=b </a:t>
            </a:r>
            <a:r>
              <a:rPr lang="en-US" altLang="en-US" sz="2400" dirty="0"/>
              <a:t>* t1</a:t>
            </a:r>
          </a:p>
          <a:p>
            <a:pPr marL="342900" lvl="0" indent="-342900" defTabSz="914400" eaLnBrk="0" fontAlgn="base" hangingPunct="0">
              <a:spcBef>
                <a:spcPct val="20000"/>
              </a:spcBef>
              <a:spcAft>
                <a:spcPct val="0"/>
              </a:spcAft>
              <a:defRPr/>
            </a:pPr>
            <a:r>
              <a:rPr lang="en-US" altLang="en-US" sz="2400" dirty="0" smtClean="0"/>
              <a:t>t3=- </a:t>
            </a:r>
            <a:r>
              <a:rPr lang="en-US" altLang="en-US" sz="2400" dirty="0"/>
              <a:t>c</a:t>
            </a:r>
          </a:p>
          <a:p>
            <a:pPr marL="342900" lvl="0" indent="-342900" defTabSz="914400" eaLnBrk="0" fontAlgn="base" hangingPunct="0">
              <a:spcBef>
                <a:spcPct val="20000"/>
              </a:spcBef>
              <a:spcAft>
                <a:spcPct val="0"/>
              </a:spcAft>
              <a:defRPr/>
            </a:pPr>
            <a:r>
              <a:rPr lang="en-US" altLang="en-US" sz="2400" dirty="0" smtClean="0"/>
              <a:t>t4=b </a:t>
            </a:r>
            <a:r>
              <a:rPr lang="en-US" altLang="en-US" sz="2400" dirty="0"/>
              <a:t>* t3</a:t>
            </a:r>
          </a:p>
          <a:p>
            <a:pPr marL="342900" lvl="0" indent="-342900" defTabSz="914400" eaLnBrk="0" fontAlgn="base" hangingPunct="0">
              <a:spcBef>
                <a:spcPct val="20000"/>
              </a:spcBef>
              <a:spcAft>
                <a:spcPct val="0"/>
              </a:spcAft>
              <a:defRPr/>
            </a:pPr>
            <a:r>
              <a:rPr lang="en-US" altLang="en-US" sz="2400" dirty="0" smtClean="0"/>
              <a:t>t5=t2 </a:t>
            </a:r>
            <a:r>
              <a:rPr lang="en-US" altLang="en-US" sz="2400" dirty="0"/>
              <a:t>+ t4</a:t>
            </a:r>
          </a:p>
          <a:p>
            <a:pPr marL="342900" lvl="0" indent="-342900" defTabSz="914400" eaLnBrk="0" fontAlgn="base" hangingPunct="0">
              <a:spcBef>
                <a:spcPct val="20000"/>
              </a:spcBef>
              <a:spcAft>
                <a:spcPct val="0"/>
              </a:spcAft>
              <a:defRPr/>
            </a:pPr>
            <a:r>
              <a:rPr lang="en-US" altLang="en-US" sz="2400" dirty="0" smtClean="0"/>
              <a:t>a=t5</a:t>
            </a:r>
            <a:endParaRPr lang="en-US" altLang="en-US" sz="2400" dirty="0"/>
          </a:p>
        </p:txBody>
      </p:sp>
    </p:spTree>
    <p:extLst>
      <p:ext uri="{BB962C8B-B14F-4D97-AF65-F5344CB8AC3E}">
        <p14:creationId xmlns:p14="http://schemas.microsoft.com/office/powerpoint/2010/main" val="38594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5" end="5"/>
                                            </p:txEl>
                                          </p:spTgt>
                                        </p:tgtEl>
                                        <p:attrNameLst>
                                          <p:attrName>style.visibility</p:attrName>
                                        </p:attrNameLst>
                                      </p:cBhvr>
                                      <p:to>
                                        <p:strVal val="visible"/>
                                      </p:to>
                                    </p:set>
                                    <p:anim calcmode="lin" valueType="num">
                                      <p:cBhvr additive="base">
                                        <p:cTn id="5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xEl>
                                              <p:pRg st="6" end="6"/>
                                            </p:txEl>
                                          </p:spTgt>
                                        </p:tgtEl>
                                        <p:attrNameLst>
                                          <p:attrName>style.visibility</p:attrName>
                                        </p:attrNameLst>
                                      </p:cBhvr>
                                      <p:to>
                                        <p:strVal val="visible"/>
                                      </p:to>
                                    </p:set>
                                    <p:anim calcmode="lin" valueType="num">
                                      <p:cBhvr additive="base">
                                        <p:cTn id="6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xEl>
                                              <p:pRg st="7" end="7"/>
                                            </p:txEl>
                                          </p:spTgt>
                                        </p:tgtEl>
                                        <p:attrNameLst>
                                          <p:attrName>style.visibility</p:attrName>
                                        </p:attrNameLst>
                                      </p:cBhvr>
                                      <p:to>
                                        <p:strVal val="visible"/>
                                      </p:to>
                                    </p:set>
                                    <p:anim calcmode="lin" valueType="num">
                                      <p:cBhvr additive="base">
                                        <p:cTn id="67"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
                                            <p:txEl>
                                              <p:pRg st="8" end="8"/>
                                            </p:txEl>
                                          </p:spTgt>
                                        </p:tgtEl>
                                        <p:attrNameLst>
                                          <p:attrName>style.visibility</p:attrName>
                                        </p:attrNameLst>
                                      </p:cBhvr>
                                      <p:to>
                                        <p:strVal val="visible"/>
                                      </p:to>
                                    </p:set>
                                    <p:anim calcmode="lin" valueType="num">
                                      <p:cBhvr additive="base">
                                        <p:cTn id="7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
                                            <p:txEl>
                                              <p:pRg st="9" end="9"/>
                                            </p:txEl>
                                          </p:spTgt>
                                        </p:tgtEl>
                                        <p:attrNameLst>
                                          <p:attrName>style.visibility</p:attrName>
                                        </p:attrNameLst>
                                      </p:cBhvr>
                                      <p:to>
                                        <p:strVal val="visible"/>
                                      </p:to>
                                    </p:set>
                                    <p:anim calcmode="lin" valueType="num">
                                      <p:cBhvr additive="base">
                                        <p:cTn id="79"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
                                            <p:txEl>
                                              <p:pRg st="10" end="10"/>
                                            </p:txEl>
                                          </p:spTgt>
                                        </p:tgtEl>
                                        <p:attrNameLst>
                                          <p:attrName>style.visibility</p:attrName>
                                        </p:attrNameLst>
                                      </p:cBhvr>
                                      <p:to>
                                        <p:strVal val="visible"/>
                                      </p:to>
                                    </p:set>
                                    <p:anim calcmode="lin" valueType="num">
                                      <p:cBhvr additive="base">
                                        <p:cTn id="85"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149696"/>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Examples</a:t>
            </a:r>
          </a:p>
        </p:txBody>
      </p:sp>
      <p:sp>
        <p:nvSpPr>
          <p:cNvPr id="6" name="Rectangle 3"/>
          <p:cNvSpPr txBox="1">
            <a:spLocks noChangeArrowheads="1"/>
          </p:cNvSpPr>
          <p:nvPr/>
        </p:nvSpPr>
        <p:spPr bwMode="auto">
          <a:xfrm>
            <a:off x="335360" y="620688"/>
            <a:ext cx="764596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smtClean="0">
                <a:solidFill>
                  <a:srgbClr val="000000"/>
                </a:solidFill>
                <a:latin typeface="Times New Roman"/>
              </a:rPr>
              <a:t>Translate the following expressions into three address code.</a:t>
            </a:r>
          </a:p>
          <a:p>
            <a:pPr defTabSz="914400">
              <a:buNone/>
              <a:defRPr/>
            </a:pPr>
            <a:r>
              <a:rPr lang="en-US" dirty="0" smtClean="0"/>
              <a:t>3. g</a:t>
            </a:r>
            <a:r>
              <a:rPr lang="en-US" dirty="0"/>
              <a:t>=(</a:t>
            </a:r>
            <a:r>
              <a:rPr lang="en-US" dirty="0" err="1"/>
              <a:t>a+b</a:t>
            </a:r>
            <a:r>
              <a:rPr lang="en-US" dirty="0"/>
              <a:t>)*(</a:t>
            </a:r>
            <a:r>
              <a:rPr lang="en-US" dirty="0" err="1"/>
              <a:t>c+d</a:t>
            </a:r>
            <a:r>
              <a:rPr lang="en-US" dirty="0"/>
              <a:t>)*(e-f</a:t>
            </a:r>
            <a:r>
              <a:rPr lang="en-US" dirty="0" smtClean="0"/>
              <a:t>)</a:t>
            </a:r>
          </a:p>
          <a:p>
            <a:pPr defTabSz="914400">
              <a:buNone/>
              <a:defRPr/>
            </a:pPr>
            <a:endParaRPr lang="en-US" dirty="0" smtClean="0"/>
          </a:p>
          <a:p>
            <a:pPr defTabSz="914400">
              <a:buNone/>
              <a:defRPr/>
            </a:pPr>
            <a:r>
              <a:rPr lang="en-US" dirty="0" smtClean="0"/>
              <a:t>     </a:t>
            </a:r>
            <a:r>
              <a:rPr lang="en-US" altLang="en-US" dirty="0"/>
              <a:t>Three Address Code</a:t>
            </a:r>
            <a:r>
              <a:rPr lang="en-US" altLang="en-US" dirty="0" smtClean="0"/>
              <a:t>:</a:t>
            </a:r>
          </a:p>
          <a:p>
            <a:pPr defTabSz="914400">
              <a:buNone/>
              <a:defRPr/>
            </a:pPr>
            <a:r>
              <a:rPr lang="en-US" dirty="0" smtClean="0"/>
              <a:t>     t1=</a:t>
            </a:r>
            <a:r>
              <a:rPr lang="en-US" dirty="0" err="1" smtClean="0"/>
              <a:t>a+b</a:t>
            </a:r>
            <a:endParaRPr lang="en-US" dirty="0"/>
          </a:p>
          <a:p>
            <a:pPr defTabSz="914400">
              <a:buNone/>
              <a:defRPr/>
            </a:pPr>
            <a:r>
              <a:rPr lang="en-US" dirty="0" smtClean="0"/>
              <a:t>     t2=</a:t>
            </a:r>
            <a:r>
              <a:rPr lang="en-US" dirty="0" err="1" smtClean="0"/>
              <a:t>c+d</a:t>
            </a:r>
            <a:endParaRPr lang="en-US" dirty="0" smtClean="0"/>
          </a:p>
          <a:p>
            <a:pPr defTabSz="914400">
              <a:buNone/>
              <a:defRPr/>
            </a:pPr>
            <a:r>
              <a:rPr lang="en-US" dirty="0"/>
              <a:t> </a:t>
            </a:r>
            <a:r>
              <a:rPr lang="en-US" dirty="0" smtClean="0"/>
              <a:t>    t3=e-f</a:t>
            </a:r>
          </a:p>
          <a:p>
            <a:pPr defTabSz="914400">
              <a:buNone/>
              <a:defRPr/>
            </a:pPr>
            <a:r>
              <a:rPr lang="en-US" dirty="0"/>
              <a:t> </a:t>
            </a:r>
            <a:r>
              <a:rPr lang="en-US" dirty="0" smtClean="0"/>
              <a:t>    t4=t1*t2</a:t>
            </a:r>
          </a:p>
          <a:p>
            <a:pPr defTabSz="914400">
              <a:buNone/>
              <a:defRPr/>
            </a:pPr>
            <a:r>
              <a:rPr lang="en-US" dirty="0"/>
              <a:t> </a:t>
            </a:r>
            <a:r>
              <a:rPr lang="en-US" dirty="0" smtClean="0"/>
              <a:t>    g=t4*t3</a:t>
            </a:r>
          </a:p>
          <a:p>
            <a:pPr defTabSz="914400">
              <a:buNone/>
              <a:defRPr/>
            </a:pPr>
            <a:endParaRPr lang="en-US" dirty="0"/>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10" name="Rectangle 9"/>
          <p:cNvSpPr/>
          <p:nvPr/>
        </p:nvSpPr>
        <p:spPr>
          <a:xfrm>
            <a:off x="7104112" y="1052736"/>
            <a:ext cx="4680520" cy="3490186"/>
          </a:xfrm>
          <a:prstGeom prst="rect">
            <a:avLst/>
          </a:prstGeom>
        </p:spPr>
        <p:txBody>
          <a:bodyPr wrap="square">
            <a:spAutoFit/>
          </a:bodyPr>
          <a:lstStyle/>
          <a:p>
            <a:pPr defTabSz="914400">
              <a:defRPr/>
            </a:pPr>
            <a:r>
              <a:rPr lang="pt-BR" sz="2400" dirty="0" smtClean="0"/>
              <a:t>4. </a:t>
            </a:r>
            <a:r>
              <a:rPr lang="en-US" sz="2400" dirty="0"/>
              <a:t>e=</a:t>
            </a:r>
            <a:r>
              <a:rPr lang="en-US" sz="2400" dirty="0" err="1"/>
              <a:t>a+a</a:t>
            </a:r>
            <a:r>
              <a:rPr lang="en-US" sz="2400" dirty="0"/>
              <a:t>*(b-c)+(b-c)*d</a:t>
            </a:r>
          </a:p>
          <a:p>
            <a:pPr lvl="0" defTabSz="914400">
              <a:defRPr/>
            </a:pPr>
            <a:endParaRPr lang="pt-BR" sz="2400" dirty="0"/>
          </a:p>
          <a:p>
            <a:pPr marL="342900" lvl="0" indent="-342900" defTabSz="914400" eaLnBrk="0" fontAlgn="base" hangingPunct="0">
              <a:spcBef>
                <a:spcPct val="20000"/>
              </a:spcBef>
              <a:spcAft>
                <a:spcPct val="0"/>
              </a:spcAft>
              <a:defRPr/>
            </a:pPr>
            <a:r>
              <a:rPr lang="en-US" altLang="en-US" sz="2400" dirty="0"/>
              <a:t>Three Address Code:</a:t>
            </a:r>
          </a:p>
          <a:p>
            <a:pPr fontAlgn="base"/>
            <a:r>
              <a:rPr lang="fr-FR" sz="2400" dirty="0"/>
              <a:t> t1=b-c</a:t>
            </a:r>
          </a:p>
          <a:p>
            <a:pPr fontAlgn="base"/>
            <a:r>
              <a:rPr lang="fr-FR" sz="2400" dirty="0"/>
              <a:t> t2=a*t1</a:t>
            </a:r>
          </a:p>
          <a:p>
            <a:pPr fontAlgn="base"/>
            <a:r>
              <a:rPr lang="fr-FR" sz="2400" dirty="0"/>
              <a:t> t3=b-c</a:t>
            </a:r>
          </a:p>
          <a:p>
            <a:pPr fontAlgn="base"/>
            <a:r>
              <a:rPr lang="fr-FR" sz="2400" dirty="0"/>
              <a:t> t4=t3*d</a:t>
            </a:r>
          </a:p>
          <a:p>
            <a:pPr fontAlgn="base"/>
            <a:r>
              <a:rPr lang="fr-FR" sz="2400" dirty="0"/>
              <a:t> t5=a+t2</a:t>
            </a:r>
          </a:p>
          <a:p>
            <a:pPr fontAlgn="base"/>
            <a:r>
              <a:rPr lang="fr-FR" sz="2400" dirty="0"/>
              <a:t> e=t5+t4</a:t>
            </a:r>
          </a:p>
        </p:txBody>
      </p:sp>
    </p:spTree>
    <p:extLst>
      <p:ext uri="{BB962C8B-B14F-4D97-AF65-F5344CB8AC3E}">
        <p14:creationId xmlns:p14="http://schemas.microsoft.com/office/powerpoint/2010/main" val="132232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additive="base">
                                        <p:cTn id="3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anim calcmode="lin" valueType="num">
                                      <p:cBhvr additive="base">
                                        <p:cTn id="4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 calcmode="lin" valueType="num">
                                      <p:cBhvr additive="base">
                                        <p:cTn id="4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
                                            <p:txEl>
                                              <p:pRg st="4" end="4"/>
                                            </p:txEl>
                                          </p:spTgt>
                                        </p:tgtEl>
                                        <p:attrNameLst>
                                          <p:attrName>style.visibility</p:attrName>
                                        </p:attrNameLst>
                                      </p:cBhvr>
                                      <p:to>
                                        <p:strVal val="visible"/>
                                      </p:to>
                                    </p:set>
                                    <p:anim calcmode="lin" valueType="num">
                                      <p:cBhvr additive="base">
                                        <p:cTn id="5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0">
                                            <p:txEl>
                                              <p:pRg st="5" end="5"/>
                                            </p:txEl>
                                          </p:spTgt>
                                        </p:tgtEl>
                                        <p:attrNameLst>
                                          <p:attrName>style.visibility</p:attrName>
                                        </p:attrNameLst>
                                      </p:cBhvr>
                                      <p:to>
                                        <p:strVal val="visible"/>
                                      </p:to>
                                    </p:set>
                                    <p:anim calcmode="lin" valueType="num">
                                      <p:cBhvr additive="base">
                                        <p:cTn id="5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
                                            <p:txEl>
                                              <p:pRg st="6" end="6"/>
                                            </p:txEl>
                                          </p:spTgt>
                                        </p:tgtEl>
                                        <p:attrNameLst>
                                          <p:attrName>style.visibility</p:attrName>
                                        </p:attrNameLst>
                                      </p:cBhvr>
                                      <p:to>
                                        <p:strVal val="visible"/>
                                      </p:to>
                                    </p:set>
                                    <p:anim calcmode="lin" valueType="num">
                                      <p:cBhvr additive="base">
                                        <p:cTn id="6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
                                            <p:txEl>
                                              <p:pRg st="7" end="7"/>
                                            </p:txEl>
                                          </p:spTgt>
                                        </p:tgtEl>
                                        <p:attrNameLst>
                                          <p:attrName>style.visibility</p:attrName>
                                        </p:attrNameLst>
                                      </p:cBhvr>
                                      <p:to>
                                        <p:strVal val="visible"/>
                                      </p:to>
                                    </p:set>
                                    <p:anim calcmode="lin" valueType="num">
                                      <p:cBhvr additive="base">
                                        <p:cTn id="6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xEl>
                                              <p:pRg st="8" end="8"/>
                                            </p:txEl>
                                          </p:spTgt>
                                        </p:tgtEl>
                                        <p:attrNameLst>
                                          <p:attrName>style.visibility</p:attrName>
                                        </p:attrNameLst>
                                      </p:cBhvr>
                                      <p:to>
                                        <p:strVal val="visible"/>
                                      </p:to>
                                    </p:set>
                                    <p:anim calcmode="lin" valueType="num">
                                      <p:cBhvr additive="base">
                                        <p:cTn id="69"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149696"/>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Examples</a:t>
            </a:r>
          </a:p>
        </p:txBody>
      </p:sp>
      <p:sp>
        <p:nvSpPr>
          <p:cNvPr id="6" name="Rectangle 3"/>
          <p:cNvSpPr txBox="1">
            <a:spLocks noChangeArrowheads="1"/>
          </p:cNvSpPr>
          <p:nvPr/>
        </p:nvSpPr>
        <p:spPr bwMode="auto">
          <a:xfrm>
            <a:off x="335360" y="620688"/>
            <a:ext cx="764596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smtClean="0">
                <a:solidFill>
                  <a:srgbClr val="000000"/>
                </a:solidFill>
                <a:latin typeface="Times New Roman"/>
              </a:rPr>
              <a:t>Translate the following expressions into three address code.</a:t>
            </a:r>
          </a:p>
          <a:p>
            <a:pPr marL="457200" lvl="0" indent="-457200" defTabSz="914400">
              <a:buAutoNum type="arabicPeriod"/>
              <a:defRPr/>
            </a:pPr>
            <a:endParaRPr lang="pt-BR" dirty="0"/>
          </a:p>
          <a:p>
            <a:pPr marL="457200" lvl="0" indent="-457200" defTabSz="914400">
              <a:buAutoNum type="arabicPeriod"/>
              <a:defRPr/>
            </a:pPr>
            <a:r>
              <a:rPr lang="en-US" dirty="0"/>
              <a:t>If A &lt; B then 1 else </a:t>
            </a:r>
            <a:r>
              <a:rPr lang="en-US" dirty="0" smtClean="0"/>
              <a:t>0</a:t>
            </a:r>
          </a:p>
          <a:p>
            <a:pPr marL="0" indent="0" defTabSz="914400">
              <a:buNone/>
              <a:defRPr/>
            </a:pPr>
            <a:r>
              <a:rPr lang="en-US" altLang="en-US" dirty="0"/>
              <a:t>Three Address Code</a:t>
            </a:r>
            <a:r>
              <a:rPr lang="en-US" altLang="en-US" dirty="0" smtClean="0"/>
              <a:t>:</a:t>
            </a:r>
            <a:endParaRPr lang="en-US" altLang="en-US" dirty="0"/>
          </a:p>
          <a:p>
            <a:pPr marL="0" indent="0">
              <a:buNone/>
            </a:pPr>
            <a:r>
              <a:rPr lang="en-US" dirty="0" smtClean="0"/>
              <a:t> 100: </a:t>
            </a:r>
            <a:r>
              <a:rPr lang="en-US" dirty="0"/>
              <a:t> If (A &lt; B) </a:t>
            </a:r>
            <a:r>
              <a:rPr lang="en-US" dirty="0" err="1"/>
              <a:t>goto</a:t>
            </a:r>
            <a:r>
              <a:rPr lang="en-US" dirty="0"/>
              <a:t> </a:t>
            </a:r>
            <a:r>
              <a:rPr lang="en-US" dirty="0" smtClean="0"/>
              <a:t>(100+3)</a:t>
            </a:r>
          </a:p>
          <a:p>
            <a:pPr marL="0" indent="0">
              <a:buNone/>
            </a:pPr>
            <a:r>
              <a:rPr lang="en-US" dirty="0" smtClean="0"/>
              <a:t> 101:  t1 </a:t>
            </a:r>
            <a:r>
              <a:rPr lang="en-US" dirty="0"/>
              <a:t>= 0</a:t>
            </a:r>
          </a:p>
          <a:p>
            <a:pPr marL="0" indent="0">
              <a:buNone/>
            </a:pPr>
            <a:r>
              <a:rPr lang="en-US" dirty="0" smtClean="0"/>
              <a:t> 102:  </a:t>
            </a:r>
            <a:r>
              <a:rPr lang="en-US" dirty="0" err="1" smtClean="0"/>
              <a:t>goto</a:t>
            </a:r>
            <a:r>
              <a:rPr lang="en-US" dirty="0" smtClean="0"/>
              <a:t> (102+2)</a:t>
            </a:r>
            <a:endParaRPr lang="en-US" dirty="0"/>
          </a:p>
          <a:p>
            <a:pPr marL="0" indent="0">
              <a:buNone/>
            </a:pPr>
            <a:r>
              <a:rPr lang="en-US" dirty="0" smtClean="0"/>
              <a:t> 103:  t1 </a:t>
            </a:r>
            <a:r>
              <a:rPr lang="en-US" dirty="0"/>
              <a:t>= </a:t>
            </a:r>
            <a:r>
              <a:rPr lang="en-US" dirty="0" smtClean="0"/>
              <a:t>1</a:t>
            </a:r>
          </a:p>
          <a:p>
            <a:pPr marL="0" indent="0">
              <a:buNone/>
            </a:pPr>
            <a:r>
              <a:rPr lang="en-US" dirty="0"/>
              <a:t> </a:t>
            </a:r>
            <a:r>
              <a:rPr lang="en-US" dirty="0" smtClean="0"/>
              <a:t>104:</a:t>
            </a:r>
            <a:endParaRPr lang="en-US" dirty="0"/>
          </a:p>
          <a:p>
            <a:pPr marL="0" indent="0">
              <a:buNone/>
            </a:pPr>
            <a:endParaRPr lang="en-US" dirty="0"/>
          </a:p>
          <a:p>
            <a:pPr defTabSz="914400">
              <a:buNone/>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10" name="Rectangle 9"/>
          <p:cNvSpPr/>
          <p:nvPr/>
        </p:nvSpPr>
        <p:spPr>
          <a:xfrm>
            <a:off x="6168008" y="1439832"/>
            <a:ext cx="5616624" cy="4302716"/>
          </a:xfrm>
          <a:prstGeom prst="rect">
            <a:avLst/>
          </a:prstGeom>
        </p:spPr>
        <p:txBody>
          <a:bodyPr wrap="square">
            <a:spAutoFit/>
          </a:bodyPr>
          <a:lstStyle/>
          <a:p>
            <a:pPr defTabSz="914400">
              <a:defRPr/>
            </a:pPr>
            <a:r>
              <a:rPr lang="en-US" sz="2400" dirty="0" smtClean="0"/>
              <a:t>2. If </a:t>
            </a:r>
            <a:r>
              <a:rPr lang="en-US" sz="2400" dirty="0"/>
              <a:t>A &lt; B and C &lt; D then t = 1 else t = </a:t>
            </a:r>
            <a:r>
              <a:rPr lang="en-US" sz="2400" dirty="0" smtClean="0"/>
              <a:t>0</a:t>
            </a:r>
            <a:endParaRPr lang="en-US" sz="2400" dirty="0"/>
          </a:p>
          <a:p>
            <a:pPr marL="342900" lvl="0" indent="-342900" defTabSz="914400" eaLnBrk="0" fontAlgn="base" hangingPunct="0">
              <a:spcBef>
                <a:spcPct val="20000"/>
              </a:spcBef>
              <a:spcAft>
                <a:spcPct val="0"/>
              </a:spcAft>
              <a:defRPr/>
            </a:pPr>
            <a:r>
              <a:rPr lang="en-US" altLang="en-US" sz="2400" dirty="0" smtClean="0"/>
              <a:t>Three </a:t>
            </a:r>
            <a:r>
              <a:rPr lang="en-US" altLang="en-US" sz="2400" dirty="0"/>
              <a:t>Address Code</a:t>
            </a:r>
            <a:r>
              <a:rPr lang="en-US" altLang="en-US" sz="2400" dirty="0" smtClean="0"/>
              <a:t>:</a:t>
            </a:r>
          </a:p>
          <a:p>
            <a:pPr fontAlgn="base"/>
            <a:r>
              <a:rPr lang="en-US" sz="2400" dirty="0"/>
              <a:t>100: If (A &lt; B) </a:t>
            </a:r>
            <a:r>
              <a:rPr lang="en-US" sz="2400" dirty="0" err="1"/>
              <a:t>goto</a:t>
            </a:r>
            <a:r>
              <a:rPr lang="en-US" sz="2400" dirty="0"/>
              <a:t> (</a:t>
            </a:r>
            <a:r>
              <a:rPr lang="en-US" sz="2400" dirty="0" smtClean="0"/>
              <a:t>100+3)</a:t>
            </a:r>
            <a:endParaRPr lang="en-US" sz="2400" dirty="0"/>
          </a:p>
          <a:p>
            <a:pPr fontAlgn="base"/>
            <a:r>
              <a:rPr lang="en-US" sz="2400" dirty="0"/>
              <a:t>101: </a:t>
            </a:r>
            <a:r>
              <a:rPr lang="en-US" sz="2400" dirty="0" smtClean="0"/>
              <a:t>t=0</a:t>
            </a:r>
          </a:p>
          <a:p>
            <a:pPr fontAlgn="base"/>
            <a:r>
              <a:rPr lang="en-US" sz="2400" dirty="0" smtClean="0"/>
              <a:t>102: </a:t>
            </a:r>
            <a:r>
              <a:rPr lang="en-US" sz="2400" dirty="0" err="1" smtClean="0"/>
              <a:t>goto</a:t>
            </a:r>
            <a:r>
              <a:rPr lang="en-US" sz="2400" dirty="0" smtClean="0"/>
              <a:t> (102+5)</a:t>
            </a:r>
            <a:endParaRPr lang="en-US" sz="2400" dirty="0"/>
          </a:p>
          <a:p>
            <a:pPr fontAlgn="base"/>
            <a:r>
              <a:rPr lang="en-US" sz="2400" dirty="0" smtClean="0"/>
              <a:t>103: </a:t>
            </a:r>
            <a:r>
              <a:rPr lang="en-US" sz="2400" dirty="0"/>
              <a:t>If (C &lt; D) </a:t>
            </a:r>
            <a:r>
              <a:rPr lang="en-US" sz="2400" dirty="0" err="1"/>
              <a:t>goto</a:t>
            </a:r>
            <a:r>
              <a:rPr lang="en-US" sz="2400" dirty="0"/>
              <a:t> (</a:t>
            </a:r>
            <a:r>
              <a:rPr lang="en-US" sz="2400" dirty="0" smtClean="0"/>
              <a:t>103+3)</a:t>
            </a:r>
            <a:endParaRPr lang="en-US" sz="2400" dirty="0"/>
          </a:p>
          <a:p>
            <a:pPr fontAlgn="base"/>
            <a:r>
              <a:rPr lang="en-US" sz="2400" dirty="0" smtClean="0"/>
              <a:t>104: </a:t>
            </a:r>
            <a:r>
              <a:rPr lang="en-US" sz="2400" dirty="0"/>
              <a:t>t = 0</a:t>
            </a:r>
          </a:p>
          <a:p>
            <a:pPr fontAlgn="base"/>
            <a:r>
              <a:rPr lang="en-US" sz="2400" dirty="0" smtClean="0"/>
              <a:t>105: </a:t>
            </a:r>
            <a:r>
              <a:rPr lang="en-US" sz="2400" dirty="0" err="1"/>
              <a:t>goto</a:t>
            </a:r>
            <a:r>
              <a:rPr lang="en-US" sz="2400" dirty="0"/>
              <a:t> (</a:t>
            </a:r>
            <a:r>
              <a:rPr lang="en-US" sz="2400" dirty="0" smtClean="0"/>
              <a:t>105+2)</a:t>
            </a:r>
            <a:endParaRPr lang="en-US" sz="2400" dirty="0"/>
          </a:p>
          <a:p>
            <a:pPr fontAlgn="base"/>
            <a:r>
              <a:rPr lang="en-US" sz="2400" dirty="0" smtClean="0"/>
              <a:t>106: </a:t>
            </a:r>
            <a:r>
              <a:rPr lang="en-US" sz="2400" dirty="0"/>
              <a:t>t = 1</a:t>
            </a:r>
          </a:p>
          <a:p>
            <a:pPr fontAlgn="base"/>
            <a:r>
              <a:rPr lang="en-US" sz="2400" dirty="0" smtClean="0"/>
              <a:t>107:</a:t>
            </a:r>
            <a:endParaRPr lang="en-US" sz="2400" dirty="0"/>
          </a:p>
          <a:p>
            <a:pPr marL="342900" lvl="0" indent="-342900" defTabSz="914400" eaLnBrk="0" fontAlgn="base" hangingPunct="0">
              <a:spcBef>
                <a:spcPct val="20000"/>
              </a:spcBef>
              <a:spcAft>
                <a:spcPct val="0"/>
              </a:spcAft>
              <a:defRPr/>
            </a:pPr>
            <a:endParaRPr lang="en-US" altLang="en-US" sz="2400" dirty="0"/>
          </a:p>
        </p:txBody>
      </p:sp>
    </p:spTree>
    <p:extLst>
      <p:ext uri="{BB962C8B-B14F-4D97-AF65-F5344CB8AC3E}">
        <p14:creationId xmlns:p14="http://schemas.microsoft.com/office/powerpoint/2010/main" val="142905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 calcmode="lin" valueType="num">
                                      <p:cBhvr additive="base">
                                        <p:cTn id="4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1" end="1"/>
                                            </p:txEl>
                                          </p:spTgt>
                                        </p:tgtEl>
                                        <p:attrNameLst>
                                          <p:attrName>style.visibility</p:attrName>
                                        </p:attrNameLst>
                                      </p:cBhvr>
                                      <p:to>
                                        <p:strVal val="visible"/>
                                      </p:to>
                                    </p:set>
                                    <p:anim calcmode="lin" valueType="num">
                                      <p:cBhvr additive="base">
                                        <p:cTn id="5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
                                            <p:txEl>
                                              <p:pRg st="2" end="2"/>
                                            </p:txEl>
                                          </p:spTgt>
                                        </p:tgtEl>
                                        <p:attrNameLst>
                                          <p:attrName>style.visibility</p:attrName>
                                        </p:attrNameLst>
                                      </p:cBhvr>
                                      <p:to>
                                        <p:strVal val="visible"/>
                                      </p:to>
                                    </p:set>
                                    <p:anim calcmode="lin" valueType="num">
                                      <p:cBhvr additive="base">
                                        <p:cTn id="5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0">
                                            <p:txEl>
                                              <p:pRg st="3" end="3"/>
                                            </p:txEl>
                                          </p:spTgt>
                                        </p:tgtEl>
                                        <p:attrNameLst>
                                          <p:attrName>style.visibility</p:attrName>
                                        </p:attrNameLst>
                                      </p:cBhvr>
                                      <p:to>
                                        <p:strVal val="visible"/>
                                      </p:to>
                                    </p:set>
                                    <p:anim calcmode="lin" valueType="num">
                                      <p:cBhvr additive="base">
                                        <p:cTn id="6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
                                            <p:txEl>
                                              <p:pRg st="4" end="4"/>
                                            </p:txEl>
                                          </p:spTgt>
                                        </p:tgtEl>
                                        <p:attrNameLst>
                                          <p:attrName>style.visibility</p:attrName>
                                        </p:attrNameLst>
                                      </p:cBhvr>
                                      <p:to>
                                        <p:strVal val="visible"/>
                                      </p:to>
                                    </p:set>
                                    <p:anim calcmode="lin" valueType="num">
                                      <p:cBhvr additive="base">
                                        <p:cTn id="6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0">
                                            <p:txEl>
                                              <p:pRg st="5" end="5"/>
                                            </p:txEl>
                                          </p:spTgt>
                                        </p:tgtEl>
                                        <p:attrNameLst>
                                          <p:attrName>style.visibility</p:attrName>
                                        </p:attrNameLst>
                                      </p:cBhvr>
                                      <p:to>
                                        <p:strVal val="visible"/>
                                      </p:to>
                                    </p:set>
                                    <p:anim calcmode="lin" valueType="num">
                                      <p:cBhvr additive="base">
                                        <p:cTn id="7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
                                            <p:txEl>
                                              <p:pRg st="6" end="6"/>
                                            </p:txEl>
                                          </p:spTgt>
                                        </p:tgtEl>
                                        <p:attrNameLst>
                                          <p:attrName>style.visibility</p:attrName>
                                        </p:attrNameLst>
                                      </p:cBhvr>
                                      <p:to>
                                        <p:strVal val="visible"/>
                                      </p:to>
                                    </p:set>
                                    <p:anim calcmode="lin" valueType="num">
                                      <p:cBhvr additive="base">
                                        <p:cTn id="75"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0">
                                            <p:txEl>
                                              <p:pRg st="7" end="7"/>
                                            </p:txEl>
                                          </p:spTgt>
                                        </p:tgtEl>
                                        <p:attrNameLst>
                                          <p:attrName>style.visibility</p:attrName>
                                        </p:attrNameLst>
                                      </p:cBhvr>
                                      <p:to>
                                        <p:strVal val="visible"/>
                                      </p:to>
                                    </p:set>
                                    <p:anim calcmode="lin" valueType="num">
                                      <p:cBhvr additive="base">
                                        <p:cTn id="7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
                                            <p:txEl>
                                              <p:pRg st="8" end="8"/>
                                            </p:txEl>
                                          </p:spTgt>
                                        </p:tgtEl>
                                        <p:attrNameLst>
                                          <p:attrName>style.visibility</p:attrName>
                                        </p:attrNameLst>
                                      </p:cBhvr>
                                      <p:to>
                                        <p:strVal val="visible"/>
                                      </p:to>
                                    </p:set>
                                    <p:anim calcmode="lin" valueType="num">
                                      <p:cBhvr additive="base">
                                        <p:cTn id="8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0">
                                            <p:txEl>
                                              <p:pRg st="9" end="9"/>
                                            </p:txEl>
                                          </p:spTgt>
                                        </p:tgtEl>
                                        <p:attrNameLst>
                                          <p:attrName>style.visibility</p:attrName>
                                        </p:attrNameLst>
                                      </p:cBhvr>
                                      <p:to>
                                        <p:strVal val="visible"/>
                                      </p:to>
                                    </p:set>
                                    <p:anim calcmode="lin" valueType="num">
                                      <p:cBhvr additive="base">
                                        <p:cTn id="87"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6" name="Rectangle 3"/>
          <p:cNvSpPr txBox="1">
            <a:spLocks noChangeArrowheads="1"/>
          </p:cNvSpPr>
          <p:nvPr/>
        </p:nvSpPr>
        <p:spPr bwMode="auto">
          <a:xfrm>
            <a:off x="47328" y="638944"/>
            <a:ext cx="9001000" cy="2213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smtClean="0">
                <a:solidFill>
                  <a:srgbClr val="000000"/>
                </a:solidFill>
                <a:latin typeface="Times New Roman"/>
              </a:rPr>
              <a:t>Translate the following expressions into three address code.</a:t>
            </a:r>
          </a:p>
          <a:p>
            <a:pPr marL="0" lvl="0" indent="0" defTabSz="914400">
              <a:buNone/>
              <a:defRPr/>
            </a:pPr>
            <a:r>
              <a:rPr lang="pt-BR" kern="0" dirty="0">
                <a:solidFill>
                  <a:srgbClr val="000000"/>
                </a:solidFill>
                <a:latin typeface="Times New Roman"/>
              </a:rPr>
              <a:t>                          a&gt;b and c&gt;d or </a:t>
            </a:r>
            <a:r>
              <a:rPr lang="pt-BR" kern="0" dirty="0" smtClean="0">
                <a:solidFill>
                  <a:srgbClr val="000000"/>
                </a:solidFill>
                <a:latin typeface="Times New Roman"/>
              </a:rPr>
              <a:t>e&lt;f </a:t>
            </a:r>
            <a:endParaRPr lang="pt-BR" kern="0" dirty="0">
              <a:solidFill>
                <a:srgbClr val="000000"/>
              </a:solidFill>
              <a:latin typeface="Times New Roman"/>
            </a:endParaRPr>
          </a:p>
          <a:p>
            <a:pPr marL="0" lvl="0" indent="0" defTabSz="914400">
              <a:buNone/>
              <a:defRPr/>
            </a:pPr>
            <a:r>
              <a:rPr lang="pt-BR" kern="0" dirty="0">
                <a:solidFill>
                  <a:srgbClr val="000000"/>
                </a:solidFill>
                <a:latin typeface="Times New Roman"/>
              </a:rPr>
              <a:t>                             t1         </a:t>
            </a:r>
            <a:r>
              <a:rPr lang="pt-BR" kern="0" dirty="0" smtClean="0">
                <a:solidFill>
                  <a:srgbClr val="000000"/>
                </a:solidFill>
                <a:latin typeface="Times New Roman"/>
              </a:rPr>
              <a:t>t2         </a:t>
            </a:r>
            <a:r>
              <a:rPr lang="pt-BR" kern="0" dirty="0">
                <a:solidFill>
                  <a:srgbClr val="000000"/>
                </a:solidFill>
                <a:latin typeface="Times New Roman"/>
              </a:rPr>
              <a:t>t3</a:t>
            </a:r>
          </a:p>
          <a:p>
            <a:pPr marL="0" lvl="0" indent="0" defTabSz="914400">
              <a:buNone/>
              <a:defRPr/>
            </a:pPr>
            <a:r>
              <a:rPr lang="pt-BR" kern="0" dirty="0">
                <a:solidFill>
                  <a:srgbClr val="000000"/>
                </a:solidFill>
                <a:latin typeface="Times New Roman"/>
              </a:rPr>
              <a:t>                           t4=t1 and t2</a:t>
            </a:r>
          </a:p>
          <a:p>
            <a:pPr marL="0" lvl="0" indent="0" defTabSz="914400">
              <a:buNone/>
              <a:defRPr/>
            </a:pPr>
            <a:r>
              <a:rPr lang="pt-BR" kern="0" dirty="0">
                <a:solidFill>
                  <a:srgbClr val="000000"/>
                </a:solidFill>
                <a:latin typeface="Times New Roman"/>
              </a:rPr>
              <a:t>                           t5=t4 or t3</a:t>
            </a:r>
            <a:endParaRPr lang="en-US" altLang="en-US" kern="0" dirty="0">
              <a:solidFill>
                <a:srgbClr val="000000"/>
              </a:solidFill>
              <a:latin typeface="Times New Roman"/>
            </a:endParaRPr>
          </a:p>
          <a:p>
            <a:pPr marL="0" indent="0">
              <a:buNone/>
            </a:pPr>
            <a:r>
              <a:rPr lang="en-US" dirty="0" smtClean="0"/>
              <a:t> </a:t>
            </a:r>
            <a:endParaRPr lang="en-US" dirty="0"/>
          </a:p>
          <a:p>
            <a:pPr defTabSz="914400">
              <a:buNone/>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2" name="Rectangle 1"/>
          <p:cNvSpPr/>
          <p:nvPr/>
        </p:nvSpPr>
        <p:spPr>
          <a:xfrm>
            <a:off x="5976664" y="1124744"/>
            <a:ext cx="6096000" cy="5262979"/>
          </a:xfrm>
          <a:prstGeom prst="rect">
            <a:avLst/>
          </a:prstGeom>
        </p:spPr>
        <p:txBody>
          <a:bodyPr>
            <a:spAutoFit/>
          </a:bodyPr>
          <a:lstStyle/>
          <a:p>
            <a:r>
              <a:rPr lang="en-US" sz="2400" kern="0" dirty="0" smtClean="0">
                <a:solidFill>
                  <a:srgbClr val="000000"/>
                </a:solidFill>
                <a:latin typeface="Times New Roman"/>
              </a:rPr>
              <a:t> 100</a:t>
            </a:r>
            <a:r>
              <a:rPr lang="en-US" sz="2400" kern="0" dirty="0">
                <a:solidFill>
                  <a:srgbClr val="000000"/>
                </a:solidFill>
                <a:latin typeface="Times New Roman"/>
              </a:rPr>
              <a:t>:  If (a &gt;b) </a:t>
            </a:r>
            <a:r>
              <a:rPr lang="en-US" sz="2400" kern="0" dirty="0" err="1">
                <a:solidFill>
                  <a:srgbClr val="000000"/>
                </a:solidFill>
                <a:latin typeface="Times New Roman"/>
              </a:rPr>
              <a:t>goto</a:t>
            </a:r>
            <a:r>
              <a:rPr lang="en-US" sz="2400" kern="0" dirty="0">
                <a:solidFill>
                  <a:srgbClr val="000000"/>
                </a:solidFill>
                <a:latin typeface="Times New Roman"/>
              </a:rPr>
              <a:t> (100+3)</a:t>
            </a:r>
          </a:p>
          <a:p>
            <a:r>
              <a:rPr lang="en-US" sz="2400" kern="0" dirty="0">
                <a:solidFill>
                  <a:srgbClr val="000000"/>
                </a:solidFill>
                <a:latin typeface="Times New Roman"/>
              </a:rPr>
              <a:t> 101:  t1 = 0</a:t>
            </a:r>
          </a:p>
          <a:p>
            <a:r>
              <a:rPr lang="en-US" sz="2400" kern="0" dirty="0">
                <a:solidFill>
                  <a:srgbClr val="000000"/>
                </a:solidFill>
                <a:latin typeface="Times New Roman"/>
              </a:rPr>
              <a:t> 102:  </a:t>
            </a:r>
            <a:r>
              <a:rPr lang="en-US" sz="2400" kern="0" dirty="0" err="1">
                <a:solidFill>
                  <a:srgbClr val="000000"/>
                </a:solidFill>
                <a:latin typeface="Times New Roman"/>
              </a:rPr>
              <a:t>goto</a:t>
            </a:r>
            <a:r>
              <a:rPr lang="en-US" sz="2400" kern="0" dirty="0">
                <a:solidFill>
                  <a:srgbClr val="000000"/>
                </a:solidFill>
                <a:latin typeface="Times New Roman"/>
              </a:rPr>
              <a:t> (102+2)</a:t>
            </a:r>
          </a:p>
          <a:p>
            <a:r>
              <a:rPr lang="en-US" sz="2400" kern="0" dirty="0">
                <a:solidFill>
                  <a:srgbClr val="000000"/>
                </a:solidFill>
                <a:latin typeface="Times New Roman"/>
              </a:rPr>
              <a:t> 103:  t1 = 1</a:t>
            </a:r>
          </a:p>
          <a:p>
            <a:r>
              <a:rPr lang="en-US" sz="2400" kern="0" dirty="0">
                <a:solidFill>
                  <a:srgbClr val="000000"/>
                </a:solidFill>
                <a:latin typeface="Times New Roman"/>
              </a:rPr>
              <a:t> 104</a:t>
            </a:r>
            <a:r>
              <a:rPr lang="en-US" sz="2400" kern="0" dirty="0" smtClean="0">
                <a:solidFill>
                  <a:srgbClr val="000000"/>
                </a:solidFill>
                <a:latin typeface="Times New Roman"/>
              </a:rPr>
              <a:t>:  </a:t>
            </a:r>
            <a:r>
              <a:rPr lang="en-US" sz="2400" kern="0" dirty="0">
                <a:solidFill>
                  <a:srgbClr val="000000"/>
                </a:solidFill>
                <a:latin typeface="Times New Roman"/>
              </a:rPr>
              <a:t>if (c&gt;d) </a:t>
            </a:r>
            <a:r>
              <a:rPr lang="en-US" sz="2400" kern="0" dirty="0" err="1">
                <a:solidFill>
                  <a:srgbClr val="000000"/>
                </a:solidFill>
                <a:latin typeface="Times New Roman"/>
              </a:rPr>
              <a:t>goto</a:t>
            </a:r>
            <a:r>
              <a:rPr lang="en-US" sz="2400" kern="0" dirty="0">
                <a:solidFill>
                  <a:srgbClr val="000000"/>
                </a:solidFill>
                <a:latin typeface="Times New Roman"/>
              </a:rPr>
              <a:t> (104+3)</a:t>
            </a:r>
          </a:p>
          <a:p>
            <a:r>
              <a:rPr lang="en-US" sz="2400" kern="0" dirty="0">
                <a:solidFill>
                  <a:srgbClr val="000000"/>
                </a:solidFill>
                <a:latin typeface="Times New Roman"/>
              </a:rPr>
              <a:t> 105: </a:t>
            </a:r>
            <a:r>
              <a:rPr lang="en-US" sz="2400" kern="0" dirty="0" smtClean="0">
                <a:solidFill>
                  <a:srgbClr val="000000"/>
                </a:solidFill>
                <a:latin typeface="Times New Roman"/>
              </a:rPr>
              <a:t> t2=0</a:t>
            </a:r>
            <a:endParaRPr lang="en-US" sz="2400" kern="0" dirty="0">
              <a:solidFill>
                <a:srgbClr val="000000"/>
              </a:solidFill>
              <a:latin typeface="Times New Roman"/>
            </a:endParaRPr>
          </a:p>
          <a:p>
            <a:r>
              <a:rPr lang="en-US" sz="2400" kern="0" dirty="0">
                <a:solidFill>
                  <a:srgbClr val="000000"/>
                </a:solidFill>
                <a:latin typeface="Times New Roman"/>
              </a:rPr>
              <a:t> 106: </a:t>
            </a:r>
            <a:r>
              <a:rPr lang="en-US" sz="2400" kern="0" dirty="0" smtClean="0">
                <a:solidFill>
                  <a:srgbClr val="000000"/>
                </a:solidFill>
                <a:latin typeface="Times New Roman"/>
              </a:rPr>
              <a:t> </a:t>
            </a:r>
            <a:r>
              <a:rPr lang="en-US" sz="2400" kern="0" dirty="0" err="1" smtClean="0">
                <a:solidFill>
                  <a:srgbClr val="000000"/>
                </a:solidFill>
                <a:latin typeface="Times New Roman"/>
              </a:rPr>
              <a:t>goto</a:t>
            </a:r>
            <a:r>
              <a:rPr lang="en-US" sz="2400" kern="0" dirty="0" smtClean="0">
                <a:solidFill>
                  <a:srgbClr val="000000"/>
                </a:solidFill>
                <a:latin typeface="Times New Roman"/>
              </a:rPr>
              <a:t>(106+2</a:t>
            </a:r>
            <a:r>
              <a:rPr lang="en-US" sz="2400" kern="0" dirty="0">
                <a:solidFill>
                  <a:srgbClr val="000000"/>
                </a:solidFill>
                <a:latin typeface="Times New Roman"/>
              </a:rPr>
              <a:t>)</a:t>
            </a:r>
          </a:p>
          <a:p>
            <a:r>
              <a:rPr lang="en-US" sz="2400" kern="0" dirty="0">
                <a:solidFill>
                  <a:srgbClr val="000000"/>
                </a:solidFill>
                <a:latin typeface="Times New Roman"/>
              </a:rPr>
              <a:t> 107: </a:t>
            </a:r>
            <a:r>
              <a:rPr lang="en-US" sz="2400" kern="0" dirty="0" smtClean="0">
                <a:solidFill>
                  <a:srgbClr val="000000"/>
                </a:solidFill>
                <a:latin typeface="Times New Roman"/>
              </a:rPr>
              <a:t> t2=1</a:t>
            </a:r>
            <a:endParaRPr lang="en-US" sz="2400" kern="0" dirty="0">
              <a:solidFill>
                <a:srgbClr val="000000"/>
              </a:solidFill>
              <a:latin typeface="Times New Roman"/>
            </a:endParaRPr>
          </a:p>
          <a:p>
            <a:r>
              <a:rPr lang="en-US" sz="2400" kern="0" dirty="0">
                <a:solidFill>
                  <a:srgbClr val="000000"/>
                </a:solidFill>
                <a:latin typeface="Times New Roman"/>
              </a:rPr>
              <a:t> </a:t>
            </a:r>
            <a:r>
              <a:rPr lang="en-US" sz="2400" kern="0" dirty="0" smtClean="0">
                <a:solidFill>
                  <a:srgbClr val="000000"/>
                </a:solidFill>
                <a:latin typeface="Times New Roman"/>
              </a:rPr>
              <a:t>108</a:t>
            </a:r>
            <a:r>
              <a:rPr lang="en-US" sz="2400" kern="0" dirty="0">
                <a:solidFill>
                  <a:srgbClr val="000000"/>
                </a:solidFill>
                <a:latin typeface="Times New Roman"/>
              </a:rPr>
              <a:t>: </a:t>
            </a:r>
            <a:r>
              <a:rPr lang="en-US" sz="2400" kern="0" dirty="0" smtClean="0">
                <a:solidFill>
                  <a:srgbClr val="000000"/>
                </a:solidFill>
                <a:latin typeface="Times New Roman"/>
              </a:rPr>
              <a:t> if </a:t>
            </a:r>
            <a:r>
              <a:rPr lang="en-US" sz="2400" kern="0" dirty="0">
                <a:solidFill>
                  <a:srgbClr val="000000"/>
                </a:solidFill>
                <a:latin typeface="Times New Roman"/>
              </a:rPr>
              <a:t>(e&lt;f) </a:t>
            </a:r>
            <a:r>
              <a:rPr lang="en-US" sz="2400" kern="0" dirty="0" err="1">
                <a:solidFill>
                  <a:srgbClr val="000000"/>
                </a:solidFill>
                <a:latin typeface="Times New Roman"/>
              </a:rPr>
              <a:t>goto</a:t>
            </a:r>
            <a:r>
              <a:rPr lang="en-US" sz="2400" kern="0" dirty="0">
                <a:solidFill>
                  <a:srgbClr val="000000"/>
                </a:solidFill>
                <a:latin typeface="Times New Roman"/>
              </a:rPr>
              <a:t> (108+3)</a:t>
            </a:r>
          </a:p>
          <a:p>
            <a:r>
              <a:rPr lang="en-US" sz="2400" kern="0" dirty="0">
                <a:solidFill>
                  <a:srgbClr val="000000"/>
                </a:solidFill>
                <a:latin typeface="Times New Roman"/>
              </a:rPr>
              <a:t> 109: </a:t>
            </a:r>
            <a:r>
              <a:rPr lang="en-US" sz="2400" kern="0" dirty="0" smtClean="0">
                <a:solidFill>
                  <a:srgbClr val="000000"/>
                </a:solidFill>
                <a:latin typeface="Times New Roman"/>
              </a:rPr>
              <a:t> t3=0</a:t>
            </a:r>
            <a:endParaRPr lang="en-US" sz="2400" kern="0" dirty="0">
              <a:solidFill>
                <a:srgbClr val="000000"/>
              </a:solidFill>
              <a:latin typeface="Times New Roman"/>
            </a:endParaRPr>
          </a:p>
          <a:p>
            <a:r>
              <a:rPr lang="en-US" sz="2400" kern="0" dirty="0">
                <a:solidFill>
                  <a:srgbClr val="000000"/>
                </a:solidFill>
                <a:latin typeface="Times New Roman"/>
              </a:rPr>
              <a:t> 110: </a:t>
            </a:r>
            <a:r>
              <a:rPr lang="en-US" sz="2400" kern="0" dirty="0" smtClean="0">
                <a:solidFill>
                  <a:srgbClr val="000000"/>
                </a:solidFill>
                <a:latin typeface="Times New Roman"/>
              </a:rPr>
              <a:t> </a:t>
            </a:r>
            <a:r>
              <a:rPr lang="en-US" sz="2400" kern="0" dirty="0" err="1" smtClean="0">
                <a:solidFill>
                  <a:srgbClr val="000000"/>
                </a:solidFill>
                <a:latin typeface="Times New Roman"/>
              </a:rPr>
              <a:t>goto</a:t>
            </a:r>
            <a:r>
              <a:rPr lang="en-US" sz="2400" kern="0" dirty="0" smtClean="0">
                <a:solidFill>
                  <a:srgbClr val="000000"/>
                </a:solidFill>
                <a:latin typeface="Times New Roman"/>
              </a:rPr>
              <a:t> </a:t>
            </a:r>
            <a:r>
              <a:rPr lang="en-US" sz="2400" kern="0" dirty="0">
                <a:solidFill>
                  <a:srgbClr val="000000"/>
                </a:solidFill>
                <a:latin typeface="Times New Roman"/>
              </a:rPr>
              <a:t>(110+2)</a:t>
            </a:r>
          </a:p>
          <a:p>
            <a:r>
              <a:rPr lang="en-US" sz="2400" kern="0" dirty="0">
                <a:solidFill>
                  <a:srgbClr val="000000"/>
                </a:solidFill>
                <a:latin typeface="Times New Roman"/>
              </a:rPr>
              <a:t> 111</a:t>
            </a:r>
            <a:r>
              <a:rPr lang="en-US" sz="2400" kern="0" dirty="0" smtClean="0">
                <a:solidFill>
                  <a:srgbClr val="000000"/>
                </a:solidFill>
                <a:latin typeface="Times New Roman"/>
              </a:rPr>
              <a:t>:  t3=1</a:t>
            </a:r>
            <a:endParaRPr lang="en-US" sz="2400" kern="0" dirty="0">
              <a:solidFill>
                <a:srgbClr val="000000"/>
              </a:solidFill>
              <a:latin typeface="Times New Roman"/>
            </a:endParaRPr>
          </a:p>
          <a:p>
            <a:r>
              <a:rPr lang="en-US" sz="2400" kern="0" dirty="0">
                <a:solidFill>
                  <a:srgbClr val="000000"/>
                </a:solidFill>
                <a:latin typeface="Times New Roman"/>
              </a:rPr>
              <a:t> 112</a:t>
            </a:r>
            <a:r>
              <a:rPr lang="en-US" sz="2400" kern="0" dirty="0" smtClean="0">
                <a:solidFill>
                  <a:srgbClr val="000000"/>
                </a:solidFill>
                <a:latin typeface="Times New Roman"/>
              </a:rPr>
              <a:t>:  t4=t1 </a:t>
            </a:r>
            <a:r>
              <a:rPr lang="en-US" sz="2400" kern="0" dirty="0">
                <a:solidFill>
                  <a:srgbClr val="000000"/>
                </a:solidFill>
                <a:latin typeface="Times New Roman"/>
              </a:rPr>
              <a:t>and t2</a:t>
            </a:r>
          </a:p>
          <a:p>
            <a:r>
              <a:rPr lang="en-US" sz="2400" kern="0" dirty="0">
                <a:solidFill>
                  <a:srgbClr val="000000"/>
                </a:solidFill>
                <a:latin typeface="Times New Roman"/>
              </a:rPr>
              <a:t> 113: </a:t>
            </a:r>
            <a:r>
              <a:rPr lang="en-US" sz="2400" kern="0" dirty="0" smtClean="0">
                <a:solidFill>
                  <a:srgbClr val="000000"/>
                </a:solidFill>
                <a:latin typeface="Times New Roman"/>
              </a:rPr>
              <a:t> t5=t4 </a:t>
            </a:r>
            <a:r>
              <a:rPr lang="en-US" sz="2400" kern="0" dirty="0">
                <a:solidFill>
                  <a:srgbClr val="000000"/>
                </a:solidFill>
                <a:latin typeface="Times New Roman"/>
              </a:rPr>
              <a:t>or t3</a:t>
            </a:r>
          </a:p>
        </p:txBody>
      </p:sp>
    </p:spTree>
    <p:extLst>
      <p:ext uri="{BB962C8B-B14F-4D97-AF65-F5344CB8AC3E}">
        <p14:creationId xmlns:p14="http://schemas.microsoft.com/office/powerpoint/2010/main" val="38276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18864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Implementations of 3-address code statements</a:t>
            </a:r>
          </a:p>
        </p:txBody>
      </p:sp>
      <p:pic>
        <p:nvPicPr>
          <p:cNvPr id="1030" name="Picture 6" descr="https://www.gatevidyalay.com/wp-content/uploads/2018/03/Quadruples-Triples-and-Indirect-Tri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1824979"/>
            <a:ext cx="5544616" cy="311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176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683840" y="-17140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Implementations of 3-address code statements</a:t>
            </a:r>
          </a:p>
        </p:txBody>
      </p:sp>
      <p:sp>
        <p:nvSpPr>
          <p:cNvPr id="10" name="Rectangle 9"/>
          <p:cNvSpPr/>
          <p:nvPr/>
        </p:nvSpPr>
        <p:spPr>
          <a:xfrm>
            <a:off x="191344" y="692696"/>
            <a:ext cx="8352928" cy="5909310"/>
          </a:xfrm>
          <a:prstGeom prst="rect">
            <a:avLst/>
          </a:prstGeom>
        </p:spPr>
        <p:txBody>
          <a:bodyPr wrap="square">
            <a:spAutoFit/>
          </a:bodyPr>
          <a:lstStyle/>
          <a:p>
            <a:pPr fontAlgn="base"/>
            <a:r>
              <a:rPr lang="en-US" dirty="0">
                <a:solidFill>
                  <a:srgbClr val="FF0000"/>
                </a:solidFill>
                <a:latin typeface="Arimo"/>
              </a:rPr>
              <a:t>Q</a:t>
            </a:r>
            <a:r>
              <a:rPr lang="en-US" dirty="0" smtClean="0">
                <a:solidFill>
                  <a:srgbClr val="FF0000"/>
                </a:solidFill>
                <a:latin typeface="Arimo"/>
              </a:rPr>
              <a:t>uadruples:</a:t>
            </a:r>
            <a:r>
              <a:rPr lang="en-US" dirty="0" smtClean="0">
                <a:solidFill>
                  <a:srgbClr val="303030"/>
                </a:solidFill>
                <a:latin typeface="Arimo"/>
              </a:rPr>
              <a:t> It is a record structure with </a:t>
            </a:r>
            <a:r>
              <a:rPr lang="en-US" dirty="0">
                <a:solidFill>
                  <a:srgbClr val="303030"/>
                </a:solidFill>
                <a:latin typeface="Arimo"/>
              </a:rPr>
              <a:t>4 </a:t>
            </a:r>
            <a:r>
              <a:rPr lang="en-US" dirty="0" smtClean="0">
                <a:solidFill>
                  <a:srgbClr val="303030"/>
                </a:solidFill>
                <a:latin typeface="Arimo"/>
              </a:rPr>
              <a:t>fields.</a:t>
            </a:r>
          </a:p>
          <a:p>
            <a:pPr fontAlgn="base"/>
            <a:r>
              <a:rPr lang="en-US" dirty="0">
                <a:solidFill>
                  <a:srgbClr val="303030"/>
                </a:solidFill>
                <a:latin typeface="Arimo"/>
              </a:rPr>
              <a:t> </a:t>
            </a:r>
            <a:r>
              <a:rPr lang="en-US" dirty="0" smtClean="0">
                <a:solidFill>
                  <a:srgbClr val="303030"/>
                </a:solidFill>
                <a:latin typeface="Arimo"/>
              </a:rPr>
              <a:t>                        </a:t>
            </a:r>
            <a:r>
              <a:rPr lang="en-US" b="1" dirty="0" smtClean="0">
                <a:solidFill>
                  <a:srgbClr val="303030"/>
                </a:solidFill>
                <a:latin typeface="Arimo"/>
              </a:rPr>
              <a:t>(op</a:t>
            </a:r>
            <a:r>
              <a:rPr lang="en-US" b="1" dirty="0">
                <a:solidFill>
                  <a:srgbClr val="303030"/>
                </a:solidFill>
                <a:latin typeface="Arimo"/>
              </a:rPr>
              <a:t>, arg1, arg2, </a:t>
            </a:r>
            <a:r>
              <a:rPr lang="en-US" b="1" dirty="0" smtClean="0">
                <a:solidFill>
                  <a:srgbClr val="303030"/>
                </a:solidFill>
                <a:latin typeface="Arimo"/>
              </a:rPr>
              <a:t>result)</a:t>
            </a:r>
            <a:endParaRPr lang="en-US" dirty="0">
              <a:solidFill>
                <a:srgbClr val="303030"/>
              </a:solidFill>
              <a:latin typeface="Arimo"/>
            </a:endParaRPr>
          </a:p>
          <a:p>
            <a:pPr fontAlgn="base"/>
            <a:r>
              <a:rPr lang="en-US" dirty="0">
                <a:solidFill>
                  <a:srgbClr val="303030"/>
                </a:solidFill>
                <a:latin typeface="Arimo"/>
              </a:rPr>
              <a:t>Here-</a:t>
            </a:r>
          </a:p>
          <a:p>
            <a:pPr fontAlgn="base">
              <a:buFont typeface="Arial" panose="020B0604020202020204" pitchFamily="34" charset="0"/>
              <a:buChar char="•"/>
            </a:pPr>
            <a:r>
              <a:rPr lang="en-US" dirty="0">
                <a:solidFill>
                  <a:srgbClr val="303030"/>
                </a:solidFill>
                <a:latin typeface="Arimo"/>
              </a:rPr>
              <a:t>The op field is used for storing the internal code of the operator.</a:t>
            </a:r>
          </a:p>
          <a:p>
            <a:pPr fontAlgn="base">
              <a:buFont typeface="Arial" panose="020B0604020202020204" pitchFamily="34" charset="0"/>
              <a:buChar char="•"/>
            </a:pPr>
            <a:r>
              <a:rPr lang="en-US" dirty="0">
                <a:solidFill>
                  <a:srgbClr val="303030"/>
                </a:solidFill>
                <a:latin typeface="Arimo"/>
              </a:rPr>
              <a:t>The arg1 and arg2 fields are used for storing the two operands used.</a:t>
            </a:r>
          </a:p>
          <a:p>
            <a:pPr fontAlgn="base">
              <a:buFont typeface="Arial" panose="020B0604020202020204" pitchFamily="34" charset="0"/>
              <a:buChar char="•"/>
            </a:pPr>
            <a:r>
              <a:rPr lang="en-US" dirty="0">
                <a:solidFill>
                  <a:srgbClr val="303030"/>
                </a:solidFill>
                <a:latin typeface="Arimo"/>
              </a:rPr>
              <a:t>The result field is used for storing the result of the expression</a:t>
            </a:r>
            <a:r>
              <a:rPr lang="en-US" dirty="0" smtClean="0">
                <a:solidFill>
                  <a:srgbClr val="303030"/>
                </a:solidFill>
                <a:latin typeface="Arimo"/>
              </a:rPr>
              <a:t>.</a:t>
            </a:r>
          </a:p>
          <a:p>
            <a:pPr fontAlgn="base">
              <a:buFont typeface="Arial" panose="020B0604020202020204" pitchFamily="34" charset="0"/>
              <a:buChar char="•"/>
            </a:pPr>
            <a:endParaRPr lang="en-US" dirty="0" smtClean="0">
              <a:solidFill>
                <a:srgbClr val="303030"/>
              </a:solidFill>
              <a:latin typeface="Arimo"/>
            </a:endParaRPr>
          </a:p>
          <a:p>
            <a:pPr fontAlgn="base"/>
            <a:r>
              <a:rPr lang="en-US" dirty="0" smtClean="0">
                <a:solidFill>
                  <a:srgbClr val="303030"/>
                </a:solidFill>
                <a:latin typeface="Arimo"/>
              </a:rPr>
              <a:t>Example:</a:t>
            </a:r>
          </a:p>
          <a:p>
            <a:pPr fontAlgn="base"/>
            <a:endParaRPr lang="en-US" dirty="0">
              <a:solidFill>
                <a:srgbClr val="303030"/>
              </a:solidFill>
              <a:latin typeface="Arimo"/>
            </a:endParaRPr>
          </a:p>
          <a:p>
            <a:pPr fontAlgn="base"/>
            <a:r>
              <a:rPr lang="en-US" dirty="0" smtClean="0"/>
              <a:t>-To </a:t>
            </a:r>
            <a:r>
              <a:rPr lang="en-US" dirty="0"/>
              <a:t>represent the statement </a:t>
            </a:r>
            <a:r>
              <a:rPr lang="en-US" dirty="0">
                <a:solidFill>
                  <a:srgbClr val="FF0000"/>
                </a:solidFill>
              </a:rPr>
              <a:t>x </a:t>
            </a:r>
            <a:r>
              <a:rPr lang="en-US" dirty="0" smtClean="0">
                <a:solidFill>
                  <a:srgbClr val="FF0000"/>
                </a:solidFill>
              </a:rPr>
              <a:t>= y </a:t>
            </a:r>
            <a:r>
              <a:rPr lang="en-US" dirty="0">
                <a:solidFill>
                  <a:srgbClr val="FF0000"/>
                </a:solidFill>
              </a:rPr>
              <a:t>op </a:t>
            </a:r>
            <a:r>
              <a:rPr lang="en-US" dirty="0" smtClean="0">
                <a:solidFill>
                  <a:srgbClr val="FF0000"/>
                </a:solidFill>
              </a:rPr>
              <a:t>z</a:t>
            </a:r>
            <a:r>
              <a:rPr lang="en-US" dirty="0" smtClean="0"/>
              <a:t>, </a:t>
            </a:r>
            <a:r>
              <a:rPr lang="en-US" dirty="0"/>
              <a:t>we place-</a:t>
            </a:r>
          </a:p>
          <a:p>
            <a:pPr fontAlgn="base"/>
            <a:r>
              <a:rPr lang="en-US" dirty="0"/>
              <a:t>op in the operator </a:t>
            </a:r>
            <a:r>
              <a:rPr lang="en-US" dirty="0" err="1" smtClean="0"/>
              <a:t>field,y</a:t>
            </a:r>
            <a:r>
              <a:rPr lang="en-US" dirty="0" smtClean="0"/>
              <a:t> </a:t>
            </a:r>
            <a:r>
              <a:rPr lang="en-US" dirty="0"/>
              <a:t>in the arg1 </a:t>
            </a:r>
            <a:r>
              <a:rPr lang="en-US" dirty="0" err="1" smtClean="0"/>
              <a:t>field,z</a:t>
            </a:r>
            <a:r>
              <a:rPr lang="en-US" dirty="0" smtClean="0"/>
              <a:t> in the arg2 </a:t>
            </a:r>
            <a:r>
              <a:rPr lang="en-US" dirty="0" err="1" smtClean="0"/>
              <a:t>field,x</a:t>
            </a:r>
            <a:r>
              <a:rPr lang="en-US" dirty="0" smtClean="0"/>
              <a:t> </a:t>
            </a:r>
            <a:r>
              <a:rPr lang="en-US" dirty="0"/>
              <a:t>in the result </a:t>
            </a:r>
            <a:r>
              <a:rPr lang="en-US" dirty="0" smtClean="0"/>
              <a:t>field.</a:t>
            </a:r>
            <a:endParaRPr lang="en-US" dirty="0" smtClean="0">
              <a:solidFill>
                <a:srgbClr val="303030"/>
              </a:solidFill>
              <a:latin typeface="Arimo"/>
            </a:endParaRPr>
          </a:p>
          <a:p>
            <a:pPr fontAlgn="base">
              <a:buFont typeface="Arial" panose="020B0604020202020204" pitchFamily="34" charset="0"/>
              <a:buChar char="•"/>
            </a:pPr>
            <a:endParaRPr lang="en-US" b="0" i="0" dirty="0">
              <a:solidFill>
                <a:srgbClr val="303030"/>
              </a:solidFill>
              <a:effectLst/>
              <a:latin typeface="Arimo"/>
            </a:endParaRPr>
          </a:p>
          <a:p>
            <a:pPr fontAlgn="base"/>
            <a:r>
              <a:rPr lang="en-US" dirty="0" smtClean="0"/>
              <a:t>-To </a:t>
            </a:r>
            <a:r>
              <a:rPr lang="en-US" dirty="0"/>
              <a:t>represent the statement </a:t>
            </a:r>
            <a:r>
              <a:rPr lang="en-US" dirty="0">
                <a:solidFill>
                  <a:srgbClr val="FF0000"/>
                </a:solidFill>
              </a:rPr>
              <a:t>x = op y, </a:t>
            </a:r>
            <a:r>
              <a:rPr lang="en-US" dirty="0"/>
              <a:t>we place-</a:t>
            </a:r>
          </a:p>
          <a:p>
            <a:pPr fontAlgn="base"/>
            <a:r>
              <a:rPr lang="en-US" dirty="0"/>
              <a:t>op in the operator </a:t>
            </a:r>
            <a:r>
              <a:rPr lang="en-US" dirty="0" err="1" smtClean="0"/>
              <a:t>field,y</a:t>
            </a:r>
            <a:r>
              <a:rPr lang="en-US" dirty="0" smtClean="0"/>
              <a:t> </a:t>
            </a:r>
            <a:r>
              <a:rPr lang="en-US" dirty="0"/>
              <a:t>in the arg1 </a:t>
            </a:r>
            <a:r>
              <a:rPr lang="en-US" dirty="0" err="1" smtClean="0"/>
              <a:t>field,x</a:t>
            </a:r>
            <a:r>
              <a:rPr lang="en-US" dirty="0" smtClean="0"/>
              <a:t> </a:t>
            </a:r>
            <a:r>
              <a:rPr lang="en-US" dirty="0"/>
              <a:t>in the result </a:t>
            </a:r>
            <a:r>
              <a:rPr lang="en-US" dirty="0" smtClean="0"/>
              <a:t>field,arg2 </a:t>
            </a:r>
            <a:r>
              <a:rPr lang="en-US" dirty="0"/>
              <a:t>field remains </a:t>
            </a:r>
            <a:r>
              <a:rPr lang="en-US" dirty="0" smtClean="0"/>
              <a:t>unused.</a:t>
            </a:r>
            <a:endParaRPr lang="en-US" dirty="0"/>
          </a:p>
          <a:p>
            <a:pPr fontAlgn="base"/>
            <a:r>
              <a:rPr lang="en-US" dirty="0"/>
              <a:t>  </a:t>
            </a:r>
          </a:p>
          <a:p>
            <a:pPr fontAlgn="base"/>
            <a:r>
              <a:rPr lang="en-US" dirty="0" smtClean="0"/>
              <a:t>-To </a:t>
            </a:r>
            <a:r>
              <a:rPr lang="en-US" dirty="0"/>
              <a:t>represent the statement like </a:t>
            </a:r>
            <a:r>
              <a:rPr lang="en-US" dirty="0" err="1">
                <a:solidFill>
                  <a:srgbClr val="FF0000"/>
                </a:solidFill>
              </a:rPr>
              <a:t>param</a:t>
            </a:r>
            <a:r>
              <a:rPr lang="en-US" dirty="0">
                <a:solidFill>
                  <a:srgbClr val="FF0000"/>
                </a:solidFill>
              </a:rPr>
              <a:t> t1</a:t>
            </a:r>
            <a:r>
              <a:rPr lang="en-US" dirty="0"/>
              <a:t>, we place-</a:t>
            </a:r>
          </a:p>
          <a:p>
            <a:pPr fontAlgn="base"/>
            <a:r>
              <a:rPr lang="en-US" dirty="0" err="1"/>
              <a:t>param</a:t>
            </a:r>
            <a:r>
              <a:rPr lang="en-US" dirty="0"/>
              <a:t> in the operator </a:t>
            </a:r>
            <a:r>
              <a:rPr lang="en-US" dirty="0" smtClean="0"/>
              <a:t>field,t1 </a:t>
            </a:r>
            <a:r>
              <a:rPr lang="en-US" dirty="0"/>
              <a:t>in the arg1 </a:t>
            </a:r>
            <a:r>
              <a:rPr lang="en-US" dirty="0" err="1" smtClean="0"/>
              <a:t>field,Neither</a:t>
            </a:r>
            <a:r>
              <a:rPr lang="en-US" dirty="0" smtClean="0"/>
              <a:t> </a:t>
            </a:r>
            <a:r>
              <a:rPr lang="en-US" dirty="0"/>
              <a:t>arg2 field nor result field is </a:t>
            </a:r>
            <a:r>
              <a:rPr lang="en-US" dirty="0" smtClean="0"/>
              <a:t>used.</a:t>
            </a:r>
            <a:endParaRPr lang="en-US" dirty="0"/>
          </a:p>
          <a:p>
            <a:pPr fontAlgn="base"/>
            <a:r>
              <a:rPr lang="en-US" dirty="0"/>
              <a:t> </a:t>
            </a:r>
          </a:p>
          <a:p>
            <a:pPr fontAlgn="base"/>
            <a:r>
              <a:rPr lang="en-US" dirty="0" smtClean="0"/>
              <a:t>-To </a:t>
            </a:r>
            <a:r>
              <a:rPr lang="en-US" dirty="0"/>
              <a:t>represent the </a:t>
            </a:r>
            <a:r>
              <a:rPr lang="en-US" dirty="0">
                <a:solidFill>
                  <a:srgbClr val="FF0000"/>
                </a:solidFill>
              </a:rPr>
              <a:t>unconditional and conditional jump statements</a:t>
            </a:r>
            <a:r>
              <a:rPr lang="en-US" dirty="0"/>
              <a:t>, we place label of the target in the result field.</a:t>
            </a:r>
          </a:p>
          <a:p>
            <a:pPr fontAlgn="base">
              <a:buFont typeface="Arial" panose="020B0604020202020204" pitchFamily="34" charset="0"/>
              <a:buChar char="•"/>
            </a:pPr>
            <a:endParaRPr lang="en-US" b="0" i="0" dirty="0">
              <a:solidFill>
                <a:srgbClr val="303030"/>
              </a:solidFill>
              <a:effectLst/>
              <a:latin typeface="Arimo"/>
            </a:endParaRPr>
          </a:p>
        </p:txBody>
      </p:sp>
      <p:sp>
        <p:nvSpPr>
          <p:cNvPr id="2" name="Rectangle 1"/>
          <p:cNvSpPr/>
          <p:nvPr/>
        </p:nvSpPr>
        <p:spPr>
          <a:xfrm>
            <a:off x="7680176" y="659485"/>
            <a:ext cx="4752528" cy="1754326"/>
          </a:xfrm>
          <a:prstGeom prst="rect">
            <a:avLst/>
          </a:prstGeom>
        </p:spPr>
        <p:txBody>
          <a:bodyPr wrap="square">
            <a:spAutoFit/>
          </a:bodyPr>
          <a:lstStyle/>
          <a:p>
            <a:pPr fontAlgn="base"/>
            <a:r>
              <a:rPr lang="en-US" dirty="0" smtClean="0">
                <a:solidFill>
                  <a:srgbClr val="FF0000"/>
                </a:solidFill>
                <a:latin typeface="Arimo"/>
              </a:rPr>
              <a:t>Triples</a:t>
            </a:r>
            <a:r>
              <a:rPr lang="en-US" dirty="0">
                <a:solidFill>
                  <a:srgbClr val="FF0000"/>
                </a:solidFill>
                <a:latin typeface="Arimo"/>
              </a:rPr>
              <a:t>:</a:t>
            </a:r>
            <a:r>
              <a:rPr lang="en-US" dirty="0">
                <a:solidFill>
                  <a:srgbClr val="303030"/>
                </a:solidFill>
                <a:latin typeface="Arimo"/>
              </a:rPr>
              <a:t> It is a record structure with </a:t>
            </a:r>
            <a:r>
              <a:rPr lang="en-US" dirty="0" smtClean="0">
                <a:solidFill>
                  <a:srgbClr val="303030"/>
                </a:solidFill>
                <a:latin typeface="Arimo"/>
              </a:rPr>
              <a:t>3 fields.</a:t>
            </a:r>
          </a:p>
          <a:p>
            <a:pPr fontAlgn="base"/>
            <a:r>
              <a:rPr lang="en-US" dirty="0">
                <a:solidFill>
                  <a:srgbClr val="303030"/>
                </a:solidFill>
                <a:latin typeface="Arimo"/>
              </a:rPr>
              <a:t> </a:t>
            </a:r>
            <a:r>
              <a:rPr lang="en-US" dirty="0" smtClean="0">
                <a:solidFill>
                  <a:srgbClr val="303030"/>
                </a:solidFill>
                <a:latin typeface="Arimo"/>
              </a:rPr>
              <a:t>                  </a:t>
            </a:r>
            <a:r>
              <a:rPr lang="en-US" b="1" dirty="0">
                <a:solidFill>
                  <a:srgbClr val="303030"/>
                </a:solidFill>
                <a:latin typeface="Arimo"/>
              </a:rPr>
              <a:t>(op, arg1, </a:t>
            </a:r>
            <a:r>
              <a:rPr lang="en-US" b="1" dirty="0" smtClean="0">
                <a:solidFill>
                  <a:srgbClr val="303030"/>
                </a:solidFill>
                <a:latin typeface="Arimo"/>
              </a:rPr>
              <a:t>arg2)</a:t>
            </a:r>
            <a:endParaRPr lang="en-US" dirty="0">
              <a:solidFill>
                <a:srgbClr val="303030"/>
              </a:solidFill>
              <a:latin typeface="Arimo"/>
            </a:endParaRPr>
          </a:p>
          <a:p>
            <a:pPr fontAlgn="base"/>
            <a:endParaRPr lang="en-US" dirty="0" smtClean="0">
              <a:solidFill>
                <a:srgbClr val="303030"/>
              </a:solidFill>
              <a:latin typeface="Arimo"/>
            </a:endParaRPr>
          </a:p>
          <a:p>
            <a:pPr fontAlgn="base"/>
            <a:r>
              <a:rPr lang="en-US" dirty="0" smtClean="0">
                <a:solidFill>
                  <a:srgbClr val="303030"/>
                </a:solidFill>
                <a:latin typeface="Arimo"/>
              </a:rPr>
              <a:t>In </a:t>
            </a:r>
            <a:r>
              <a:rPr lang="en-US" dirty="0">
                <a:solidFill>
                  <a:srgbClr val="303030"/>
                </a:solidFill>
                <a:latin typeface="Arimo"/>
              </a:rPr>
              <a:t>triples representation,</a:t>
            </a:r>
          </a:p>
          <a:p>
            <a:pPr fontAlgn="base">
              <a:buFont typeface="Arial" panose="020B0604020202020204" pitchFamily="34" charset="0"/>
              <a:buChar char="•"/>
            </a:pPr>
            <a:r>
              <a:rPr lang="en-US" dirty="0">
                <a:solidFill>
                  <a:srgbClr val="303030"/>
                </a:solidFill>
                <a:latin typeface="Arimo"/>
              </a:rPr>
              <a:t>References to the instructions are made.</a:t>
            </a:r>
          </a:p>
          <a:p>
            <a:pPr fontAlgn="base">
              <a:buFont typeface="Arial" panose="020B0604020202020204" pitchFamily="34" charset="0"/>
              <a:buChar char="•"/>
            </a:pPr>
            <a:r>
              <a:rPr lang="en-US" dirty="0">
                <a:solidFill>
                  <a:srgbClr val="303030"/>
                </a:solidFill>
                <a:latin typeface="Arimo"/>
              </a:rPr>
              <a:t>Temporary variables are not used.</a:t>
            </a:r>
            <a:endParaRPr lang="en-US" b="0" i="0" dirty="0">
              <a:solidFill>
                <a:srgbClr val="303030"/>
              </a:solidFill>
              <a:effectLst/>
              <a:latin typeface="Arimo"/>
            </a:endParaRPr>
          </a:p>
        </p:txBody>
      </p:sp>
      <p:sp>
        <p:nvSpPr>
          <p:cNvPr id="6" name="Rectangle 5"/>
          <p:cNvSpPr/>
          <p:nvPr/>
        </p:nvSpPr>
        <p:spPr>
          <a:xfrm>
            <a:off x="7680176" y="2707415"/>
            <a:ext cx="4557658" cy="1200329"/>
          </a:xfrm>
          <a:prstGeom prst="rect">
            <a:avLst/>
          </a:prstGeom>
        </p:spPr>
        <p:txBody>
          <a:bodyPr wrap="none">
            <a:spAutoFit/>
          </a:bodyPr>
          <a:lstStyle/>
          <a:p>
            <a:r>
              <a:rPr lang="en-US" dirty="0">
                <a:solidFill>
                  <a:srgbClr val="303030"/>
                </a:solidFill>
                <a:latin typeface="Arimo"/>
              </a:rPr>
              <a:t> </a:t>
            </a:r>
            <a:r>
              <a:rPr lang="en-US" dirty="0">
                <a:solidFill>
                  <a:srgbClr val="FF0000"/>
                </a:solidFill>
                <a:latin typeface="Arimo"/>
              </a:rPr>
              <a:t> </a:t>
            </a:r>
            <a:r>
              <a:rPr lang="en-US" dirty="0" smtClean="0">
                <a:solidFill>
                  <a:srgbClr val="FF0000"/>
                </a:solidFill>
                <a:latin typeface="Arimo"/>
              </a:rPr>
              <a:t>Indirect triples</a:t>
            </a:r>
            <a:r>
              <a:rPr lang="en-US" dirty="0">
                <a:solidFill>
                  <a:srgbClr val="FF0000"/>
                </a:solidFill>
                <a:latin typeface="Arimo"/>
              </a:rPr>
              <a:t>: </a:t>
            </a:r>
            <a:endParaRPr lang="en-US" dirty="0" smtClean="0">
              <a:solidFill>
                <a:srgbClr val="FF0000"/>
              </a:solidFill>
              <a:latin typeface="Arimo"/>
            </a:endParaRPr>
          </a:p>
          <a:p>
            <a:r>
              <a:rPr lang="en-US" dirty="0">
                <a:solidFill>
                  <a:srgbClr val="FF0000"/>
                </a:solidFill>
                <a:latin typeface="Arimo"/>
              </a:rPr>
              <a:t> </a:t>
            </a:r>
            <a:r>
              <a:rPr lang="en-US" dirty="0" smtClean="0">
                <a:solidFill>
                  <a:srgbClr val="FF0000"/>
                </a:solidFill>
                <a:latin typeface="Arimo"/>
              </a:rPr>
              <a:t>      </a:t>
            </a:r>
            <a:r>
              <a:rPr lang="en-US" dirty="0" smtClean="0">
                <a:solidFill>
                  <a:srgbClr val="303030"/>
                </a:solidFill>
                <a:latin typeface="Arimo"/>
              </a:rPr>
              <a:t>Listing </a:t>
            </a:r>
            <a:r>
              <a:rPr lang="en-US" dirty="0">
                <a:solidFill>
                  <a:srgbClr val="303030"/>
                </a:solidFill>
                <a:latin typeface="Arimo"/>
              </a:rPr>
              <a:t>the pointers to </a:t>
            </a:r>
            <a:r>
              <a:rPr lang="en-US" dirty="0" smtClean="0">
                <a:solidFill>
                  <a:srgbClr val="303030"/>
                </a:solidFill>
                <a:latin typeface="Arimo"/>
              </a:rPr>
              <a:t>the triples rather</a:t>
            </a:r>
          </a:p>
          <a:p>
            <a:r>
              <a:rPr lang="en-US" dirty="0" smtClean="0">
                <a:solidFill>
                  <a:srgbClr val="303030"/>
                </a:solidFill>
                <a:latin typeface="Arimo"/>
              </a:rPr>
              <a:t> than listing the triples themselves are </a:t>
            </a:r>
          </a:p>
          <a:p>
            <a:r>
              <a:rPr lang="en-US" dirty="0" smtClean="0">
                <a:solidFill>
                  <a:srgbClr val="303030"/>
                </a:solidFill>
                <a:latin typeface="Arimo"/>
              </a:rPr>
              <a:t> called indirect triples.</a:t>
            </a:r>
            <a:endParaRPr lang="en-US" dirty="0"/>
          </a:p>
        </p:txBody>
      </p:sp>
    </p:spTree>
    <p:extLst>
      <p:ext uri="{BB962C8B-B14F-4D97-AF65-F5344CB8AC3E}">
        <p14:creationId xmlns:p14="http://schemas.microsoft.com/office/powerpoint/2010/main" val="40802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graphicFrame>
        <p:nvGraphicFramePr>
          <p:cNvPr id="7" name="Group 54"/>
          <p:cNvGraphicFramePr>
            <a:graphicFrameLocks noGrp="1"/>
          </p:cNvGraphicFramePr>
          <p:nvPr>
            <p:extLst>
              <p:ext uri="{D42A27DB-BD31-4B8C-83A1-F6EECF244321}">
                <p14:modId xmlns:p14="http://schemas.microsoft.com/office/powerpoint/2010/main" val="3129412294"/>
              </p:ext>
            </p:extLst>
          </p:nvPr>
        </p:nvGraphicFramePr>
        <p:xfrm>
          <a:off x="2934502" y="908719"/>
          <a:ext cx="4608513" cy="3096345"/>
        </p:xfrm>
        <a:graphic>
          <a:graphicData uri="http://schemas.openxmlformats.org/drawingml/2006/table">
            <a:tbl>
              <a:tblPr/>
              <a:tblGrid>
                <a:gridCol w="921184">
                  <a:extLst>
                    <a:ext uri="{9D8B030D-6E8A-4147-A177-3AD203B41FA5}">
                      <a16:colId xmlns:a16="http://schemas.microsoft.com/office/drawing/2014/main" val="20000"/>
                    </a:ext>
                  </a:extLst>
                </a:gridCol>
                <a:gridCol w="922481">
                  <a:extLst>
                    <a:ext uri="{9D8B030D-6E8A-4147-A177-3AD203B41FA5}">
                      <a16:colId xmlns:a16="http://schemas.microsoft.com/office/drawing/2014/main" val="20001"/>
                    </a:ext>
                  </a:extLst>
                </a:gridCol>
                <a:gridCol w="921184">
                  <a:extLst>
                    <a:ext uri="{9D8B030D-6E8A-4147-A177-3AD203B41FA5}">
                      <a16:colId xmlns:a16="http://schemas.microsoft.com/office/drawing/2014/main" val="20002"/>
                    </a:ext>
                  </a:extLst>
                </a:gridCol>
                <a:gridCol w="922480">
                  <a:extLst>
                    <a:ext uri="{9D8B030D-6E8A-4147-A177-3AD203B41FA5}">
                      <a16:colId xmlns:a16="http://schemas.microsoft.com/office/drawing/2014/main" val="20003"/>
                    </a:ext>
                  </a:extLst>
                </a:gridCol>
                <a:gridCol w="921184">
                  <a:extLst>
                    <a:ext uri="{9D8B030D-6E8A-4147-A177-3AD203B41FA5}">
                      <a16:colId xmlns:a16="http://schemas.microsoft.com/office/drawing/2014/main" val="20004"/>
                    </a:ext>
                  </a:extLst>
                </a:gridCol>
              </a:tblGrid>
              <a:tr h="442512">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op</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arg1</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arg2</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result</a:t>
                      </a: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0"/>
                  </a:ext>
                </a:extLst>
              </a:tr>
              <a:tr h="441277">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(0)</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err="1" smtClean="0">
                          <a:ln>
                            <a:noFill/>
                          </a:ln>
                          <a:solidFill>
                            <a:schemeClr val="tx1"/>
                          </a:solidFill>
                          <a:effectLst/>
                          <a:latin typeface="Times New Roman" charset="0"/>
                        </a:rPr>
                        <a:t>uminus</a:t>
                      </a: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c</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t</a:t>
                      </a:r>
                      <a:r>
                        <a:rPr kumimoji="0" lang="en-US" sz="1800" b="0" i="0" u="none" strike="noStrike" cap="none" normalizeH="0" baseline="-25000" smtClean="0">
                          <a:ln>
                            <a:noFill/>
                          </a:ln>
                          <a:solidFill>
                            <a:schemeClr val="tx1"/>
                          </a:solidFill>
                          <a:effectLst/>
                          <a:latin typeface="Times New Roman" charset="0"/>
                        </a:rPr>
                        <a:t>1</a:t>
                      </a: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1"/>
                  </a:ext>
                </a:extLst>
              </a:tr>
              <a:tr h="442512">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(1)</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b</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t</a:t>
                      </a:r>
                      <a:r>
                        <a:rPr kumimoji="0" lang="en-US" sz="1800" b="0" i="0" u="none" strike="noStrike" cap="none" normalizeH="0" baseline="-25000" smtClean="0">
                          <a:ln>
                            <a:noFill/>
                          </a:ln>
                          <a:solidFill>
                            <a:schemeClr val="tx1"/>
                          </a:solidFill>
                          <a:effectLst/>
                          <a:latin typeface="Times New Roman" charset="0"/>
                        </a:rPr>
                        <a:t>1</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t</a:t>
                      </a:r>
                      <a:r>
                        <a:rPr kumimoji="0" lang="en-US" sz="1800" b="0" i="0" u="none" strike="noStrike" cap="none" normalizeH="0" baseline="-25000" smtClean="0">
                          <a:ln>
                            <a:noFill/>
                          </a:ln>
                          <a:solidFill>
                            <a:schemeClr val="tx1"/>
                          </a:solidFill>
                          <a:effectLst/>
                          <a:latin typeface="Times New Roman" charset="0"/>
                        </a:rPr>
                        <a:t>2</a:t>
                      </a: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2"/>
                  </a:ext>
                </a:extLst>
              </a:tr>
              <a:tr h="44374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(2)</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uminus</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c</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3</a:t>
                      </a: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3"/>
                  </a:ext>
                </a:extLst>
              </a:tr>
              <a:tr h="442512">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(3)</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b</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t</a:t>
                      </a:r>
                      <a:r>
                        <a:rPr kumimoji="0" lang="en-US" sz="1800" b="0" i="0" u="none" strike="noStrike" cap="none" normalizeH="0" baseline="-25000" smtClean="0">
                          <a:ln>
                            <a:noFill/>
                          </a:ln>
                          <a:solidFill>
                            <a:schemeClr val="tx1"/>
                          </a:solidFill>
                          <a:effectLst/>
                          <a:latin typeface="Times New Roman" charset="0"/>
                        </a:rPr>
                        <a:t>3</a:t>
                      </a: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t</a:t>
                      </a:r>
                      <a:r>
                        <a:rPr kumimoji="0" lang="en-US" sz="1800" b="0" i="0" u="none" strike="noStrike" cap="none" normalizeH="0" baseline="-25000" smtClean="0">
                          <a:ln>
                            <a:noFill/>
                          </a:ln>
                          <a:solidFill>
                            <a:schemeClr val="tx1"/>
                          </a:solidFill>
                          <a:effectLst/>
                          <a:latin typeface="Times New Roman" charset="0"/>
                        </a:rPr>
                        <a:t>4</a:t>
                      </a: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4"/>
                  </a:ext>
                </a:extLst>
              </a:tr>
              <a:tr h="441277">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(4)</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t</a:t>
                      </a:r>
                      <a:r>
                        <a:rPr kumimoji="0" lang="en-US" sz="1800" b="0" i="0" u="none" strike="noStrike" cap="none" normalizeH="0" baseline="-25000" smtClean="0">
                          <a:ln>
                            <a:noFill/>
                          </a:ln>
                          <a:solidFill>
                            <a:schemeClr val="tx1"/>
                          </a:solidFill>
                          <a:effectLst/>
                          <a:latin typeface="Times New Roman" charset="0"/>
                        </a:rPr>
                        <a:t>2</a:t>
                      </a: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t</a:t>
                      </a:r>
                      <a:r>
                        <a:rPr kumimoji="0" lang="en-US" sz="1800" b="0" i="0" u="none" strike="noStrike" cap="none" normalizeH="0" baseline="-25000" smtClean="0">
                          <a:ln>
                            <a:noFill/>
                          </a:ln>
                          <a:solidFill>
                            <a:schemeClr val="tx1"/>
                          </a:solidFill>
                          <a:effectLst/>
                          <a:latin typeface="Times New Roman" charset="0"/>
                        </a:rPr>
                        <a:t>4</a:t>
                      </a: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t</a:t>
                      </a:r>
                      <a:r>
                        <a:rPr kumimoji="0" lang="en-US" sz="1800" b="0" i="0" u="none" strike="noStrike" cap="none" normalizeH="0" baseline="-25000" smtClean="0">
                          <a:ln>
                            <a:noFill/>
                          </a:ln>
                          <a:solidFill>
                            <a:schemeClr val="tx1"/>
                          </a:solidFill>
                          <a:effectLst/>
                          <a:latin typeface="Times New Roman" charset="0"/>
                        </a:rPr>
                        <a:t>5</a:t>
                      </a: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5"/>
                  </a:ext>
                </a:extLst>
              </a:tr>
              <a:tr h="442512">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(5)</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t</a:t>
                      </a:r>
                      <a:r>
                        <a:rPr kumimoji="0" lang="en-US" sz="1800" b="0" i="0" u="none" strike="noStrike" cap="none" normalizeH="0" baseline="-25000" smtClean="0">
                          <a:ln>
                            <a:noFill/>
                          </a:ln>
                          <a:solidFill>
                            <a:schemeClr val="tx1"/>
                          </a:solidFill>
                          <a:effectLst/>
                          <a:latin typeface="Times New Roman" charset="0"/>
                        </a:rPr>
                        <a:t>5</a:t>
                      </a: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a:t>
                      </a: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ectangle 1"/>
          <p:cNvSpPr/>
          <p:nvPr/>
        </p:nvSpPr>
        <p:spPr>
          <a:xfrm>
            <a:off x="1055440" y="118373"/>
            <a:ext cx="8183832" cy="646331"/>
          </a:xfrm>
          <a:prstGeom prst="rect">
            <a:avLst/>
          </a:prstGeom>
        </p:spPr>
        <p:txBody>
          <a:bodyPr wrap="square">
            <a:spAutoFit/>
          </a:bodyPr>
          <a:lstStyle/>
          <a:p>
            <a:pPr fontAlgn="base"/>
            <a:r>
              <a:rPr lang="en-US" dirty="0">
                <a:solidFill>
                  <a:srgbClr val="303030"/>
                </a:solidFill>
                <a:latin typeface="Arimo"/>
              </a:rPr>
              <a:t>Translate the following expression to quadruple, triple and indirect </a:t>
            </a:r>
            <a:r>
              <a:rPr lang="en-US" dirty="0" smtClean="0">
                <a:solidFill>
                  <a:srgbClr val="303030"/>
                </a:solidFill>
                <a:latin typeface="Arimo"/>
              </a:rPr>
              <a:t>triples</a:t>
            </a:r>
          </a:p>
          <a:p>
            <a:pPr fontAlgn="base"/>
            <a:r>
              <a:rPr lang="en-US" dirty="0">
                <a:solidFill>
                  <a:srgbClr val="303030"/>
                </a:solidFill>
                <a:latin typeface="Arimo"/>
              </a:rPr>
              <a:t> </a:t>
            </a:r>
            <a:r>
              <a:rPr lang="en-US" dirty="0" smtClean="0">
                <a:solidFill>
                  <a:srgbClr val="303030"/>
                </a:solidFill>
                <a:latin typeface="Arimo"/>
              </a:rPr>
              <a:t>    a </a:t>
            </a:r>
            <a:r>
              <a:rPr lang="en-US" dirty="0">
                <a:solidFill>
                  <a:srgbClr val="303030"/>
                </a:solidFill>
                <a:latin typeface="Arimo"/>
              </a:rPr>
              <a:t>= b </a:t>
            </a:r>
            <a:r>
              <a:rPr lang="en-US" dirty="0" smtClean="0">
                <a:solidFill>
                  <a:srgbClr val="303030"/>
                </a:solidFill>
                <a:latin typeface="Arimo"/>
              </a:rPr>
              <a:t>* </a:t>
            </a:r>
            <a:r>
              <a:rPr lang="en-US" dirty="0">
                <a:solidFill>
                  <a:srgbClr val="303030"/>
                </a:solidFill>
                <a:latin typeface="Arimo"/>
              </a:rPr>
              <a:t>– c + b </a:t>
            </a:r>
            <a:r>
              <a:rPr lang="en-US" dirty="0" smtClean="0">
                <a:solidFill>
                  <a:srgbClr val="303030"/>
                </a:solidFill>
                <a:latin typeface="Arimo"/>
              </a:rPr>
              <a:t>* </a:t>
            </a:r>
            <a:r>
              <a:rPr lang="en-US" dirty="0">
                <a:solidFill>
                  <a:srgbClr val="303030"/>
                </a:solidFill>
                <a:latin typeface="Arimo"/>
              </a:rPr>
              <a:t>– c</a:t>
            </a:r>
            <a:endParaRPr lang="en-US" b="0" i="0" dirty="0">
              <a:solidFill>
                <a:srgbClr val="303030"/>
              </a:solidFill>
              <a:effectLst/>
              <a:latin typeface="Arimo"/>
            </a:endParaRPr>
          </a:p>
        </p:txBody>
      </p:sp>
      <p:sp>
        <p:nvSpPr>
          <p:cNvPr id="9" name="Rectangle 3"/>
          <p:cNvSpPr txBox="1">
            <a:spLocks noChangeArrowheads="1"/>
          </p:cNvSpPr>
          <p:nvPr/>
        </p:nvSpPr>
        <p:spPr bwMode="auto">
          <a:xfrm>
            <a:off x="343991" y="825053"/>
            <a:ext cx="3096344"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smtClean="0">
                <a:solidFill>
                  <a:srgbClr val="000000"/>
                </a:solidFill>
                <a:latin typeface="Times New Roman"/>
              </a:rPr>
              <a:t>Three address code:</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1</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c</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2</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=b * 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1</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3</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c</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4</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=b * 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3</a:t>
            </a:r>
            <a:endPar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5</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2</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 + 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4</a:t>
            </a:r>
            <a:endPar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5</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10" name="TextBox 53"/>
          <p:cNvSpPr txBox="1">
            <a:spLocks noChangeArrowheads="1"/>
          </p:cNvSpPr>
          <p:nvPr/>
        </p:nvSpPr>
        <p:spPr bwMode="auto">
          <a:xfrm>
            <a:off x="4160415" y="446757"/>
            <a:ext cx="160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a:t>Quadruples</a:t>
            </a:r>
          </a:p>
        </p:txBody>
      </p:sp>
      <p:graphicFrame>
        <p:nvGraphicFramePr>
          <p:cNvPr id="11" name="Group 54"/>
          <p:cNvGraphicFramePr>
            <a:graphicFrameLocks noGrp="1"/>
          </p:cNvGraphicFramePr>
          <p:nvPr>
            <p:extLst>
              <p:ext uri="{D42A27DB-BD31-4B8C-83A1-F6EECF244321}">
                <p14:modId xmlns:p14="http://schemas.microsoft.com/office/powerpoint/2010/main" val="34696787"/>
              </p:ext>
            </p:extLst>
          </p:nvPr>
        </p:nvGraphicFramePr>
        <p:xfrm>
          <a:off x="8039533" y="866589"/>
          <a:ext cx="3807793" cy="3096338"/>
        </p:xfrm>
        <a:graphic>
          <a:graphicData uri="http://schemas.openxmlformats.org/drawingml/2006/table">
            <a:tbl>
              <a:tblPr/>
              <a:tblGrid>
                <a:gridCol w="743392">
                  <a:extLst>
                    <a:ext uri="{9D8B030D-6E8A-4147-A177-3AD203B41FA5}">
                      <a16:colId xmlns:a16="http://schemas.microsoft.com/office/drawing/2014/main" val="20000"/>
                    </a:ext>
                  </a:extLst>
                </a:gridCol>
                <a:gridCol w="1203858">
                  <a:extLst>
                    <a:ext uri="{9D8B030D-6E8A-4147-A177-3AD203B41FA5}">
                      <a16:colId xmlns:a16="http://schemas.microsoft.com/office/drawing/2014/main" val="20001"/>
                    </a:ext>
                  </a:extLst>
                </a:gridCol>
                <a:gridCol w="978134">
                  <a:extLst>
                    <a:ext uri="{9D8B030D-6E8A-4147-A177-3AD203B41FA5}">
                      <a16:colId xmlns:a16="http://schemas.microsoft.com/office/drawing/2014/main" val="20002"/>
                    </a:ext>
                  </a:extLst>
                </a:gridCol>
                <a:gridCol w="882409">
                  <a:extLst>
                    <a:ext uri="{9D8B030D-6E8A-4147-A177-3AD203B41FA5}">
                      <a16:colId xmlns:a16="http://schemas.microsoft.com/office/drawing/2014/main" val="20003"/>
                    </a:ext>
                  </a:extLst>
                </a:gridCol>
              </a:tblGrid>
              <a:tr h="442334">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smtClean="0">
                        <a:ln>
                          <a:noFill/>
                        </a:ln>
                        <a:solidFill>
                          <a:schemeClr val="tx1"/>
                        </a:solidFill>
                        <a:effectLst/>
                        <a:latin typeface="Times New Roman" charset="0"/>
                      </a:endParaRP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op</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arg1</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arg2</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0"/>
                  </a:ext>
                </a:extLst>
              </a:tr>
              <a:tr h="442334">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(0)</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err="1" smtClean="0">
                          <a:ln>
                            <a:noFill/>
                          </a:ln>
                          <a:solidFill>
                            <a:schemeClr val="tx1"/>
                          </a:solidFill>
                          <a:effectLst/>
                          <a:latin typeface="Times New Roman" charset="0"/>
                        </a:rPr>
                        <a:t>uminus</a:t>
                      </a:r>
                      <a:endParaRPr kumimoji="0" lang="en-US" sz="1800" b="0" i="0" u="none" strike="noStrike" cap="none" normalizeH="0" baseline="0" dirty="0" smtClean="0">
                        <a:ln>
                          <a:noFill/>
                        </a:ln>
                        <a:solidFill>
                          <a:schemeClr val="tx1"/>
                        </a:solidFill>
                        <a:effectLst/>
                        <a:latin typeface="Times New Roman" charset="0"/>
                      </a:endParaRP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c</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smtClean="0">
                        <a:ln>
                          <a:noFill/>
                        </a:ln>
                        <a:solidFill>
                          <a:schemeClr val="tx1"/>
                        </a:solidFill>
                        <a:effectLst/>
                        <a:latin typeface="Times New Roman" charset="0"/>
                      </a:endParaRP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1"/>
                  </a:ext>
                </a:extLst>
              </a:tr>
              <a:tr h="442334">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(1)</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b</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(0)</a:t>
                      </a:r>
                      <a:endParaRPr kumimoji="0" lang="en-US" sz="1800" b="0" i="0" u="none" strike="noStrike" cap="none" normalizeH="0" baseline="-25000" smtClean="0">
                        <a:ln>
                          <a:noFill/>
                        </a:ln>
                        <a:solidFill>
                          <a:schemeClr val="tx1"/>
                        </a:solidFill>
                        <a:effectLst/>
                        <a:latin typeface="Times New Roman" charset="0"/>
                      </a:endParaRP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2"/>
                  </a:ext>
                </a:extLst>
              </a:tr>
              <a:tr h="442334">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(2)</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uminus</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c</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smtClean="0">
                        <a:ln>
                          <a:noFill/>
                        </a:ln>
                        <a:solidFill>
                          <a:schemeClr val="tx1"/>
                        </a:solidFill>
                        <a:effectLst/>
                        <a:latin typeface="Times New Roman" charset="0"/>
                      </a:endParaRP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3"/>
                  </a:ext>
                </a:extLst>
              </a:tr>
              <a:tr h="442334">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(3)</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b</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(2)</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4"/>
                  </a:ext>
                </a:extLst>
              </a:tr>
              <a:tr h="442334">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(4)</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(1)</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(3)</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5"/>
                  </a:ext>
                </a:extLst>
              </a:tr>
              <a:tr h="442334">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(5)</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a</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(4)</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 name="TextBox 53"/>
          <p:cNvSpPr txBox="1">
            <a:spLocks noChangeArrowheads="1"/>
          </p:cNvSpPr>
          <p:nvPr/>
        </p:nvSpPr>
        <p:spPr bwMode="auto">
          <a:xfrm>
            <a:off x="9299529" y="363388"/>
            <a:ext cx="1044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smtClean="0"/>
              <a:t>Triples</a:t>
            </a:r>
            <a:endParaRPr lang="en-US" altLang="en-US" dirty="0"/>
          </a:p>
        </p:txBody>
      </p:sp>
      <p:graphicFrame>
        <p:nvGraphicFramePr>
          <p:cNvPr id="13" name="Group 4"/>
          <p:cNvGraphicFramePr>
            <a:graphicFrameLocks noGrp="1"/>
          </p:cNvGraphicFramePr>
          <p:nvPr>
            <p:extLst>
              <p:ext uri="{D42A27DB-BD31-4B8C-83A1-F6EECF244321}">
                <p14:modId xmlns:p14="http://schemas.microsoft.com/office/powerpoint/2010/main" val="3061393280"/>
              </p:ext>
            </p:extLst>
          </p:nvPr>
        </p:nvGraphicFramePr>
        <p:xfrm>
          <a:off x="6032625" y="4252679"/>
          <a:ext cx="4887911" cy="2159381"/>
        </p:xfrm>
        <a:graphic>
          <a:graphicData uri="http://schemas.openxmlformats.org/drawingml/2006/table">
            <a:tbl>
              <a:tblPr/>
              <a:tblGrid>
                <a:gridCol w="1221118">
                  <a:extLst>
                    <a:ext uri="{9D8B030D-6E8A-4147-A177-3AD203B41FA5}">
                      <a16:colId xmlns:a16="http://schemas.microsoft.com/office/drawing/2014/main" val="20000"/>
                    </a:ext>
                  </a:extLst>
                </a:gridCol>
                <a:gridCol w="1222838">
                  <a:extLst>
                    <a:ext uri="{9D8B030D-6E8A-4147-A177-3AD203B41FA5}">
                      <a16:colId xmlns:a16="http://schemas.microsoft.com/office/drawing/2014/main" val="20001"/>
                    </a:ext>
                  </a:extLst>
                </a:gridCol>
                <a:gridCol w="1221118">
                  <a:extLst>
                    <a:ext uri="{9D8B030D-6E8A-4147-A177-3AD203B41FA5}">
                      <a16:colId xmlns:a16="http://schemas.microsoft.com/office/drawing/2014/main" val="20002"/>
                    </a:ext>
                  </a:extLst>
                </a:gridCol>
                <a:gridCol w="1222837">
                  <a:extLst>
                    <a:ext uri="{9D8B030D-6E8A-4147-A177-3AD203B41FA5}">
                      <a16:colId xmlns:a16="http://schemas.microsoft.com/office/drawing/2014/main" val="20003"/>
                    </a:ext>
                  </a:extLst>
                </a:gridCol>
              </a:tblGrid>
              <a:tr h="29119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600" b="0" i="0" u="none" strike="noStrike" cap="none" normalizeH="0" baseline="0" smtClean="0">
                        <a:ln>
                          <a:noFill/>
                        </a:ln>
                        <a:solidFill>
                          <a:schemeClr val="tx1"/>
                        </a:solidFill>
                        <a:effectLst/>
                        <a:latin typeface="Times New Roman" charset="0"/>
                      </a:endParaRP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1" u="none" strike="noStrike" cap="none" normalizeH="0" baseline="0" smtClean="0">
                          <a:ln>
                            <a:noFill/>
                          </a:ln>
                          <a:solidFill>
                            <a:schemeClr val="tx1"/>
                          </a:solidFill>
                          <a:effectLst/>
                          <a:latin typeface="Times New Roman" charset="0"/>
                        </a:rPr>
                        <a:t>op</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1" u="none" strike="noStrike" cap="none" normalizeH="0" baseline="0" smtClean="0">
                          <a:ln>
                            <a:noFill/>
                          </a:ln>
                          <a:solidFill>
                            <a:schemeClr val="tx1"/>
                          </a:solidFill>
                          <a:effectLst/>
                          <a:latin typeface="Times New Roman" charset="0"/>
                        </a:rPr>
                        <a:t>arg1</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1" u="none" strike="noStrike" cap="none" normalizeH="0" baseline="0" smtClean="0">
                          <a:ln>
                            <a:noFill/>
                          </a:ln>
                          <a:solidFill>
                            <a:schemeClr val="tx1"/>
                          </a:solidFill>
                          <a:effectLst/>
                          <a:latin typeface="Times New Roman" charset="0"/>
                        </a:rPr>
                        <a:t>arg2</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0"/>
                  </a:ext>
                </a:extLst>
              </a:tr>
              <a:tr h="29119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(14)</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uminus</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c</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600" b="0" i="0" u="none" strike="noStrike" cap="none" normalizeH="0" baseline="0" smtClean="0">
                        <a:ln>
                          <a:noFill/>
                        </a:ln>
                        <a:solidFill>
                          <a:schemeClr val="tx1"/>
                        </a:solidFill>
                        <a:effectLst/>
                        <a:latin typeface="Times New Roman" charset="0"/>
                      </a:endParaRP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1"/>
                  </a:ext>
                </a:extLst>
              </a:tr>
              <a:tr h="29119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(15)</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b</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(14)</a:t>
                      </a:r>
                      <a:endParaRPr kumimoji="0" lang="en-US" sz="1600" b="0" i="0" u="none" strike="noStrike" cap="none" normalizeH="0" baseline="-25000" smtClean="0">
                        <a:ln>
                          <a:noFill/>
                        </a:ln>
                        <a:solidFill>
                          <a:schemeClr val="tx1"/>
                        </a:solidFill>
                        <a:effectLst/>
                        <a:latin typeface="Times New Roman" charset="0"/>
                      </a:endParaRP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2"/>
                  </a:ext>
                </a:extLst>
              </a:tr>
              <a:tr h="29119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(16)</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uminus</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c</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600" b="0" i="0" u="none" strike="noStrike" cap="none" normalizeH="0" baseline="0" smtClean="0">
                        <a:ln>
                          <a:noFill/>
                        </a:ln>
                        <a:solidFill>
                          <a:schemeClr val="tx1"/>
                        </a:solidFill>
                        <a:effectLst/>
                        <a:latin typeface="Times New Roman" charset="0"/>
                      </a:endParaRP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3"/>
                  </a:ext>
                </a:extLst>
              </a:tr>
              <a:tr h="29119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(17)</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dirty="0" smtClean="0">
                          <a:ln>
                            <a:noFill/>
                          </a:ln>
                          <a:solidFill>
                            <a:schemeClr val="tx1"/>
                          </a:solidFill>
                          <a:effectLst/>
                          <a:latin typeface="Times New Roman" charset="0"/>
                        </a:rPr>
                        <a:t>*</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b</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(16)</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4"/>
                  </a:ext>
                </a:extLst>
              </a:tr>
              <a:tr h="29119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(18)</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(15)</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(17)</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5"/>
                  </a:ext>
                </a:extLst>
              </a:tr>
              <a:tr h="29119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(19)</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dirty="0" smtClean="0">
                          <a:ln>
                            <a:noFill/>
                          </a:ln>
                          <a:solidFill>
                            <a:schemeClr val="tx1"/>
                          </a:solidFill>
                          <a:effectLst/>
                          <a:latin typeface="Times New Roman" charset="0"/>
                        </a:rPr>
                        <a:t>=</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a</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dirty="0" smtClean="0">
                          <a:ln>
                            <a:noFill/>
                          </a:ln>
                          <a:solidFill>
                            <a:schemeClr val="tx1"/>
                          </a:solidFill>
                          <a:effectLst/>
                          <a:latin typeface="Times New Roman" charset="0"/>
                        </a:rPr>
                        <a:t>(18)</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4" name="Group 72"/>
          <p:cNvGraphicFramePr>
            <a:graphicFrameLocks noGrp="1"/>
          </p:cNvGraphicFramePr>
          <p:nvPr>
            <p:extLst>
              <p:ext uri="{D42A27DB-BD31-4B8C-83A1-F6EECF244321}">
                <p14:modId xmlns:p14="http://schemas.microsoft.com/office/powerpoint/2010/main" val="1935828811"/>
              </p:ext>
            </p:extLst>
          </p:nvPr>
        </p:nvGraphicFramePr>
        <p:xfrm>
          <a:off x="3436813" y="4221088"/>
          <a:ext cx="2443163" cy="2159381"/>
        </p:xfrm>
        <a:graphic>
          <a:graphicData uri="http://schemas.openxmlformats.org/drawingml/2006/table">
            <a:tbl>
              <a:tblPr/>
              <a:tblGrid>
                <a:gridCol w="1220722">
                  <a:extLst>
                    <a:ext uri="{9D8B030D-6E8A-4147-A177-3AD203B41FA5}">
                      <a16:colId xmlns:a16="http://schemas.microsoft.com/office/drawing/2014/main" val="20000"/>
                    </a:ext>
                  </a:extLst>
                </a:gridCol>
                <a:gridCol w="1222441">
                  <a:extLst>
                    <a:ext uri="{9D8B030D-6E8A-4147-A177-3AD203B41FA5}">
                      <a16:colId xmlns:a16="http://schemas.microsoft.com/office/drawing/2014/main" val="20001"/>
                    </a:ext>
                  </a:extLst>
                </a:gridCol>
              </a:tblGrid>
              <a:tr h="3001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600" b="0" i="0" u="none" strike="noStrike" cap="none" normalizeH="0" baseline="0" smtClean="0">
                        <a:ln>
                          <a:noFill/>
                        </a:ln>
                        <a:solidFill>
                          <a:schemeClr val="tx1"/>
                        </a:solidFill>
                        <a:effectLst/>
                        <a:latin typeface="Times New Roman" charset="0"/>
                      </a:endParaRPr>
                    </a:p>
                  </a:txBody>
                  <a:tcPr marL="99033" marR="99033"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1" u="none" strike="noStrike" cap="none" normalizeH="0" baseline="0" smtClean="0">
                          <a:ln>
                            <a:noFill/>
                          </a:ln>
                          <a:solidFill>
                            <a:schemeClr val="tx1"/>
                          </a:solidFill>
                          <a:effectLst/>
                          <a:latin typeface="Times New Roman" charset="0"/>
                        </a:rPr>
                        <a:t>op</a:t>
                      </a:r>
                    </a:p>
                  </a:txBody>
                  <a:tcPr marL="99033" marR="99033"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0"/>
                  </a:ext>
                </a:extLst>
              </a:tr>
              <a:tr h="299342">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(0)</a:t>
                      </a:r>
                    </a:p>
                  </a:txBody>
                  <a:tcPr marL="99033" marR="99033"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(14)</a:t>
                      </a:r>
                    </a:p>
                  </a:txBody>
                  <a:tcPr marL="99033" marR="99033"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1"/>
                  </a:ext>
                </a:extLst>
              </a:tr>
              <a:tr h="3001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a:t>
                      </a:r>
                    </a:p>
                  </a:txBody>
                  <a:tcPr marL="99033" marR="99033"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(15)</a:t>
                      </a:r>
                    </a:p>
                  </a:txBody>
                  <a:tcPr marL="99033" marR="99033"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2"/>
                  </a:ext>
                </a:extLst>
              </a:tr>
              <a:tr h="301014">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(2)</a:t>
                      </a:r>
                    </a:p>
                  </a:txBody>
                  <a:tcPr marL="99033" marR="99033"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dirty="0" smtClean="0">
                          <a:ln>
                            <a:noFill/>
                          </a:ln>
                          <a:solidFill>
                            <a:schemeClr val="tx1"/>
                          </a:solidFill>
                          <a:effectLst/>
                          <a:latin typeface="Times New Roman" charset="0"/>
                        </a:rPr>
                        <a:t>(16)</a:t>
                      </a:r>
                    </a:p>
                  </a:txBody>
                  <a:tcPr marL="99033" marR="99033"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3"/>
                  </a:ext>
                </a:extLst>
              </a:tr>
              <a:tr h="3001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dirty="0" smtClean="0">
                          <a:ln>
                            <a:noFill/>
                          </a:ln>
                          <a:solidFill>
                            <a:schemeClr val="tx1"/>
                          </a:solidFill>
                          <a:effectLst/>
                          <a:latin typeface="Times New Roman" charset="0"/>
                        </a:rPr>
                        <a:t>(3)</a:t>
                      </a:r>
                    </a:p>
                  </a:txBody>
                  <a:tcPr marL="99033" marR="99033"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(17)</a:t>
                      </a:r>
                    </a:p>
                  </a:txBody>
                  <a:tcPr marL="99033" marR="99033"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4"/>
                  </a:ext>
                </a:extLst>
              </a:tr>
              <a:tr h="299342">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(4)</a:t>
                      </a:r>
                    </a:p>
                  </a:txBody>
                  <a:tcPr marL="99033" marR="99033"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(18)</a:t>
                      </a:r>
                    </a:p>
                  </a:txBody>
                  <a:tcPr marL="99033" marR="99033"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5"/>
                  </a:ext>
                </a:extLst>
              </a:tr>
              <a:tr h="3001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smtClean="0">
                          <a:ln>
                            <a:noFill/>
                          </a:ln>
                          <a:solidFill>
                            <a:schemeClr val="tx1"/>
                          </a:solidFill>
                          <a:effectLst/>
                          <a:latin typeface="Times New Roman" charset="0"/>
                        </a:rPr>
                        <a:t>(5)</a:t>
                      </a:r>
                    </a:p>
                  </a:txBody>
                  <a:tcPr marL="99033" marR="99033"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600" b="0" i="0" u="none" strike="noStrike" cap="none" normalizeH="0" baseline="0" dirty="0" smtClean="0">
                          <a:ln>
                            <a:noFill/>
                          </a:ln>
                          <a:solidFill>
                            <a:schemeClr val="tx1"/>
                          </a:solidFill>
                          <a:effectLst/>
                          <a:latin typeface="Times New Roman" charset="0"/>
                        </a:rPr>
                        <a:t>(19)</a:t>
                      </a:r>
                    </a:p>
                  </a:txBody>
                  <a:tcPr marL="99033" marR="99033"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TextBox 53"/>
          <p:cNvSpPr txBox="1">
            <a:spLocks noChangeArrowheads="1"/>
          </p:cNvSpPr>
          <p:nvPr/>
        </p:nvSpPr>
        <p:spPr bwMode="auto">
          <a:xfrm>
            <a:off x="6881818" y="6351711"/>
            <a:ext cx="19848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smtClean="0"/>
              <a:t>Indirect triples</a:t>
            </a:r>
            <a:endParaRPr lang="en-US" altLang="en-US" dirty="0"/>
          </a:p>
        </p:txBody>
      </p:sp>
    </p:spTree>
    <p:extLst>
      <p:ext uri="{BB962C8B-B14F-4D97-AF65-F5344CB8AC3E}">
        <p14:creationId xmlns:p14="http://schemas.microsoft.com/office/powerpoint/2010/main" val="184884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graphicFrame>
        <p:nvGraphicFramePr>
          <p:cNvPr id="7" name="Group 54"/>
          <p:cNvGraphicFramePr>
            <a:graphicFrameLocks noGrp="1"/>
          </p:cNvGraphicFramePr>
          <p:nvPr>
            <p:extLst>
              <p:ext uri="{D42A27DB-BD31-4B8C-83A1-F6EECF244321}">
                <p14:modId xmlns:p14="http://schemas.microsoft.com/office/powerpoint/2010/main" val="2600310844"/>
              </p:ext>
            </p:extLst>
          </p:nvPr>
        </p:nvGraphicFramePr>
        <p:xfrm>
          <a:off x="2999656" y="1095432"/>
          <a:ext cx="4661908" cy="3557703"/>
        </p:xfrm>
        <a:graphic>
          <a:graphicData uri="http://schemas.openxmlformats.org/drawingml/2006/table">
            <a:tbl>
              <a:tblPr/>
              <a:tblGrid>
                <a:gridCol w="931857">
                  <a:extLst>
                    <a:ext uri="{9D8B030D-6E8A-4147-A177-3AD203B41FA5}">
                      <a16:colId xmlns:a16="http://schemas.microsoft.com/office/drawing/2014/main" val="20000"/>
                    </a:ext>
                  </a:extLst>
                </a:gridCol>
                <a:gridCol w="933169">
                  <a:extLst>
                    <a:ext uri="{9D8B030D-6E8A-4147-A177-3AD203B41FA5}">
                      <a16:colId xmlns:a16="http://schemas.microsoft.com/office/drawing/2014/main" val="20001"/>
                    </a:ext>
                  </a:extLst>
                </a:gridCol>
                <a:gridCol w="931857">
                  <a:extLst>
                    <a:ext uri="{9D8B030D-6E8A-4147-A177-3AD203B41FA5}">
                      <a16:colId xmlns:a16="http://schemas.microsoft.com/office/drawing/2014/main" val="20002"/>
                    </a:ext>
                  </a:extLst>
                </a:gridCol>
                <a:gridCol w="933168">
                  <a:extLst>
                    <a:ext uri="{9D8B030D-6E8A-4147-A177-3AD203B41FA5}">
                      <a16:colId xmlns:a16="http://schemas.microsoft.com/office/drawing/2014/main" val="20003"/>
                    </a:ext>
                  </a:extLst>
                </a:gridCol>
                <a:gridCol w="931857">
                  <a:extLst>
                    <a:ext uri="{9D8B030D-6E8A-4147-A177-3AD203B41FA5}">
                      <a16:colId xmlns:a16="http://schemas.microsoft.com/office/drawing/2014/main" val="20004"/>
                    </a:ext>
                  </a:extLst>
                </a:gridCol>
              </a:tblGrid>
              <a:tr h="553651">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op</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arg1</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arg2</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result</a:t>
                      </a: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0"/>
                  </a:ext>
                </a:extLst>
              </a:tr>
              <a:tr h="50019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(0)</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b</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1</a:t>
                      </a: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1"/>
                  </a:ext>
                </a:extLst>
              </a:tr>
              <a:tr h="4599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(1)</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c</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d</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2</a:t>
                      </a: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2"/>
                  </a:ext>
                </a:extLst>
              </a:tr>
              <a:tr h="4599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(2)</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b</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3</a:t>
                      </a: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3"/>
                  </a:ext>
                </a:extLst>
              </a:tr>
              <a:tr h="4599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(3)</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3</a:t>
                      </a: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c</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4</a:t>
                      </a: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4"/>
                  </a:ext>
                </a:extLst>
              </a:tr>
              <a:tr h="38331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(4)</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1</a:t>
                      </a: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5</a:t>
                      </a: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5"/>
                  </a:ext>
                </a:extLst>
              </a:tr>
              <a:tr h="38331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(5)</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5</a:t>
                      </a: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defRPr/>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2</a:t>
                      </a: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defRPr/>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6</a:t>
                      </a: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6"/>
                  </a:ext>
                </a:extLst>
              </a:tr>
              <a:tr h="357293">
                <a:tc>
                  <a:txBody>
                    <a:body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kern="1200" cap="none" normalizeH="0" baseline="0" dirty="0" smtClean="0">
                          <a:ln>
                            <a:noFill/>
                          </a:ln>
                          <a:solidFill>
                            <a:schemeClr val="tx1"/>
                          </a:solidFill>
                          <a:effectLst/>
                          <a:latin typeface="Times New Roman" charset="0"/>
                          <a:ea typeface="+mn-ea"/>
                          <a:cs typeface="+mn-cs"/>
                        </a:rPr>
                        <a:t>(6)</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kern="1200" cap="none" normalizeH="0" baseline="0" dirty="0" smtClean="0">
                          <a:ln>
                            <a:noFill/>
                          </a:ln>
                          <a:solidFill>
                            <a:schemeClr val="tx1"/>
                          </a:solidFill>
                          <a:effectLst/>
                          <a:latin typeface="Times New Roman" charset="0"/>
                          <a:ea typeface="+mn-ea"/>
                          <a:cs typeface="+mn-cs"/>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defRPr/>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6</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defRPr/>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4</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defRPr/>
                      </a:pPr>
                      <a:r>
                        <a:rPr kumimoji="0" lang="en-US" sz="1800" b="0" i="0" u="none" strike="noStrike" cap="none" normalizeH="0" baseline="0" dirty="0" smtClean="0">
                          <a:ln>
                            <a:noFill/>
                          </a:ln>
                          <a:solidFill>
                            <a:schemeClr val="tx1"/>
                          </a:solidFill>
                          <a:effectLst/>
                          <a:latin typeface="Times New Roman" charset="0"/>
                        </a:rPr>
                        <a:t>t</a:t>
                      </a:r>
                      <a:r>
                        <a:rPr kumimoji="0" lang="en-US" sz="1800" b="0" i="0" u="none" strike="noStrike" cap="none" normalizeH="0" baseline="-25000" dirty="0" smtClean="0">
                          <a:ln>
                            <a:noFill/>
                          </a:ln>
                          <a:solidFill>
                            <a:schemeClr val="tx1"/>
                          </a:solidFill>
                          <a:effectLst/>
                          <a:latin typeface="Times New Roman" charset="0"/>
                        </a:rPr>
                        <a:t>7</a:t>
                      </a:r>
                    </a:p>
                  </a:txBody>
                  <a:tcPr marL="99060" marR="99060"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3593809010"/>
                  </a:ext>
                </a:extLst>
              </a:tr>
            </a:tbl>
          </a:graphicData>
        </a:graphic>
      </p:graphicFrame>
      <p:sp>
        <p:nvSpPr>
          <p:cNvPr id="2" name="Rectangle 1"/>
          <p:cNvSpPr/>
          <p:nvPr/>
        </p:nvSpPr>
        <p:spPr>
          <a:xfrm>
            <a:off x="1055440" y="118373"/>
            <a:ext cx="8183832" cy="646331"/>
          </a:xfrm>
          <a:prstGeom prst="rect">
            <a:avLst/>
          </a:prstGeom>
        </p:spPr>
        <p:txBody>
          <a:bodyPr wrap="square">
            <a:spAutoFit/>
          </a:bodyPr>
          <a:lstStyle/>
          <a:p>
            <a:pPr fontAlgn="base"/>
            <a:r>
              <a:rPr lang="en-US" dirty="0">
                <a:solidFill>
                  <a:srgbClr val="303030"/>
                </a:solidFill>
                <a:latin typeface="Arimo"/>
              </a:rPr>
              <a:t>Translate the following expression to </a:t>
            </a:r>
            <a:r>
              <a:rPr lang="en-US" dirty="0" smtClean="0">
                <a:solidFill>
                  <a:srgbClr val="303030"/>
                </a:solidFill>
                <a:latin typeface="Arimo"/>
              </a:rPr>
              <a:t>quadruples and triples</a:t>
            </a:r>
          </a:p>
          <a:p>
            <a:pPr fontAlgn="base"/>
            <a:r>
              <a:rPr lang="en-US" dirty="0">
                <a:solidFill>
                  <a:srgbClr val="303030"/>
                </a:solidFill>
                <a:latin typeface="Arimo"/>
              </a:rPr>
              <a:t> </a:t>
            </a:r>
            <a:r>
              <a:rPr lang="en-US" dirty="0" smtClean="0">
                <a:solidFill>
                  <a:srgbClr val="303030"/>
                </a:solidFill>
                <a:latin typeface="Arimo"/>
              </a:rPr>
              <a:t>    -(</a:t>
            </a:r>
            <a:r>
              <a:rPr lang="en-US" dirty="0" err="1" smtClean="0">
                <a:solidFill>
                  <a:srgbClr val="303030"/>
                </a:solidFill>
                <a:latin typeface="Arimo"/>
              </a:rPr>
              <a:t>a+b</a:t>
            </a:r>
            <a:r>
              <a:rPr lang="en-US" dirty="0" smtClean="0">
                <a:solidFill>
                  <a:srgbClr val="303030"/>
                </a:solidFill>
                <a:latin typeface="Arimo"/>
              </a:rPr>
              <a:t>)*(</a:t>
            </a:r>
            <a:r>
              <a:rPr lang="en-US" dirty="0" err="1" smtClean="0">
                <a:solidFill>
                  <a:srgbClr val="303030"/>
                </a:solidFill>
                <a:latin typeface="Arimo"/>
              </a:rPr>
              <a:t>c+d</a:t>
            </a:r>
            <a:r>
              <a:rPr lang="en-US" dirty="0" smtClean="0">
                <a:solidFill>
                  <a:srgbClr val="303030"/>
                </a:solidFill>
                <a:latin typeface="Arimo"/>
              </a:rPr>
              <a:t>)+(</a:t>
            </a:r>
            <a:r>
              <a:rPr lang="en-US" dirty="0" err="1" smtClean="0">
                <a:solidFill>
                  <a:srgbClr val="303030"/>
                </a:solidFill>
                <a:latin typeface="Arimo"/>
              </a:rPr>
              <a:t>a+b+c</a:t>
            </a:r>
            <a:r>
              <a:rPr lang="en-US" dirty="0" smtClean="0">
                <a:solidFill>
                  <a:srgbClr val="303030"/>
                </a:solidFill>
                <a:latin typeface="Arimo"/>
              </a:rPr>
              <a:t>)</a:t>
            </a:r>
            <a:endParaRPr lang="en-US" b="0" i="0" dirty="0">
              <a:solidFill>
                <a:srgbClr val="303030"/>
              </a:solidFill>
              <a:effectLst/>
              <a:latin typeface="Arimo"/>
            </a:endParaRPr>
          </a:p>
        </p:txBody>
      </p:sp>
      <p:sp>
        <p:nvSpPr>
          <p:cNvPr id="9" name="Rectangle 3"/>
          <p:cNvSpPr txBox="1">
            <a:spLocks noChangeArrowheads="1"/>
          </p:cNvSpPr>
          <p:nvPr/>
        </p:nvSpPr>
        <p:spPr bwMode="auto">
          <a:xfrm>
            <a:off x="343991" y="1143000"/>
            <a:ext cx="3096344"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smtClean="0">
                <a:solidFill>
                  <a:srgbClr val="000000"/>
                </a:solidFill>
                <a:latin typeface="Times New Roman"/>
              </a:rPr>
              <a:t>Three address code:</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1</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
            </a:r>
            <a:r>
              <a:rPr kumimoji="0" lang="en-US" altLang="en-US" sz="24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a+b</a:t>
            </a:r>
            <a:endPar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2</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
            </a:r>
            <a:r>
              <a:rPr lang="en-US" altLang="en-US" kern="0" dirty="0" err="1" smtClean="0">
                <a:solidFill>
                  <a:srgbClr val="000000"/>
                </a:solidFill>
                <a:latin typeface="Verdana" panose="020B0604030504040204" pitchFamily="34" charset="0"/>
              </a:rPr>
              <a:t>c+d</a:t>
            </a:r>
            <a:endPar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3</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
            </a:r>
            <a:r>
              <a:rPr kumimoji="0" lang="en-US" altLang="en-US" sz="24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a+b</a:t>
            </a:r>
            <a:endPar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4</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
            </a:r>
            <a:r>
              <a:rPr lang="en-US" altLang="en-US" kern="0" dirty="0" smtClean="0">
                <a:solidFill>
                  <a:srgbClr val="000000"/>
                </a:solidFill>
                <a:latin typeface="Verdana" panose="020B0604030504040204" pitchFamily="34" charset="0"/>
              </a:rPr>
              <a:t>t</a:t>
            </a:r>
            <a:r>
              <a:rPr lang="en-US" altLang="en-US" kern="0" baseline="-25000" dirty="0" smtClean="0">
                <a:solidFill>
                  <a:srgbClr val="000000"/>
                </a:solidFill>
                <a:latin typeface="Verdana" panose="020B0604030504040204" pitchFamily="34" charset="0"/>
              </a:rPr>
              <a:t>3</a:t>
            </a:r>
            <a:r>
              <a:rPr lang="en-US" altLang="en-US" kern="0" dirty="0" smtClean="0">
                <a:solidFill>
                  <a:srgbClr val="000000"/>
                </a:solidFill>
                <a:latin typeface="Verdana" panose="020B0604030504040204" pitchFamily="34" charset="0"/>
              </a:rPr>
              <a:t>+c</a:t>
            </a:r>
            <a:endPar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5</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
            </a:r>
            <a:r>
              <a:rPr lang="en-US" altLang="en-US" kern="0" dirty="0" smtClean="0">
                <a:solidFill>
                  <a:srgbClr val="000000"/>
                </a:solidFill>
                <a:latin typeface="Verdana" panose="020B0604030504040204" pitchFamily="34" charset="0"/>
              </a:rPr>
              <a:t>-t</a:t>
            </a:r>
            <a:r>
              <a:rPr lang="en-US" altLang="en-US" kern="0" baseline="-25000" dirty="0" smtClean="0">
                <a:solidFill>
                  <a:srgbClr val="000000"/>
                </a:solidFill>
                <a:latin typeface="Verdana" panose="020B0604030504040204" pitchFamily="34" charset="0"/>
              </a:rPr>
              <a:t>1</a:t>
            </a:r>
            <a:endPar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lang="en-US" altLang="en-US" kern="0" dirty="0">
                <a:solidFill>
                  <a:srgbClr val="000000"/>
                </a:solidFill>
                <a:latin typeface="Verdana" panose="020B0604030504040204" pitchFamily="34" charset="0"/>
              </a:rPr>
              <a:t>t</a:t>
            </a:r>
            <a:r>
              <a:rPr lang="en-US" altLang="en-US" kern="0" baseline="-25000" dirty="0" smtClean="0">
                <a:solidFill>
                  <a:srgbClr val="000000"/>
                </a:solidFill>
                <a:latin typeface="Verdana" panose="020B0604030504040204" pitchFamily="34" charset="0"/>
              </a:rPr>
              <a:t>6</a:t>
            </a:r>
            <a:r>
              <a:rPr lang="en-US" altLang="en-US" kern="0" dirty="0" smtClean="0">
                <a:solidFill>
                  <a:srgbClr val="000000"/>
                </a:solidFill>
                <a:latin typeface="Verdana" panose="020B0604030504040204" pitchFamily="34" charset="0"/>
              </a:rPr>
              <a:t>=t</a:t>
            </a:r>
            <a:r>
              <a:rPr lang="en-US" altLang="en-US" kern="0" baseline="-25000" dirty="0" smtClean="0">
                <a:solidFill>
                  <a:srgbClr val="000000"/>
                </a:solidFill>
                <a:latin typeface="Verdana" panose="020B0604030504040204" pitchFamily="34" charset="0"/>
              </a:rPr>
              <a:t>5</a:t>
            </a:r>
            <a:r>
              <a:rPr lang="en-US" altLang="en-US" kern="0" dirty="0" smtClean="0">
                <a:solidFill>
                  <a:srgbClr val="000000"/>
                </a:solidFill>
                <a:latin typeface="Verdana" panose="020B0604030504040204" pitchFamily="34" charset="0"/>
              </a:rPr>
              <a:t>*t</a:t>
            </a:r>
            <a:r>
              <a:rPr lang="en-US" altLang="en-US" kern="0" baseline="-25000" dirty="0" smtClean="0">
                <a:solidFill>
                  <a:srgbClr val="000000"/>
                </a:solidFill>
                <a:latin typeface="Verdana" panose="020B0604030504040204" pitchFamily="34" charset="0"/>
              </a:rPr>
              <a:t>2</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lang="en-US" altLang="en-US" kern="0" dirty="0">
                <a:solidFill>
                  <a:srgbClr val="000000"/>
                </a:solidFill>
                <a:latin typeface="Verdana" panose="020B0604030504040204" pitchFamily="34" charset="0"/>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7</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6</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4</a:t>
            </a:r>
            <a:endPar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10" name="TextBox 53"/>
          <p:cNvSpPr txBox="1">
            <a:spLocks noChangeArrowheads="1"/>
          </p:cNvSpPr>
          <p:nvPr/>
        </p:nvSpPr>
        <p:spPr bwMode="auto">
          <a:xfrm>
            <a:off x="4225569" y="681042"/>
            <a:ext cx="160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a:t>Quadruples</a:t>
            </a:r>
          </a:p>
        </p:txBody>
      </p:sp>
      <p:sp>
        <p:nvSpPr>
          <p:cNvPr id="12" name="TextBox 53"/>
          <p:cNvSpPr txBox="1">
            <a:spLocks noChangeArrowheads="1"/>
          </p:cNvSpPr>
          <p:nvPr/>
        </p:nvSpPr>
        <p:spPr bwMode="auto">
          <a:xfrm>
            <a:off x="9364683" y="692696"/>
            <a:ext cx="1044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smtClean="0"/>
              <a:t>Triples</a:t>
            </a:r>
            <a:endParaRPr lang="en-US" altLang="en-US" dirty="0"/>
          </a:p>
        </p:txBody>
      </p:sp>
      <p:graphicFrame>
        <p:nvGraphicFramePr>
          <p:cNvPr id="16" name="Group 54"/>
          <p:cNvGraphicFramePr>
            <a:graphicFrameLocks noGrp="1"/>
          </p:cNvGraphicFramePr>
          <p:nvPr>
            <p:extLst>
              <p:ext uri="{D42A27DB-BD31-4B8C-83A1-F6EECF244321}">
                <p14:modId xmlns:p14="http://schemas.microsoft.com/office/powerpoint/2010/main" val="2149089368"/>
              </p:ext>
            </p:extLst>
          </p:nvPr>
        </p:nvGraphicFramePr>
        <p:xfrm>
          <a:off x="8274852" y="1124744"/>
          <a:ext cx="3730051" cy="3557703"/>
        </p:xfrm>
        <a:graphic>
          <a:graphicData uri="http://schemas.openxmlformats.org/drawingml/2006/table">
            <a:tbl>
              <a:tblPr/>
              <a:tblGrid>
                <a:gridCol w="931857">
                  <a:extLst>
                    <a:ext uri="{9D8B030D-6E8A-4147-A177-3AD203B41FA5}">
                      <a16:colId xmlns:a16="http://schemas.microsoft.com/office/drawing/2014/main" val="20000"/>
                    </a:ext>
                  </a:extLst>
                </a:gridCol>
                <a:gridCol w="933169">
                  <a:extLst>
                    <a:ext uri="{9D8B030D-6E8A-4147-A177-3AD203B41FA5}">
                      <a16:colId xmlns:a16="http://schemas.microsoft.com/office/drawing/2014/main" val="20001"/>
                    </a:ext>
                  </a:extLst>
                </a:gridCol>
                <a:gridCol w="931857">
                  <a:extLst>
                    <a:ext uri="{9D8B030D-6E8A-4147-A177-3AD203B41FA5}">
                      <a16:colId xmlns:a16="http://schemas.microsoft.com/office/drawing/2014/main" val="20002"/>
                    </a:ext>
                  </a:extLst>
                </a:gridCol>
                <a:gridCol w="933168">
                  <a:extLst>
                    <a:ext uri="{9D8B030D-6E8A-4147-A177-3AD203B41FA5}">
                      <a16:colId xmlns:a16="http://schemas.microsoft.com/office/drawing/2014/main" val="20003"/>
                    </a:ext>
                  </a:extLst>
                </a:gridCol>
              </a:tblGrid>
              <a:tr h="553651">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op</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arg1</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arg2</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0"/>
                  </a:ext>
                </a:extLst>
              </a:tr>
              <a:tr h="50019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(0)</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b</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1"/>
                  </a:ext>
                </a:extLst>
              </a:tr>
              <a:tr h="4599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(1)</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c</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d</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2"/>
                  </a:ext>
                </a:extLst>
              </a:tr>
              <a:tr h="4599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(2)</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b</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3"/>
                  </a:ext>
                </a:extLst>
              </a:tr>
              <a:tr h="45997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(3)</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(2)</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c</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4"/>
                  </a:ext>
                </a:extLst>
              </a:tr>
              <a:tr h="38331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(4)</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(0)</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5"/>
                  </a:ext>
                </a:extLst>
              </a:tr>
              <a:tr h="38331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(5)</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(4)</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defRPr/>
                      </a:pPr>
                      <a:r>
                        <a:rPr kumimoji="0" lang="en-US" sz="1800" b="0" i="0" u="none" strike="noStrike" cap="none" normalizeH="0" baseline="0" dirty="0" smtClean="0">
                          <a:ln>
                            <a:noFill/>
                          </a:ln>
                          <a:solidFill>
                            <a:schemeClr val="tx1"/>
                          </a:solidFill>
                          <a:effectLst/>
                          <a:latin typeface="Times New Roman" charset="0"/>
                        </a:rPr>
                        <a:t>(1)</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6"/>
                  </a:ext>
                </a:extLst>
              </a:tr>
              <a:tr h="357293">
                <a:tc>
                  <a:txBody>
                    <a:body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kern="1200" cap="none" normalizeH="0" baseline="0" dirty="0" smtClean="0">
                          <a:ln>
                            <a:noFill/>
                          </a:ln>
                          <a:solidFill>
                            <a:schemeClr val="tx1"/>
                          </a:solidFill>
                          <a:effectLst/>
                          <a:latin typeface="Times New Roman" charset="0"/>
                          <a:ea typeface="+mn-ea"/>
                          <a:cs typeface="+mn-cs"/>
                        </a:rPr>
                        <a:t>(6)</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kern="1200" cap="none" normalizeH="0" baseline="0" dirty="0" smtClean="0">
                          <a:ln>
                            <a:noFill/>
                          </a:ln>
                          <a:solidFill>
                            <a:schemeClr val="tx1"/>
                          </a:solidFill>
                          <a:effectLst/>
                          <a:latin typeface="Times New Roman" charset="0"/>
                          <a:ea typeface="+mn-ea"/>
                          <a:cs typeface="+mn-cs"/>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defRPr/>
                      </a:pPr>
                      <a:r>
                        <a:rPr kumimoji="0" lang="en-US" sz="1800" b="0" i="0" u="none" strike="noStrike" cap="none" normalizeH="0" baseline="0" dirty="0" smtClean="0">
                          <a:ln>
                            <a:noFill/>
                          </a:ln>
                          <a:solidFill>
                            <a:schemeClr val="tx1"/>
                          </a:solidFill>
                          <a:effectLst/>
                          <a:latin typeface="Times New Roman" charset="0"/>
                        </a:rPr>
                        <a:t>(5)</a:t>
                      </a:r>
                      <a:endParaRPr kumimoji="0" lang="en-US" sz="1800" b="0" i="0" u="none" strike="noStrike" cap="none" normalizeH="0" baseline="-2500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defRPr/>
                      </a:pPr>
                      <a:r>
                        <a:rPr kumimoji="0" lang="en-US" sz="1800" b="0" i="0" u="none" strike="noStrike" cap="none" normalizeH="0" baseline="0" dirty="0" smtClean="0">
                          <a:ln>
                            <a:noFill/>
                          </a:ln>
                          <a:solidFill>
                            <a:schemeClr val="tx1"/>
                          </a:solidFill>
                          <a:effectLst/>
                          <a:latin typeface="Times New Roman" charset="0"/>
                        </a:rPr>
                        <a:t>(3)</a:t>
                      </a:r>
                      <a:endParaRPr kumimoji="0" lang="en-US" sz="1800" b="0" i="0" u="none" strike="noStrike" cap="none" normalizeH="0" baseline="-2500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3593809010"/>
                  </a:ext>
                </a:extLst>
              </a:tr>
            </a:tbl>
          </a:graphicData>
        </a:graphic>
      </p:graphicFrame>
    </p:spTree>
    <p:extLst>
      <p:ext uri="{BB962C8B-B14F-4D97-AF65-F5344CB8AC3E}">
        <p14:creationId xmlns:p14="http://schemas.microsoft.com/office/powerpoint/2010/main" val="66605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415480" y="26064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Annotated Parse Tree</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415480" y="1327448"/>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A parse tree showing the values of attributes at each node is called       an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mn-cs"/>
              </a:rPr>
              <a:t>annotated parse tree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The process of computing the attributes values at the nodes is called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mn-cs"/>
              </a:rPr>
              <a:t>annotating</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(or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mn-cs"/>
              </a:rPr>
              <a:t>decorating</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of the parse tree.</a:t>
            </a:r>
          </a:p>
          <a:p>
            <a:pPr marL="0" marR="0" lvl="0" indent="0" algn="l" defTabSz="914400" rtl="0" eaLnBrk="0" fontAlgn="base" latinLnBrk="0" hangingPunct="0">
              <a:lnSpc>
                <a:spcPct val="100000"/>
              </a:lnSpc>
              <a:spcBef>
                <a:spcPct val="20000"/>
              </a:spcBef>
              <a:spcAft>
                <a:spcPct val="0"/>
              </a:spcAft>
              <a:buClrTx/>
              <a:buSz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7888365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2" name="Rectangle 1"/>
          <p:cNvSpPr/>
          <p:nvPr/>
        </p:nvSpPr>
        <p:spPr>
          <a:xfrm>
            <a:off x="1080520" y="356463"/>
            <a:ext cx="8183832" cy="1323439"/>
          </a:xfrm>
          <a:prstGeom prst="rect">
            <a:avLst/>
          </a:prstGeom>
        </p:spPr>
        <p:txBody>
          <a:bodyPr wrap="square">
            <a:spAutoFit/>
          </a:bodyPr>
          <a:lstStyle/>
          <a:p>
            <a:pPr fontAlgn="base"/>
            <a:r>
              <a:rPr lang="en-US" sz="2000" dirty="0">
                <a:solidFill>
                  <a:srgbClr val="303030"/>
                </a:solidFill>
                <a:latin typeface="Arimo"/>
              </a:rPr>
              <a:t>Translate the following expression to </a:t>
            </a:r>
            <a:r>
              <a:rPr lang="en-US" sz="2000" dirty="0" smtClean="0">
                <a:solidFill>
                  <a:srgbClr val="303030"/>
                </a:solidFill>
                <a:latin typeface="Arimo"/>
              </a:rPr>
              <a:t>quadruples and triples</a:t>
            </a:r>
          </a:p>
          <a:p>
            <a:pPr fontAlgn="base"/>
            <a:r>
              <a:rPr lang="en-US" sz="2000" dirty="0">
                <a:solidFill>
                  <a:srgbClr val="303030"/>
                </a:solidFill>
                <a:latin typeface="Arimo"/>
              </a:rPr>
              <a:t> </a:t>
            </a:r>
            <a:r>
              <a:rPr lang="en-US" sz="2000" dirty="0" smtClean="0">
                <a:solidFill>
                  <a:srgbClr val="303030"/>
                </a:solidFill>
                <a:latin typeface="Arimo"/>
              </a:rPr>
              <a:t>    </a:t>
            </a:r>
          </a:p>
          <a:p>
            <a:pPr fontAlgn="base"/>
            <a:r>
              <a:rPr lang="en-US" sz="2000" dirty="0">
                <a:solidFill>
                  <a:srgbClr val="303030"/>
                </a:solidFill>
                <a:latin typeface="Arimo"/>
              </a:rPr>
              <a:t> </a:t>
            </a:r>
            <a:r>
              <a:rPr lang="en-US" sz="2000" dirty="0" smtClean="0">
                <a:solidFill>
                  <a:srgbClr val="303030"/>
                </a:solidFill>
                <a:latin typeface="Arimo"/>
              </a:rPr>
              <a:t>1) x=(</a:t>
            </a:r>
            <a:r>
              <a:rPr lang="en-US" sz="2000" dirty="0" err="1" smtClean="0">
                <a:solidFill>
                  <a:srgbClr val="303030"/>
                </a:solidFill>
                <a:latin typeface="Arimo"/>
              </a:rPr>
              <a:t>a+b</a:t>
            </a:r>
            <a:r>
              <a:rPr lang="en-US" sz="2000" dirty="0" smtClean="0">
                <a:solidFill>
                  <a:srgbClr val="303030"/>
                </a:solidFill>
                <a:latin typeface="Arimo"/>
              </a:rPr>
              <a:t>)*-c/d                                         2) </a:t>
            </a:r>
            <a:r>
              <a:rPr lang="pt-BR" sz="2000" dirty="0"/>
              <a:t>a + b x c / e ↑ f + b x </a:t>
            </a:r>
            <a:r>
              <a:rPr lang="pt-BR" sz="2000" dirty="0" smtClean="0"/>
              <a:t>a</a:t>
            </a:r>
            <a:endParaRPr lang="en-US" sz="2000" dirty="0" smtClean="0">
              <a:solidFill>
                <a:srgbClr val="303030"/>
              </a:solidFill>
              <a:latin typeface="Arimo"/>
            </a:endParaRPr>
          </a:p>
          <a:p>
            <a:pPr fontAlgn="base"/>
            <a:endParaRPr lang="en-US" sz="2000" b="0" i="0" dirty="0">
              <a:solidFill>
                <a:srgbClr val="303030"/>
              </a:solidFill>
              <a:effectLst/>
              <a:latin typeface="Arimo"/>
            </a:endParaRPr>
          </a:p>
        </p:txBody>
      </p:sp>
      <p:sp>
        <p:nvSpPr>
          <p:cNvPr id="9" name="Rectangle 3"/>
          <p:cNvSpPr txBox="1">
            <a:spLocks noChangeArrowheads="1"/>
          </p:cNvSpPr>
          <p:nvPr/>
        </p:nvSpPr>
        <p:spPr bwMode="auto">
          <a:xfrm>
            <a:off x="1056793" y="1556792"/>
            <a:ext cx="309634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0" lvl="0" indent="0" defTabSz="914400">
              <a:buNone/>
              <a:defRPr/>
            </a:pPr>
            <a:r>
              <a:rPr lang="en-US" dirty="0">
                <a:solidFill>
                  <a:srgbClr val="303030"/>
                </a:solidFill>
                <a:latin typeface="Arimo"/>
              </a:rPr>
              <a:t>x=(</a:t>
            </a:r>
            <a:r>
              <a:rPr lang="en-US" dirty="0" err="1">
                <a:solidFill>
                  <a:srgbClr val="303030"/>
                </a:solidFill>
                <a:latin typeface="Arimo"/>
              </a:rPr>
              <a:t>a+b</a:t>
            </a:r>
            <a:r>
              <a:rPr lang="en-US" dirty="0">
                <a:solidFill>
                  <a:srgbClr val="303030"/>
                </a:solidFill>
                <a:latin typeface="Arimo"/>
              </a:rPr>
              <a:t>)*-</a:t>
            </a:r>
            <a:r>
              <a:rPr lang="en-US" dirty="0" smtClean="0">
                <a:solidFill>
                  <a:srgbClr val="303030"/>
                </a:solidFill>
                <a:latin typeface="Arimo"/>
              </a:rPr>
              <a:t>c/d</a:t>
            </a:r>
            <a:endParaRPr lang="en-US" altLang="en-US" kern="0" dirty="0" smtClean="0">
              <a:solidFill>
                <a:srgbClr val="000000"/>
              </a:solidFill>
              <a:latin typeface="Times New Roman"/>
            </a:endParaRPr>
          </a:p>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smtClean="0">
                <a:solidFill>
                  <a:srgbClr val="000000"/>
                </a:solidFill>
                <a:latin typeface="Times New Roman"/>
              </a:rPr>
              <a:t>Three address code:</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1</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
            </a:r>
            <a:r>
              <a:rPr kumimoji="0" lang="en-US" altLang="en-US" sz="24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a+b</a:t>
            </a:r>
            <a:endPar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2</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=-c</a:t>
            </a:r>
            <a:endPar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lang="en-US" altLang="en-US" kern="0" dirty="0" smtClean="0">
                <a:solidFill>
                  <a:srgbClr val="000000"/>
                </a:solidFill>
                <a:latin typeface="Verdana" panose="020B0604030504040204" pitchFamily="34" charset="0"/>
              </a:rPr>
              <a:t>t</a:t>
            </a:r>
            <a:r>
              <a:rPr lang="en-US" altLang="en-US" kern="0" baseline="-25000" dirty="0" smtClean="0">
                <a:solidFill>
                  <a:srgbClr val="000000"/>
                </a:solidFill>
                <a:latin typeface="Verdana" panose="020B0604030504040204" pitchFamily="34" charset="0"/>
              </a:rPr>
              <a:t>3</a:t>
            </a:r>
            <a:r>
              <a:rPr lang="en-US" altLang="en-US" kern="0" dirty="0" smtClean="0">
                <a:solidFill>
                  <a:srgbClr val="000000"/>
                </a:solidFill>
                <a:latin typeface="Verdana" panose="020B0604030504040204" pitchFamily="34" charset="0"/>
              </a:rPr>
              <a:t>=t</a:t>
            </a:r>
            <a:r>
              <a:rPr lang="en-US" altLang="en-US" kern="0" baseline="-25000" dirty="0">
                <a:solidFill>
                  <a:srgbClr val="000000"/>
                </a:solidFill>
                <a:latin typeface="Verdana" panose="020B0604030504040204" pitchFamily="34" charset="0"/>
              </a:rPr>
              <a:t>1</a:t>
            </a:r>
            <a:r>
              <a:rPr lang="en-US" altLang="en-US" kern="0" dirty="0" smtClean="0">
                <a:solidFill>
                  <a:srgbClr val="000000"/>
                </a:solidFill>
                <a:latin typeface="Verdana" panose="020B0604030504040204" pitchFamily="34" charset="0"/>
              </a:rPr>
              <a:t>*t</a:t>
            </a:r>
            <a:r>
              <a:rPr lang="en-US" altLang="en-US" kern="0" baseline="-25000" dirty="0" smtClean="0">
                <a:solidFill>
                  <a:srgbClr val="000000"/>
                </a:solidFill>
                <a:latin typeface="Verdana" panose="020B0604030504040204" pitchFamily="34" charset="0"/>
              </a:rPr>
              <a:t>2</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lang="en-US" altLang="en-US" kern="0" dirty="0" smtClean="0">
                <a:solidFill>
                  <a:srgbClr val="000000"/>
                </a:solidFill>
                <a:latin typeface="Verdana" panose="020B0604030504040204" pitchFamily="34" charset="0"/>
              </a:rPr>
              <a:t>t</a:t>
            </a:r>
            <a:r>
              <a:rPr lang="en-US" altLang="en-US" kern="0" baseline="-25000" dirty="0" smtClean="0">
                <a:solidFill>
                  <a:srgbClr val="000000"/>
                </a:solidFill>
                <a:latin typeface="Verdana" panose="020B0604030504040204" pitchFamily="34" charset="0"/>
              </a:rPr>
              <a:t>4</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lang="en-US" altLang="en-US" kern="0" baseline="-25000" dirty="0" smtClean="0">
                <a:solidFill>
                  <a:srgbClr val="000000"/>
                </a:solidFill>
                <a:latin typeface="Verdana" panose="020B0604030504040204" pitchFamily="34" charset="0"/>
              </a:rPr>
              <a:t>3</a:t>
            </a:r>
            <a:r>
              <a:rPr lang="en-US" altLang="en-US" kern="0" dirty="0" smtClean="0">
                <a:solidFill>
                  <a:srgbClr val="000000"/>
                </a:solidFill>
                <a:latin typeface="Verdana" panose="020B0604030504040204" pitchFamily="34" charset="0"/>
              </a:rPr>
              <a:t>/d</a:t>
            </a:r>
          </a:p>
          <a:p>
            <a:pPr lvl="0" defTabSz="914400">
              <a:buNone/>
              <a:defRPr/>
            </a:pPr>
            <a:r>
              <a:rPr lang="en-US" altLang="en-US" kern="0" dirty="0">
                <a:solidFill>
                  <a:srgbClr val="000000"/>
                </a:solidFill>
                <a:latin typeface="Verdana" panose="020B0604030504040204" pitchFamily="34" charset="0"/>
              </a:rPr>
              <a:t>x</a:t>
            </a:r>
            <a:r>
              <a:rPr lang="en-US" altLang="en-US" kern="0" dirty="0" smtClean="0">
                <a:solidFill>
                  <a:srgbClr val="000000"/>
                </a:solidFill>
                <a:latin typeface="Verdana" panose="020B0604030504040204" pitchFamily="34" charset="0"/>
              </a:rPr>
              <a:t>=t</a:t>
            </a:r>
            <a:r>
              <a:rPr lang="en-US" altLang="en-US" kern="0" baseline="-25000" dirty="0" smtClean="0">
                <a:solidFill>
                  <a:srgbClr val="000000"/>
                </a:solidFill>
                <a:latin typeface="Verdana" panose="020B0604030504040204" pitchFamily="34" charset="0"/>
              </a:rPr>
              <a:t>4</a:t>
            </a:r>
            <a:endPar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11" name="Rectangle 3"/>
          <p:cNvSpPr txBox="1">
            <a:spLocks noChangeArrowheads="1"/>
          </p:cNvSpPr>
          <p:nvPr/>
        </p:nvSpPr>
        <p:spPr bwMode="auto">
          <a:xfrm>
            <a:off x="5510218" y="1575551"/>
            <a:ext cx="309634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0" indent="0" defTabSz="914400">
              <a:buNone/>
              <a:defRPr/>
            </a:pPr>
            <a:r>
              <a:rPr lang="pt-BR" dirty="0"/>
              <a:t>a + b x c / e ↑ f + b x </a:t>
            </a:r>
            <a:r>
              <a:rPr lang="pt-BR" dirty="0" smtClean="0"/>
              <a:t>a</a:t>
            </a:r>
            <a:endParaRPr lang="en-US" dirty="0">
              <a:solidFill>
                <a:srgbClr val="303030"/>
              </a:solidFill>
              <a:latin typeface="Arimo"/>
            </a:endParaRPr>
          </a:p>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smtClean="0">
                <a:solidFill>
                  <a:srgbClr val="000000"/>
                </a:solidFill>
                <a:latin typeface="Times New Roman"/>
              </a:rPr>
              <a:t>Three address code:</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0" indent="0">
              <a:buNone/>
            </a:pPr>
            <a:r>
              <a:rPr lang="en-US" dirty="0"/>
              <a:t>T1 = e ↑ f</a:t>
            </a:r>
          </a:p>
          <a:p>
            <a:pPr marL="0" indent="0">
              <a:buNone/>
            </a:pPr>
            <a:r>
              <a:rPr lang="en-US" dirty="0"/>
              <a:t>T2 = b x c</a:t>
            </a:r>
          </a:p>
          <a:p>
            <a:pPr marL="0" indent="0">
              <a:buNone/>
            </a:pPr>
            <a:r>
              <a:rPr lang="en-US" dirty="0"/>
              <a:t>T3 = T2 / T1</a:t>
            </a:r>
          </a:p>
          <a:p>
            <a:pPr marL="0" indent="0">
              <a:buNone/>
            </a:pPr>
            <a:r>
              <a:rPr lang="en-US" dirty="0"/>
              <a:t>T4 = b x a</a:t>
            </a:r>
          </a:p>
          <a:p>
            <a:pPr marL="0" indent="0">
              <a:buNone/>
            </a:pPr>
            <a:r>
              <a:rPr lang="en-US" dirty="0"/>
              <a:t>T5 = a + T3</a:t>
            </a:r>
          </a:p>
          <a:p>
            <a:pPr marL="0" indent="0">
              <a:buNone/>
            </a:pPr>
            <a:r>
              <a:rPr lang="en-US" dirty="0"/>
              <a:t>T6 = T5 + T4</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29365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2" name="Rectangle 1"/>
          <p:cNvSpPr/>
          <p:nvPr/>
        </p:nvSpPr>
        <p:spPr>
          <a:xfrm>
            <a:off x="1055440" y="436602"/>
            <a:ext cx="8183832" cy="400110"/>
          </a:xfrm>
          <a:prstGeom prst="rect">
            <a:avLst/>
          </a:prstGeom>
        </p:spPr>
        <p:txBody>
          <a:bodyPr wrap="square">
            <a:spAutoFit/>
          </a:bodyPr>
          <a:lstStyle/>
          <a:p>
            <a:pPr fontAlgn="base"/>
            <a:r>
              <a:rPr lang="en-US" sz="2000" dirty="0" smtClean="0">
                <a:solidFill>
                  <a:srgbClr val="303030"/>
                </a:solidFill>
                <a:latin typeface="Arimo"/>
              </a:rPr>
              <a:t>Construct triples for a*-(</a:t>
            </a:r>
            <a:r>
              <a:rPr lang="en-US" sz="2000" dirty="0" err="1" smtClean="0">
                <a:solidFill>
                  <a:srgbClr val="303030"/>
                </a:solidFill>
                <a:latin typeface="Arimo"/>
              </a:rPr>
              <a:t>b+c</a:t>
            </a:r>
            <a:r>
              <a:rPr lang="en-US" sz="2000" dirty="0" smtClean="0">
                <a:solidFill>
                  <a:srgbClr val="303030"/>
                </a:solidFill>
                <a:latin typeface="Arimo"/>
              </a:rPr>
              <a:t>)</a:t>
            </a:r>
            <a:endParaRPr lang="en-US" sz="2000" b="0" i="0" dirty="0">
              <a:solidFill>
                <a:srgbClr val="303030"/>
              </a:solidFill>
              <a:effectLst/>
              <a:latin typeface="Arimo"/>
            </a:endParaRPr>
          </a:p>
        </p:txBody>
      </p:sp>
      <p:sp>
        <p:nvSpPr>
          <p:cNvPr id="9" name="Rectangle 3"/>
          <p:cNvSpPr txBox="1">
            <a:spLocks noChangeArrowheads="1"/>
          </p:cNvSpPr>
          <p:nvPr/>
        </p:nvSpPr>
        <p:spPr bwMode="auto">
          <a:xfrm>
            <a:off x="1631504" y="836712"/>
            <a:ext cx="3096344"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lang="en-US" altLang="en-US" kern="0" dirty="0" smtClean="0">
                <a:solidFill>
                  <a:srgbClr val="000000"/>
                </a:solidFill>
                <a:latin typeface="Times New Roman"/>
              </a:rPr>
              <a:t>Three address code:</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1</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
            </a:r>
            <a:r>
              <a:rPr kumimoji="0" lang="en-US" altLang="en-US" sz="2400" b="0" i="0" u="none" strike="noStrike" kern="0" cap="none" spc="0" normalizeH="0" baseline="0" noProof="0" dirty="0" err="1" smtClean="0">
                <a:ln>
                  <a:noFill/>
                </a:ln>
                <a:solidFill>
                  <a:srgbClr val="000000"/>
                </a:solidFill>
                <a:effectLst/>
                <a:uLnTx/>
                <a:uFillTx/>
                <a:latin typeface="Verdana" panose="020B0604030504040204" pitchFamily="34" charset="0"/>
                <a:ea typeface="+mn-ea"/>
                <a:cs typeface="+mn-cs"/>
              </a:rPr>
              <a:t>b+c</a:t>
            </a:r>
            <a:endPar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endParaRPr>
          </a:p>
          <a:p>
            <a:pPr lvl="0" defTabSz="914400">
              <a:buNone/>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2</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
            </a:r>
            <a:r>
              <a:rPr lang="en-US" altLang="en-US" kern="0" noProof="0" dirty="0" smtClean="0">
                <a:solidFill>
                  <a:srgbClr val="000000"/>
                </a:solidFill>
                <a:latin typeface="Verdana" panose="020B0604030504040204" pitchFamily="34" charset="0"/>
              </a:rPr>
              <a:t>-</a:t>
            </a:r>
            <a:r>
              <a:rPr lang="en-US" altLang="en-US" kern="0" dirty="0">
                <a:solidFill>
                  <a:srgbClr val="000000"/>
                </a:solidFill>
                <a:latin typeface="Verdana" panose="020B0604030504040204" pitchFamily="34" charset="0"/>
              </a:rPr>
              <a:t>t</a:t>
            </a:r>
            <a:r>
              <a:rPr lang="en-US" altLang="en-US" kern="0" baseline="-25000" dirty="0">
                <a:solidFill>
                  <a:srgbClr val="000000"/>
                </a:solidFill>
                <a:latin typeface="Verdana" panose="020B0604030504040204" pitchFamily="34" charset="0"/>
              </a:rPr>
              <a:t>1</a:t>
            </a:r>
            <a:endPar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t</a:t>
            </a:r>
            <a:r>
              <a:rPr kumimoji="0" lang="en-US" altLang="en-US" sz="2400" b="0" i="0" u="none" strike="noStrike" kern="0" cap="none" spc="0" normalizeH="0" baseline="-25000" noProof="0" dirty="0" smtClean="0">
                <a:ln>
                  <a:noFill/>
                </a:ln>
                <a:solidFill>
                  <a:srgbClr val="000000"/>
                </a:solidFill>
                <a:effectLst/>
                <a:uLnTx/>
                <a:uFillTx/>
                <a:latin typeface="Verdana" panose="020B0604030504040204" pitchFamily="34" charset="0"/>
                <a:ea typeface="+mn-ea"/>
                <a:cs typeface="+mn-cs"/>
              </a:rPr>
              <a:t>3</a:t>
            </a: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ea typeface="+mn-ea"/>
                <a:cs typeface="+mn-cs"/>
              </a:rPr>
              <a:t>=a*t2</a:t>
            </a:r>
            <a:endPar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
        <p:nvSpPr>
          <p:cNvPr id="12" name="TextBox 53"/>
          <p:cNvSpPr txBox="1">
            <a:spLocks noChangeArrowheads="1"/>
          </p:cNvSpPr>
          <p:nvPr/>
        </p:nvSpPr>
        <p:spPr bwMode="auto">
          <a:xfrm>
            <a:off x="6707924" y="1124744"/>
            <a:ext cx="1044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smtClean="0"/>
              <a:t>Triples</a:t>
            </a:r>
            <a:endParaRPr lang="en-US" altLang="en-US" dirty="0"/>
          </a:p>
        </p:txBody>
      </p:sp>
      <p:graphicFrame>
        <p:nvGraphicFramePr>
          <p:cNvPr id="16" name="Group 54"/>
          <p:cNvGraphicFramePr>
            <a:graphicFrameLocks noGrp="1"/>
          </p:cNvGraphicFramePr>
          <p:nvPr>
            <p:extLst>
              <p:ext uri="{D42A27DB-BD31-4B8C-83A1-F6EECF244321}">
                <p14:modId xmlns:p14="http://schemas.microsoft.com/office/powerpoint/2010/main" val="4238385281"/>
              </p:ext>
            </p:extLst>
          </p:nvPr>
        </p:nvGraphicFramePr>
        <p:xfrm>
          <a:off x="4886229" y="1628800"/>
          <a:ext cx="4522139" cy="2952328"/>
        </p:xfrm>
        <a:graphic>
          <a:graphicData uri="http://schemas.openxmlformats.org/drawingml/2006/table">
            <a:tbl>
              <a:tblPr/>
              <a:tblGrid>
                <a:gridCol w="1129740">
                  <a:extLst>
                    <a:ext uri="{9D8B030D-6E8A-4147-A177-3AD203B41FA5}">
                      <a16:colId xmlns:a16="http://schemas.microsoft.com/office/drawing/2014/main" val="20000"/>
                    </a:ext>
                  </a:extLst>
                </a:gridCol>
                <a:gridCol w="1131330">
                  <a:extLst>
                    <a:ext uri="{9D8B030D-6E8A-4147-A177-3AD203B41FA5}">
                      <a16:colId xmlns:a16="http://schemas.microsoft.com/office/drawing/2014/main" val="20001"/>
                    </a:ext>
                  </a:extLst>
                </a:gridCol>
                <a:gridCol w="1129740">
                  <a:extLst>
                    <a:ext uri="{9D8B030D-6E8A-4147-A177-3AD203B41FA5}">
                      <a16:colId xmlns:a16="http://schemas.microsoft.com/office/drawing/2014/main" val="20002"/>
                    </a:ext>
                  </a:extLst>
                </a:gridCol>
                <a:gridCol w="1131329">
                  <a:extLst>
                    <a:ext uri="{9D8B030D-6E8A-4147-A177-3AD203B41FA5}">
                      <a16:colId xmlns:a16="http://schemas.microsoft.com/office/drawing/2014/main" val="20003"/>
                    </a:ext>
                  </a:extLst>
                </a:gridCol>
              </a:tblGrid>
              <a:tr h="76753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1"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op</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1"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arg1</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1"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dirty="0" smtClean="0">
                          <a:ln>
                            <a:noFill/>
                          </a:ln>
                          <a:solidFill>
                            <a:schemeClr val="tx1"/>
                          </a:solidFill>
                          <a:effectLst/>
                          <a:latin typeface="Times New Roman" charset="0"/>
                        </a:rPr>
                        <a:t>arg2</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0"/>
                  </a:ext>
                </a:extLst>
              </a:tr>
              <a:tr h="693426">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(0)</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b</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c</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1"/>
                  </a:ext>
                </a:extLst>
              </a:tr>
              <a:tr h="699281">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(1)</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(0)</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2"/>
                  </a:ext>
                </a:extLst>
              </a:tr>
              <a:tr h="79208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(2)</a:t>
                      </a:r>
                    </a:p>
                  </a:txBody>
                  <a:tcPr marL="99060" marR="99060"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a</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dirty="0" smtClean="0">
                        <a:ln>
                          <a:noFill/>
                        </a:ln>
                        <a:solidFill>
                          <a:schemeClr val="tx1"/>
                        </a:solidFill>
                        <a:effectLst/>
                        <a:latin typeface="Times New Roman" charset="0"/>
                      </a:endParaRPr>
                    </a:p>
                    <a:p>
                      <a:pPr marL="0" marR="0" lvl="0" indent="0" algn="ctr"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dirty="0" smtClean="0">
                          <a:ln>
                            <a:noFill/>
                          </a:ln>
                          <a:solidFill>
                            <a:schemeClr val="tx1"/>
                          </a:solidFill>
                          <a:effectLst/>
                          <a:latin typeface="Times New Roman" charset="0"/>
                        </a:rPr>
                        <a:t>(1)</a:t>
                      </a:r>
                    </a:p>
                  </a:txBody>
                  <a:tcPr marL="99060" marR="99060"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426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83432" y="102219"/>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Other types of 3-address statements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983432" y="1169019"/>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e.g. ternary operations like </a:t>
            </a:r>
            <a:b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br>
            <a:r>
              <a:rPr kumimoji="0" lang="en-US" altLang="en-US" sz="2400" b="0" i="0" u="none" strike="noStrike" kern="0" cap="none" spc="0" normalizeH="0" baseline="0" noProof="0" smtClean="0">
                <a:ln>
                  <a:noFill/>
                </a:ln>
                <a:solidFill>
                  <a:srgbClr val="000000"/>
                </a:solidFill>
                <a:effectLst/>
                <a:uLnTx/>
                <a:uFillTx/>
                <a:latin typeface="Verdana" panose="020B0604030504040204" pitchFamily="34" charset="0"/>
                <a:ea typeface="+mn-ea"/>
                <a:cs typeface="+mn-cs"/>
              </a:rPr>
              <a:t>x[i]:=y			x:=y[i]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require two or more entries. e.g.</a:t>
            </a:r>
            <a:endParaRPr kumimoji="0" lang="en-US" altLang="en-US" sz="2400" b="0" i="0" u="none" strike="noStrike" kern="0" cap="none" spc="0" normalizeH="0" baseline="0" noProof="0" smtClean="0">
              <a:ln>
                <a:noFill/>
              </a:ln>
              <a:solidFill>
                <a:srgbClr val="000000"/>
              </a:solidFill>
              <a:effectLst/>
              <a:uLnTx/>
              <a:uFillTx/>
              <a:latin typeface="Verdan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kumimoji="0" lang="en-US" altLang="en-US" sz="2400" b="0" i="0" u="none" strike="noStrike" kern="0" cap="none" spc="0" normalizeH="0" baseline="0" noProof="0" smtClean="0">
              <a:ln>
                <a:noFill/>
              </a:ln>
              <a:solidFill>
                <a:srgbClr val="000000"/>
              </a:solidFill>
              <a:effectLst/>
              <a:uLnTx/>
              <a:uFillTx/>
              <a:latin typeface="Verdana" panose="020B0604030504040204" pitchFamily="34" charset="0"/>
              <a:ea typeface="+mn-ea"/>
              <a:cs typeface="+mn-cs"/>
            </a:endParaRPr>
          </a:p>
        </p:txBody>
      </p:sp>
      <p:graphicFrame>
        <p:nvGraphicFramePr>
          <p:cNvPr id="7" name="Group 46"/>
          <p:cNvGraphicFramePr>
            <a:graphicFrameLocks noGrp="1"/>
          </p:cNvGraphicFramePr>
          <p:nvPr>
            <p:extLst>
              <p:ext uri="{D42A27DB-BD31-4B8C-83A1-F6EECF244321}">
                <p14:modId xmlns:p14="http://schemas.microsoft.com/office/powerpoint/2010/main" val="2082780372"/>
              </p:ext>
            </p:extLst>
          </p:nvPr>
        </p:nvGraphicFramePr>
        <p:xfrm>
          <a:off x="3244032" y="2515219"/>
          <a:ext cx="4887913" cy="1708151"/>
        </p:xfrm>
        <a:graphic>
          <a:graphicData uri="http://schemas.openxmlformats.org/drawingml/2006/table">
            <a:tbl>
              <a:tblPr/>
              <a:tblGrid>
                <a:gridCol w="1221118">
                  <a:extLst>
                    <a:ext uri="{9D8B030D-6E8A-4147-A177-3AD203B41FA5}">
                      <a16:colId xmlns:a16="http://schemas.microsoft.com/office/drawing/2014/main" val="20000"/>
                    </a:ext>
                  </a:extLst>
                </a:gridCol>
                <a:gridCol w="1222839">
                  <a:extLst>
                    <a:ext uri="{9D8B030D-6E8A-4147-A177-3AD203B41FA5}">
                      <a16:colId xmlns:a16="http://schemas.microsoft.com/office/drawing/2014/main" val="20001"/>
                    </a:ext>
                  </a:extLst>
                </a:gridCol>
                <a:gridCol w="1221118">
                  <a:extLst>
                    <a:ext uri="{9D8B030D-6E8A-4147-A177-3AD203B41FA5}">
                      <a16:colId xmlns:a16="http://schemas.microsoft.com/office/drawing/2014/main" val="20002"/>
                    </a:ext>
                  </a:extLst>
                </a:gridCol>
                <a:gridCol w="1222838">
                  <a:extLst>
                    <a:ext uri="{9D8B030D-6E8A-4147-A177-3AD203B41FA5}">
                      <a16:colId xmlns:a16="http://schemas.microsoft.com/office/drawing/2014/main" val="20003"/>
                    </a:ext>
                  </a:extLst>
                </a:gridCol>
              </a:tblGrid>
              <a:tr h="56991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smtClean="0">
                        <a:ln>
                          <a:noFill/>
                        </a:ln>
                        <a:solidFill>
                          <a:schemeClr val="tx1"/>
                        </a:solidFill>
                        <a:effectLst/>
                        <a:latin typeface="Times New Roman" charset="0"/>
                      </a:endParaRP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op</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arg1</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arg2</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0"/>
                  </a:ext>
                </a:extLst>
              </a:tr>
              <a:tr h="56832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(0)</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 ] =</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x</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i</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1"/>
                  </a:ext>
                </a:extLst>
              </a:tr>
              <a:tr h="56991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(1)</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assign</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(0)</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y</a:t>
                      </a:r>
                      <a:endParaRPr kumimoji="0" lang="en-US" sz="1800" b="0" i="0" u="none" strike="noStrike" cap="none" normalizeH="0" baseline="-25000" smtClean="0">
                        <a:ln>
                          <a:noFill/>
                        </a:ln>
                        <a:solidFill>
                          <a:schemeClr val="tx1"/>
                        </a:solidFill>
                        <a:effectLst/>
                        <a:latin typeface="Times New Roman" charset="0"/>
                      </a:endParaRP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Group 47"/>
          <p:cNvGraphicFramePr>
            <a:graphicFrameLocks noGrp="1"/>
          </p:cNvGraphicFramePr>
          <p:nvPr>
            <p:extLst>
              <p:ext uri="{D42A27DB-BD31-4B8C-83A1-F6EECF244321}">
                <p14:modId xmlns:p14="http://schemas.microsoft.com/office/powerpoint/2010/main" val="912473429"/>
              </p:ext>
            </p:extLst>
          </p:nvPr>
        </p:nvGraphicFramePr>
        <p:xfrm>
          <a:off x="3226570" y="4598019"/>
          <a:ext cx="4887911" cy="1708151"/>
        </p:xfrm>
        <a:graphic>
          <a:graphicData uri="http://schemas.openxmlformats.org/drawingml/2006/table">
            <a:tbl>
              <a:tblPr/>
              <a:tblGrid>
                <a:gridCol w="1221118">
                  <a:extLst>
                    <a:ext uri="{9D8B030D-6E8A-4147-A177-3AD203B41FA5}">
                      <a16:colId xmlns:a16="http://schemas.microsoft.com/office/drawing/2014/main" val="20000"/>
                    </a:ext>
                  </a:extLst>
                </a:gridCol>
                <a:gridCol w="1222838">
                  <a:extLst>
                    <a:ext uri="{9D8B030D-6E8A-4147-A177-3AD203B41FA5}">
                      <a16:colId xmlns:a16="http://schemas.microsoft.com/office/drawing/2014/main" val="20001"/>
                    </a:ext>
                  </a:extLst>
                </a:gridCol>
                <a:gridCol w="1221118">
                  <a:extLst>
                    <a:ext uri="{9D8B030D-6E8A-4147-A177-3AD203B41FA5}">
                      <a16:colId xmlns:a16="http://schemas.microsoft.com/office/drawing/2014/main" val="20002"/>
                    </a:ext>
                  </a:extLst>
                </a:gridCol>
                <a:gridCol w="1222837">
                  <a:extLst>
                    <a:ext uri="{9D8B030D-6E8A-4147-A177-3AD203B41FA5}">
                      <a16:colId xmlns:a16="http://schemas.microsoft.com/office/drawing/2014/main" val="20003"/>
                    </a:ext>
                  </a:extLst>
                </a:gridCol>
              </a:tblGrid>
              <a:tr h="56991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sz="1800" b="0" i="0" u="none" strike="noStrike" cap="none" normalizeH="0" baseline="0" smtClean="0">
                        <a:ln>
                          <a:noFill/>
                        </a:ln>
                        <a:solidFill>
                          <a:schemeClr val="tx1"/>
                        </a:solidFill>
                        <a:effectLst/>
                        <a:latin typeface="Times New Roman" charset="0"/>
                      </a:endParaRP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op</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arg1</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1" u="none" strike="noStrike" cap="none" normalizeH="0" baseline="0" smtClean="0">
                          <a:ln>
                            <a:noFill/>
                          </a:ln>
                          <a:solidFill>
                            <a:schemeClr val="tx1"/>
                          </a:solidFill>
                          <a:effectLst/>
                          <a:latin typeface="Times New Roman" charset="0"/>
                        </a:rPr>
                        <a:t>arg2</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28575"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0"/>
                  </a:ext>
                </a:extLst>
              </a:tr>
              <a:tr h="56832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(0)</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 ] =</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y</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i</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12700"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1"/>
                  </a:ext>
                </a:extLst>
              </a:tr>
              <a:tr h="569913">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(1)</a:t>
                      </a:r>
                    </a:p>
                  </a:txBody>
                  <a:tcPr marL="99065" marR="99065" horzOverflow="overflow">
                    <a:lnL w="28575"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assign</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x</a:t>
                      </a:r>
                    </a:p>
                  </a:txBody>
                  <a:tcPr marL="99065" marR="99065" horzOverflow="overflow">
                    <a:lnL w="12700" cap="flat" cmpd="sng" algn="ctr">
                      <a:solidFill>
                        <a:srgbClr val="000000"/>
                      </a:solidFill>
                      <a:prstDash val="solid"/>
                      <a:round/>
                      <a:headEnd type="none" w="sm" len="sm"/>
                      <a:tailEnd type="none" w="med" len="med"/>
                    </a:lnL>
                    <a:lnR w="12700"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sz="1800" b="0" i="0" u="none" strike="noStrike" cap="none" normalizeH="0" baseline="0" smtClean="0">
                          <a:ln>
                            <a:noFill/>
                          </a:ln>
                          <a:solidFill>
                            <a:schemeClr val="tx1"/>
                          </a:solidFill>
                          <a:effectLst/>
                          <a:latin typeface="Times New Roman" charset="0"/>
                        </a:rPr>
                        <a:t>(0)</a:t>
                      </a:r>
                    </a:p>
                  </a:txBody>
                  <a:tcPr marL="99065" marR="99065" horzOverflow="overflow">
                    <a:lnL w="12700" cap="flat" cmpd="sng" algn="ctr">
                      <a:solidFill>
                        <a:srgbClr val="000000"/>
                      </a:solidFill>
                      <a:prstDash val="solid"/>
                      <a:round/>
                      <a:headEnd type="none" w="sm" len="sm"/>
                      <a:tailEnd type="none" w="med" len="med"/>
                    </a:lnL>
                    <a:lnR w="28575" cap="flat" cmpd="sng" algn="ctr">
                      <a:solidFill>
                        <a:srgbClr val="000000"/>
                      </a:solidFill>
                      <a:prstDash val="solid"/>
                      <a:round/>
                      <a:headEnd type="none" w="sm" len="sm"/>
                      <a:tailEnd type="none" w="med" len="med"/>
                    </a:lnR>
                    <a:lnT w="12700" cap="flat" cmpd="sng" algn="ctr">
                      <a:solidFill>
                        <a:srgbClr val="000000"/>
                      </a:solidFill>
                      <a:prstDash val="solid"/>
                      <a:round/>
                      <a:headEnd type="none" w="sm" len="sm"/>
                      <a:tailEnd type="none" w="med" len="med"/>
                    </a:lnT>
                    <a:lnB w="28575" cap="flat" cmpd="sng" algn="ctr">
                      <a:solidFill>
                        <a:srgbClr val="000000"/>
                      </a:solidFill>
                      <a:prstDash val="solid"/>
                      <a:round/>
                      <a:headEnd type="none" w="sm" len="sm"/>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15061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99456" y="-8059"/>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Syntax Tree</a:t>
            </a:r>
          </a:p>
        </p:txBody>
      </p:sp>
      <p:sp>
        <p:nvSpPr>
          <p:cNvPr id="6" name="Rectangle 3"/>
          <p:cNvSpPr txBox="1">
            <a:spLocks noChangeArrowheads="1"/>
          </p:cNvSpPr>
          <p:nvPr/>
        </p:nvSpPr>
        <p:spPr bwMode="auto">
          <a:xfrm>
            <a:off x="1221516" y="764704"/>
            <a:ext cx="991504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r>
              <a:rPr lang="en-US" dirty="0"/>
              <a:t>Syntax trees are abstract or compact representation of parse </a:t>
            </a:r>
            <a:r>
              <a:rPr lang="en-US" dirty="0" err="1" smtClean="0"/>
              <a:t>trees.They</a:t>
            </a:r>
            <a:r>
              <a:rPr lang="en-US" dirty="0" smtClean="0"/>
              <a:t> </a:t>
            </a:r>
            <a:r>
              <a:rPr lang="en-US" dirty="0"/>
              <a:t>are also called as </a:t>
            </a:r>
            <a:r>
              <a:rPr lang="en-US" b="1" dirty="0"/>
              <a:t>Abstract Syntax Trees</a:t>
            </a:r>
            <a:r>
              <a:rPr lang="en-US" dirty="0" smtClean="0"/>
              <a:t>.</a:t>
            </a:r>
          </a:p>
          <a:p>
            <a:endParaRPr lang="en-US" dirty="0" smtClean="0"/>
          </a:p>
          <a:p>
            <a:r>
              <a:rPr lang="en-US" dirty="0" smtClean="0"/>
              <a:t>Syntax </a:t>
            </a:r>
            <a:r>
              <a:rPr lang="en-US" dirty="0"/>
              <a:t>tree is the compact form of a parse tree</a:t>
            </a:r>
            <a:r>
              <a:rPr lang="en-US" dirty="0" smtClean="0"/>
              <a:t>.</a:t>
            </a:r>
            <a:endParaRPr lang="en-US" dirty="0"/>
          </a:p>
          <a:p>
            <a:r>
              <a:rPr lang="en-US" dirty="0"/>
              <a:t>Each interior node represents an operator.</a:t>
            </a:r>
          </a:p>
          <a:p>
            <a:r>
              <a:rPr lang="en-US" dirty="0"/>
              <a:t>Each leaf node represents an operand.</a:t>
            </a:r>
          </a:p>
          <a:p>
            <a:endParaRPr lang="en-US" dirty="0" smtClean="0"/>
          </a:p>
          <a:p>
            <a:endParaRPr lang="en-US" dirty="0"/>
          </a:p>
        </p:txBody>
      </p:sp>
      <p:pic>
        <p:nvPicPr>
          <p:cNvPr id="2056" name="Picture 8" descr="https://www.gatevidyalay.com/wp-content/uploads/2018/03/Syntax-Tree-Parse-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240" y="1484784"/>
            <a:ext cx="407937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5268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99456" y="-8059"/>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Construction of Syntax Tree</a:t>
            </a:r>
          </a:p>
        </p:txBody>
      </p:sp>
      <p:sp>
        <p:nvSpPr>
          <p:cNvPr id="6" name="Rectangle 3"/>
          <p:cNvSpPr txBox="1">
            <a:spLocks noChangeArrowheads="1"/>
          </p:cNvSpPr>
          <p:nvPr/>
        </p:nvSpPr>
        <p:spPr bwMode="auto">
          <a:xfrm>
            <a:off x="1221516" y="764704"/>
            <a:ext cx="9915044"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algn="just"/>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Constructing syntax tree for</a:t>
            </a:r>
            <a:r>
              <a:rPr kumimoji="0" lang="en-US" altLang="en-US" sz="2400" b="0" i="0" u="none" strike="noStrike" kern="0" cap="none" spc="0" normalizeH="0" noProof="0" dirty="0" smtClean="0">
                <a:ln>
                  <a:noFill/>
                </a:ln>
                <a:solidFill>
                  <a:srgbClr val="000000"/>
                </a:solidFill>
                <a:effectLst/>
                <a:uLnTx/>
                <a:uFillTx/>
                <a:latin typeface="Times New Roman"/>
                <a:ea typeface="+mn-ea"/>
                <a:cs typeface="+mn-cs"/>
              </a:rPr>
              <a:t> an expression is similar to the translation of the expression into postfix form.</a:t>
            </a:r>
          </a:p>
          <a:p>
            <a:pPr algn="just"/>
            <a:endParaRPr kumimoji="0" lang="en-US" altLang="en-US" sz="2400" b="0" i="0" u="none" strike="noStrike" kern="0" cap="none" spc="0" normalizeH="0" noProof="0" dirty="0" smtClean="0">
              <a:ln>
                <a:noFill/>
              </a:ln>
              <a:solidFill>
                <a:srgbClr val="000000"/>
              </a:solidFill>
              <a:effectLst/>
              <a:uLnTx/>
              <a:uFillTx/>
              <a:latin typeface="Times New Roman"/>
              <a:ea typeface="+mn-ea"/>
              <a:cs typeface="+mn-cs"/>
            </a:endParaRPr>
          </a:p>
          <a:p>
            <a:pPr marL="0" indent="0" algn="just">
              <a:buNone/>
            </a:pPr>
            <a:r>
              <a:rPr lang="en-US" dirty="0"/>
              <a:t>The following functions are used in syntax tree for the expression. </a:t>
            </a:r>
            <a:endParaRPr lang="en-US" dirty="0" smtClean="0"/>
          </a:p>
          <a:p>
            <a:pPr marL="0" indent="0" algn="just">
              <a:buNone/>
            </a:pPr>
            <a:endParaRPr lang="en-US" dirty="0" smtClean="0"/>
          </a:p>
          <a:p>
            <a:pPr algn="just"/>
            <a:r>
              <a:rPr lang="en-US" dirty="0" smtClean="0"/>
              <a:t>1</a:t>
            </a:r>
            <a:r>
              <a:rPr lang="en-US" dirty="0"/>
              <a:t>. </a:t>
            </a:r>
            <a:r>
              <a:rPr lang="en-US" dirty="0" err="1">
                <a:solidFill>
                  <a:srgbClr val="FF0000"/>
                </a:solidFill>
              </a:rPr>
              <a:t>mknode</a:t>
            </a:r>
            <a:r>
              <a:rPr lang="en-US" dirty="0">
                <a:solidFill>
                  <a:srgbClr val="FF0000"/>
                </a:solidFill>
              </a:rPr>
              <a:t> ( op, left, right ) </a:t>
            </a:r>
            <a:r>
              <a:rPr lang="en-US" dirty="0"/>
              <a:t>This function creates a node with the field operator having operator as label, and the two pointers to left and right. </a:t>
            </a:r>
            <a:endParaRPr lang="en-US" dirty="0" smtClean="0"/>
          </a:p>
          <a:p>
            <a:pPr algn="just"/>
            <a:endParaRPr lang="en-US" dirty="0" smtClean="0"/>
          </a:p>
          <a:p>
            <a:pPr algn="just"/>
            <a:r>
              <a:rPr lang="en-US" dirty="0" smtClean="0"/>
              <a:t>2</a:t>
            </a:r>
            <a:r>
              <a:rPr lang="en-US" dirty="0"/>
              <a:t>. </a:t>
            </a:r>
            <a:r>
              <a:rPr lang="en-US" dirty="0" err="1">
                <a:solidFill>
                  <a:srgbClr val="FF0000"/>
                </a:solidFill>
              </a:rPr>
              <a:t>mkleaf</a:t>
            </a:r>
            <a:r>
              <a:rPr lang="en-US" dirty="0">
                <a:solidFill>
                  <a:srgbClr val="FF0000"/>
                </a:solidFill>
              </a:rPr>
              <a:t> ( id, entry ) </a:t>
            </a:r>
            <a:r>
              <a:rPr lang="en-US" dirty="0"/>
              <a:t>This function creates an identifier node with label “id” and a pointer to symbol table is given by “entry”. </a:t>
            </a:r>
            <a:endParaRPr lang="en-US" dirty="0" smtClean="0"/>
          </a:p>
          <a:p>
            <a:pPr algn="just"/>
            <a:endParaRPr lang="en-US" dirty="0" smtClean="0"/>
          </a:p>
          <a:p>
            <a:pPr algn="just"/>
            <a:r>
              <a:rPr lang="en-US" dirty="0" smtClean="0"/>
              <a:t>3</a:t>
            </a:r>
            <a:r>
              <a:rPr lang="en-US" dirty="0"/>
              <a:t>. </a:t>
            </a:r>
            <a:r>
              <a:rPr lang="en-US" dirty="0" err="1">
                <a:solidFill>
                  <a:srgbClr val="FF0000"/>
                </a:solidFill>
              </a:rPr>
              <a:t>mkleaf</a:t>
            </a:r>
            <a:r>
              <a:rPr lang="en-US" dirty="0">
                <a:solidFill>
                  <a:srgbClr val="FF0000"/>
                </a:solidFill>
              </a:rPr>
              <a:t> ( </a:t>
            </a:r>
            <a:r>
              <a:rPr lang="en-US" dirty="0" err="1">
                <a:solidFill>
                  <a:srgbClr val="FF0000"/>
                </a:solidFill>
              </a:rPr>
              <a:t>num</a:t>
            </a:r>
            <a:r>
              <a:rPr lang="en-US" dirty="0">
                <a:solidFill>
                  <a:srgbClr val="FF0000"/>
                </a:solidFill>
              </a:rPr>
              <a:t>, </a:t>
            </a:r>
            <a:r>
              <a:rPr lang="en-US" dirty="0" err="1">
                <a:solidFill>
                  <a:srgbClr val="FF0000"/>
                </a:solidFill>
              </a:rPr>
              <a:t>val</a:t>
            </a:r>
            <a:r>
              <a:rPr lang="en-US" dirty="0">
                <a:solidFill>
                  <a:srgbClr val="FF0000"/>
                </a:solidFill>
              </a:rPr>
              <a:t> ) </a:t>
            </a:r>
            <a:r>
              <a:rPr lang="en-US" dirty="0"/>
              <a:t>This function creates a node for number with label “</a:t>
            </a:r>
            <a:r>
              <a:rPr lang="en-US" dirty="0" err="1"/>
              <a:t>num</a:t>
            </a:r>
            <a:r>
              <a:rPr lang="en-US" dirty="0"/>
              <a:t>” and “</a:t>
            </a:r>
            <a:r>
              <a:rPr lang="en-US" dirty="0" err="1"/>
              <a:t>val</a:t>
            </a:r>
            <a:r>
              <a:rPr lang="en-US" dirty="0"/>
              <a:t>” is for the value of that number. </a:t>
            </a:r>
          </a:p>
          <a:p>
            <a:pPr algn="just"/>
            <a:endParaRPr kumimoji="0" lang="en-US" altLang="en-US" sz="2400" b="0" i="0" u="none" strike="noStrike" kern="0" cap="none" spc="0" normalizeH="0" noProof="0" dirty="0" smtClean="0">
              <a:ln>
                <a:noFill/>
              </a:ln>
              <a:solidFill>
                <a:srgbClr val="000000"/>
              </a:solidFill>
              <a:effectLst/>
              <a:uLnTx/>
              <a:uFillTx/>
              <a:latin typeface="Times New Roman"/>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393600" y="3750480"/>
              <a:ext cx="2349000" cy="2384640"/>
            </p14:xfrm>
          </p:contentPart>
        </mc:Choice>
        <mc:Fallback xmlns="">
          <p:pic>
            <p:nvPicPr>
              <p:cNvPr id="2" name="Ink 1"/>
              <p:cNvPicPr/>
              <p:nvPr/>
            </p:nvPicPr>
            <p:blipFill>
              <a:blip r:embed="rId3"/>
              <a:stretch>
                <a:fillRect/>
              </a:stretch>
            </p:blipFill>
            <p:spPr>
              <a:xfrm>
                <a:off x="6384240" y="3741120"/>
                <a:ext cx="2367720" cy="2403360"/>
              </a:xfrm>
              <a:prstGeom prst="rect">
                <a:avLst/>
              </a:prstGeom>
            </p:spPr>
          </p:pic>
        </mc:Fallback>
      </mc:AlternateContent>
    </p:spTree>
    <p:extLst>
      <p:ext uri="{BB962C8B-B14F-4D97-AF65-F5344CB8AC3E}">
        <p14:creationId xmlns:p14="http://schemas.microsoft.com/office/powerpoint/2010/main" val="885968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3821" y="1937663"/>
            <a:ext cx="10515600" cy="4531419"/>
          </a:xfrm>
        </p:spPr>
        <p:txBody>
          <a:bodyPr/>
          <a:lstStyle/>
          <a:p>
            <a:r>
              <a:rPr lang="en-IN" dirty="0" smtClean="0"/>
              <a:t>P1 </a:t>
            </a:r>
            <a:r>
              <a:rPr lang="en-IN" dirty="0"/>
              <a:t>= </a:t>
            </a:r>
            <a:r>
              <a:rPr lang="en-IN" dirty="0" err="1"/>
              <a:t>mkleaf</a:t>
            </a:r>
            <a:r>
              <a:rPr lang="en-IN" dirty="0"/>
              <a:t>(id, </a:t>
            </a:r>
            <a:r>
              <a:rPr lang="en-IN" dirty="0" smtClean="0"/>
              <a:t>entry a)</a:t>
            </a:r>
          </a:p>
          <a:p>
            <a:r>
              <a:rPr lang="en-IN" dirty="0" smtClean="0"/>
              <a:t>P2 </a:t>
            </a:r>
            <a:r>
              <a:rPr lang="en-IN" dirty="0"/>
              <a:t>= </a:t>
            </a:r>
            <a:r>
              <a:rPr lang="en-IN" dirty="0" err="1"/>
              <a:t>mkleaf</a:t>
            </a:r>
            <a:r>
              <a:rPr lang="en-IN" dirty="0"/>
              <a:t>(</a:t>
            </a:r>
            <a:r>
              <a:rPr lang="en-IN" dirty="0" err="1"/>
              <a:t>num</a:t>
            </a:r>
            <a:r>
              <a:rPr lang="en-IN" dirty="0"/>
              <a:t>, 4) </a:t>
            </a:r>
            <a:endParaRPr lang="en-IN" dirty="0" smtClean="0"/>
          </a:p>
          <a:p>
            <a:r>
              <a:rPr lang="en-IN" dirty="0" smtClean="0"/>
              <a:t>P3 </a:t>
            </a:r>
            <a:r>
              <a:rPr lang="en-IN" dirty="0"/>
              <a:t>= </a:t>
            </a:r>
            <a:r>
              <a:rPr lang="en-IN" dirty="0" err="1"/>
              <a:t>mknode</a:t>
            </a:r>
            <a:r>
              <a:rPr lang="en-IN" dirty="0"/>
              <a:t>(-, P1 , P2 ) </a:t>
            </a:r>
            <a:endParaRPr lang="en-IN" dirty="0" smtClean="0"/>
          </a:p>
          <a:p>
            <a:r>
              <a:rPr lang="en-IN" dirty="0" smtClean="0"/>
              <a:t>P4 </a:t>
            </a:r>
            <a:r>
              <a:rPr lang="en-IN" dirty="0"/>
              <a:t>= </a:t>
            </a:r>
            <a:r>
              <a:rPr lang="en-IN" dirty="0" err="1"/>
              <a:t>mkleaf</a:t>
            </a:r>
            <a:r>
              <a:rPr lang="en-IN" dirty="0"/>
              <a:t>(id, </a:t>
            </a:r>
            <a:r>
              <a:rPr lang="en-IN" dirty="0" smtClean="0"/>
              <a:t>entry c</a:t>
            </a:r>
            <a:r>
              <a:rPr lang="en-IN" dirty="0"/>
              <a:t>) </a:t>
            </a:r>
            <a:endParaRPr lang="en-IN" dirty="0" smtClean="0"/>
          </a:p>
          <a:p>
            <a:r>
              <a:rPr lang="en-IN" dirty="0" smtClean="0"/>
              <a:t>P5 </a:t>
            </a:r>
            <a:r>
              <a:rPr lang="en-IN" dirty="0"/>
              <a:t>= </a:t>
            </a:r>
            <a:r>
              <a:rPr lang="en-IN" dirty="0" err="1" smtClean="0"/>
              <a:t>mknode</a:t>
            </a:r>
            <a:r>
              <a:rPr lang="en-IN" dirty="0"/>
              <a:t>(+, P3 , P4 </a:t>
            </a:r>
            <a:r>
              <a:rPr lang="en-IN" dirty="0" smtClean="0"/>
              <a:t>)</a:t>
            </a:r>
          </a:p>
          <a:p>
            <a:pPr marL="0" indent="0">
              <a:buNone/>
            </a:pPr>
            <a:r>
              <a:rPr lang="en-IN" dirty="0" smtClean="0"/>
              <a:t>Where P1,P2…P5 are pointers to the nodes.</a:t>
            </a:r>
          </a:p>
          <a:p>
            <a:pPr marL="0" indent="0">
              <a:buNone/>
            </a:pPr>
            <a:r>
              <a:rPr lang="en-IN" dirty="0" smtClean="0"/>
              <a:t>Tree is constructed from </a:t>
            </a:r>
            <a:r>
              <a:rPr lang="en-IN" dirty="0" err="1" smtClean="0"/>
              <a:t>Bootom</a:t>
            </a:r>
            <a:r>
              <a:rPr lang="en-IN" dirty="0" smtClean="0"/>
              <a:t>-Up.</a:t>
            </a:r>
            <a:endParaRPr lang="en-IN" dirty="0"/>
          </a:p>
        </p:txBody>
      </p:sp>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4"/>
          <p:cNvSpPr/>
          <p:nvPr/>
        </p:nvSpPr>
        <p:spPr>
          <a:xfrm>
            <a:off x="5375920" y="332656"/>
            <a:ext cx="1837362" cy="584775"/>
          </a:xfrm>
          <a:prstGeom prst="rect">
            <a:avLst/>
          </a:prstGeom>
        </p:spPr>
        <p:txBody>
          <a:bodyPr wrap="none">
            <a:spAutoFit/>
          </a:bodyPr>
          <a:lstStyle/>
          <a:p>
            <a:r>
              <a:rPr lang="en-IN" sz="3200" b="1" kern="0" dirty="0">
                <a:solidFill>
                  <a:srgbClr val="000000"/>
                </a:solidFill>
                <a:latin typeface="Times New Roman"/>
                <a:ea typeface="+mj-ea"/>
                <a:cs typeface="+mj-cs"/>
              </a:rPr>
              <a:t>Example </a:t>
            </a:r>
          </a:p>
        </p:txBody>
      </p:sp>
      <p:sp>
        <p:nvSpPr>
          <p:cNvPr id="6" name="Rectangle 5"/>
          <p:cNvSpPr/>
          <p:nvPr/>
        </p:nvSpPr>
        <p:spPr>
          <a:xfrm>
            <a:off x="850717" y="764704"/>
            <a:ext cx="5650971" cy="1569660"/>
          </a:xfrm>
          <a:prstGeom prst="rect">
            <a:avLst/>
          </a:prstGeom>
        </p:spPr>
        <p:txBody>
          <a:bodyPr wrap="none">
            <a:spAutoFit/>
          </a:bodyPr>
          <a:lstStyle/>
          <a:p>
            <a:r>
              <a:rPr lang="en-IN" sz="3200" dirty="0" smtClean="0"/>
              <a:t>Construct Syntax Tree for a- </a:t>
            </a:r>
            <a:r>
              <a:rPr lang="en-IN" sz="3200" dirty="0"/>
              <a:t>4 + </a:t>
            </a:r>
            <a:r>
              <a:rPr lang="en-IN" sz="3200" dirty="0" smtClean="0"/>
              <a:t>c</a:t>
            </a:r>
          </a:p>
          <a:p>
            <a:r>
              <a:rPr lang="en-IN" sz="3200" dirty="0"/>
              <a:t>Postfix Form:  a4-c+</a:t>
            </a:r>
          </a:p>
          <a:p>
            <a:endParaRPr lang="en-IN" sz="3200" dirty="0"/>
          </a:p>
        </p:txBody>
      </p:sp>
      <p:pic>
        <p:nvPicPr>
          <p:cNvPr id="8" name="Picture 7"/>
          <p:cNvPicPr>
            <a:picLocks noChangeAspect="1"/>
          </p:cNvPicPr>
          <p:nvPr/>
        </p:nvPicPr>
        <p:blipFill>
          <a:blip r:embed="rId2"/>
          <a:stretch>
            <a:fillRect/>
          </a:stretch>
        </p:blipFill>
        <p:spPr>
          <a:xfrm>
            <a:off x="7896200" y="1988840"/>
            <a:ext cx="3575364" cy="3312368"/>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6813360" y="1652040"/>
              <a:ext cx="3840120" cy="3089880"/>
            </p14:xfrm>
          </p:contentPart>
        </mc:Choice>
        <mc:Fallback xmlns="">
          <p:pic>
            <p:nvPicPr>
              <p:cNvPr id="7" name="Ink 6"/>
              <p:cNvPicPr/>
              <p:nvPr/>
            </p:nvPicPr>
            <p:blipFill>
              <a:blip r:embed="rId4"/>
              <a:stretch>
                <a:fillRect/>
              </a:stretch>
            </p:blipFill>
            <p:spPr>
              <a:xfrm>
                <a:off x="6804000" y="1642680"/>
                <a:ext cx="3858840" cy="3108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3348720" y="1705680"/>
              <a:ext cx="982440" cy="402120"/>
            </p14:xfrm>
          </p:contentPart>
        </mc:Choice>
        <mc:Fallback xmlns="">
          <p:pic>
            <p:nvPicPr>
              <p:cNvPr id="9" name="Ink 8"/>
              <p:cNvPicPr/>
              <p:nvPr/>
            </p:nvPicPr>
            <p:blipFill>
              <a:blip r:embed="rId6"/>
              <a:stretch>
                <a:fillRect/>
              </a:stretch>
            </p:blipFill>
            <p:spPr>
              <a:xfrm>
                <a:off x="3339360" y="1696320"/>
                <a:ext cx="1001160" cy="420840"/>
              </a:xfrm>
              <a:prstGeom prst="rect">
                <a:avLst/>
              </a:prstGeom>
            </p:spPr>
          </p:pic>
        </mc:Fallback>
      </mc:AlternateContent>
    </p:spTree>
    <p:extLst>
      <p:ext uri="{BB962C8B-B14F-4D97-AF65-F5344CB8AC3E}">
        <p14:creationId xmlns:p14="http://schemas.microsoft.com/office/powerpoint/2010/main" val="332701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additive="base">
                                        <p:cTn id="4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3821" y="1937663"/>
            <a:ext cx="10515600" cy="4531419"/>
          </a:xfrm>
        </p:spPr>
        <p:txBody>
          <a:bodyPr/>
          <a:lstStyle/>
          <a:p>
            <a:r>
              <a:rPr lang="en-IN" dirty="0" smtClean="0"/>
              <a:t>P1 </a:t>
            </a:r>
            <a:r>
              <a:rPr lang="en-IN" dirty="0"/>
              <a:t>= </a:t>
            </a:r>
            <a:r>
              <a:rPr lang="en-IN" dirty="0" err="1"/>
              <a:t>mkleaf</a:t>
            </a:r>
            <a:r>
              <a:rPr lang="en-IN" dirty="0"/>
              <a:t>(id, </a:t>
            </a:r>
            <a:r>
              <a:rPr lang="en-IN" dirty="0" smtClean="0"/>
              <a:t>entry a)</a:t>
            </a:r>
          </a:p>
          <a:p>
            <a:r>
              <a:rPr lang="en-IN" dirty="0" smtClean="0"/>
              <a:t>P2 </a:t>
            </a:r>
            <a:r>
              <a:rPr lang="en-IN" dirty="0"/>
              <a:t>= </a:t>
            </a:r>
            <a:r>
              <a:rPr lang="en-IN" dirty="0" err="1" smtClean="0"/>
              <a:t>mkleaf</a:t>
            </a:r>
            <a:r>
              <a:rPr lang="en-IN" dirty="0" smtClean="0"/>
              <a:t>(id, entry b) </a:t>
            </a:r>
          </a:p>
          <a:p>
            <a:r>
              <a:rPr lang="en-IN" dirty="0" smtClean="0"/>
              <a:t>P3 </a:t>
            </a:r>
            <a:r>
              <a:rPr lang="en-IN" dirty="0"/>
              <a:t>= </a:t>
            </a:r>
            <a:r>
              <a:rPr lang="en-IN" dirty="0" err="1"/>
              <a:t>mkleaf</a:t>
            </a:r>
            <a:r>
              <a:rPr lang="en-IN" dirty="0"/>
              <a:t>(id, </a:t>
            </a:r>
            <a:r>
              <a:rPr lang="en-IN" dirty="0" smtClean="0"/>
              <a:t>entry c</a:t>
            </a:r>
            <a:r>
              <a:rPr lang="en-IN" dirty="0"/>
              <a:t>)</a:t>
            </a:r>
            <a:endParaRPr lang="en-IN" dirty="0" smtClean="0"/>
          </a:p>
          <a:p>
            <a:r>
              <a:rPr lang="en-IN" dirty="0" smtClean="0"/>
              <a:t>P4 </a:t>
            </a:r>
            <a:r>
              <a:rPr lang="en-IN" dirty="0"/>
              <a:t>= </a:t>
            </a:r>
            <a:r>
              <a:rPr lang="en-IN" dirty="0" err="1"/>
              <a:t>mknode</a:t>
            </a:r>
            <a:r>
              <a:rPr lang="en-IN" dirty="0" smtClean="0"/>
              <a:t>(*, P2 </a:t>
            </a:r>
            <a:r>
              <a:rPr lang="en-IN" dirty="0"/>
              <a:t>, </a:t>
            </a:r>
            <a:r>
              <a:rPr lang="en-IN" dirty="0" smtClean="0"/>
              <a:t>P3 ) </a:t>
            </a:r>
          </a:p>
          <a:p>
            <a:r>
              <a:rPr lang="en-IN" dirty="0" smtClean="0"/>
              <a:t>P5 </a:t>
            </a:r>
            <a:r>
              <a:rPr lang="en-IN" dirty="0"/>
              <a:t>= </a:t>
            </a:r>
            <a:r>
              <a:rPr lang="en-IN" dirty="0" err="1" smtClean="0"/>
              <a:t>mknode</a:t>
            </a:r>
            <a:r>
              <a:rPr lang="en-IN" dirty="0"/>
              <a:t>(+, </a:t>
            </a:r>
            <a:r>
              <a:rPr lang="en-IN" dirty="0" smtClean="0"/>
              <a:t>P1 </a:t>
            </a:r>
            <a:r>
              <a:rPr lang="en-IN" dirty="0"/>
              <a:t>, P4 </a:t>
            </a:r>
            <a:r>
              <a:rPr lang="en-IN" dirty="0" smtClean="0"/>
              <a:t>)</a:t>
            </a:r>
          </a:p>
          <a:p>
            <a:pPr marL="0" indent="0">
              <a:buNone/>
            </a:pPr>
            <a:r>
              <a:rPr lang="en-IN" dirty="0" smtClean="0"/>
              <a:t>Where P1,P2…P5 are pointers to the nodes.</a:t>
            </a:r>
          </a:p>
          <a:p>
            <a:pPr marL="0" indent="0">
              <a:buNone/>
            </a:pPr>
            <a:r>
              <a:rPr lang="en-IN" dirty="0" smtClean="0"/>
              <a:t>Tree is constructed from </a:t>
            </a:r>
            <a:r>
              <a:rPr lang="en-IN" dirty="0" err="1" smtClean="0"/>
              <a:t>Bootom</a:t>
            </a:r>
            <a:r>
              <a:rPr lang="en-IN" dirty="0" smtClean="0"/>
              <a:t>-Up.</a:t>
            </a:r>
            <a:endParaRPr lang="en-IN" dirty="0"/>
          </a:p>
        </p:txBody>
      </p:sp>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4"/>
          <p:cNvSpPr/>
          <p:nvPr/>
        </p:nvSpPr>
        <p:spPr>
          <a:xfrm>
            <a:off x="5375920" y="332656"/>
            <a:ext cx="1837362" cy="584775"/>
          </a:xfrm>
          <a:prstGeom prst="rect">
            <a:avLst/>
          </a:prstGeom>
        </p:spPr>
        <p:txBody>
          <a:bodyPr wrap="none">
            <a:spAutoFit/>
          </a:bodyPr>
          <a:lstStyle/>
          <a:p>
            <a:r>
              <a:rPr lang="en-IN" sz="3200" b="1" kern="0" dirty="0">
                <a:solidFill>
                  <a:srgbClr val="000000"/>
                </a:solidFill>
                <a:latin typeface="Times New Roman"/>
                <a:ea typeface="+mj-ea"/>
                <a:cs typeface="+mj-cs"/>
              </a:rPr>
              <a:t>Example </a:t>
            </a:r>
          </a:p>
        </p:txBody>
      </p:sp>
      <p:sp>
        <p:nvSpPr>
          <p:cNvPr id="6" name="Rectangle 5"/>
          <p:cNvSpPr/>
          <p:nvPr/>
        </p:nvSpPr>
        <p:spPr>
          <a:xfrm>
            <a:off x="850717" y="764704"/>
            <a:ext cx="5451429" cy="1077218"/>
          </a:xfrm>
          <a:prstGeom prst="rect">
            <a:avLst/>
          </a:prstGeom>
        </p:spPr>
        <p:txBody>
          <a:bodyPr wrap="none">
            <a:spAutoFit/>
          </a:bodyPr>
          <a:lstStyle/>
          <a:p>
            <a:r>
              <a:rPr lang="en-IN" sz="3200" dirty="0" smtClean="0"/>
              <a:t>Construct Syntax Tree for </a:t>
            </a:r>
            <a:r>
              <a:rPr lang="en-IN" sz="3200" dirty="0" err="1" smtClean="0"/>
              <a:t>a+b</a:t>
            </a:r>
            <a:r>
              <a:rPr lang="en-IN" sz="3200" dirty="0" smtClean="0"/>
              <a:t>*c</a:t>
            </a:r>
          </a:p>
          <a:p>
            <a:r>
              <a:rPr lang="en-IN" sz="3200" dirty="0"/>
              <a:t>Postfix Form:  </a:t>
            </a:r>
            <a:r>
              <a:rPr lang="en-IN" sz="3200" dirty="0" err="1" smtClean="0"/>
              <a:t>abc</a:t>
            </a:r>
            <a:r>
              <a:rPr lang="en-IN" sz="3200" dirty="0" smtClean="0"/>
              <a:t>*+</a:t>
            </a:r>
            <a:endParaRPr lang="en-IN" sz="3200" dirty="0"/>
          </a:p>
        </p:txBody>
      </p:sp>
      <p:pic>
        <p:nvPicPr>
          <p:cNvPr id="8194" name="Picture 2" descr="Parse tree and Syntax tre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941" y="1916832"/>
            <a:ext cx="349567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8688288" y="2630810"/>
            <a:ext cx="514350" cy="438150"/>
          </a:xfrm>
          <a:prstGeom prst="rect">
            <a:avLst/>
          </a:prstGeom>
        </p:spPr>
      </p:pic>
      <p:pic>
        <p:nvPicPr>
          <p:cNvPr id="10" name="Picture 9"/>
          <p:cNvPicPr>
            <a:picLocks noChangeAspect="1"/>
          </p:cNvPicPr>
          <p:nvPr/>
        </p:nvPicPr>
        <p:blipFill>
          <a:blip r:embed="rId3"/>
          <a:stretch>
            <a:fillRect/>
          </a:stretch>
        </p:blipFill>
        <p:spPr>
          <a:xfrm>
            <a:off x="11635030" y="3399358"/>
            <a:ext cx="257175" cy="438150"/>
          </a:xfrm>
          <a:prstGeom prst="rect">
            <a:avLst/>
          </a:prstGeom>
        </p:spPr>
      </p:pic>
      <p:pic>
        <p:nvPicPr>
          <p:cNvPr id="11" name="Picture 10"/>
          <p:cNvPicPr>
            <a:picLocks noChangeAspect="1"/>
          </p:cNvPicPr>
          <p:nvPr/>
        </p:nvPicPr>
        <p:blipFill>
          <a:blip r:embed="rId3"/>
          <a:stretch>
            <a:fillRect/>
          </a:stretch>
        </p:blipFill>
        <p:spPr>
          <a:xfrm>
            <a:off x="10488488" y="3399358"/>
            <a:ext cx="298326" cy="432048"/>
          </a:xfrm>
          <a:prstGeom prst="rect">
            <a:avLst/>
          </a:prstGeom>
        </p:spPr>
      </p:pic>
      <p:cxnSp>
        <p:nvCxnSpPr>
          <p:cNvPr id="13" name="Straight Arrow Connector 12"/>
          <p:cNvCxnSpPr/>
          <p:nvPr/>
        </p:nvCxnSpPr>
        <p:spPr>
          <a:xfrm>
            <a:off x="8945463" y="3089791"/>
            <a:ext cx="0" cy="327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56240" y="3417062"/>
            <a:ext cx="1224136" cy="369332"/>
          </a:xfrm>
          <a:prstGeom prst="rect">
            <a:avLst/>
          </a:prstGeom>
          <a:noFill/>
        </p:spPr>
        <p:txBody>
          <a:bodyPr wrap="square" rtlCol="0">
            <a:spAutoFit/>
          </a:bodyPr>
          <a:lstStyle/>
          <a:p>
            <a:r>
              <a:rPr lang="en-US" dirty="0"/>
              <a:t>e</a:t>
            </a:r>
            <a:r>
              <a:rPr lang="en-US" dirty="0" smtClean="0"/>
              <a:t>ntry for a</a:t>
            </a:r>
            <a:endParaRPr lang="en-US" dirty="0"/>
          </a:p>
        </p:txBody>
      </p:sp>
      <p:cxnSp>
        <p:nvCxnSpPr>
          <p:cNvPr id="19" name="Straight Arrow Connector 18"/>
          <p:cNvCxnSpPr/>
          <p:nvPr/>
        </p:nvCxnSpPr>
        <p:spPr>
          <a:xfrm>
            <a:off x="10673655" y="3861048"/>
            <a:ext cx="0" cy="327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984432" y="4188319"/>
            <a:ext cx="1224136" cy="369332"/>
          </a:xfrm>
          <a:prstGeom prst="rect">
            <a:avLst/>
          </a:prstGeom>
          <a:noFill/>
        </p:spPr>
        <p:txBody>
          <a:bodyPr wrap="square" rtlCol="0">
            <a:spAutoFit/>
          </a:bodyPr>
          <a:lstStyle/>
          <a:p>
            <a:r>
              <a:rPr lang="en-US" dirty="0"/>
              <a:t>e</a:t>
            </a:r>
            <a:r>
              <a:rPr lang="en-US" dirty="0" smtClean="0"/>
              <a:t>ntry for b</a:t>
            </a:r>
            <a:endParaRPr lang="en-US" dirty="0"/>
          </a:p>
        </p:txBody>
      </p:sp>
      <p:cxnSp>
        <p:nvCxnSpPr>
          <p:cNvPr id="21" name="Straight Arrow Connector 20"/>
          <p:cNvCxnSpPr/>
          <p:nvPr/>
        </p:nvCxnSpPr>
        <p:spPr>
          <a:xfrm>
            <a:off x="11784632" y="3789040"/>
            <a:ext cx="0" cy="327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064552" y="4067780"/>
            <a:ext cx="1224136" cy="369332"/>
          </a:xfrm>
          <a:prstGeom prst="rect">
            <a:avLst/>
          </a:prstGeom>
          <a:noFill/>
        </p:spPr>
        <p:txBody>
          <a:bodyPr wrap="square" rtlCol="0">
            <a:spAutoFit/>
          </a:bodyPr>
          <a:lstStyle/>
          <a:p>
            <a:r>
              <a:rPr lang="en-US" dirty="0"/>
              <a:t>e</a:t>
            </a:r>
            <a:r>
              <a:rPr lang="en-US" dirty="0" smtClean="0"/>
              <a:t>ntry for c</a:t>
            </a:r>
            <a:endParaRPr lang="en-US" dirty="0"/>
          </a:p>
        </p:txBody>
      </p:sp>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8501040" y="4572000"/>
              <a:ext cx="1214640" cy="1206000"/>
            </p14:xfrm>
          </p:contentPart>
        </mc:Choice>
        <mc:Fallback xmlns="">
          <p:pic>
            <p:nvPicPr>
              <p:cNvPr id="7" name="Ink 6"/>
              <p:cNvPicPr/>
              <p:nvPr/>
            </p:nvPicPr>
            <p:blipFill>
              <a:blip r:embed="rId5"/>
              <a:stretch>
                <a:fillRect/>
              </a:stretch>
            </p:blipFill>
            <p:spPr>
              <a:xfrm>
                <a:off x="8491680" y="4562640"/>
                <a:ext cx="1233360" cy="1224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5607720" y="2214720"/>
              <a:ext cx="360" cy="360"/>
            </p14:xfrm>
          </p:contentPart>
        </mc:Choice>
        <mc:Fallback xmlns="">
          <p:pic>
            <p:nvPicPr>
              <p:cNvPr id="8" name="Ink 7"/>
              <p:cNvPicPr/>
              <p:nvPr/>
            </p:nvPicPr>
            <p:blipFill>
              <a:blip r:embed="rId7"/>
              <a:stretch>
                <a:fillRect/>
              </a:stretch>
            </p:blipFill>
            <p:spPr>
              <a:xfrm>
                <a:off x="5598360" y="2205360"/>
                <a:ext cx="19080" cy="19080"/>
              </a:xfrm>
              <a:prstGeom prst="rect">
                <a:avLst/>
              </a:prstGeom>
            </p:spPr>
          </p:pic>
        </mc:Fallback>
      </mc:AlternateContent>
    </p:spTree>
    <p:extLst>
      <p:ext uri="{BB962C8B-B14F-4D97-AF65-F5344CB8AC3E}">
        <p14:creationId xmlns:p14="http://schemas.microsoft.com/office/powerpoint/2010/main" val="68006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additive="base">
                                        <p:cTn id="4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194"/>
                                        </p:tgtEl>
                                        <p:attrNameLst>
                                          <p:attrName>style.visibility</p:attrName>
                                        </p:attrNameLst>
                                      </p:cBhvr>
                                      <p:to>
                                        <p:strVal val="visible"/>
                                      </p:to>
                                    </p:set>
                                    <p:anim calcmode="lin" valueType="num">
                                      <p:cBhvr additive="base">
                                        <p:cTn id="59" dur="500" fill="hold"/>
                                        <p:tgtEl>
                                          <p:spTgt spid="8194"/>
                                        </p:tgtEl>
                                        <p:attrNameLst>
                                          <p:attrName>ppt_x</p:attrName>
                                        </p:attrNameLst>
                                      </p:cBhvr>
                                      <p:tavLst>
                                        <p:tav tm="0">
                                          <p:val>
                                            <p:strVal val="#ppt_x"/>
                                          </p:val>
                                        </p:tav>
                                        <p:tav tm="100000">
                                          <p:val>
                                            <p:strVal val="#ppt_x"/>
                                          </p:val>
                                        </p:tav>
                                      </p:tavLst>
                                    </p:anim>
                                    <p:anim calcmode="lin" valueType="num">
                                      <p:cBhvr additive="base">
                                        <p:cTn id="60" dur="500" fill="hold"/>
                                        <p:tgtEl>
                                          <p:spTgt spid="819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8" name="Rectangle 2"/>
          <p:cNvSpPr>
            <a:spLocks noChangeArrowheads="1"/>
          </p:cNvSpPr>
          <p:nvPr/>
        </p:nvSpPr>
        <p:spPr bwMode="auto">
          <a:xfrm>
            <a:off x="-407368" y="598130"/>
            <a:ext cx="90956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03030"/>
                </a:solidFill>
                <a:effectLst/>
                <a:latin typeface="Arimo"/>
              </a:rPr>
              <a:t>Construct a syntax tree for the following arithmetic expression</a:t>
            </a:r>
            <a:endParaRPr kumimoji="0" lang="en-US" altLang="en-US"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303030"/>
                </a:solidFill>
                <a:latin typeface="Arimo"/>
              </a:rPr>
              <a:t>a</a:t>
            </a:r>
            <a:r>
              <a:rPr lang="en-US" altLang="en-US" dirty="0" smtClean="0">
                <a:solidFill>
                  <a:srgbClr val="303030"/>
                </a:solidFill>
                <a:latin typeface="Arimo"/>
              </a:rPr>
              <a:t>=b*-</a:t>
            </a:r>
            <a:r>
              <a:rPr lang="en-US" altLang="en-US" dirty="0" err="1" smtClean="0">
                <a:solidFill>
                  <a:srgbClr val="303030"/>
                </a:solidFill>
                <a:latin typeface="Arimo"/>
              </a:rPr>
              <a:t>c+b</a:t>
            </a:r>
            <a:r>
              <a:rPr lang="en-US" altLang="en-US" dirty="0" smtClean="0">
                <a:solidFill>
                  <a:srgbClr val="303030"/>
                </a:solidFill>
                <a:latin typeface="Arimo"/>
              </a:rPr>
              <a:t>*-c</a:t>
            </a:r>
            <a:endParaRPr kumimoji="0" lang="en-US" altLang="en-US" b="0" i="0" u="none" strike="noStrike" cap="none" normalizeH="0" baseline="0" dirty="0" smtClean="0">
              <a:ln>
                <a:noFill/>
              </a:ln>
              <a:solidFill>
                <a:schemeClr val="tx1"/>
              </a:solidFill>
              <a:effectLst/>
            </a:endParaRPr>
          </a:p>
        </p:txBody>
      </p:sp>
      <p:sp>
        <p:nvSpPr>
          <p:cNvPr id="14" name="Rectangle 13"/>
          <p:cNvSpPr/>
          <p:nvPr/>
        </p:nvSpPr>
        <p:spPr>
          <a:xfrm>
            <a:off x="407368" y="1556792"/>
            <a:ext cx="7128792" cy="646331"/>
          </a:xfrm>
          <a:prstGeom prst="rect">
            <a:avLst/>
          </a:prstGeom>
        </p:spPr>
        <p:txBody>
          <a:bodyPr wrap="square">
            <a:spAutoFit/>
          </a:bodyPr>
          <a:lstStyle/>
          <a:p>
            <a:pPr fontAlgn="base"/>
            <a:r>
              <a:rPr lang="en-US" dirty="0"/>
              <a:t>We convert the given arithmetic expression into a postfix expression </a:t>
            </a:r>
            <a:r>
              <a:rPr lang="en-US" dirty="0" smtClean="0"/>
              <a:t>as-</a:t>
            </a:r>
          </a:p>
          <a:p>
            <a:pPr fontAlgn="base"/>
            <a:r>
              <a:rPr lang="en-US" dirty="0" err="1" smtClean="0">
                <a:solidFill>
                  <a:srgbClr val="303030"/>
                </a:solidFill>
                <a:latin typeface="Arimo"/>
              </a:rPr>
              <a:t>abc</a:t>
            </a:r>
            <a:r>
              <a:rPr lang="en-US" dirty="0" smtClean="0">
                <a:solidFill>
                  <a:srgbClr val="303030"/>
                </a:solidFill>
                <a:latin typeface="Arimo"/>
              </a:rPr>
              <a:t>-*</a:t>
            </a:r>
            <a:r>
              <a:rPr lang="en-US" dirty="0" err="1" smtClean="0">
                <a:solidFill>
                  <a:srgbClr val="303030"/>
                </a:solidFill>
                <a:latin typeface="Arimo"/>
              </a:rPr>
              <a:t>bc</a:t>
            </a:r>
            <a:r>
              <a:rPr lang="en-US" dirty="0" smtClean="0">
                <a:solidFill>
                  <a:srgbClr val="303030"/>
                </a:solidFill>
                <a:latin typeface="Arimo"/>
              </a:rPr>
              <a:t>-*+=</a:t>
            </a:r>
            <a:endParaRPr lang="de-DE" dirty="0" smtClean="0">
              <a:solidFill>
                <a:srgbClr val="303030"/>
              </a:solidFill>
              <a:latin typeface="Arimo"/>
            </a:endParaRPr>
          </a:p>
        </p:txBody>
      </p:sp>
      <p:pic>
        <p:nvPicPr>
          <p:cNvPr id="15" name="Picture 14"/>
          <p:cNvPicPr>
            <a:picLocks noChangeAspect="1"/>
          </p:cNvPicPr>
          <p:nvPr/>
        </p:nvPicPr>
        <p:blipFill>
          <a:blip r:embed="rId2"/>
          <a:stretch>
            <a:fillRect/>
          </a:stretch>
        </p:blipFill>
        <p:spPr>
          <a:xfrm>
            <a:off x="5591944" y="2204864"/>
            <a:ext cx="5472607" cy="3312368"/>
          </a:xfrm>
          <a:prstGeom prst="rect">
            <a:avLst/>
          </a:prstGeom>
        </p:spPr>
      </p:pic>
    </p:spTree>
    <p:extLst>
      <p:ext uri="{BB962C8B-B14F-4D97-AF65-F5344CB8AC3E}">
        <p14:creationId xmlns:p14="http://schemas.microsoft.com/office/powerpoint/2010/main" val="322904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8" name="Rectangle 2"/>
          <p:cNvSpPr>
            <a:spLocks noChangeArrowheads="1"/>
          </p:cNvSpPr>
          <p:nvPr/>
        </p:nvSpPr>
        <p:spPr bwMode="auto">
          <a:xfrm>
            <a:off x="-407368" y="598130"/>
            <a:ext cx="90956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03030"/>
                </a:solidFill>
                <a:effectLst/>
                <a:latin typeface="Arimo"/>
              </a:rPr>
              <a:t>Construct a syntax tree for the following arithmetic expression</a:t>
            </a:r>
            <a:endParaRPr kumimoji="0" lang="en-US" altLang="en-US"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03030"/>
                </a:solidFill>
                <a:effectLst/>
                <a:latin typeface="Arimo"/>
              </a:rPr>
              <a:t>( a + b ) * ( c – d ) + ( ( e / f ) * ( a + b ))</a:t>
            </a:r>
            <a:endParaRPr kumimoji="0" lang="en-US" altLang="en-US" b="0" i="0" u="none" strike="noStrike" cap="none" normalizeH="0" baseline="0" dirty="0" smtClean="0">
              <a:ln>
                <a:noFill/>
              </a:ln>
              <a:solidFill>
                <a:schemeClr val="tx1"/>
              </a:solidFill>
              <a:effectLst/>
            </a:endParaRPr>
          </a:p>
        </p:txBody>
      </p:sp>
      <p:sp>
        <p:nvSpPr>
          <p:cNvPr id="14" name="Rectangle 13"/>
          <p:cNvSpPr/>
          <p:nvPr/>
        </p:nvSpPr>
        <p:spPr>
          <a:xfrm>
            <a:off x="407368" y="1563757"/>
            <a:ext cx="7128792" cy="2585323"/>
          </a:xfrm>
          <a:prstGeom prst="rect">
            <a:avLst/>
          </a:prstGeom>
        </p:spPr>
        <p:txBody>
          <a:bodyPr wrap="square">
            <a:spAutoFit/>
          </a:bodyPr>
          <a:lstStyle/>
          <a:p>
            <a:pPr fontAlgn="base"/>
            <a:r>
              <a:rPr lang="en-US" dirty="0"/>
              <a:t>We convert the given arithmetic expression into a postfix expression as-</a:t>
            </a:r>
            <a:endParaRPr lang="de-DE" dirty="0" smtClean="0">
              <a:solidFill>
                <a:srgbClr val="303030"/>
              </a:solidFill>
              <a:latin typeface="Arimo"/>
            </a:endParaRPr>
          </a:p>
          <a:p>
            <a:pPr fontAlgn="base"/>
            <a:r>
              <a:rPr lang="de-DE" dirty="0" smtClean="0">
                <a:solidFill>
                  <a:srgbClr val="303030"/>
                </a:solidFill>
                <a:latin typeface="Arimo"/>
              </a:rPr>
              <a:t>( </a:t>
            </a:r>
            <a:r>
              <a:rPr lang="de-DE" dirty="0">
                <a:solidFill>
                  <a:srgbClr val="303030"/>
                </a:solidFill>
                <a:latin typeface="Arimo"/>
              </a:rPr>
              <a:t>a + b ) * ( c – d ) + ( ( e / f ) * ( a + b ) )</a:t>
            </a:r>
          </a:p>
          <a:p>
            <a:pPr fontAlgn="base"/>
            <a:r>
              <a:rPr lang="de-DE" dirty="0">
                <a:solidFill>
                  <a:srgbClr val="303030"/>
                </a:solidFill>
                <a:latin typeface="Arimo"/>
              </a:rPr>
              <a:t>( a + b )</a:t>
            </a:r>
            <a:r>
              <a:rPr lang="de-DE" dirty="0" smtClean="0">
                <a:solidFill>
                  <a:srgbClr val="303030"/>
                </a:solidFill>
                <a:latin typeface="Arimo"/>
              </a:rPr>
              <a:t> </a:t>
            </a:r>
            <a:r>
              <a:rPr lang="de-DE" dirty="0">
                <a:solidFill>
                  <a:srgbClr val="303030"/>
                </a:solidFill>
                <a:latin typeface="Arimo"/>
              </a:rPr>
              <a:t>* ( c – d ) + ( ( e </a:t>
            </a:r>
            <a:r>
              <a:rPr lang="de-DE" dirty="0" smtClean="0">
                <a:solidFill>
                  <a:srgbClr val="303030"/>
                </a:solidFill>
                <a:latin typeface="Arimo"/>
              </a:rPr>
              <a:t>f/) </a:t>
            </a:r>
            <a:r>
              <a:rPr lang="de-DE" dirty="0">
                <a:solidFill>
                  <a:srgbClr val="303030"/>
                </a:solidFill>
                <a:latin typeface="Arimo"/>
              </a:rPr>
              <a:t>* ( a + b ) )</a:t>
            </a:r>
          </a:p>
          <a:p>
            <a:pPr fontAlgn="base"/>
            <a:r>
              <a:rPr lang="de-DE" dirty="0">
                <a:solidFill>
                  <a:srgbClr val="303030"/>
                </a:solidFill>
                <a:latin typeface="Arimo"/>
              </a:rPr>
              <a:t>( a + b )</a:t>
            </a:r>
            <a:r>
              <a:rPr lang="de-DE" dirty="0" smtClean="0">
                <a:solidFill>
                  <a:srgbClr val="303030"/>
                </a:solidFill>
                <a:latin typeface="Arimo"/>
              </a:rPr>
              <a:t> </a:t>
            </a:r>
            <a:r>
              <a:rPr lang="de-DE" dirty="0">
                <a:solidFill>
                  <a:srgbClr val="303030"/>
                </a:solidFill>
                <a:latin typeface="Arimo"/>
              </a:rPr>
              <a:t>* ( c – d )</a:t>
            </a:r>
            <a:r>
              <a:rPr lang="de-DE" dirty="0" smtClean="0">
                <a:solidFill>
                  <a:srgbClr val="303030"/>
                </a:solidFill>
                <a:latin typeface="Arimo"/>
              </a:rPr>
              <a:t> </a:t>
            </a:r>
            <a:r>
              <a:rPr lang="de-DE" dirty="0">
                <a:solidFill>
                  <a:srgbClr val="303030"/>
                </a:solidFill>
                <a:latin typeface="Arimo"/>
              </a:rPr>
              <a:t>+ ( ( e </a:t>
            </a:r>
            <a:r>
              <a:rPr lang="de-DE" dirty="0" smtClean="0">
                <a:solidFill>
                  <a:srgbClr val="303030"/>
                </a:solidFill>
                <a:latin typeface="Arimo"/>
              </a:rPr>
              <a:t>f/ </a:t>
            </a:r>
            <a:r>
              <a:rPr lang="de-DE" dirty="0">
                <a:solidFill>
                  <a:srgbClr val="303030"/>
                </a:solidFill>
                <a:latin typeface="Arimo"/>
              </a:rPr>
              <a:t>) * ( </a:t>
            </a:r>
            <a:r>
              <a:rPr lang="de-DE" dirty="0" smtClean="0">
                <a:solidFill>
                  <a:srgbClr val="303030"/>
                </a:solidFill>
                <a:latin typeface="Arimo"/>
              </a:rPr>
              <a:t>ab+ </a:t>
            </a:r>
            <a:r>
              <a:rPr lang="de-DE" dirty="0">
                <a:solidFill>
                  <a:srgbClr val="303030"/>
                </a:solidFill>
                <a:latin typeface="Arimo"/>
              </a:rPr>
              <a:t>) )</a:t>
            </a:r>
          </a:p>
          <a:p>
            <a:pPr fontAlgn="base"/>
            <a:r>
              <a:rPr lang="de-DE" dirty="0">
                <a:solidFill>
                  <a:srgbClr val="303030"/>
                </a:solidFill>
                <a:latin typeface="Arimo"/>
              </a:rPr>
              <a:t>( a + b ) * ( c – d )</a:t>
            </a:r>
            <a:r>
              <a:rPr lang="de-DE" dirty="0" smtClean="0">
                <a:solidFill>
                  <a:srgbClr val="303030"/>
                </a:solidFill>
                <a:latin typeface="Arimo"/>
              </a:rPr>
              <a:t> </a:t>
            </a:r>
            <a:r>
              <a:rPr lang="de-DE" dirty="0">
                <a:solidFill>
                  <a:srgbClr val="303030"/>
                </a:solidFill>
                <a:latin typeface="Arimo"/>
              </a:rPr>
              <a:t>+ </a:t>
            </a:r>
            <a:r>
              <a:rPr lang="de-DE" dirty="0" smtClean="0">
                <a:solidFill>
                  <a:srgbClr val="303030"/>
                </a:solidFill>
                <a:latin typeface="Arimo"/>
              </a:rPr>
              <a:t>(</a:t>
            </a:r>
            <a:r>
              <a:rPr lang="de-DE" dirty="0">
                <a:solidFill>
                  <a:srgbClr val="303030"/>
                </a:solidFill>
                <a:latin typeface="Arimo"/>
              </a:rPr>
              <a:t>ef/ab</a:t>
            </a:r>
            <a:r>
              <a:rPr lang="de-DE" dirty="0" smtClean="0">
                <a:solidFill>
                  <a:srgbClr val="303030"/>
                </a:solidFill>
                <a:latin typeface="Arimo"/>
              </a:rPr>
              <a:t>+*)</a:t>
            </a:r>
            <a:endParaRPr lang="de-DE" dirty="0">
              <a:solidFill>
                <a:srgbClr val="303030"/>
              </a:solidFill>
              <a:latin typeface="Arimo"/>
            </a:endParaRPr>
          </a:p>
          <a:p>
            <a:pPr fontAlgn="base"/>
            <a:r>
              <a:rPr lang="de-DE" dirty="0">
                <a:solidFill>
                  <a:srgbClr val="303030"/>
                </a:solidFill>
                <a:latin typeface="Arimo"/>
              </a:rPr>
              <a:t>ab+ </a:t>
            </a:r>
            <a:r>
              <a:rPr lang="de-DE" dirty="0" smtClean="0">
                <a:solidFill>
                  <a:srgbClr val="303030"/>
                </a:solidFill>
                <a:latin typeface="Arimo"/>
              </a:rPr>
              <a:t>*</a:t>
            </a:r>
            <a:r>
              <a:rPr lang="de-DE" dirty="0">
                <a:solidFill>
                  <a:srgbClr val="303030"/>
                </a:solidFill>
                <a:latin typeface="Arimo"/>
              </a:rPr>
              <a:t> ( c – d )</a:t>
            </a:r>
            <a:r>
              <a:rPr lang="de-DE" dirty="0" smtClean="0">
                <a:solidFill>
                  <a:srgbClr val="303030"/>
                </a:solidFill>
                <a:latin typeface="Arimo"/>
              </a:rPr>
              <a:t> </a:t>
            </a:r>
            <a:r>
              <a:rPr lang="de-DE" dirty="0">
                <a:solidFill>
                  <a:srgbClr val="303030"/>
                </a:solidFill>
                <a:latin typeface="Arimo"/>
              </a:rPr>
              <a:t>+ (ef/ab+*)</a:t>
            </a:r>
          </a:p>
          <a:p>
            <a:pPr fontAlgn="base"/>
            <a:r>
              <a:rPr lang="de-DE" dirty="0" smtClean="0">
                <a:solidFill>
                  <a:srgbClr val="303030"/>
                </a:solidFill>
                <a:latin typeface="Arimo"/>
              </a:rPr>
              <a:t>(ab+) </a:t>
            </a:r>
            <a:r>
              <a:rPr lang="de-DE" dirty="0">
                <a:solidFill>
                  <a:srgbClr val="303030"/>
                </a:solidFill>
                <a:latin typeface="Arimo"/>
              </a:rPr>
              <a:t>* </a:t>
            </a:r>
            <a:r>
              <a:rPr lang="de-DE" dirty="0" smtClean="0">
                <a:solidFill>
                  <a:srgbClr val="303030"/>
                </a:solidFill>
                <a:latin typeface="Arimo"/>
              </a:rPr>
              <a:t>(cd- )+ (ef/ab+*)</a:t>
            </a:r>
            <a:endParaRPr lang="de-DE" dirty="0">
              <a:solidFill>
                <a:srgbClr val="303030"/>
              </a:solidFill>
              <a:latin typeface="Arimo"/>
            </a:endParaRPr>
          </a:p>
          <a:p>
            <a:pPr fontAlgn="base"/>
            <a:r>
              <a:rPr lang="de-DE" dirty="0" smtClean="0">
                <a:solidFill>
                  <a:srgbClr val="303030"/>
                </a:solidFill>
                <a:latin typeface="Arimo"/>
              </a:rPr>
              <a:t>(ab+cd-*) </a:t>
            </a:r>
            <a:r>
              <a:rPr lang="de-DE" dirty="0">
                <a:solidFill>
                  <a:srgbClr val="303030"/>
                </a:solidFill>
                <a:latin typeface="Arimo"/>
              </a:rPr>
              <a:t>+ </a:t>
            </a:r>
            <a:r>
              <a:rPr lang="de-DE" dirty="0" smtClean="0">
                <a:solidFill>
                  <a:srgbClr val="303030"/>
                </a:solidFill>
                <a:latin typeface="Arimo"/>
              </a:rPr>
              <a:t>(ef/ab+*)</a:t>
            </a:r>
            <a:endParaRPr lang="de-DE" dirty="0">
              <a:solidFill>
                <a:srgbClr val="303030"/>
              </a:solidFill>
              <a:latin typeface="Arimo"/>
            </a:endParaRPr>
          </a:p>
          <a:p>
            <a:pPr fontAlgn="base"/>
            <a:r>
              <a:rPr lang="de-DE" dirty="0">
                <a:solidFill>
                  <a:srgbClr val="303030"/>
                </a:solidFill>
                <a:latin typeface="Arimo"/>
              </a:rPr>
              <a:t>ab+cd-*ef/ab+*+</a:t>
            </a:r>
            <a:endParaRPr lang="de-DE" b="0" i="0" dirty="0">
              <a:solidFill>
                <a:srgbClr val="303030"/>
              </a:solidFill>
              <a:effectLst/>
              <a:latin typeface="Arimo"/>
            </a:endParaRPr>
          </a:p>
        </p:txBody>
      </p:sp>
      <p:pic>
        <p:nvPicPr>
          <p:cNvPr id="9220" name="Picture 4" descr="https://www.gatevidyalay.com/wp-content/uploads/2018/03/Syntax-Trees-Problem-02-Syntax-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897" y="2301974"/>
            <a:ext cx="7508751"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87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ppt_x"/>
                                          </p:val>
                                        </p:tav>
                                        <p:tav tm="100000">
                                          <p:val>
                                            <p:strVal val="#ppt_x"/>
                                          </p:val>
                                        </p:tav>
                                      </p:tavLst>
                                    </p:anim>
                                    <p:anim calcmode="lin" valueType="num">
                                      <p:cBhvr additive="base">
                                        <p:cTn id="14"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7" name="Rectangle 2"/>
          <p:cNvSpPr txBox="1">
            <a:spLocks noChangeArrowheads="1"/>
          </p:cNvSpPr>
          <p:nvPr/>
        </p:nvSpPr>
        <p:spPr bwMode="auto">
          <a:xfrm>
            <a:off x="467816" y="-113246"/>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SDD for constructing Syntax tree</a:t>
            </a:r>
          </a:p>
        </p:txBody>
      </p:sp>
      <p:sp>
        <p:nvSpPr>
          <p:cNvPr id="8" name="Rectangle 3"/>
          <p:cNvSpPr txBox="1">
            <a:spLocks noChangeArrowheads="1"/>
          </p:cNvSpPr>
          <p:nvPr/>
        </p:nvSpPr>
        <p:spPr bwMode="auto">
          <a:xfrm>
            <a:off x="479374" y="1406881"/>
            <a:ext cx="6491343" cy="396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defTabSz="914400">
              <a:buNone/>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T  </a:t>
            </a:r>
            <a:r>
              <a:rPr lang="en-US" dirty="0" smtClean="0"/>
              <a:t>{</a:t>
            </a:r>
            <a:r>
              <a:rPr lang="en-US" dirty="0" err="1" smtClean="0"/>
              <a:t>E.nptr</a:t>
            </a:r>
            <a:r>
              <a:rPr lang="en-US" dirty="0" smtClean="0"/>
              <a:t>=</a:t>
            </a:r>
            <a:r>
              <a:rPr lang="en-US" dirty="0" err="1" smtClean="0"/>
              <a:t>mknode</a:t>
            </a:r>
            <a:r>
              <a:rPr lang="en-US" dirty="0" smtClean="0"/>
              <a:t>(‘+’,E</a:t>
            </a:r>
            <a:r>
              <a:rPr lang="en-US" baseline="-25000" dirty="0" smtClean="0"/>
              <a:t>1</a:t>
            </a:r>
            <a:r>
              <a:rPr lang="en-US" dirty="0" smtClean="0"/>
              <a:t>.nptr,T.nprt </a:t>
            </a:r>
            <a:r>
              <a:rPr lang="en-US" dirty="0"/>
              <a:t>}</a:t>
            </a:r>
          </a:p>
          <a:p>
            <a:pPr lvl="0" defTabSz="914400">
              <a:buNone/>
              <a:defRPr/>
            </a:pPr>
            <a:r>
              <a:rPr lang="en-US" altLang="en-US" kern="0" dirty="0" smtClean="0">
                <a:solidFill>
                  <a:srgbClr val="000000"/>
                </a:solidFill>
                <a:latin typeface="Times New Roman"/>
                <a:cs typeface="Times New Roman" panose="02020603050405020304" pitchFamily="18" charset="0"/>
              </a:rPr>
              <a:t>E </a:t>
            </a:r>
            <a:r>
              <a:rPr lang="en-US" altLang="en-US" kern="0" dirty="0">
                <a:solidFill>
                  <a:srgbClr val="000000"/>
                </a:solidFill>
                <a:latin typeface="Times New Roman"/>
                <a:cs typeface="Times New Roman" panose="02020603050405020304" pitchFamily="18" charset="0"/>
              </a:rPr>
              <a:t>→ T 	 </a:t>
            </a:r>
            <a:r>
              <a:rPr lang="en-US" altLang="en-US" kern="0" dirty="0" smtClean="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E.nptr</a:t>
            </a:r>
            <a:r>
              <a:rPr lang="en-US" altLang="en-US" kern="0" dirty="0" smtClean="0">
                <a:solidFill>
                  <a:srgbClr val="000000"/>
                </a:solidFill>
                <a:latin typeface="Times New Roman"/>
                <a:cs typeface="Times New Roman" panose="02020603050405020304" pitchFamily="18" charset="0"/>
              </a:rPr>
              <a:t>=</a:t>
            </a:r>
            <a:r>
              <a:rPr lang="en-US" altLang="en-US" kern="0" dirty="0" err="1" smtClean="0">
                <a:solidFill>
                  <a:srgbClr val="000000"/>
                </a:solidFill>
                <a:latin typeface="Times New Roman"/>
                <a:cs typeface="Times New Roman" panose="02020603050405020304" pitchFamily="18" charset="0"/>
              </a:rPr>
              <a:t>T.nptr</a:t>
            </a:r>
            <a:r>
              <a:rPr lang="en-US" altLang="en-US" kern="0" dirty="0" smtClean="0">
                <a:solidFill>
                  <a:srgbClr val="000000"/>
                </a:solidFill>
                <a:latin typeface="Times New Roman"/>
                <a:cs typeface="Times New Roman" panose="02020603050405020304" pitchFamily="18" charset="0"/>
              </a:rPr>
              <a:t>}</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a:solidFill>
                  <a:srgbClr val="000000"/>
                </a:solidFill>
                <a:latin typeface="Times New Roman"/>
                <a:cs typeface="Times New Roman" panose="02020603050405020304" pitchFamily="18" charset="0"/>
              </a:rPr>
              <a:t>T → T</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 * F   </a:t>
            </a:r>
            <a:r>
              <a:rPr lang="en-US" dirty="0" smtClean="0"/>
              <a:t>{</a:t>
            </a:r>
            <a:r>
              <a:rPr lang="en-US" dirty="0" err="1" smtClean="0"/>
              <a:t>T.nptr</a:t>
            </a:r>
            <a:r>
              <a:rPr lang="en-US" dirty="0" smtClean="0"/>
              <a:t>=</a:t>
            </a:r>
            <a:r>
              <a:rPr lang="en-US" dirty="0" err="1" smtClean="0"/>
              <a:t>mknode</a:t>
            </a:r>
            <a:r>
              <a:rPr lang="en-US" dirty="0" smtClean="0"/>
              <a:t>(‘*’,T</a:t>
            </a:r>
            <a:r>
              <a:rPr lang="en-US" baseline="-25000" dirty="0" smtClean="0"/>
              <a:t>1</a:t>
            </a:r>
            <a:r>
              <a:rPr lang="en-US" dirty="0" smtClean="0"/>
              <a:t>.nptr,F.nprt </a:t>
            </a:r>
            <a:r>
              <a:rPr lang="en-US" dirty="0"/>
              <a:t>}</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T → </a:t>
            </a:r>
            <a:r>
              <a:rPr lang="en-US" altLang="en-US" kern="0" dirty="0" smtClean="0">
                <a:solidFill>
                  <a:srgbClr val="000000"/>
                </a:solidFill>
                <a:latin typeface="Times New Roman"/>
                <a:cs typeface="Times New Roman" panose="02020603050405020304" pitchFamily="18" charset="0"/>
              </a:rPr>
              <a:t>F</a:t>
            </a: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T.nptr</a:t>
            </a:r>
            <a:r>
              <a:rPr lang="en-US" altLang="en-US" kern="0" dirty="0" smtClean="0">
                <a:solidFill>
                  <a:srgbClr val="000000"/>
                </a:solidFill>
                <a:latin typeface="Times New Roman"/>
                <a:cs typeface="Times New Roman" panose="02020603050405020304" pitchFamily="18" charset="0"/>
              </a:rPr>
              <a:t>=</a:t>
            </a:r>
            <a:r>
              <a:rPr lang="en-US" altLang="en-US" kern="0" dirty="0" err="1" smtClean="0">
                <a:solidFill>
                  <a:srgbClr val="000000"/>
                </a:solidFill>
                <a:latin typeface="Times New Roman"/>
                <a:cs typeface="Times New Roman" panose="02020603050405020304" pitchFamily="18" charset="0"/>
              </a:rPr>
              <a:t>F.nptr</a:t>
            </a:r>
            <a:r>
              <a:rPr lang="en-US" altLang="en-US" kern="0" dirty="0" smtClean="0">
                <a:solidFill>
                  <a:srgbClr val="000000"/>
                </a:solidFill>
                <a:latin typeface="Times New Roman"/>
                <a:cs typeface="Times New Roman" panose="02020603050405020304" pitchFamily="18" charset="0"/>
              </a:rPr>
              <a:t> }</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(E)     </a:t>
            </a:r>
            <a:r>
              <a:rPr lang="en-US" altLang="en-US" kern="0" dirty="0" smtClean="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F.nptr</a:t>
            </a:r>
            <a:r>
              <a:rPr lang="en-US" altLang="en-US" kern="0" dirty="0" smtClean="0">
                <a:solidFill>
                  <a:srgbClr val="000000"/>
                </a:solidFill>
                <a:latin typeface="Times New Roman"/>
                <a:cs typeface="Times New Roman" panose="02020603050405020304" pitchFamily="18" charset="0"/>
              </a:rPr>
              <a:t>=</a:t>
            </a:r>
            <a:r>
              <a:rPr lang="en-US" altLang="en-US" kern="0" dirty="0" err="1" smtClean="0">
                <a:solidFill>
                  <a:srgbClr val="000000"/>
                </a:solidFill>
                <a:latin typeface="Times New Roman"/>
                <a:cs typeface="Times New Roman" panose="02020603050405020304" pitchFamily="18" charset="0"/>
              </a:rPr>
              <a:t>E.nptr</a:t>
            </a:r>
            <a:r>
              <a:rPr lang="en-US" altLang="en-US" kern="0" dirty="0" smtClean="0">
                <a:solidFill>
                  <a:srgbClr val="000000"/>
                </a:solidFill>
                <a:latin typeface="Times New Roman"/>
                <a:cs typeface="Times New Roman" panose="02020603050405020304" pitchFamily="18" charset="0"/>
              </a:rPr>
              <a:t>}</a:t>
            </a:r>
            <a:endParaRPr lang="en-US" altLang="en-US" kern="0" dirty="0">
              <a:solidFill>
                <a:srgbClr val="000000"/>
              </a:solidFill>
              <a:latin typeface="Times New Roman"/>
              <a:cs typeface="Times New Roman" panose="02020603050405020304" pitchFamily="18" charset="0"/>
            </a:endParaRPr>
          </a:p>
          <a:p>
            <a:pPr lvl="0" defTabSz="914400">
              <a:buNone/>
              <a:defRPr/>
            </a:pPr>
            <a:r>
              <a:rPr lang="en-US" altLang="en-US" kern="0" dirty="0">
                <a:solidFill>
                  <a:srgbClr val="000000"/>
                </a:solidFill>
                <a:latin typeface="Times New Roman"/>
                <a:cs typeface="Times New Roman" panose="02020603050405020304" pitchFamily="18" charset="0"/>
              </a:rPr>
              <a:t>F → </a:t>
            </a:r>
            <a:r>
              <a:rPr lang="en-US" altLang="en-US" kern="0" dirty="0" smtClean="0">
                <a:solidFill>
                  <a:srgbClr val="000000"/>
                </a:solidFill>
                <a:latin typeface="Times New Roman"/>
                <a:cs typeface="Times New Roman" panose="02020603050405020304" pitchFamily="18" charset="0"/>
              </a:rPr>
              <a:t>id         {</a:t>
            </a:r>
            <a:r>
              <a:rPr lang="en-US" altLang="en-US" kern="0" dirty="0" err="1" smtClean="0">
                <a:solidFill>
                  <a:srgbClr val="000000"/>
                </a:solidFill>
                <a:latin typeface="Times New Roman"/>
                <a:cs typeface="Times New Roman" panose="02020603050405020304" pitchFamily="18" charset="0"/>
              </a:rPr>
              <a:t>F.nptr</a:t>
            </a:r>
            <a:r>
              <a:rPr lang="en-US" altLang="en-US" kern="0" dirty="0" smtClean="0">
                <a:solidFill>
                  <a:srgbClr val="000000"/>
                </a:solidFill>
                <a:latin typeface="Times New Roman"/>
                <a:cs typeface="Times New Roman" panose="02020603050405020304" pitchFamily="18" charset="0"/>
              </a:rPr>
              <a:t>=</a:t>
            </a:r>
            <a:r>
              <a:rPr lang="en-US" altLang="en-US" kern="0" dirty="0" err="1" smtClean="0">
                <a:solidFill>
                  <a:srgbClr val="000000"/>
                </a:solidFill>
                <a:latin typeface="Times New Roman"/>
                <a:cs typeface="Times New Roman" panose="02020603050405020304" pitchFamily="18" charset="0"/>
              </a:rPr>
              <a:t>mkleaf</a:t>
            </a:r>
            <a:r>
              <a:rPr lang="en-US" altLang="en-US" kern="0" dirty="0" smtClean="0">
                <a:solidFill>
                  <a:srgbClr val="000000"/>
                </a:solidFill>
                <a:latin typeface="Times New Roman"/>
                <a:cs typeface="Times New Roman" panose="02020603050405020304" pitchFamily="18" charset="0"/>
              </a:rPr>
              <a:t>(</a:t>
            </a:r>
            <a:r>
              <a:rPr lang="en-US" altLang="en-US" kern="0" dirty="0" err="1" smtClean="0">
                <a:solidFill>
                  <a:srgbClr val="000000"/>
                </a:solidFill>
                <a:latin typeface="Times New Roman"/>
                <a:cs typeface="Times New Roman" panose="02020603050405020304" pitchFamily="18" charset="0"/>
              </a:rPr>
              <a:t>id,id.entry</a:t>
            </a:r>
            <a:r>
              <a:rPr lang="en-US" altLang="en-US" kern="0" dirty="0" smtClean="0">
                <a:solidFill>
                  <a:srgbClr val="000000"/>
                </a:solidFill>
                <a:latin typeface="Times New Roman"/>
                <a:cs typeface="Times New Roman" panose="02020603050405020304" pitchFamily="18" charset="0"/>
              </a:rPr>
              <a:t>}</a:t>
            </a:r>
          </a:p>
          <a:p>
            <a:pPr lvl="0" defTabSz="914400">
              <a:buNone/>
              <a:defRPr/>
            </a:pPr>
            <a:r>
              <a:rPr lang="en-US" altLang="en-US" kern="0" dirty="0" smtClean="0">
                <a:solidFill>
                  <a:srgbClr val="000000"/>
                </a:solidFill>
                <a:latin typeface="Times New Roman"/>
                <a:cs typeface="Times New Roman" panose="02020603050405020304" pitchFamily="18" charset="0"/>
              </a:rPr>
              <a:t>F</a:t>
            </a:r>
            <a:r>
              <a:rPr lang="en-US" altLang="en-US" kern="0" dirty="0">
                <a:solidFill>
                  <a:srgbClr val="000000"/>
                </a:solidFill>
                <a:latin typeface="Times New Roman"/>
                <a:cs typeface="Times New Roman" panose="02020603050405020304" pitchFamily="18" charset="0"/>
              </a:rPr>
              <a:t> → </a:t>
            </a:r>
            <a:r>
              <a:rPr lang="en-US" altLang="en-US" kern="0" dirty="0" err="1" smtClean="0">
                <a:solidFill>
                  <a:srgbClr val="000000"/>
                </a:solidFill>
                <a:latin typeface="Times New Roman"/>
                <a:cs typeface="Times New Roman" panose="02020603050405020304" pitchFamily="18" charset="0"/>
              </a:rPr>
              <a:t>num</a:t>
            </a:r>
            <a:r>
              <a:rPr lang="en-US" altLang="en-US" kern="0" dirty="0" smtClean="0">
                <a:solidFill>
                  <a:srgbClr val="000000"/>
                </a:solidFill>
                <a:latin typeface="Times New Roman"/>
                <a:cs typeface="Times New Roman" panose="02020603050405020304" pitchFamily="18" charset="0"/>
              </a:rPr>
              <a:t>     {</a:t>
            </a:r>
            <a:r>
              <a:rPr lang="en-US" altLang="en-US" kern="0" dirty="0" err="1" smtClean="0">
                <a:solidFill>
                  <a:srgbClr val="000000"/>
                </a:solidFill>
                <a:latin typeface="Times New Roman"/>
                <a:cs typeface="Times New Roman" panose="02020603050405020304" pitchFamily="18" charset="0"/>
              </a:rPr>
              <a:t>F.nptr</a:t>
            </a:r>
            <a:r>
              <a:rPr lang="en-US" altLang="en-US" kern="0" dirty="0" smtClean="0">
                <a:solidFill>
                  <a:srgbClr val="000000"/>
                </a:solidFill>
                <a:latin typeface="Times New Roman"/>
                <a:cs typeface="Times New Roman" panose="02020603050405020304" pitchFamily="18" charset="0"/>
              </a:rPr>
              <a:t>=</a:t>
            </a:r>
            <a:r>
              <a:rPr lang="en-US" altLang="en-US" kern="0" dirty="0" err="1" smtClean="0">
                <a:solidFill>
                  <a:srgbClr val="000000"/>
                </a:solidFill>
                <a:latin typeface="Times New Roman"/>
                <a:cs typeface="Times New Roman" panose="02020603050405020304" pitchFamily="18" charset="0"/>
              </a:rPr>
              <a:t>mkleaf</a:t>
            </a:r>
            <a:r>
              <a:rPr lang="en-US" altLang="en-US" kern="0" dirty="0" smtClean="0">
                <a:solidFill>
                  <a:srgbClr val="000000"/>
                </a:solidFill>
                <a:latin typeface="Times New Roman"/>
                <a:cs typeface="Times New Roman" panose="02020603050405020304" pitchFamily="18" charset="0"/>
              </a:rPr>
              <a:t>(</a:t>
            </a:r>
            <a:r>
              <a:rPr lang="en-US" altLang="en-US" kern="0" dirty="0" err="1" smtClean="0">
                <a:solidFill>
                  <a:srgbClr val="000000"/>
                </a:solidFill>
                <a:latin typeface="Times New Roman"/>
                <a:cs typeface="Times New Roman" panose="02020603050405020304" pitchFamily="18" charset="0"/>
              </a:rPr>
              <a:t>num,num.val</a:t>
            </a:r>
            <a:r>
              <a:rPr lang="en-US" altLang="en-US" kern="0" dirty="0" smtClean="0">
                <a:solidFill>
                  <a:srgbClr val="000000"/>
                </a:solidFill>
                <a:latin typeface="Times New Roman"/>
                <a:cs typeface="Times New Roman" panose="02020603050405020304" pitchFamily="18" charset="0"/>
              </a:rPr>
              <a:t>)}</a:t>
            </a:r>
            <a:endParaRPr lang="en-US" altLang="en-US" kern="0" dirty="0">
              <a:solidFill>
                <a:srgbClr val="000000"/>
              </a:solidFill>
              <a:latin typeface="Times New Roman"/>
              <a:cs typeface="Times New Roman" panose="02020603050405020304" pitchFamily="18" charset="0"/>
            </a:endParaRPr>
          </a:p>
          <a:p>
            <a:pPr defTabSz="914400">
              <a:buNone/>
              <a:defRPr/>
            </a:pPr>
            <a:r>
              <a:rPr lang="en-US" altLang="en-US" kern="0" dirty="0" smtClean="0">
                <a:solidFill>
                  <a:srgbClr val="000000"/>
                </a:solidFill>
                <a:latin typeface="Times New Roman"/>
                <a:cs typeface="Times New Roman" panose="02020603050405020304" pitchFamily="18" charset="0"/>
              </a:rPr>
              <a:t> </a:t>
            </a:r>
          </a:p>
          <a:p>
            <a:pPr defTabSz="914400">
              <a:buNone/>
              <a:defRPr/>
            </a:pPr>
            <a:r>
              <a:rPr lang="en-US" altLang="en-US" kern="0" dirty="0" smtClean="0">
                <a:solidFill>
                  <a:srgbClr val="000000"/>
                </a:solidFill>
                <a:latin typeface="Times New Roman"/>
                <a:cs typeface="Times New Roman" panose="02020603050405020304" pitchFamily="18" charset="0"/>
              </a:rPr>
              <a:t>Example: 2+3*4                                       </a:t>
            </a:r>
          </a:p>
          <a:p>
            <a:pPr defTabSz="914400">
              <a:buNone/>
              <a:defRPr/>
            </a:pPr>
            <a:r>
              <a:rPr lang="en-US" altLang="en-US" kern="0" dirty="0">
                <a:solidFill>
                  <a:srgbClr val="000000"/>
                </a:solidFill>
                <a:latin typeface="Times New Roman"/>
                <a:cs typeface="Times New Roman" panose="02020603050405020304" pitchFamily="18" charset="0"/>
              </a:rPr>
              <a:t> </a:t>
            </a:r>
            <a:r>
              <a:rPr lang="en-US" altLang="en-US" kern="0" dirty="0" smtClean="0">
                <a:solidFill>
                  <a:srgbClr val="000000"/>
                </a:solidFill>
                <a:latin typeface="Times New Roman"/>
                <a:cs typeface="Times New Roman" panose="02020603050405020304" pitchFamily="18" charset="0"/>
              </a:rPr>
              <a:t>                                                                                        </a:t>
            </a:r>
            <a:endParaRPr lang="en-US" altLang="en-US" kern="0" dirty="0">
              <a:solidFill>
                <a:srgbClr val="000000"/>
              </a:solidFill>
              <a:latin typeface="Times New Roman"/>
              <a:cs typeface="Times New Roman" panose="02020603050405020304" pitchFamily="18" charset="0"/>
            </a:endParaRPr>
          </a:p>
          <a:p>
            <a:pPr defTabSz="914400">
              <a:buNone/>
              <a:defRPr/>
            </a:pPr>
            <a:endParaRPr lang="en-US" altLang="en-US" kern="0" dirty="0">
              <a:solidFill>
                <a:srgbClr val="000000"/>
              </a:solidFill>
              <a:latin typeface="Times New Roman"/>
              <a:cs typeface="Times New Roman" panose="02020603050405020304" pitchFamily="18" charset="0"/>
            </a:endParaRPr>
          </a:p>
          <a:p>
            <a:pPr lvl="0" defTabSz="914400">
              <a:buNone/>
              <a:defRPr/>
            </a:pPr>
            <a:endParaRPr lang="en-US" altLang="en-US" sz="1400" kern="0" dirty="0">
              <a:solidFill>
                <a:srgbClr val="000000"/>
              </a:solidFill>
              <a:latin typeface="Times New Roman"/>
            </a:endParaRPr>
          </a:p>
          <a:p>
            <a:pPr lvl="0" defTabSz="914400">
              <a:buNone/>
              <a:defRPr/>
            </a:pPr>
            <a:endParaRPr kumimoji="0" lang="en-US" altLang="en-US" sz="1800" b="0" i="0" u="none" strike="noStrike" kern="0" cap="none" spc="0" normalizeH="0" baseline="0" noProof="0" dirty="0" smtClean="0">
              <a:ln>
                <a:noFill/>
              </a:ln>
              <a:solidFill>
                <a:srgbClr val="000000"/>
              </a:solidFill>
              <a:effectLst/>
              <a:uLnTx/>
              <a:uFillTx/>
              <a:latin typeface="Times New Roman"/>
              <a:ea typeface="+mn-ea"/>
              <a:cs typeface="+mn-cs"/>
            </a:endParaRPr>
          </a:p>
        </p:txBody>
      </p:sp>
      <p:grpSp>
        <p:nvGrpSpPr>
          <p:cNvPr id="10" name="Group 29"/>
          <p:cNvGrpSpPr>
            <a:grpSpLocks/>
          </p:cNvGrpSpPr>
          <p:nvPr/>
        </p:nvGrpSpPr>
        <p:grpSpPr bwMode="auto">
          <a:xfrm>
            <a:off x="6168008" y="620688"/>
            <a:ext cx="5767391" cy="3096344"/>
            <a:chOff x="1296" y="1296"/>
            <a:chExt cx="3633" cy="2539"/>
          </a:xfrm>
        </p:grpSpPr>
        <p:sp>
          <p:nvSpPr>
            <p:cNvPr id="12" name="Text Box 7"/>
            <p:cNvSpPr txBox="1">
              <a:spLocks noChangeArrowheads="1"/>
            </p:cNvSpPr>
            <p:nvPr/>
          </p:nvSpPr>
          <p:spPr bwMode="auto">
            <a:xfrm>
              <a:off x="2792" y="129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E</a:t>
              </a:r>
              <a:endPar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13" name="Text Box 9"/>
            <p:cNvSpPr txBox="1">
              <a:spLocks noChangeArrowheads="1"/>
            </p:cNvSpPr>
            <p:nvPr/>
          </p:nvSpPr>
          <p:spPr bwMode="auto">
            <a:xfrm>
              <a:off x="1296" y="1824"/>
              <a:ext cx="29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E                         +                      T</a:t>
              </a:r>
            </a:p>
          </p:txBody>
        </p:sp>
        <p:sp>
          <p:nvSpPr>
            <p:cNvPr id="14" name="Text Box 10"/>
            <p:cNvSpPr txBox="1">
              <a:spLocks noChangeArrowheads="1"/>
            </p:cNvSpPr>
            <p:nvPr/>
          </p:nvSpPr>
          <p:spPr bwMode="auto">
            <a:xfrm>
              <a:off x="1296" y="2304"/>
              <a:ext cx="36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T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T</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          F</a:t>
              </a:r>
            </a:p>
          </p:txBody>
        </p:sp>
        <p:sp>
          <p:nvSpPr>
            <p:cNvPr id="15" name="Text Box 11"/>
            <p:cNvSpPr txBox="1">
              <a:spLocks noChangeArrowheads="1"/>
            </p:cNvSpPr>
            <p:nvPr/>
          </p:nvSpPr>
          <p:spPr bwMode="auto">
            <a:xfrm>
              <a:off x="1296" y="2784"/>
              <a:ext cx="363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F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F</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num</a:t>
              </a:r>
              <a:endPar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a:solidFill>
                    <a:srgbClr val="000000"/>
                  </a:solidFill>
                </a:rPr>
                <a:t> </a:t>
              </a:r>
              <a:r>
                <a:rPr lang="en-US" altLang="en-US" kern="0" dirty="0" smtClean="0">
                  <a:solidFill>
                    <a:srgbClr val="000000"/>
                  </a:solidFill>
                </a:rPr>
                <a:t>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4</a:t>
              </a:r>
            </a:p>
          </p:txBody>
        </p:sp>
        <p:sp>
          <p:nvSpPr>
            <p:cNvPr id="16" name="Text Box 12"/>
            <p:cNvSpPr txBox="1">
              <a:spLocks noChangeArrowheads="1"/>
            </p:cNvSpPr>
            <p:nvPr/>
          </p:nvSpPr>
          <p:spPr bwMode="auto">
            <a:xfrm>
              <a:off x="1296" y="3312"/>
              <a:ext cx="240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rPr>
                <a:t>  </a:t>
              </a:r>
              <a:r>
                <a:rPr lang="en-US" altLang="en-US" kern="0" dirty="0" err="1" smtClean="0">
                  <a:solidFill>
                    <a:srgbClr val="000000"/>
                  </a:solidFill>
                </a:rPr>
                <a:t>num</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num</a:t>
              </a:r>
              <a:endPar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lang="en-US" altLang="en-US" kern="0" dirty="0">
                  <a:solidFill>
                    <a:srgbClr val="000000"/>
                  </a:solidFill>
                </a:rPr>
                <a:t> </a:t>
              </a:r>
              <a:r>
                <a:rPr lang="en-US" altLang="en-US" kern="0" dirty="0" smtClean="0">
                  <a:solidFill>
                    <a:srgbClr val="000000"/>
                  </a:solidFill>
                </a:rPr>
                <a:t>   2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3</a:t>
              </a:r>
            </a:p>
          </p:txBody>
        </p:sp>
        <p:sp>
          <p:nvSpPr>
            <p:cNvPr id="19" name="Line 16"/>
            <p:cNvSpPr>
              <a:spLocks noChangeShapeType="1"/>
            </p:cNvSpPr>
            <p:nvPr/>
          </p:nvSpPr>
          <p:spPr bwMode="auto">
            <a:xfrm flipH="1">
              <a:off x="1632" y="1584"/>
              <a:ext cx="1248"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 name="Line 17"/>
            <p:cNvSpPr>
              <a:spLocks noChangeShapeType="1"/>
            </p:cNvSpPr>
            <p:nvPr/>
          </p:nvSpPr>
          <p:spPr bwMode="auto">
            <a:xfrm>
              <a:off x="2880" y="1584"/>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1" name="Line 18"/>
            <p:cNvSpPr>
              <a:spLocks noChangeShapeType="1"/>
            </p:cNvSpPr>
            <p:nvPr/>
          </p:nvSpPr>
          <p:spPr bwMode="auto">
            <a:xfrm>
              <a:off x="2880" y="1584"/>
              <a:ext cx="120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2" name="Line 19"/>
            <p:cNvSpPr>
              <a:spLocks noChangeShapeType="1"/>
            </p:cNvSpPr>
            <p:nvPr/>
          </p:nvSpPr>
          <p:spPr bwMode="auto">
            <a:xfrm>
              <a:off x="1584" y="211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3" name="Line 20"/>
            <p:cNvSpPr>
              <a:spLocks noChangeShapeType="1"/>
            </p:cNvSpPr>
            <p:nvPr/>
          </p:nvSpPr>
          <p:spPr bwMode="auto">
            <a:xfrm>
              <a:off x="1584" y="312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4" name="Line 21"/>
            <p:cNvSpPr>
              <a:spLocks noChangeShapeType="1"/>
            </p:cNvSpPr>
            <p:nvPr/>
          </p:nvSpPr>
          <p:spPr bwMode="auto">
            <a:xfrm>
              <a:off x="1584" y="264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5" name="Line 22"/>
            <p:cNvSpPr>
              <a:spLocks noChangeShapeType="1"/>
            </p:cNvSpPr>
            <p:nvPr/>
          </p:nvSpPr>
          <p:spPr bwMode="auto">
            <a:xfrm>
              <a:off x="3408" y="312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6" name="Line 23"/>
            <p:cNvSpPr>
              <a:spLocks noChangeShapeType="1"/>
            </p:cNvSpPr>
            <p:nvPr/>
          </p:nvSpPr>
          <p:spPr bwMode="auto">
            <a:xfrm>
              <a:off x="4656" y="264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7" name="Line 24"/>
            <p:cNvSpPr>
              <a:spLocks noChangeShapeType="1"/>
            </p:cNvSpPr>
            <p:nvPr/>
          </p:nvSpPr>
          <p:spPr bwMode="auto">
            <a:xfrm>
              <a:off x="3408" y="259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 name="Line 25"/>
            <p:cNvSpPr>
              <a:spLocks noChangeShapeType="1"/>
            </p:cNvSpPr>
            <p:nvPr/>
          </p:nvSpPr>
          <p:spPr bwMode="auto">
            <a:xfrm flipH="1">
              <a:off x="3408" y="2112"/>
              <a:ext cx="672"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 name="Line 26"/>
            <p:cNvSpPr>
              <a:spLocks noChangeShapeType="1"/>
            </p:cNvSpPr>
            <p:nvPr/>
          </p:nvSpPr>
          <p:spPr bwMode="auto">
            <a:xfrm>
              <a:off x="4080" y="2112"/>
              <a:ext cx="576"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 name="Line 27"/>
            <p:cNvSpPr>
              <a:spLocks noChangeShapeType="1"/>
            </p:cNvSpPr>
            <p:nvPr/>
          </p:nvSpPr>
          <p:spPr bwMode="auto">
            <a:xfrm>
              <a:off x="4080" y="211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295320" y="562680"/>
              <a:ext cx="5510160" cy="5366880"/>
            </p14:xfrm>
          </p:contentPart>
        </mc:Choice>
        <mc:Fallback xmlns="">
          <p:pic>
            <p:nvPicPr>
              <p:cNvPr id="2" name="Ink 1"/>
              <p:cNvPicPr/>
              <p:nvPr/>
            </p:nvPicPr>
            <p:blipFill>
              <a:blip r:embed="rId3"/>
              <a:stretch>
                <a:fillRect/>
              </a:stretch>
            </p:blipFill>
            <p:spPr>
              <a:xfrm>
                <a:off x="6285960" y="553320"/>
                <a:ext cx="5528880" cy="5385600"/>
              </a:xfrm>
              <a:prstGeom prst="rect">
                <a:avLst/>
              </a:prstGeom>
            </p:spPr>
          </p:pic>
        </mc:Fallback>
      </mc:AlternateContent>
    </p:spTree>
    <p:extLst>
      <p:ext uri="{BB962C8B-B14F-4D97-AF65-F5344CB8AC3E}">
        <p14:creationId xmlns:p14="http://schemas.microsoft.com/office/powerpoint/2010/main" val="355301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99456" y="-27384"/>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lvl="0" defTabSz="914400">
              <a:defRPr/>
            </a:pPr>
            <a:r>
              <a:rPr lang="en-IN" dirty="0"/>
              <a:t> </a:t>
            </a:r>
            <a:r>
              <a:rPr lang="en-IN" kern="0" dirty="0">
                <a:solidFill>
                  <a:srgbClr val="000000"/>
                </a:solidFill>
                <a:latin typeface="Times New Roman"/>
              </a:rPr>
              <a:t>Synthesized Attributes</a:t>
            </a:r>
            <a:r>
              <a:rPr lang="en-IN" dirty="0"/>
              <a:t> </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911423" y="836712"/>
            <a:ext cx="10432361" cy="544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lvl="0" defTabSz="914400">
              <a:defRPr/>
            </a:pPr>
            <a:r>
              <a:rPr lang="en-US" dirty="0"/>
              <a:t>An attribute is said to be </a:t>
            </a:r>
            <a:r>
              <a:rPr lang="en-US" dirty="0" smtClean="0">
                <a:solidFill>
                  <a:srgbClr val="FF0000"/>
                </a:solidFill>
              </a:rPr>
              <a:t>Synthesized</a:t>
            </a:r>
            <a:r>
              <a:rPr lang="en-US" dirty="0"/>
              <a:t> if </a:t>
            </a:r>
            <a:r>
              <a:rPr lang="en-US" dirty="0" smtClean="0"/>
              <a:t>its value at a parse </a:t>
            </a:r>
            <a:r>
              <a:rPr lang="en-US" dirty="0"/>
              <a:t>tree node </a:t>
            </a:r>
            <a:r>
              <a:rPr lang="en-US" dirty="0" smtClean="0"/>
              <a:t>is </a:t>
            </a:r>
            <a:r>
              <a:rPr lang="en-US" dirty="0"/>
              <a:t>determined </a:t>
            </a:r>
            <a:r>
              <a:rPr lang="en-US" dirty="0" smtClean="0"/>
              <a:t>from attribute values at the </a:t>
            </a:r>
            <a:r>
              <a:rPr lang="en-US" dirty="0">
                <a:solidFill>
                  <a:srgbClr val="FF0000"/>
                </a:solidFill>
              </a:rPr>
              <a:t>child </a:t>
            </a:r>
            <a:r>
              <a:rPr lang="en-US" dirty="0" smtClean="0">
                <a:solidFill>
                  <a:srgbClr val="FF0000"/>
                </a:solidFill>
              </a:rPr>
              <a:t>nodes.</a:t>
            </a:r>
          </a:p>
          <a:p>
            <a:pPr lvl="0" defTabSz="914400">
              <a:defRPr/>
            </a:pPr>
            <a:endParaRPr lang="en-US" dirty="0" smtClean="0"/>
          </a:p>
          <a:p>
            <a:pPr lvl="0" defTabSz="914400">
              <a:defRPr/>
            </a:pPr>
            <a:r>
              <a:rPr lang="en-US" dirty="0"/>
              <a:t>To illustrate, assume the following production S → ABC if S is taking values from its child nodes (A, B, C), then it is said to be a synthesized attribute, as the values of ABC are synthesized to S</a:t>
            </a:r>
            <a:r>
              <a:rPr lang="en-US" dirty="0" smtClean="0"/>
              <a:t>.</a:t>
            </a:r>
          </a:p>
          <a:p>
            <a:pPr lvl="0" defTabSz="914400">
              <a:defRPr/>
            </a:pPr>
            <a:endParaRPr lang="en-US" dirty="0" smtClean="0"/>
          </a:p>
          <a:p>
            <a:pPr lvl="0" defTabSz="914400">
              <a:defRPr/>
            </a:pPr>
            <a:r>
              <a:rPr lang="en-US" dirty="0"/>
              <a:t>The production must have non-terminal as its head.</a:t>
            </a:r>
            <a:endParaRPr lang="en-US" dirty="0" smtClean="0"/>
          </a:p>
          <a:p>
            <a:pPr lvl="0" defTabSz="914400">
              <a:defRPr/>
            </a:pPr>
            <a:endParaRPr lang="en-US" altLang="en-US" sz="2800" kern="0" dirty="0">
              <a:solidFill>
                <a:srgbClr val="000000"/>
              </a:solidFill>
              <a:latin typeface="Times New Roman"/>
            </a:endParaRPr>
          </a:p>
          <a:p>
            <a:pPr lvl="0" defTabSz="914400">
              <a:defRPr/>
            </a:pPr>
            <a:r>
              <a:rPr lang="en-US" dirty="0"/>
              <a:t>It can be evaluated during a single bottom-up traversal of </a:t>
            </a:r>
            <a:r>
              <a:rPr lang="en-US" dirty="0" smtClean="0"/>
              <a:t>the parse </a:t>
            </a:r>
            <a:r>
              <a:rPr lang="en-US" dirty="0"/>
              <a:t>tree</a:t>
            </a:r>
            <a:r>
              <a:rPr lang="en-US" dirty="0" smtClean="0"/>
              <a:t>.</a:t>
            </a:r>
          </a:p>
          <a:p>
            <a:pPr lvl="0" defTabSz="914400">
              <a:defRPr/>
            </a:pPr>
            <a:endParaRPr lang="en-US" dirty="0" smtClean="0"/>
          </a:p>
          <a:p>
            <a:pPr lvl="0" defTabSz="914400">
              <a:defRPr/>
            </a:pPr>
            <a:r>
              <a:rPr lang="en-US" altLang="en-US" dirty="0"/>
              <a:t>A syntax directed definition that uses only synthesized attributes is said to be an </a:t>
            </a:r>
            <a:r>
              <a:rPr lang="en-US" altLang="en-US" dirty="0">
                <a:solidFill>
                  <a:srgbClr val="FF0000"/>
                </a:solidFill>
              </a:rPr>
              <a:t>S-attributed definition</a:t>
            </a:r>
            <a:r>
              <a:rPr lang="en-US" altLang="en-US" dirty="0"/>
              <a:t>.</a:t>
            </a:r>
            <a:endParaRPr lang="el-GR" altLang="en-US" dirty="0"/>
          </a:p>
        </p:txBody>
      </p:sp>
    </p:spTree>
    <p:extLst>
      <p:ext uri="{BB962C8B-B14F-4D97-AF65-F5344CB8AC3E}">
        <p14:creationId xmlns:p14="http://schemas.microsoft.com/office/powerpoint/2010/main" val="24598167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055440" y="-568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lvl="0" defTabSz="914400">
              <a:defRPr/>
            </a:pPr>
            <a:r>
              <a:rPr lang="en-US" altLang="en-US" kern="0">
                <a:solidFill>
                  <a:srgbClr val="000000"/>
                </a:solidFill>
                <a:latin typeface="Times New Roman"/>
              </a:rPr>
              <a:t>Types and Declarations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055440" y="1275928"/>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lvl="0" defTabSz="914400">
              <a:lnSpc>
                <a:spcPct val="90000"/>
              </a:lnSpc>
              <a:defRPr/>
            </a:pPr>
            <a:r>
              <a:rPr lang="en-US" altLang="en-US" sz="2800" kern="0" dirty="0" smtClean="0">
                <a:solidFill>
                  <a:srgbClr val="000000"/>
                </a:solidFill>
                <a:latin typeface="Times New Roman"/>
              </a:rPr>
              <a:t>Type Expressions</a:t>
            </a:r>
          </a:p>
          <a:p>
            <a:pPr lvl="0" defTabSz="914400">
              <a:lnSpc>
                <a:spcPct val="90000"/>
              </a:lnSpc>
              <a:defRPr/>
            </a:pPr>
            <a:endParaRPr lang="en-US" altLang="en-US" sz="2800" kern="0" dirty="0">
              <a:solidFill>
                <a:srgbClr val="000000"/>
              </a:solidFill>
              <a:latin typeface="Times New Roman"/>
            </a:endParaRPr>
          </a:p>
          <a:p>
            <a:pPr lvl="0" defTabSz="914400">
              <a:lnSpc>
                <a:spcPct val="90000"/>
              </a:lnSpc>
              <a:defRPr/>
            </a:pPr>
            <a:endParaRPr lang="en-US" altLang="en-US" sz="2800" kern="0" dirty="0" smtClean="0">
              <a:solidFill>
                <a:srgbClr val="000000"/>
              </a:solidFill>
              <a:latin typeface="Times New Roman"/>
            </a:endParaRPr>
          </a:p>
          <a:p>
            <a:pPr lvl="0" defTabSz="914400">
              <a:lnSpc>
                <a:spcPct val="90000"/>
              </a:lnSpc>
              <a:defRPr/>
            </a:pPr>
            <a:r>
              <a:rPr lang="en-US" altLang="en-US" sz="2800" kern="0" dirty="0">
                <a:solidFill>
                  <a:srgbClr val="000000"/>
                </a:solidFill>
                <a:latin typeface="Times New Roman"/>
              </a:rPr>
              <a:t>Type Equivalence</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8106766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055440" y="-221704"/>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Type Expression</a:t>
            </a:r>
          </a:p>
        </p:txBody>
      </p:sp>
      <p:sp>
        <p:nvSpPr>
          <p:cNvPr id="6" name="Rectangle 3"/>
          <p:cNvSpPr txBox="1">
            <a:spLocks noChangeArrowheads="1"/>
          </p:cNvSpPr>
          <p:nvPr/>
        </p:nvSpPr>
        <p:spPr bwMode="auto">
          <a:xfrm>
            <a:off x="971872" y="548679"/>
            <a:ext cx="10956776" cy="610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defTabSz="914400">
              <a:lnSpc>
                <a:spcPct val="90000"/>
              </a:lnSpc>
              <a:defRPr/>
            </a:pPr>
            <a:r>
              <a:rPr lang="en-US" altLang="en-US" sz="2000" i="1" kern="0" dirty="0" smtClean="0">
                <a:solidFill>
                  <a:srgbClr val="000000"/>
                </a:solidFill>
                <a:latin typeface="Times New Roman"/>
              </a:rPr>
              <a:t>Type expression</a:t>
            </a:r>
            <a:r>
              <a:rPr lang="en-US" altLang="en-US" sz="2000" kern="0" dirty="0" smtClean="0">
                <a:solidFill>
                  <a:srgbClr val="000000"/>
                </a:solidFill>
                <a:latin typeface="Times New Roman"/>
              </a:rPr>
              <a:t> will denotes t</a:t>
            </a:r>
            <a:r>
              <a:rPr kumimoji="0" lang="en-US" altLang="en-US" sz="2000" b="0" i="0" u="none" strike="noStrike" kern="0" cap="none" spc="0" normalizeH="0" baseline="0" noProof="0" dirty="0" smtClean="0">
                <a:ln>
                  <a:noFill/>
                </a:ln>
                <a:solidFill>
                  <a:srgbClr val="000000"/>
                </a:solidFill>
                <a:effectLst/>
                <a:uLnTx/>
                <a:uFillTx/>
                <a:latin typeface="Times New Roman"/>
                <a:ea typeface="+mn-ea"/>
                <a:cs typeface="+mn-cs"/>
              </a:rPr>
              <a:t>he type of a language construct.</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a:ea typeface="+mn-ea"/>
                <a:cs typeface="+mn-cs"/>
              </a:rPr>
              <a:t>A </a:t>
            </a:r>
            <a:r>
              <a:rPr kumimoji="0" lang="en-US" altLang="en-US" sz="2000" b="0" i="1" u="none" strike="noStrike" kern="0" cap="none" spc="0" normalizeH="0" baseline="0" noProof="0" dirty="0" smtClean="0">
                <a:ln>
                  <a:noFill/>
                </a:ln>
                <a:solidFill>
                  <a:srgbClr val="000000"/>
                </a:solidFill>
                <a:effectLst/>
                <a:uLnTx/>
                <a:uFillTx/>
                <a:latin typeface="Times New Roman"/>
                <a:ea typeface="+mn-ea"/>
                <a:cs typeface="+mn-cs"/>
              </a:rPr>
              <a:t>type expression</a:t>
            </a:r>
            <a:r>
              <a:rPr kumimoji="0" lang="en-US" altLang="en-US" sz="2000" b="0" i="0" u="none" strike="noStrike" kern="0" cap="none" spc="0" normalizeH="0" baseline="0" noProof="0" dirty="0" smtClean="0">
                <a:ln>
                  <a:noFill/>
                </a:ln>
                <a:solidFill>
                  <a:srgbClr val="000000"/>
                </a:solidFill>
                <a:effectLst/>
                <a:uLnTx/>
                <a:uFillTx/>
                <a:latin typeface="Times New Roman"/>
                <a:ea typeface="+mn-ea"/>
                <a:cs typeface="+mn-cs"/>
              </a:rPr>
              <a:t> can be:</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altLang="en-US" sz="2400" b="1" i="0" u="none" strike="noStrike" kern="0" cap="none" spc="0" normalizeH="0" baseline="0" noProof="0" dirty="0" smtClean="0">
                <a:ln>
                  <a:noFill/>
                </a:ln>
                <a:solidFill>
                  <a:srgbClr val="000000"/>
                </a:solidFill>
                <a:effectLst/>
                <a:uLnTx/>
                <a:uFillTx/>
                <a:latin typeface="Times New Roman"/>
              </a:rPr>
              <a:t>A basic type</a:t>
            </a:r>
            <a:r>
              <a:rPr kumimoji="0" lang="en-US" altLang="en-US" sz="2400" b="0" i="0" u="none" strike="noStrike" kern="0" cap="none" spc="0" normalizeH="0" baseline="0" noProof="0" dirty="0" smtClean="0">
                <a:ln>
                  <a:noFill/>
                </a:ln>
                <a:solidFill>
                  <a:srgbClr val="000000"/>
                </a:solidFill>
                <a:effectLst/>
                <a:uLnTx/>
                <a:uFillTx/>
                <a:latin typeface="Times New Roman"/>
              </a:rPr>
              <a:t> </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Times New Roman"/>
              </a:rPr>
              <a:t>a primitive data type such as </a:t>
            </a:r>
            <a:r>
              <a:rPr kumimoji="0" lang="en-US" altLang="en-US" sz="1600" b="0" i="1" u="none" strike="noStrike" kern="0" cap="none" spc="0" normalizeH="0" baseline="0" noProof="0" dirty="0" smtClean="0">
                <a:ln>
                  <a:noFill/>
                </a:ln>
                <a:solidFill>
                  <a:srgbClr val="000000"/>
                </a:solidFill>
                <a:effectLst/>
                <a:uLnTx/>
                <a:uFillTx/>
                <a:latin typeface="Times New Roman"/>
              </a:rPr>
              <a:t>integer, real, char, </a:t>
            </a:r>
            <a:r>
              <a:rPr kumimoji="0" lang="en-US" altLang="en-US" sz="1600" b="0" i="1" u="none" strike="noStrike" kern="0" cap="none" spc="0" normalizeH="0" baseline="0" noProof="0" dirty="0" err="1" smtClean="0">
                <a:ln>
                  <a:noFill/>
                </a:ln>
                <a:solidFill>
                  <a:srgbClr val="000000"/>
                </a:solidFill>
                <a:effectLst/>
                <a:uLnTx/>
                <a:uFillTx/>
                <a:latin typeface="Times New Roman"/>
              </a:rPr>
              <a:t>boolean</a:t>
            </a:r>
            <a:r>
              <a:rPr kumimoji="0" lang="en-US" altLang="en-US" sz="1600" b="0" i="0" u="none" strike="noStrike" kern="0" cap="none" spc="0" normalizeH="0" baseline="0" noProof="0" dirty="0" smtClean="0">
                <a:ln>
                  <a:noFill/>
                </a:ln>
                <a:solidFill>
                  <a:srgbClr val="000000"/>
                </a:solidFill>
                <a:effectLst/>
                <a:uLnTx/>
                <a:uFillTx/>
                <a:latin typeface="Times New Roman"/>
              </a:rPr>
              <a:t>, … </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en-US" sz="1600" b="0" i="1" u="none" strike="noStrike" kern="0" cap="none" spc="0" normalizeH="0" baseline="0" noProof="0" dirty="0" smtClean="0">
                <a:ln>
                  <a:noFill/>
                </a:ln>
                <a:solidFill>
                  <a:srgbClr val="000000"/>
                </a:solidFill>
                <a:effectLst/>
                <a:uLnTx/>
                <a:uFillTx/>
                <a:latin typeface="Times New Roman"/>
              </a:rPr>
              <a:t>type-error</a:t>
            </a:r>
            <a:r>
              <a:rPr kumimoji="0" lang="en-US" altLang="en-US" sz="1600" b="0" i="0" u="none" strike="noStrike" kern="0" cap="none" spc="0" normalizeH="0" baseline="0" noProof="0" dirty="0" smtClean="0">
                <a:ln>
                  <a:noFill/>
                </a:ln>
                <a:solidFill>
                  <a:srgbClr val="000000"/>
                </a:solidFill>
                <a:effectLst/>
                <a:uLnTx/>
                <a:uFillTx/>
                <a:latin typeface="Times New Roman"/>
              </a:rPr>
              <a:t> to signal a type error</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en-US" sz="1600" b="0" i="1" u="none" strike="noStrike" kern="0" cap="none" spc="0" normalizeH="0" baseline="0" noProof="0" dirty="0" smtClean="0">
                <a:ln>
                  <a:noFill/>
                </a:ln>
                <a:solidFill>
                  <a:srgbClr val="000000"/>
                </a:solidFill>
                <a:effectLst/>
                <a:uLnTx/>
                <a:uFillTx/>
                <a:latin typeface="Times New Roman"/>
              </a:rPr>
              <a:t>void</a:t>
            </a:r>
            <a:r>
              <a:rPr kumimoji="0" lang="en-US" altLang="en-US" sz="1600" b="0" i="0" u="none" strike="noStrike" kern="0" cap="none" spc="0" normalizeH="0" baseline="0" noProof="0" dirty="0" smtClean="0">
                <a:ln>
                  <a:noFill/>
                </a:ln>
                <a:solidFill>
                  <a:srgbClr val="000000"/>
                </a:solidFill>
                <a:effectLst/>
                <a:uLnTx/>
                <a:uFillTx/>
                <a:latin typeface="Times New Roman"/>
              </a:rPr>
              <a:t> : no type</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altLang="en-US" sz="2400" b="1" i="0" u="none" strike="noStrike" kern="0" cap="none" spc="0" normalizeH="0" baseline="0" noProof="0" dirty="0" smtClean="0">
                <a:ln>
                  <a:noFill/>
                </a:ln>
                <a:solidFill>
                  <a:srgbClr val="000000"/>
                </a:solidFill>
                <a:effectLst/>
                <a:uLnTx/>
                <a:uFillTx/>
                <a:latin typeface="Times New Roman"/>
              </a:rPr>
              <a:t>A type name</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Times New Roman"/>
              </a:rPr>
              <a:t>a name can be used to denote a type expression.</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altLang="en-US" sz="2400" b="1" i="0" u="none" strike="noStrike" kern="0" cap="none" spc="0" normalizeH="0" baseline="0" noProof="0" dirty="0" smtClean="0">
                <a:ln>
                  <a:noFill/>
                </a:ln>
                <a:solidFill>
                  <a:srgbClr val="000000"/>
                </a:solidFill>
                <a:effectLst/>
                <a:uLnTx/>
                <a:uFillTx/>
                <a:latin typeface="Times New Roman"/>
              </a:rPr>
              <a:t>A type constructor applies to other type expressions.</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en-US" sz="1600" b="1" i="0" u="none" strike="noStrike" kern="0" cap="none" spc="0" normalizeH="0" baseline="0" noProof="0" dirty="0" smtClean="0">
                <a:ln>
                  <a:noFill/>
                </a:ln>
                <a:solidFill>
                  <a:srgbClr val="000000"/>
                </a:solidFill>
                <a:effectLst/>
                <a:uLnTx/>
                <a:uFillTx/>
                <a:latin typeface="Times New Roman"/>
              </a:rPr>
              <a:t>arrays</a:t>
            </a:r>
            <a:r>
              <a:rPr kumimoji="0" lang="en-US" altLang="en-US" sz="1600" b="0" i="0" u="none" strike="noStrike" kern="0" cap="none" spc="0" normalizeH="0" baseline="0" noProof="0" dirty="0" smtClean="0">
                <a:ln>
                  <a:noFill/>
                </a:ln>
                <a:solidFill>
                  <a:srgbClr val="000000"/>
                </a:solidFill>
                <a:effectLst/>
                <a:uLnTx/>
                <a:uFillTx/>
                <a:latin typeface="Times New Roman"/>
              </a:rPr>
              <a:t>: If T is a type expression, then </a:t>
            </a:r>
            <a:r>
              <a:rPr kumimoji="0" lang="en-US" altLang="en-US" sz="1600" b="0" i="1" u="none" strike="noStrike" kern="0" cap="none" spc="0" normalizeH="0" baseline="0" noProof="0" dirty="0" smtClean="0">
                <a:ln>
                  <a:noFill/>
                </a:ln>
                <a:solidFill>
                  <a:srgbClr val="FF0000"/>
                </a:solidFill>
                <a:effectLst/>
                <a:uLnTx/>
                <a:uFillTx/>
                <a:latin typeface="Times New Roman"/>
              </a:rPr>
              <a:t>array(I,T)</a:t>
            </a:r>
            <a:r>
              <a:rPr kumimoji="0" lang="en-US" altLang="en-US" sz="1600" b="0" i="0" u="none" strike="noStrike" kern="0" cap="none" spc="0" normalizeH="0" baseline="0" noProof="0" dirty="0" smtClean="0">
                <a:ln>
                  <a:noFill/>
                </a:ln>
                <a:solidFill>
                  <a:srgbClr val="FF0000"/>
                </a:solidFill>
                <a:effectLst/>
                <a:uLnTx/>
                <a:uFillTx/>
                <a:latin typeface="Times New Roman"/>
              </a:rPr>
              <a:t> </a:t>
            </a:r>
            <a:r>
              <a:rPr kumimoji="0" lang="en-US" altLang="en-US" sz="1600" b="0" i="0" u="none" strike="noStrike" kern="0" cap="none" spc="0" normalizeH="0" baseline="0" noProof="0" dirty="0" smtClean="0">
                <a:ln>
                  <a:noFill/>
                </a:ln>
                <a:solidFill>
                  <a:srgbClr val="000000"/>
                </a:solidFill>
                <a:effectLst/>
                <a:uLnTx/>
                <a:uFillTx/>
                <a:latin typeface="Times New Roman"/>
              </a:rPr>
              <a:t>is a type expression where I denotes index range. </a:t>
            </a:r>
          </a:p>
          <a:p>
            <a:pPr marL="914400" marR="0" lvl="2" indent="0" algn="l" defTabSz="914400" rtl="0" eaLnBrk="0" fontAlgn="base" latinLnBrk="0" hangingPunct="0">
              <a:lnSpc>
                <a:spcPct val="90000"/>
              </a:lnSpc>
              <a:spcBef>
                <a:spcPct val="20000"/>
              </a:spcBef>
              <a:spcAft>
                <a:spcPct val="0"/>
              </a:spcAft>
              <a:buClrTx/>
              <a:buSzTx/>
              <a:buNone/>
              <a:tabLst/>
              <a:defRPr/>
            </a:pPr>
            <a:r>
              <a:rPr lang="en-US" altLang="en-US" kern="0" dirty="0">
                <a:solidFill>
                  <a:srgbClr val="000000"/>
                </a:solidFill>
                <a:latin typeface="Times New Roman"/>
              </a:rPr>
              <a:t>	</a:t>
            </a:r>
            <a:r>
              <a:rPr lang="en-US" altLang="en-US" kern="0" dirty="0" smtClean="0">
                <a:solidFill>
                  <a:srgbClr val="000000"/>
                </a:solidFill>
                <a:latin typeface="Times New Roman"/>
              </a:rPr>
              <a:t>		</a:t>
            </a:r>
            <a:r>
              <a:rPr kumimoji="0" lang="en-US" altLang="en-US" sz="1600" b="0" i="0" u="none" strike="noStrike" kern="0" cap="none" spc="0" normalizeH="0" baseline="0" noProof="0" dirty="0" smtClean="0">
                <a:ln>
                  <a:noFill/>
                </a:ln>
                <a:solidFill>
                  <a:srgbClr val="000000"/>
                </a:solidFill>
                <a:effectLst/>
                <a:uLnTx/>
                <a:uFillTx/>
                <a:latin typeface="Times New Roman"/>
              </a:rPr>
              <a:t>Ex: array(0..99,int)</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en-US" sz="1600" b="1" i="0" u="none" strike="noStrike" kern="0" cap="none" spc="0" normalizeH="0" baseline="0" noProof="0" dirty="0" smtClean="0">
                <a:ln>
                  <a:noFill/>
                </a:ln>
                <a:solidFill>
                  <a:srgbClr val="000000"/>
                </a:solidFill>
                <a:effectLst/>
                <a:uLnTx/>
                <a:uFillTx/>
                <a:latin typeface="Times New Roman"/>
              </a:rPr>
              <a:t>products</a:t>
            </a:r>
            <a:r>
              <a:rPr kumimoji="0" lang="en-US" altLang="en-US" sz="1600" b="0" i="0" u="none" strike="noStrike" kern="0" cap="none" spc="0" normalizeH="0" baseline="0" noProof="0" dirty="0" smtClean="0">
                <a:ln>
                  <a:noFill/>
                </a:ln>
                <a:solidFill>
                  <a:srgbClr val="000000"/>
                </a:solidFill>
                <a:effectLst/>
                <a:uLnTx/>
                <a:uFillTx/>
                <a:latin typeface="Times New Roman"/>
              </a:rPr>
              <a:t>: If T</a:t>
            </a:r>
            <a:r>
              <a:rPr kumimoji="0" lang="en-US" altLang="en-US" sz="1600" b="0" i="0" u="none" strike="noStrike" kern="0" cap="none" spc="0" normalizeH="0" baseline="-25000" noProof="0" dirty="0" smtClean="0">
                <a:ln>
                  <a:noFill/>
                </a:ln>
                <a:solidFill>
                  <a:srgbClr val="000000"/>
                </a:solidFill>
                <a:effectLst/>
                <a:uLnTx/>
                <a:uFillTx/>
                <a:latin typeface="Times New Roman"/>
              </a:rPr>
              <a:t>1</a:t>
            </a:r>
            <a:r>
              <a:rPr kumimoji="0" lang="en-US" altLang="en-US" sz="1600" b="0" i="0" u="none" strike="noStrike" kern="0" cap="none" spc="0" normalizeH="0" baseline="0" noProof="0" dirty="0" smtClean="0">
                <a:ln>
                  <a:noFill/>
                </a:ln>
                <a:solidFill>
                  <a:srgbClr val="000000"/>
                </a:solidFill>
                <a:effectLst/>
                <a:uLnTx/>
                <a:uFillTx/>
                <a:latin typeface="Times New Roman"/>
              </a:rPr>
              <a:t> and T</a:t>
            </a:r>
            <a:r>
              <a:rPr kumimoji="0" lang="en-US" altLang="en-US" sz="1600" b="0" i="0" u="none" strike="noStrike" kern="0" cap="none" spc="0" normalizeH="0" baseline="-25000" noProof="0" dirty="0" smtClean="0">
                <a:ln>
                  <a:noFill/>
                </a:ln>
                <a:solidFill>
                  <a:srgbClr val="000000"/>
                </a:solidFill>
                <a:effectLst/>
                <a:uLnTx/>
                <a:uFillTx/>
                <a:latin typeface="Times New Roman"/>
              </a:rPr>
              <a:t>2 </a:t>
            </a:r>
            <a:r>
              <a:rPr kumimoji="0" lang="en-US" altLang="en-US" sz="1600" b="0" i="0" u="none" strike="noStrike" kern="0" cap="none" spc="0" normalizeH="0" baseline="0" noProof="0" dirty="0" smtClean="0">
                <a:ln>
                  <a:noFill/>
                </a:ln>
                <a:solidFill>
                  <a:srgbClr val="000000"/>
                </a:solidFill>
                <a:effectLst/>
                <a:uLnTx/>
                <a:uFillTx/>
                <a:latin typeface="Times New Roman"/>
              </a:rPr>
              <a:t> are type expressions, then their </a:t>
            </a:r>
            <a:r>
              <a:rPr kumimoji="0" lang="en-US" altLang="en-US" sz="1600" b="0" i="0" u="none" strike="noStrike" kern="0" cap="none" spc="0" normalizeH="0" baseline="0" noProof="0" dirty="0" err="1" smtClean="0">
                <a:ln>
                  <a:noFill/>
                </a:ln>
                <a:solidFill>
                  <a:srgbClr val="000000"/>
                </a:solidFill>
                <a:effectLst/>
                <a:uLnTx/>
                <a:uFillTx/>
                <a:latin typeface="Times New Roman"/>
              </a:rPr>
              <a:t>cartesian</a:t>
            </a:r>
            <a:r>
              <a:rPr kumimoji="0" lang="en-US" altLang="en-US" sz="1600" b="0" i="0" u="none" strike="noStrike" kern="0" cap="none" spc="0" normalizeH="0" baseline="0" noProof="0" dirty="0" smtClean="0">
                <a:ln>
                  <a:noFill/>
                </a:ln>
                <a:solidFill>
                  <a:srgbClr val="000000"/>
                </a:solidFill>
                <a:effectLst/>
                <a:uLnTx/>
                <a:uFillTx/>
                <a:latin typeface="Times New Roman"/>
              </a:rPr>
              <a:t> product </a:t>
            </a:r>
            <a:r>
              <a:rPr kumimoji="0" lang="en-US" altLang="en-US" sz="1600" b="0" i="1" u="none" strike="noStrike" kern="0" cap="none" spc="0" normalizeH="0" baseline="0" noProof="0" dirty="0" smtClean="0">
                <a:ln>
                  <a:noFill/>
                </a:ln>
                <a:solidFill>
                  <a:srgbClr val="FF0000"/>
                </a:solidFill>
                <a:effectLst/>
                <a:uLnTx/>
                <a:uFillTx/>
                <a:latin typeface="Times New Roman"/>
              </a:rPr>
              <a:t>T</a:t>
            </a:r>
            <a:r>
              <a:rPr kumimoji="0" lang="en-US" altLang="en-US" sz="1600" b="0" i="1" u="none" strike="noStrike" kern="0" cap="none" spc="0" normalizeH="0" baseline="-25000" noProof="0" dirty="0" smtClean="0">
                <a:ln>
                  <a:noFill/>
                </a:ln>
                <a:solidFill>
                  <a:srgbClr val="FF0000"/>
                </a:solidFill>
                <a:effectLst/>
                <a:uLnTx/>
                <a:uFillTx/>
                <a:latin typeface="Times New Roman"/>
              </a:rPr>
              <a:t>1 </a:t>
            </a:r>
            <a:r>
              <a:rPr lang="en-US" altLang="en-US" i="1" kern="0" dirty="0">
                <a:solidFill>
                  <a:srgbClr val="FF0000"/>
                </a:solidFill>
                <a:latin typeface="Times New Roman"/>
              </a:rPr>
              <a:t>X</a:t>
            </a:r>
            <a:r>
              <a:rPr kumimoji="0" lang="en-US" altLang="en-US" sz="1600" b="0" i="1" u="none" strike="noStrike" kern="0" cap="none" spc="0" normalizeH="0" baseline="0" noProof="0" dirty="0" smtClean="0">
                <a:ln>
                  <a:noFill/>
                </a:ln>
                <a:solidFill>
                  <a:srgbClr val="FF0000"/>
                </a:solidFill>
                <a:effectLst/>
                <a:uLnTx/>
                <a:uFillTx/>
                <a:latin typeface="Times New Roman"/>
              </a:rPr>
              <a:t> T</a:t>
            </a:r>
            <a:r>
              <a:rPr kumimoji="0" lang="en-US" altLang="en-US" sz="1600" b="0" i="1" u="none" strike="noStrike" kern="0" cap="none" spc="0" normalizeH="0" baseline="-25000" noProof="0" dirty="0" smtClean="0">
                <a:ln>
                  <a:noFill/>
                </a:ln>
                <a:solidFill>
                  <a:srgbClr val="FF0000"/>
                </a:solidFill>
                <a:effectLst/>
                <a:uLnTx/>
                <a:uFillTx/>
                <a:latin typeface="Times New Roman"/>
              </a:rPr>
              <a:t>2 </a:t>
            </a:r>
            <a:r>
              <a:rPr kumimoji="0" lang="en-US" altLang="en-US" sz="1600" b="0" i="0" u="none" strike="noStrike" kern="0" cap="none" spc="0" normalizeH="0" baseline="0" noProof="0" dirty="0" smtClean="0">
                <a:ln>
                  <a:noFill/>
                </a:ln>
                <a:solidFill>
                  <a:srgbClr val="FF0000"/>
                </a:solidFill>
                <a:effectLst/>
                <a:uLnTx/>
                <a:uFillTx/>
                <a:latin typeface="Times New Roman"/>
              </a:rPr>
              <a:t> </a:t>
            </a:r>
            <a:r>
              <a:rPr kumimoji="0" lang="en-US" altLang="en-US" sz="1600" b="0" i="0" u="none" strike="noStrike" kern="0" cap="none" spc="0" normalizeH="0" baseline="0" noProof="0" dirty="0" smtClean="0">
                <a:ln>
                  <a:noFill/>
                </a:ln>
                <a:solidFill>
                  <a:srgbClr val="000000"/>
                </a:solidFill>
                <a:effectLst/>
                <a:uLnTx/>
                <a:uFillTx/>
                <a:latin typeface="Times New Roman"/>
              </a:rPr>
              <a:t>is a type expression.  </a:t>
            </a:r>
            <a:endParaRPr lang="en-US" altLang="en-US" kern="0" dirty="0">
              <a:solidFill>
                <a:srgbClr val="000000"/>
              </a:solidFill>
              <a:latin typeface="Times New Roman"/>
            </a:endParaRPr>
          </a:p>
          <a:p>
            <a:pPr marL="914400" marR="0" lvl="2" indent="0" algn="l" defTabSz="914400" rtl="0" eaLnBrk="0" fontAlgn="base" latinLnBrk="0" hangingPunct="0">
              <a:lnSpc>
                <a:spcPct val="90000"/>
              </a:lnSpc>
              <a:spcBef>
                <a:spcPct val="20000"/>
              </a:spcBef>
              <a:spcAft>
                <a:spcPct val="0"/>
              </a:spcAft>
              <a:buClrTx/>
              <a:buSzTx/>
              <a:buNone/>
              <a:tabLst/>
              <a:defRPr/>
            </a:pPr>
            <a:r>
              <a:rPr kumimoji="0" lang="en-US" altLang="en-US" b="0" i="0" u="none" strike="noStrike" kern="0" cap="none" spc="0" normalizeH="0" baseline="0" noProof="0" dirty="0" smtClean="0">
                <a:ln>
                  <a:noFill/>
                </a:ln>
                <a:solidFill>
                  <a:srgbClr val="000000"/>
                </a:solidFill>
                <a:effectLst/>
                <a:uLnTx/>
                <a:uFillTx/>
                <a:latin typeface="Times New Roman"/>
              </a:rPr>
              <a:t>			Ex: </a:t>
            </a:r>
            <a:r>
              <a:rPr kumimoji="0" lang="en-US" altLang="en-US" b="0" i="0" u="none" strike="noStrike" kern="0" cap="none" spc="0" normalizeH="0" baseline="0" noProof="0" dirty="0" err="1" smtClean="0">
                <a:ln>
                  <a:noFill/>
                </a:ln>
                <a:solidFill>
                  <a:srgbClr val="000000"/>
                </a:solidFill>
                <a:effectLst/>
                <a:uLnTx/>
                <a:uFillTx/>
                <a:latin typeface="Times New Roman"/>
              </a:rPr>
              <a:t>int</a:t>
            </a:r>
            <a:r>
              <a:rPr kumimoji="0" lang="en-US" altLang="en-US" b="0" i="0" u="none" strike="noStrike" kern="0" cap="none" spc="0" normalizeH="0" baseline="0" noProof="0" dirty="0" smtClean="0">
                <a:ln>
                  <a:noFill/>
                </a:ln>
                <a:solidFill>
                  <a:srgbClr val="000000"/>
                </a:solidFill>
                <a:effectLst/>
                <a:uLnTx/>
                <a:uFillTx/>
                <a:latin typeface="Times New Roman"/>
              </a:rPr>
              <a:t> x </a:t>
            </a:r>
            <a:r>
              <a:rPr kumimoji="0" lang="en-US" altLang="en-US" b="0" i="0" u="none" strike="noStrike" kern="0" cap="none" spc="0" normalizeH="0" baseline="0" noProof="0" dirty="0" err="1" smtClean="0">
                <a:ln>
                  <a:noFill/>
                </a:ln>
                <a:solidFill>
                  <a:srgbClr val="000000"/>
                </a:solidFill>
                <a:effectLst/>
                <a:uLnTx/>
                <a:uFillTx/>
                <a:latin typeface="Times New Roman"/>
              </a:rPr>
              <a:t>int</a:t>
            </a:r>
            <a:endParaRPr kumimoji="0" lang="en-US" altLang="en-US" b="0" i="0" u="none" strike="noStrike" kern="0" cap="none" spc="0" normalizeH="0" baseline="0" noProof="0" dirty="0" smtClean="0">
              <a:ln>
                <a:noFill/>
              </a:ln>
              <a:solidFill>
                <a:srgbClr val="000000"/>
              </a:solidFill>
              <a:effectLst/>
              <a:uLnTx/>
              <a:uFillTx/>
              <a:latin typeface="Times New Roman"/>
            </a:endParaRP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lang="en-US" altLang="en-US" b="1" kern="0" dirty="0" smtClean="0">
                <a:solidFill>
                  <a:srgbClr val="000000"/>
                </a:solidFill>
                <a:latin typeface="Times New Roman"/>
              </a:rPr>
              <a:t>records:</a:t>
            </a:r>
            <a:r>
              <a:rPr lang="en-US" altLang="en-US" kern="0" dirty="0" smtClean="0">
                <a:solidFill>
                  <a:srgbClr val="000000"/>
                </a:solidFill>
                <a:latin typeface="Times New Roman"/>
              </a:rPr>
              <a:t> It will be applied to field names and field types. </a:t>
            </a:r>
            <a:r>
              <a:rPr lang="en-US" altLang="en-US" kern="0" dirty="0" err="1" smtClean="0">
                <a:solidFill>
                  <a:srgbClr val="000000"/>
                </a:solidFill>
                <a:latin typeface="Times New Roman"/>
              </a:rPr>
              <a:t>struct</a:t>
            </a:r>
            <a:r>
              <a:rPr lang="en-US" altLang="en-US" kern="0" dirty="0" smtClean="0">
                <a:solidFill>
                  <a:srgbClr val="000000"/>
                </a:solidFill>
                <a:latin typeface="Times New Roman"/>
              </a:rPr>
              <a:t> student{ </a:t>
            </a:r>
            <a:r>
              <a:rPr lang="en-US" altLang="en-US" kern="0" dirty="0" err="1" smtClean="0">
                <a:solidFill>
                  <a:srgbClr val="000000"/>
                </a:solidFill>
                <a:latin typeface="Times New Roman"/>
              </a:rPr>
              <a:t>int</a:t>
            </a:r>
            <a:r>
              <a:rPr lang="en-US" altLang="en-US" kern="0" dirty="0" smtClean="0">
                <a:solidFill>
                  <a:srgbClr val="000000"/>
                </a:solidFill>
                <a:latin typeface="Times New Roman"/>
              </a:rPr>
              <a:t> no;        char name[10]; }</a:t>
            </a:r>
          </a:p>
          <a:p>
            <a:pPr marL="914400" lvl="2" indent="0" defTabSz="914400">
              <a:lnSpc>
                <a:spcPct val="90000"/>
              </a:lnSpc>
              <a:buNone/>
              <a:defRPr/>
            </a:pPr>
            <a:r>
              <a:rPr lang="en-US" altLang="en-US" kern="0" dirty="0" smtClean="0">
                <a:solidFill>
                  <a:srgbClr val="000000"/>
                </a:solidFill>
                <a:latin typeface="Times New Roman"/>
              </a:rPr>
              <a:t>                     then </a:t>
            </a:r>
            <a:r>
              <a:rPr lang="en-US" altLang="en-US" i="1" kern="0" dirty="0" smtClean="0">
                <a:solidFill>
                  <a:srgbClr val="FF0000"/>
                </a:solidFill>
                <a:latin typeface="Times New Roman"/>
              </a:rPr>
              <a:t>record</a:t>
            </a:r>
            <a:r>
              <a:rPr lang="en-US" altLang="en-US" i="1" kern="0" dirty="0">
                <a:solidFill>
                  <a:srgbClr val="FF0000"/>
                </a:solidFill>
                <a:latin typeface="Times New Roman"/>
              </a:rPr>
              <a:t>( (no X </a:t>
            </a:r>
            <a:r>
              <a:rPr lang="en-US" altLang="en-US" i="1" kern="0" dirty="0" err="1">
                <a:solidFill>
                  <a:srgbClr val="FF0000"/>
                </a:solidFill>
                <a:latin typeface="Times New Roman"/>
              </a:rPr>
              <a:t>int</a:t>
            </a:r>
            <a:r>
              <a:rPr lang="en-US" altLang="en-US" i="1" kern="0" dirty="0">
                <a:solidFill>
                  <a:srgbClr val="FF0000"/>
                </a:solidFill>
                <a:latin typeface="Times New Roman"/>
              </a:rPr>
              <a:t>) X (name X array(0..9,char)) )</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en-US" sz="1600" b="1" i="0" u="none" strike="noStrike" kern="0" cap="none" spc="0" normalizeH="0" baseline="0" noProof="0" dirty="0" smtClean="0">
                <a:ln>
                  <a:noFill/>
                </a:ln>
                <a:solidFill>
                  <a:srgbClr val="000000"/>
                </a:solidFill>
                <a:effectLst/>
                <a:uLnTx/>
                <a:uFillTx/>
                <a:latin typeface="Times New Roman"/>
              </a:rPr>
              <a:t>pointers</a:t>
            </a:r>
            <a:r>
              <a:rPr kumimoji="0" lang="en-US" altLang="en-US" sz="1600" b="0" i="0" u="none" strike="noStrike" kern="0" cap="none" spc="0" normalizeH="0" baseline="0" noProof="0" dirty="0" smtClean="0">
                <a:ln>
                  <a:noFill/>
                </a:ln>
                <a:solidFill>
                  <a:srgbClr val="000000"/>
                </a:solidFill>
                <a:effectLst/>
                <a:uLnTx/>
                <a:uFillTx/>
                <a:latin typeface="Times New Roman"/>
              </a:rPr>
              <a:t>: If T is a type expression, then  </a:t>
            </a:r>
            <a:r>
              <a:rPr kumimoji="0" lang="en-US" altLang="en-US" sz="1600" b="0" i="1" u="none" strike="noStrike" kern="0" cap="none" spc="0" normalizeH="0" baseline="0" noProof="0" dirty="0" smtClean="0">
                <a:ln>
                  <a:noFill/>
                </a:ln>
                <a:solidFill>
                  <a:srgbClr val="FF0000"/>
                </a:solidFill>
                <a:effectLst/>
                <a:uLnTx/>
                <a:uFillTx/>
                <a:latin typeface="Times New Roman"/>
              </a:rPr>
              <a:t>pointer(T)</a:t>
            </a:r>
            <a:r>
              <a:rPr kumimoji="0" lang="en-US" altLang="en-US" sz="1600" b="0" i="0" u="none" strike="noStrike" kern="0" cap="none" spc="0" normalizeH="0" baseline="0" noProof="0" dirty="0" smtClean="0">
                <a:ln>
                  <a:noFill/>
                </a:ln>
                <a:solidFill>
                  <a:srgbClr val="000000"/>
                </a:solidFill>
                <a:effectLst/>
                <a:uLnTx/>
                <a:uFillTx/>
                <a:latin typeface="Times New Roman"/>
              </a:rPr>
              <a:t>  is a type expression. </a:t>
            </a:r>
          </a:p>
          <a:p>
            <a:pPr marL="914400" marR="0" lvl="2" indent="0" algn="l" defTabSz="914400" rtl="0" eaLnBrk="0" fontAlgn="base" latinLnBrk="0" hangingPunct="0">
              <a:lnSpc>
                <a:spcPct val="90000"/>
              </a:lnSpc>
              <a:spcBef>
                <a:spcPct val="20000"/>
              </a:spcBef>
              <a:spcAft>
                <a:spcPct val="0"/>
              </a:spcAft>
              <a:buClrTx/>
              <a:buSzTx/>
              <a:buNone/>
              <a:tabLst/>
              <a:defRPr/>
            </a:pPr>
            <a:r>
              <a:rPr lang="en-US" altLang="en-US" kern="0" dirty="0">
                <a:solidFill>
                  <a:srgbClr val="000000"/>
                </a:solidFill>
                <a:latin typeface="Times New Roman"/>
              </a:rPr>
              <a:t>	</a:t>
            </a:r>
            <a:r>
              <a:rPr lang="en-US" altLang="en-US" kern="0" dirty="0" smtClean="0">
                <a:solidFill>
                  <a:srgbClr val="000000"/>
                </a:solidFill>
                <a:latin typeface="Times New Roman"/>
              </a:rPr>
              <a:t>		</a:t>
            </a:r>
            <a:r>
              <a:rPr kumimoji="0" lang="en-US" altLang="en-US" sz="1600" b="0" i="0" u="none" strike="noStrike" kern="0" cap="none" spc="0" normalizeH="0" baseline="0" noProof="0" dirty="0" smtClean="0">
                <a:ln>
                  <a:noFill/>
                </a:ln>
                <a:solidFill>
                  <a:srgbClr val="000000"/>
                </a:solidFill>
                <a:effectLst/>
                <a:uLnTx/>
                <a:uFillTx/>
                <a:latin typeface="Times New Roman"/>
              </a:rPr>
              <a:t>Ex: pointer(</a:t>
            </a:r>
            <a:r>
              <a:rPr kumimoji="0" lang="en-US" altLang="en-US" sz="1600" b="0" i="0" u="none" strike="noStrike" kern="0" cap="none" spc="0" normalizeH="0" baseline="0" noProof="0" dirty="0" err="1" smtClean="0">
                <a:ln>
                  <a:noFill/>
                </a:ln>
                <a:solidFill>
                  <a:srgbClr val="000000"/>
                </a:solidFill>
                <a:effectLst/>
                <a:uLnTx/>
                <a:uFillTx/>
                <a:latin typeface="Times New Roman"/>
              </a:rPr>
              <a:t>int</a:t>
            </a:r>
            <a:r>
              <a:rPr kumimoji="0" lang="en-US" altLang="en-US" sz="1600" b="0" i="0" u="none" strike="noStrike" kern="0" cap="none" spc="0" normalizeH="0" baseline="0" noProof="0" dirty="0" smtClean="0">
                <a:ln>
                  <a:noFill/>
                </a:ln>
                <a:solidFill>
                  <a:srgbClr val="000000"/>
                </a:solidFill>
                <a:effectLst/>
                <a:uLnTx/>
                <a:uFillTx/>
                <a:latin typeface="Times New Roman"/>
              </a:rPr>
              <a:t>)</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en-US" sz="1600" b="1" i="0" u="none" strike="noStrike" kern="0" cap="none" spc="0" normalizeH="0" baseline="0" noProof="0" dirty="0" smtClean="0">
                <a:ln>
                  <a:noFill/>
                </a:ln>
                <a:solidFill>
                  <a:srgbClr val="000000"/>
                </a:solidFill>
                <a:effectLst/>
                <a:uLnTx/>
                <a:uFillTx/>
                <a:latin typeface="Times New Roman"/>
              </a:rPr>
              <a:t>functions</a:t>
            </a:r>
            <a:r>
              <a:rPr kumimoji="0" lang="en-US" altLang="en-US" sz="1600" b="0" i="0" u="none" strike="noStrike" kern="0" cap="none" spc="0" normalizeH="0" baseline="0" noProof="0" dirty="0" smtClean="0">
                <a:ln>
                  <a:noFill/>
                </a:ln>
                <a:solidFill>
                  <a:srgbClr val="000000"/>
                </a:solidFill>
                <a:effectLst/>
                <a:uLnTx/>
                <a:uFillTx/>
                <a:latin typeface="Times New Roman"/>
              </a:rPr>
              <a:t>: We may treat functions in a programming language as mapping from a domain type D to a range type R. So, the type of a function can be denoted by the type expression</a:t>
            </a:r>
            <a:r>
              <a:rPr kumimoji="0" lang="en-US" altLang="en-US" sz="1600" b="0" i="1" u="none" strike="noStrike" kern="0" cap="none" spc="0" normalizeH="0" baseline="0" noProof="0" dirty="0" smtClean="0">
                <a:ln>
                  <a:noFill/>
                </a:ln>
                <a:solidFill>
                  <a:srgbClr val="000000"/>
                </a:solidFill>
                <a:effectLst/>
                <a:uLnTx/>
                <a:uFillTx/>
                <a:latin typeface="Times New Roman"/>
              </a:rPr>
              <a:t>  </a:t>
            </a:r>
            <a:r>
              <a:rPr kumimoji="0" lang="en-US" altLang="en-US" sz="1600" b="0" i="1" u="none" strike="noStrike" kern="0" cap="none" spc="0" normalizeH="0" baseline="0" noProof="0" dirty="0" smtClean="0">
                <a:ln>
                  <a:noFill/>
                </a:ln>
                <a:solidFill>
                  <a:srgbClr val="FF0000"/>
                </a:solidFill>
                <a:effectLst/>
                <a:uLnTx/>
                <a:uFillTx/>
                <a:latin typeface="Times New Roman"/>
              </a:rPr>
              <a:t>D</a:t>
            </a:r>
            <a:r>
              <a:rPr kumimoji="0" lang="en-US" altLang="en-US" sz="1600" b="0" i="1" u="none" strike="noStrike" kern="0" cap="none" spc="0" normalizeH="0" baseline="0" noProof="0" dirty="0" smtClean="0">
                <a:ln>
                  <a:noFill/>
                </a:ln>
                <a:solidFill>
                  <a:srgbClr val="FF0000"/>
                </a:solidFill>
                <a:effectLst/>
                <a:uLnTx/>
                <a:uFillTx/>
                <a:latin typeface="Times New Roman"/>
                <a:cs typeface="Times New Roman" panose="02020603050405020304" pitchFamily="18" charset="0"/>
              </a:rPr>
              <a:t>→</a:t>
            </a:r>
            <a:r>
              <a:rPr kumimoji="0" lang="en-US" altLang="en-US" sz="1600" b="0" i="1" u="none" strike="noStrike" kern="0" cap="none" spc="0" normalizeH="0" baseline="0" noProof="0" dirty="0" smtClean="0">
                <a:ln>
                  <a:noFill/>
                </a:ln>
                <a:solidFill>
                  <a:srgbClr val="FF0000"/>
                </a:solidFill>
                <a:effectLst/>
                <a:uLnTx/>
                <a:uFillTx/>
                <a:latin typeface="Times New Roman"/>
              </a:rPr>
              <a:t>R</a:t>
            </a:r>
            <a:r>
              <a:rPr kumimoji="0" lang="en-US" altLang="en-US" sz="1600" b="0" i="0" u="none" strike="noStrike" kern="0" cap="none" spc="0" normalizeH="0" baseline="0" noProof="0" dirty="0" smtClean="0">
                <a:ln>
                  <a:noFill/>
                </a:ln>
                <a:solidFill>
                  <a:srgbClr val="000000"/>
                </a:solidFill>
                <a:effectLst/>
                <a:uLnTx/>
                <a:uFillTx/>
                <a:latin typeface="Times New Roman"/>
              </a:rPr>
              <a:t>  where D are R type expressions. </a:t>
            </a:r>
          </a:p>
          <a:p>
            <a:pPr marL="914400" marR="0" lvl="2" indent="0" algn="l" defTabSz="914400" rtl="0" eaLnBrk="0" fontAlgn="base" latinLnBrk="0" hangingPunct="0">
              <a:lnSpc>
                <a:spcPct val="90000"/>
              </a:lnSpc>
              <a:spcBef>
                <a:spcPct val="20000"/>
              </a:spcBef>
              <a:spcAft>
                <a:spcPct val="0"/>
              </a:spcAft>
              <a:buClrTx/>
              <a:buSzTx/>
              <a:buNone/>
              <a:tabLst/>
              <a:defRPr/>
            </a:pPr>
            <a:r>
              <a:rPr lang="en-US" altLang="en-US" kern="0" dirty="0">
                <a:solidFill>
                  <a:srgbClr val="000000"/>
                </a:solidFill>
                <a:latin typeface="Times New Roman"/>
              </a:rPr>
              <a:t> </a:t>
            </a:r>
            <a:r>
              <a:rPr lang="en-US" altLang="en-US" kern="0" dirty="0" smtClean="0">
                <a:solidFill>
                  <a:srgbClr val="000000"/>
                </a:solidFill>
                <a:latin typeface="Times New Roman"/>
              </a:rPr>
              <a:t>         </a:t>
            </a:r>
            <a:r>
              <a:rPr kumimoji="0" lang="en-US" altLang="en-US" sz="1600" b="0" i="0" u="none" strike="noStrike" kern="0" cap="none" spc="0" normalizeH="0" baseline="0" noProof="0" dirty="0" smtClean="0">
                <a:ln>
                  <a:noFill/>
                </a:ln>
                <a:solidFill>
                  <a:srgbClr val="000000"/>
                </a:solidFill>
                <a:effectLst/>
                <a:uLnTx/>
                <a:uFillTx/>
                <a:latin typeface="Times New Roman"/>
              </a:rPr>
              <a:t>Ex:  </a:t>
            </a:r>
            <a:r>
              <a:rPr kumimoji="0" lang="en-US" altLang="en-US" sz="1600" b="0" i="0" u="none" strike="noStrike" kern="0" cap="none" spc="0" normalizeH="0" baseline="0" noProof="0" dirty="0" err="1" smtClean="0">
                <a:ln>
                  <a:noFill/>
                </a:ln>
                <a:solidFill>
                  <a:srgbClr val="000000"/>
                </a:solidFill>
                <a:effectLst/>
                <a:uLnTx/>
                <a:uFillTx/>
                <a:latin typeface="Times New Roman"/>
              </a:rPr>
              <a:t>int</a:t>
            </a:r>
            <a:r>
              <a:rPr kumimoji="0" lang="en-US" altLang="en-US" sz="1600" b="0" i="0" u="none" strike="noStrike" kern="0" cap="none" spc="0" normalizeH="0" baseline="0" noProof="0" dirty="0" err="1" smtClean="0">
                <a:ln>
                  <a:noFill/>
                </a:ln>
                <a:solidFill>
                  <a:srgbClr val="000000"/>
                </a:solidFill>
                <a:effectLst/>
                <a:uLnTx/>
                <a:uFillTx/>
                <a:latin typeface="Times New Roman"/>
                <a:cs typeface="Times New Roman" panose="02020603050405020304" pitchFamily="18" charset="0"/>
              </a:rPr>
              <a:t>→int</a:t>
            </a:r>
            <a:r>
              <a:rPr kumimoji="0" lang="en-US" altLang="en-US" sz="1600" b="0" i="0" u="none" strike="noStrike" kern="0" cap="none" spc="0" normalizeH="0" baseline="0" noProof="0" dirty="0" smtClean="0">
                <a:ln>
                  <a:noFill/>
                </a:ln>
                <a:solidFill>
                  <a:srgbClr val="000000"/>
                </a:solidFill>
                <a:effectLst/>
                <a:uLnTx/>
                <a:uFillTx/>
                <a:latin typeface="Times New Roman"/>
                <a:cs typeface="Times New Roman" panose="02020603050405020304" pitchFamily="18" charset="0"/>
              </a:rPr>
              <a:t>  represents the type of a function which takes an </a:t>
            </a:r>
            <a:r>
              <a:rPr kumimoji="0" lang="en-US" altLang="en-US" sz="1600" b="0" i="0" u="none" strike="noStrike" kern="0" cap="none" spc="0" normalizeH="0" baseline="0" noProof="0" dirty="0" err="1" smtClean="0">
                <a:ln>
                  <a:noFill/>
                </a:ln>
                <a:solidFill>
                  <a:srgbClr val="000000"/>
                </a:solidFill>
                <a:effectLst/>
                <a:uLnTx/>
                <a:uFillTx/>
                <a:latin typeface="Times New Roman"/>
                <a:cs typeface="Times New Roman" panose="02020603050405020304" pitchFamily="18" charset="0"/>
              </a:rPr>
              <a:t>int</a:t>
            </a:r>
            <a:r>
              <a:rPr kumimoji="0" lang="en-US" altLang="en-US" sz="1600" b="0" i="0" u="none" strike="noStrike" kern="0" cap="none" spc="0" normalizeH="0" baseline="0" noProof="0" dirty="0" smtClean="0">
                <a:ln>
                  <a:noFill/>
                </a:ln>
                <a:solidFill>
                  <a:srgbClr val="000000"/>
                </a:solidFill>
                <a:effectLst/>
                <a:uLnTx/>
                <a:uFillTx/>
                <a:latin typeface="Times New Roman"/>
                <a:cs typeface="Times New Roman" panose="02020603050405020304" pitchFamily="18" charset="0"/>
              </a:rPr>
              <a:t> value as parameter, and its return type is also int.</a:t>
            </a:r>
            <a:endParaRPr kumimoji="0" lang="en-US" altLang="en-US" sz="16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16103398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055440" y="-7768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Type </a:t>
            </a:r>
            <a:r>
              <a:rPr lang="en-US" altLang="en-US" kern="0" dirty="0" smtClean="0">
                <a:solidFill>
                  <a:srgbClr val="000000"/>
                </a:solidFill>
                <a:latin typeface="Times New Roman"/>
              </a:rPr>
              <a:t>System</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971872" y="548679"/>
            <a:ext cx="10956776" cy="610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defTabSz="914400">
              <a:lnSpc>
                <a:spcPct val="90000"/>
              </a:lnSpc>
              <a:defRPr/>
            </a:pPr>
            <a:endParaRPr lang="en-US" altLang="en-US" sz="2800" kern="0" dirty="0" smtClean="0">
              <a:solidFill>
                <a:srgbClr val="000000"/>
              </a:solidFill>
              <a:latin typeface="Times New Roman"/>
            </a:endParaRPr>
          </a:p>
          <a:p>
            <a:pPr defTabSz="914400">
              <a:lnSpc>
                <a:spcPct val="90000"/>
              </a:lnSpc>
              <a:defRPr/>
            </a:pPr>
            <a:r>
              <a:rPr lang="en-US" altLang="en-US" sz="2800" kern="0" dirty="0" smtClean="0">
                <a:solidFill>
                  <a:srgbClr val="000000"/>
                </a:solidFill>
                <a:latin typeface="Times New Roman"/>
              </a:rPr>
              <a:t>It is a collection of rules for assigning type expression.</a:t>
            </a:r>
            <a:br>
              <a:rPr lang="en-US" altLang="en-US" sz="2800" kern="0" dirty="0" smtClean="0">
                <a:solidFill>
                  <a:srgbClr val="000000"/>
                </a:solidFill>
                <a:latin typeface="Times New Roman"/>
              </a:rPr>
            </a:br>
            <a:endParaRPr lang="en-US" altLang="en-US" sz="2800" kern="0" dirty="0" smtClean="0">
              <a:solidFill>
                <a:srgbClr val="000000"/>
              </a:solidFill>
              <a:latin typeface="Times New Roman"/>
            </a:endParaRPr>
          </a:p>
          <a:p>
            <a:pPr defTabSz="914400">
              <a:lnSpc>
                <a:spcPct val="90000"/>
              </a:lnSpc>
              <a:defRPr/>
            </a:pPr>
            <a:r>
              <a:rPr kumimoji="0" lang="en-US" altLang="en-US" sz="2800" b="0" u="none" strike="noStrike" kern="0" cap="none" spc="0" normalizeH="0" baseline="0" noProof="0" dirty="0" smtClean="0">
                <a:ln>
                  <a:noFill/>
                </a:ln>
                <a:solidFill>
                  <a:srgbClr val="000000"/>
                </a:solidFill>
                <a:effectLst/>
                <a:uLnTx/>
                <a:uFillTx/>
                <a:latin typeface="Times New Roman"/>
              </a:rPr>
              <a:t>Components of type</a:t>
            </a:r>
            <a:r>
              <a:rPr kumimoji="0" lang="en-US" altLang="en-US" sz="2800" b="0" u="none" strike="noStrike" kern="0" cap="none" spc="0" normalizeH="0" noProof="0" dirty="0" smtClean="0">
                <a:ln>
                  <a:noFill/>
                </a:ln>
                <a:solidFill>
                  <a:srgbClr val="000000"/>
                </a:solidFill>
                <a:effectLst/>
                <a:uLnTx/>
                <a:uFillTx/>
                <a:latin typeface="Times New Roman"/>
              </a:rPr>
              <a:t> system:</a:t>
            </a:r>
          </a:p>
          <a:p>
            <a:pPr marL="0" indent="0" defTabSz="914400">
              <a:lnSpc>
                <a:spcPct val="90000"/>
              </a:lnSpc>
              <a:buNone/>
              <a:defRPr/>
            </a:pPr>
            <a:r>
              <a:rPr lang="en-US" altLang="en-US" sz="2800" kern="0" noProof="0" dirty="0" smtClean="0">
                <a:solidFill>
                  <a:srgbClr val="000000"/>
                </a:solidFill>
                <a:latin typeface="Times New Roman"/>
              </a:rPr>
              <a:t>		-Basic Type</a:t>
            </a:r>
          </a:p>
          <a:p>
            <a:pPr marL="0" indent="0" defTabSz="914400">
              <a:lnSpc>
                <a:spcPct val="90000"/>
              </a:lnSpc>
              <a:buNone/>
              <a:defRPr/>
            </a:pPr>
            <a:r>
              <a:rPr kumimoji="0" lang="en-US" altLang="en-US" sz="2800" b="0" u="none" strike="noStrike" kern="0" cap="none" spc="0" normalizeH="0" baseline="0" dirty="0">
                <a:ln>
                  <a:noFill/>
                </a:ln>
                <a:solidFill>
                  <a:srgbClr val="000000"/>
                </a:solidFill>
                <a:effectLst/>
                <a:uLnTx/>
                <a:uFillTx/>
                <a:latin typeface="Times New Roman"/>
              </a:rPr>
              <a:t>	</a:t>
            </a:r>
            <a:r>
              <a:rPr kumimoji="0" lang="en-US" altLang="en-US" sz="2800" b="0" u="none" strike="noStrike" kern="0" cap="none" spc="0" normalizeH="0" baseline="0" dirty="0" smtClean="0">
                <a:ln>
                  <a:noFill/>
                </a:ln>
                <a:solidFill>
                  <a:srgbClr val="000000"/>
                </a:solidFill>
                <a:effectLst/>
                <a:uLnTx/>
                <a:uFillTx/>
                <a:latin typeface="Times New Roman"/>
              </a:rPr>
              <a:t>	-Type</a:t>
            </a:r>
            <a:r>
              <a:rPr kumimoji="0" lang="en-US" altLang="en-US" sz="2800" b="0" u="none" strike="noStrike" kern="0" cap="none" spc="0" normalizeH="0" dirty="0" smtClean="0">
                <a:ln>
                  <a:noFill/>
                </a:ln>
                <a:solidFill>
                  <a:srgbClr val="000000"/>
                </a:solidFill>
                <a:effectLst/>
                <a:uLnTx/>
                <a:uFillTx/>
                <a:latin typeface="Times New Roman"/>
              </a:rPr>
              <a:t> constructor</a:t>
            </a:r>
          </a:p>
          <a:p>
            <a:pPr marL="0" indent="0" defTabSz="914400">
              <a:lnSpc>
                <a:spcPct val="90000"/>
              </a:lnSpc>
              <a:buNone/>
              <a:defRPr/>
            </a:pPr>
            <a:r>
              <a:rPr kumimoji="0" lang="en-US" altLang="en-US" sz="2800" b="0" u="none" strike="noStrike" kern="0" cap="none" spc="0" normalizeH="0" baseline="0" noProof="0" dirty="0" smtClean="0">
                <a:ln>
                  <a:noFill/>
                </a:ln>
                <a:solidFill>
                  <a:srgbClr val="000000"/>
                </a:solidFill>
                <a:effectLst/>
                <a:uLnTx/>
                <a:uFillTx/>
                <a:latin typeface="Times New Roman"/>
              </a:rPr>
              <a:t>		-Type Equivalence </a:t>
            </a:r>
            <a:r>
              <a:rPr kumimoji="0" lang="en-US" altLang="en-US" sz="2800" b="0" u="none" strike="noStrike" kern="0" cap="none" spc="0" normalizeH="0" noProof="0" dirty="0" smtClean="0">
                <a:ln>
                  <a:noFill/>
                </a:ln>
                <a:solidFill>
                  <a:srgbClr val="000000"/>
                </a:solidFill>
                <a:effectLst/>
                <a:uLnTx/>
                <a:uFillTx/>
                <a:latin typeface="Times New Roman"/>
              </a:rPr>
              <a:t>     Name equivalence   Ex: char </a:t>
            </a:r>
            <a:r>
              <a:rPr kumimoji="0" lang="en-US" altLang="en-US" sz="2800" b="0" u="none" strike="noStrike" kern="0" cap="none" spc="0" normalizeH="0" noProof="0" dirty="0" err="1" smtClean="0">
                <a:ln>
                  <a:noFill/>
                </a:ln>
                <a:solidFill>
                  <a:srgbClr val="000000"/>
                </a:solidFill>
                <a:effectLst/>
                <a:uLnTx/>
                <a:uFillTx/>
                <a:latin typeface="Times New Roman"/>
              </a:rPr>
              <a:t>a,b</a:t>
            </a:r>
            <a:r>
              <a:rPr kumimoji="0" lang="en-US" altLang="en-US" sz="2800" b="0" u="none" strike="noStrike" kern="0" cap="none" spc="0" normalizeH="0" noProof="0" dirty="0" smtClean="0">
                <a:ln>
                  <a:noFill/>
                </a:ln>
                <a:solidFill>
                  <a:srgbClr val="000000"/>
                </a:solidFill>
                <a:effectLst/>
                <a:uLnTx/>
                <a:uFillTx/>
                <a:latin typeface="Times New Roman"/>
              </a:rPr>
              <a:t>;</a:t>
            </a:r>
          </a:p>
          <a:p>
            <a:pPr marL="0" indent="0" defTabSz="914400">
              <a:lnSpc>
                <a:spcPct val="90000"/>
              </a:lnSpc>
              <a:buNone/>
              <a:defRPr/>
            </a:pPr>
            <a:r>
              <a:rPr lang="en-US" altLang="en-US" sz="2800" kern="0" dirty="0">
                <a:solidFill>
                  <a:srgbClr val="000000"/>
                </a:solidFill>
                <a:latin typeface="Times New Roman"/>
              </a:rPr>
              <a:t> </a:t>
            </a:r>
            <a:r>
              <a:rPr lang="en-US" altLang="en-US" sz="2800" kern="0" dirty="0" smtClean="0">
                <a:solidFill>
                  <a:srgbClr val="000000"/>
                </a:solidFill>
                <a:latin typeface="Times New Roman"/>
              </a:rPr>
              <a:t>                                                                                                </a:t>
            </a:r>
            <a:r>
              <a:rPr kumimoji="0" lang="en-US" altLang="en-US" sz="2800" b="0" u="none" strike="noStrike" kern="0" cap="none" spc="0" normalizeH="0" noProof="0" dirty="0" smtClean="0">
                <a:ln>
                  <a:noFill/>
                </a:ln>
                <a:solidFill>
                  <a:srgbClr val="000000"/>
                </a:solidFill>
                <a:effectLst/>
                <a:uLnTx/>
                <a:uFillTx/>
                <a:latin typeface="Times New Roman"/>
              </a:rPr>
              <a:t>a=‘A’;</a:t>
            </a:r>
          </a:p>
          <a:p>
            <a:pPr marL="0" indent="0" defTabSz="914400">
              <a:lnSpc>
                <a:spcPct val="90000"/>
              </a:lnSpc>
              <a:buNone/>
              <a:defRPr/>
            </a:pPr>
            <a:r>
              <a:rPr lang="en-US" altLang="en-US" sz="2800" kern="0" dirty="0">
                <a:solidFill>
                  <a:srgbClr val="000000"/>
                </a:solidFill>
                <a:latin typeface="Times New Roman"/>
              </a:rPr>
              <a:t> </a:t>
            </a:r>
            <a:r>
              <a:rPr lang="en-US" altLang="en-US" sz="2800" kern="0" dirty="0" smtClean="0">
                <a:solidFill>
                  <a:srgbClr val="000000"/>
                </a:solidFill>
                <a:latin typeface="Times New Roman"/>
              </a:rPr>
              <a:t>                                                                                                b=a;</a:t>
            </a:r>
            <a:endParaRPr kumimoji="0" lang="en-US" altLang="en-US" sz="2800" b="0" u="none" strike="noStrike" kern="0" cap="none" spc="0" normalizeH="0" noProof="0" dirty="0" smtClean="0">
              <a:ln>
                <a:noFill/>
              </a:ln>
              <a:solidFill>
                <a:srgbClr val="000000"/>
              </a:solidFill>
              <a:effectLst/>
              <a:uLnTx/>
              <a:uFillTx/>
              <a:latin typeface="Times New Roman"/>
            </a:endParaRPr>
          </a:p>
          <a:p>
            <a:pPr marL="0" indent="0" defTabSz="914400">
              <a:lnSpc>
                <a:spcPct val="90000"/>
              </a:lnSpc>
              <a:buNone/>
              <a:defRPr/>
            </a:pPr>
            <a:r>
              <a:rPr lang="en-US" altLang="en-US" sz="2800" kern="0" dirty="0">
                <a:solidFill>
                  <a:srgbClr val="000000"/>
                </a:solidFill>
                <a:latin typeface="Times New Roman"/>
              </a:rPr>
              <a:t> </a:t>
            </a:r>
            <a:r>
              <a:rPr lang="en-US" altLang="en-US" sz="2800" kern="0" dirty="0" smtClean="0">
                <a:solidFill>
                  <a:srgbClr val="000000"/>
                </a:solidFill>
                <a:latin typeface="Times New Roman"/>
              </a:rPr>
              <a:t>                                                                                                </a:t>
            </a:r>
            <a:r>
              <a:rPr kumimoji="0" lang="en-US" altLang="en-US" sz="2800" b="0" u="none" strike="noStrike" kern="0" cap="none" spc="0" normalizeH="0" noProof="0" dirty="0" smtClean="0">
                <a:ln>
                  <a:noFill/>
                </a:ln>
                <a:solidFill>
                  <a:srgbClr val="000000"/>
                </a:solidFill>
                <a:effectLst/>
                <a:uLnTx/>
                <a:uFillTx/>
                <a:latin typeface="Times New Roman"/>
              </a:rPr>
              <a:t>      </a:t>
            </a:r>
          </a:p>
          <a:p>
            <a:pPr marL="0" indent="0" defTabSz="914400">
              <a:lnSpc>
                <a:spcPct val="90000"/>
              </a:lnSpc>
              <a:buNone/>
              <a:defRPr/>
            </a:pPr>
            <a:r>
              <a:rPr lang="en-US" altLang="en-US" sz="2800" kern="0" dirty="0">
                <a:solidFill>
                  <a:srgbClr val="000000"/>
                </a:solidFill>
                <a:latin typeface="Times New Roman"/>
              </a:rPr>
              <a:t> </a:t>
            </a:r>
            <a:r>
              <a:rPr lang="en-US" altLang="en-US" sz="2800" kern="0" dirty="0" smtClean="0">
                <a:solidFill>
                  <a:srgbClr val="000000"/>
                </a:solidFill>
                <a:latin typeface="Times New Roman"/>
              </a:rPr>
              <a:t>                                                        Structural Equivalence  Ex: </a:t>
            </a:r>
            <a:r>
              <a:rPr lang="en-US" altLang="en-US" sz="2800" kern="0" dirty="0" err="1" smtClean="0">
                <a:solidFill>
                  <a:srgbClr val="000000"/>
                </a:solidFill>
                <a:latin typeface="Times New Roman"/>
              </a:rPr>
              <a:t>struct</a:t>
            </a:r>
            <a:r>
              <a:rPr lang="en-US" altLang="en-US" sz="2800" kern="0" dirty="0" smtClean="0">
                <a:solidFill>
                  <a:srgbClr val="000000"/>
                </a:solidFill>
                <a:latin typeface="Times New Roman"/>
              </a:rPr>
              <a:t> </a:t>
            </a:r>
            <a:r>
              <a:rPr lang="en-US" altLang="en-US" sz="2800" kern="0" dirty="0" err="1" smtClean="0">
                <a:solidFill>
                  <a:srgbClr val="000000"/>
                </a:solidFill>
                <a:latin typeface="Times New Roman"/>
              </a:rPr>
              <a:t>a,b</a:t>
            </a:r>
            <a:r>
              <a:rPr lang="en-US" altLang="en-US" sz="2800" kern="0" dirty="0" smtClean="0">
                <a:solidFill>
                  <a:srgbClr val="000000"/>
                </a:solidFill>
                <a:latin typeface="Times New Roman"/>
              </a:rPr>
              <a:t>;</a:t>
            </a:r>
          </a:p>
          <a:p>
            <a:pPr marL="0" indent="0" defTabSz="914400">
              <a:lnSpc>
                <a:spcPct val="90000"/>
              </a:lnSpc>
              <a:buNone/>
              <a:defRPr/>
            </a:pPr>
            <a:endParaRPr kumimoji="0" lang="en-US" altLang="en-US" sz="2800" b="0" u="none" strike="noStrike" kern="0" cap="none" spc="0" normalizeH="0" baseline="0" noProof="0" dirty="0" smtClean="0">
              <a:ln>
                <a:noFill/>
              </a:ln>
              <a:solidFill>
                <a:srgbClr val="000000"/>
              </a:solidFill>
              <a:effectLst/>
              <a:uLnTx/>
              <a:uFillTx/>
              <a:latin typeface="Times New Roman"/>
            </a:endParaRPr>
          </a:p>
        </p:txBody>
      </p:sp>
      <p:cxnSp>
        <p:nvCxnSpPr>
          <p:cNvPr id="7" name="Straight Connector 6"/>
          <p:cNvCxnSpPr/>
          <p:nvPr/>
        </p:nvCxnSpPr>
        <p:spPr>
          <a:xfrm flipV="1">
            <a:off x="5591944" y="3573017"/>
            <a:ext cx="504056" cy="27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91944" y="3600161"/>
            <a:ext cx="504056" cy="17010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5016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055440" y="-568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Type </a:t>
            </a:r>
            <a:r>
              <a:rPr lang="en-US" altLang="en-US" kern="0" noProof="0" dirty="0" smtClean="0">
                <a:solidFill>
                  <a:srgbClr val="000000"/>
                </a:solidFill>
                <a:latin typeface="Times New Roman"/>
              </a:rPr>
              <a:t>Equivalence</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055440" y="908721"/>
            <a:ext cx="10956776"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defTabSz="914400">
              <a:lnSpc>
                <a:spcPct val="90000"/>
              </a:lnSpc>
              <a:defRPr/>
            </a:pPr>
            <a:r>
              <a:rPr lang="en-US" altLang="en-US" kern="0" dirty="0">
                <a:solidFill>
                  <a:srgbClr val="000000"/>
                </a:solidFill>
                <a:latin typeface="Times New Roman"/>
              </a:rPr>
              <a:t>When type expressions are represented by graphs, two types are </a:t>
            </a:r>
            <a:r>
              <a:rPr lang="en-US" altLang="en-US" kern="0" dirty="0" smtClean="0">
                <a:solidFill>
                  <a:srgbClr val="FF0000"/>
                </a:solidFill>
                <a:latin typeface="Times New Roman"/>
              </a:rPr>
              <a:t>structurally equivalent</a:t>
            </a:r>
            <a:r>
              <a:rPr lang="en-US" altLang="en-US" kern="0" dirty="0" smtClean="0">
                <a:solidFill>
                  <a:srgbClr val="000000"/>
                </a:solidFill>
                <a:latin typeface="Times New Roman"/>
              </a:rPr>
              <a:t> </a:t>
            </a:r>
            <a:r>
              <a:rPr lang="en-US" altLang="en-US" kern="0" dirty="0">
                <a:solidFill>
                  <a:srgbClr val="000000"/>
                </a:solidFill>
                <a:latin typeface="Times New Roman"/>
              </a:rPr>
              <a:t>if and only if one of the following conditions is true</a:t>
            </a:r>
            <a:r>
              <a:rPr lang="en-US" altLang="en-US" kern="0" dirty="0" smtClean="0">
                <a:solidFill>
                  <a:srgbClr val="000000"/>
                </a:solidFill>
                <a:latin typeface="Times New Roman"/>
              </a:rPr>
              <a:t>:</a:t>
            </a:r>
          </a:p>
          <a:p>
            <a:pPr lvl="1" algn="just"/>
            <a:r>
              <a:rPr lang="en-US" altLang="en-US" sz="2000" dirty="0"/>
              <a:t>They are the same basic type.</a:t>
            </a:r>
          </a:p>
          <a:p>
            <a:pPr lvl="1" algn="just"/>
            <a:r>
              <a:rPr lang="en-US" altLang="en-US" sz="2000" dirty="0"/>
              <a:t>They are formed by applying the same constructor to structurally equivalent types.</a:t>
            </a:r>
          </a:p>
          <a:p>
            <a:pPr lvl="1" algn="just"/>
            <a:r>
              <a:rPr lang="en-US" altLang="en-US" sz="2000" dirty="0"/>
              <a:t>One is a type name that denotes the </a:t>
            </a:r>
            <a:r>
              <a:rPr lang="en-US" altLang="en-US" sz="2000" dirty="0" smtClean="0"/>
              <a:t>other.</a:t>
            </a:r>
          </a:p>
          <a:p>
            <a:pPr lvl="1" algn="just"/>
            <a:endParaRPr lang="en-US" altLang="en-US" sz="2000" kern="0" dirty="0">
              <a:solidFill>
                <a:srgbClr val="000000"/>
              </a:solidFill>
              <a:latin typeface="Times New Roman"/>
            </a:endParaRPr>
          </a:p>
          <a:p>
            <a:pPr lvl="1" algn="just"/>
            <a:endParaRPr lang="en-US" altLang="en-US" sz="2000" kern="0" dirty="0" smtClean="0">
              <a:solidFill>
                <a:srgbClr val="000000"/>
              </a:solidFill>
              <a:latin typeface="Times New Roman"/>
            </a:endParaRPr>
          </a:p>
          <a:p>
            <a:pPr algn="just">
              <a:buFont typeface="Arial" panose="020B0604020202020204" pitchFamily="34" charset="0"/>
              <a:buChar char="•"/>
            </a:pPr>
            <a:r>
              <a:rPr lang="en-US" altLang="en-US" kern="0" dirty="0">
                <a:solidFill>
                  <a:srgbClr val="FF0000"/>
                </a:solidFill>
                <a:latin typeface="Times New Roman"/>
              </a:rPr>
              <a:t>Name-equivalent </a:t>
            </a:r>
            <a:r>
              <a:rPr lang="en-US" altLang="en-US" kern="0" dirty="0">
                <a:solidFill>
                  <a:srgbClr val="000000"/>
                </a:solidFill>
                <a:latin typeface="Times New Roman"/>
              </a:rPr>
              <a:t>expressions are assigned the same </a:t>
            </a:r>
            <a:r>
              <a:rPr lang="en-US" altLang="en-US" kern="0">
                <a:solidFill>
                  <a:srgbClr val="000000"/>
                </a:solidFill>
                <a:latin typeface="Times New Roman"/>
              </a:rPr>
              <a:t>value </a:t>
            </a:r>
            <a:r>
              <a:rPr lang="en-US" altLang="en-US" kern="0" smtClean="0">
                <a:solidFill>
                  <a:srgbClr val="000000"/>
                </a:solidFill>
                <a:latin typeface="Times New Roman"/>
              </a:rPr>
              <a:t>number.</a:t>
            </a:r>
            <a:endParaRPr lang="en-US" altLang="en-US" kern="0" dirty="0">
              <a:solidFill>
                <a:srgbClr val="000000"/>
              </a:solidFill>
              <a:latin typeface="Times New Roman"/>
            </a:endParaRPr>
          </a:p>
        </p:txBody>
      </p:sp>
    </p:spTree>
    <p:extLst>
      <p:ext uri="{BB962C8B-B14F-4D97-AF65-F5344CB8AC3E}">
        <p14:creationId xmlns:p14="http://schemas.microsoft.com/office/powerpoint/2010/main" val="8659600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4"/>
          <p:cNvSpPr txBox="1">
            <a:spLocks noChangeArrowheads="1"/>
          </p:cNvSpPr>
          <p:nvPr/>
        </p:nvSpPr>
        <p:spPr bwMode="auto">
          <a:xfrm>
            <a:off x="1199456" y="78552"/>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Type Checking</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5"/>
          <p:cNvSpPr txBox="1">
            <a:spLocks noChangeArrowheads="1"/>
          </p:cNvSpPr>
          <p:nvPr/>
        </p:nvSpPr>
        <p:spPr bwMode="auto">
          <a:xfrm>
            <a:off x="1199456" y="1145352"/>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a:ea typeface="+mn-ea"/>
                <a:cs typeface="+mn-cs"/>
              </a:rPr>
              <a:t>A compiler has to do semantic checks in addition to syntactic checks.</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a:ea typeface="+mn-ea"/>
                <a:cs typeface="+mn-cs"/>
              </a:rPr>
              <a:t>Semantic Checks</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Times New Roman"/>
              </a:rPr>
              <a:t>Static – done during compilation</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Times New Roman"/>
              </a:rPr>
              <a:t>Dynamic – done during run-time(division by zero)</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endParaRPr kumimoji="0" lang="en-US" altLang="en-US" sz="16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altLang="en-US" sz="2000" b="0" i="1" u="none" strike="noStrike" kern="0" cap="none" spc="0" normalizeH="0" baseline="0" noProof="0" dirty="0" smtClean="0">
                <a:ln>
                  <a:noFill/>
                </a:ln>
                <a:solidFill>
                  <a:srgbClr val="000000"/>
                </a:solidFill>
                <a:effectLst/>
                <a:uLnTx/>
                <a:uFillTx/>
                <a:latin typeface="Times New Roman"/>
                <a:ea typeface="+mn-ea"/>
                <a:cs typeface="+mn-cs"/>
              </a:rPr>
              <a:t>Type checking</a:t>
            </a:r>
            <a:r>
              <a:rPr kumimoji="0" lang="en-US" altLang="en-US" sz="2000" b="0" i="0" u="none" strike="noStrike" kern="0" cap="none" spc="0" normalizeH="0" baseline="0" noProof="0" dirty="0" smtClean="0">
                <a:ln>
                  <a:noFill/>
                </a:ln>
                <a:solidFill>
                  <a:srgbClr val="000000"/>
                </a:solidFill>
                <a:effectLst/>
                <a:uLnTx/>
                <a:uFillTx/>
                <a:latin typeface="Times New Roman"/>
                <a:ea typeface="+mn-ea"/>
                <a:cs typeface="+mn-cs"/>
              </a:rPr>
              <a:t> is one of these static checking operations.</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Times New Roman"/>
              </a:rPr>
              <a:t>we may not do all type checking at compile-time. </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Times New Roman"/>
              </a:rPr>
              <a:t>Some systems also use dynamic type checking too.</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endParaRPr lang="en-US" altLang="en-US" sz="1600" kern="0" dirty="0">
              <a:solidFill>
                <a:srgbClr val="000000"/>
              </a:solidFill>
              <a:latin typeface="Times New Roman"/>
            </a:endParaRPr>
          </a:p>
        </p:txBody>
      </p:sp>
    </p:spTree>
    <p:extLst>
      <p:ext uri="{BB962C8B-B14F-4D97-AF65-F5344CB8AC3E}">
        <p14:creationId xmlns:p14="http://schemas.microsoft.com/office/powerpoint/2010/main" val="30556762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1"/>
          <p:cNvSpPr>
            <a:spLocks noChangeArrowheads="1"/>
          </p:cNvSpPr>
          <p:nvPr/>
        </p:nvSpPr>
        <p:spPr bwMode="auto">
          <a:xfrm>
            <a:off x="695400" y="1138882"/>
            <a:ext cx="10801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defTabSz="914400" eaLnBrk="0" fontAlgn="base" hangingPunct="0">
              <a:spcBef>
                <a:spcPct val="0"/>
              </a:spcBef>
              <a:spcAft>
                <a:spcPct val="0"/>
              </a:spcAft>
              <a:buFont typeface="Arial" panose="020B0604020202020204" pitchFamily="34" charset="0"/>
              <a:buChar char="•"/>
            </a:pPr>
            <a:r>
              <a:rPr lang="en-US" altLang="en-US" dirty="0" smtClean="0">
                <a:solidFill>
                  <a:srgbClr val="000000"/>
                </a:solidFill>
                <a:cs typeface="Times New Roman" panose="02020603050405020304" pitchFamily="18" charset="0"/>
              </a:rPr>
              <a:t>Type checking is the process of verifying that each operation executed in a program respects the type system of the language.</a:t>
            </a:r>
          </a:p>
          <a:p>
            <a:pPr marL="400050" lvl="1" indent="0" algn="just" defTabSz="914400" eaLnBrk="0" fontAlgn="base" hangingPunct="0">
              <a:spcBef>
                <a:spcPct val="0"/>
              </a:spcBef>
              <a:spcAft>
                <a:spcPct val="0"/>
              </a:spcAft>
            </a:pPr>
            <a:r>
              <a:rPr lang="en-US" altLang="en-US" sz="2000" dirty="0" smtClean="0">
                <a:solidFill>
                  <a:srgbClr val="000000"/>
                </a:solidFill>
                <a:cs typeface="Times New Roman" panose="02020603050405020304" pitchFamily="18" charset="0"/>
              </a:rPr>
              <a:t>	-This generally means that all operands in any expression are of appropriate types and 		number.</a:t>
            </a:r>
          </a:p>
          <a:p>
            <a:pPr lvl="1" indent="-342900" algn="just" defTabSz="914400" eaLnBrk="0" fontAlgn="base" hangingPunct="0">
              <a:spcBef>
                <a:spcPct val="0"/>
              </a:spcBef>
              <a:spcAft>
                <a:spcPct val="0"/>
              </a:spcAft>
              <a:buFont typeface="Arial" panose="020B0604020202020204" pitchFamily="34" charset="0"/>
              <a:buChar char="•"/>
            </a:pPr>
            <a:endParaRPr lang="en-US" altLang="en-US" sz="2000" dirty="0" smtClean="0">
              <a:solidFill>
                <a:srgbClr val="000000"/>
              </a:solidFill>
              <a:cs typeface="Times New Roman" panose="02020603050405020304" pitchFamily="18" charset="0"/>
            </a:endParaRPr>
          </a:p>
          <a:p>
            <a:pPr algn="just" defTabSz="914400" eaLnBrk="0" fontAlgn="base" hangingPunct="0">
              <a:spcBef>
                <a:spcPct val="0"/>
              </a:spcBef>
              <a:spcAft>
                <a:spcPct val="0"/>
              </a:spcAft>
              <a:buFont typeface="Arial" panose="020B0604020202020204" pitchFamily="34" charset="0"/>
              <a:buChar char="•"/>
            </a:pPr>
            <a:r>
              <a:rPr lang="en-US" dirty="0">
                <a:solidFill>
                  <a:srgbClr val="000000"/>
                </a:solidFill>
                <a:cs typeface="Times New Roman" panose="02020603050405020304" pitchFamily="18" charset="0"/>
              </a:rPr>
              <a:t>For example : x = a % b; </a:t>
            </a:r>
            <a:endParaRPr lang="en-US" dirty="0" smtClean="0">
              <a:solidFill>
                <a:srgbClr val="000000"/>
              </a:solidFill>
              <a:cs typeface="Times New Roman" panose="02020603050405020304" pitchFamily="18" charset="0"/>
            </a:endParaRPr>
          </a:p>
          <a:p>
            <a:pPr marL="0" indent="0" algn="just" defTabSz="914400" eaLnBrk="0" fontAlgn="base" hangingPunct="0">
              <a:spcBef>
                <a:spcPct val="0"/>
              </a:spcBef>
              <a:spcAft>
                <a:spcPct val="0"/>
              </a:spcAft>
            </a:pPr>
            <a:r>
              <a:rPr lang="en-US" dirty="0">
                <a:solidFill>
                  <a:srgbClr val="000000"/>
                </a:solidFill>
                <a:cs typeface="Times New Roman" panose="02020603050405020304" pitchFamily="18" charset="0"/>
              </a:rPr>
              <a:t> </a:t>
            </a:r>
            <a:r>
              <a:rPr lang="en-US" dirty="0" smtClean="0">
                <a:solidFill>
                  <a:srgbClr val="000000"/>
                </a:solidFill>
                <a:cs typeface="Times New Roman" panose="02020603050405020304" pitchFamily="18" charset="0"/>
              </a:rPr>
              <a:t>           </a:t>
            </a:r>
            <a:r>
              <a:rPr lang="en-US" sz="1800" dirty="0" smtClean="0">
                <a:solidFill>
                  <a:srgbClr val="000000"/>
                </a:solidFill>
                <a:cs typeface="Times New Roman" panose="02020603050405020304" pitchFamily="18" charset="0"/>
              </a:rPr>
              <a:t>– </a:t>
            </a:r>
            <a:r>
              <a:rPr lang="en-US" sz="1800" dirty="0">
                <a:solidFill>
                  <a:srgbClr val="000000"/>
                </a:solidFill>
                <a:cs typeface="Times New Roman" panose="02020603050405020304" pitchFamily="18" charset="0"/>
              </a:rPr>
              <a:t>% operation requirement is that both of the operands must be of the same type of integer </a:t>
            </a:r>
            <a:endParaRPr lang="en-US" sz="1800" dirty="0" smtClean="0">
              <a:solidFill>
                <a:srgbClr val="000000"/>
              </a:solidFill>
              <a:cs typeface="Times New Roman" panose="02020603050405020304" pitchFamily="18" charset="0"/>
            </a:endParaRPr>
          </a:p>
          <a:p>
            <a:pPr marL="0" indent="0" algn="just" defTabSz="914400" eaLnBrk="0" fontAlgn="base" hangingPunct="0">
              <a:spcBef>
                <a:spcPct val="0"/>
              </a:spcBef>
              <a:spcAft>
                <a:spcPct val="0"/>
              </a:spcAft>
            </a:pPr>
            <a:r>
              <a:rPr lang="en-US" sz="1800" dirty="0" smtClean="0">
                <a:solidFill>
                  <a:srgbClr val="000000"/>
                </a:solidFill>
                <a:cs typeface="Times New Roman" panose="02020603050405020304" pitchFamily="18" charset="0"/>
              </a:rPr>
              <a:t>	– </a:t>
            </a:r>
            <a:r>
              <a:rPr lang="en-US" sz="1800" dirty="0">
                <a:solidFill>
                  <a:srgbClr val="000000"/>
                </a:solidFill>
                <a:cs typeface="Times New Roman" panose="02020603050405020304" pitchFamily="18" charset="0"/>
              </a:rPr>
              <a:t>If one is integer and another is of some other data type, it means that % operation is applied to </a:t>
            </a:r>
            <a:r>
              <a:rPr lang="en-US" sz="1800" dirty="0" smtClean="0">
                <a:solidFill>
                  <a:srgbClr val="000000"/>
                </a:solidFill>
                <a:cs typeface="Times New Roman" panose="02020603050405020304" pitchFamily="18" charset="0"/>
              </a:rPr>
              <a:t> 	  	 </a:t>
            </a:r>
            <a:r>
              <a:rPr lang="en-US" sz="1800" dirty="0">
                <a:solidFill>
                  <a:srgbClr val="000000"/>
                </a:solidFill>
                <a:cs typeface="Times New Roman" panose="02020603050405020304" pitchFamily="18" charset="0"/>
              </a:rPr>
              <a:t> </a:t>
            </a:r>
            <a:r>
              <a:rPr lang="en-US" sz="1800" dirty="0" smtClean="0">
                <a:solidFill>
                  <a:srgbClr val="000000"/>
                </a:solidFill>
                <a:cs typeface="Times New Roman" panose="02020603050405020304" pitchFamily="18" charset="0"/>
              </a:rPr>
              <a:t> incompatible </a:t>
            </a:r>
            <a:r>
              <a:rPr lang="en-US" sz="1800" dirty="0">
                <a:solidFill>
                  <a:srgbClr val="000000"/>
                </a:solidFill>
                <a:cs typeface="Times New Roman" panose="02020603050405020304" pitchFamily="18" charset="0"/>
              </a:rPr>
              <a:t>operands.</a:t>
            </a:r>
          </a:p>
        </p:txBody>
      </p:sp>
      <p:sp>
        <p:nvSpPr>
          <p:cNvPr id="6" name="Rectangle 2"/>
          <p:cNvSpPr>
            <a:spLocks noChangeArrowheads="1"/>
          </p:cNvSpPr>
          <p:nvPr/>
        </p:nvSpPr>
        <p:spPr bwMode="auto">
          <a:xfrm>
            <a:off x="695400" y="4317082"/>
            <a:ext cx="6521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400" eaLnBrk="0" fontAlgn="base" hangingPunct="0">
              <a:spcBef>
                <a:spcPct val="0"/>
              </a:spcBef>
              <a:spcAft>
                <a:spcPct val="0"/>
              </a:spcAft>
              <a:buFont typeface="Arial" panose="020B0604020202020204" pitchFamily="34" charset="0"/>
              <a:buChar char="•"/>
            </a:pPr>
            <a:r>
              <a:rPr lang="en-US" altLang="en-US" dirty="0" smtClean="0">
                <a:solidFill>
                  <a:srgbClr val="000000"/>
                </a:solidFill>
                <a:cs typeface="Times New Roman" panose="02020603050405020304" pitchFamily="18" charset="0"/>
              </a:rPr>
              <a:t>Types of type checking:</a:t>
            </a:r>
          </a:p>
          <a:p>
            <a:pPr lvl="1" defTabSz="914400" eaLnBrk="0" fontAlgn="base" hangingPunct="0">
              <a:spcBef>
                <a:spcPct val="0"/>
              </a:spcBef>
              <a:spcAft>
                <a:spcPct val="0"/>
              </a:spcAft>
            </a:pPr>
            <a:r>
              <a:rPr lang="en-US" altLang="en-US" dirty="0" smtClean="0">
                <a:solidFill>
                  <a:srgbClr val="000000"/>
                </a:solidFill>
                <a:cs typeface="Times New Roman" panose="02020603050405020304" pitchFamily="18" charset="0"/>
              </a:rPr>
              <a:t>Static – done during compilation</a:t>
            </a:r>
          </a:p>
          <a:p>
            <a:pPr lvl="1" defTabSz="914400" eaLnBrk="0" fontAlgn="base" hangingPunct="0">
              <a:spcBef>
                <a:spcPct val="0"/>
              </a:spcBef>
              <a:spcAft>
                <a:spcPct val="0"/>
              </a:spcAft>
            </a:pPr>
            <a:r>
              <a:rPr lang="en-US" altLang="en-US" dirty="0" smtClean="0">
                <a:solidFill>
                  <a:srgbClr val="000000"/>
                </a:solidFill>
                <a:cs typeface="Times New Roman" panose="02020603050405020304" pitchFamily="18" charset="0"/>
              </a:rPr>
              <a:t>Dynamic – done during run-time</a:t>
            </a:r>
          </a:p>
        </p:txBody>
      </p:sp>
      <p:sp>
        <p:nvSpPr>
          <p:cNvPr id="7" name="Rectangle 2"/>
          <p:cNvSpPr txBox="1">
            <a:spLocks noChangeArrowheads="1"/>
          </p:cNvSpPr>
          <p:nvPr/>
        </p:nvSpPr>
        <p:spPr bwMode="auto">
          <a:xfrm>
            <a:off x="1631504" y="116632"/>
            <a:ext cx="842010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914400" eaLnBrk="0" fontAlgn="base" hangingPunct="0">
              <a:spcBef>
                <a:spcPct val="0"/>
              </a:spcBef>
              <a:spcAft>
                <a:spcPct val="0"/>
              </a:spcAft>
            </a:pPr>
            <a:r>
              <a:rPr lang="en-US" altLang="en-US" sz="4000" dirty="0" smtClean="0">
                <a:solidFill>
                  <a:srgbClr val="000000"/>
                </a:solidFill>
                <a:cs typeface="Times New Roman" panose="02020603050405020304" pitchFamily="18" charset="0"/>
              </a:rPr>
              <a:t>Type Checking</a:t>
            </a:r>
          </a:p>
        </p:txBody>
      </p:sp>
    </p:spTree>
    <p:extLst>
      <p:ext uri="{BB962C8B-B14F-4D97-AF65-F5344CB8AC3E}">
        <p14:creationId xmlns:p14="http://schemas.microsoft.com/office/powerpoint/2010/main" val="14091052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Title 1"/>
          <p:cNvSpPr txBox="1">
            <a:spLocks/>
          </p:cNvSpPr>
          <p:nvPr/>
        </p:nvSpPr>
        <p:spPr bwMode="auto">
          <a:xfrm>
            <a:off x="1271464" y="404664"/>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914400" eaLnBrk="0" fontAlgn="base" hangingPunct="0">
              <a:spcBef>
                <a:spcPct val="0"/>
              </a:spcBef>
              <a:spcAft>
                <a:spcPct val="0"/>
              </a:spcAft>
            </a:pPr>
            <a:r>
              <a:rPr lang="en-US" altLang="en-US" sz="3200" b="1" dirty="0" smtClean="0">
                <a:solidFill>
                  <a:srgbClr val="000000"/>
                </a:solidFill>
                <a:cs typeface="Times New Roman" panose="02020603050405020304" pitchFamily="18" charset="0"/>
              </a:rPr>
              <a:t>Static type checking</a:t>
            </a:r>
          </a:p>
        </p:txBody>
      </p:sp>
      <p:sp>
        <p:nvSpPr>
          <p:cNvPr id="6" name="Content Placeholder 2"/>
          <p:cNvSpPr txBox="1">
            <a:spLocks/>
          </p:cNvSpPr>
          <p:nvPr/>
        </p:nvSpPr>
        <p:spPr bwMode="auto">
          <a:xfrm>
            <a:off x="1271463" y="1196752"/>
            <a:ext cx="10072321"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defTabSz="914400" eaLnBrk="0" fontAlgn="base" hangingPunct="0">
              <a:spcBef>
                <a:spcPct val="20000"/>
              </a:spcBef>
              <a:spcAft>
                <a:spcPct val="0"/>
              </a:spcAft>
              <a:buClr>
                <a:srgbClr val="CC3300"/>
              </a:buClr>
              <a:buFontTx/>
              <a:buChar char="•"/>
            </a:pPr>
            <a:r>
              <a:rPr lang="en-US" altLang="en-US" dirty="0" smtClean="0">
                <a:solidFill>
                  <a:srgbClr val="000000"/>
                </a:solidFill>
                <a:cs typeface="Times New Roman" panose="02020603050405020304" pitchFamily="18" charset="0"/>
              </a:rPr>
              <a:t>Static type checking is done at </a:t>
            </a:r>
            <a:r>
              <a:rPr lang="en-US" altLang="en-US" dirty="0" smtClean="0">
                <a:solidFill>
                  <a:srgbClr val="FF0000"/>
                </a:solidFill>
                <a:cs typeface="Times New Roman" panose="02020603050405020304" pitchFamily="18" charset="0"/>
              </a:rPr>
              <a:t>compile-time</a:t>
            </a:r>
            <a:r>
              <a:rPr lang="en-US" altLang="en-US" dirty="0" smtClean="0">
                <a:solidFill>
                  <a:srgbClr val="000000"/>
                </a:solidFill>
                <a:cs typeface="Times New Roman" panose="02020603050405020304" pitchFamily="18" charset="0"/>
              </a:rPr>
              <a:t>.</a:t>
            </a:r>
          </a:p>
          <a:p>
            <a:pPr algn="just" defTabSz="914400" eaLnBrk="0" fontAlgn="base" hangingPunct="0">
              <a:spcBef>
                <a:spcPct val="20000"/>
              </a:spcBef>
              <a:spcAft>
                <a:spcPct val="0"/>
              </a:spcAft>
              <a:buClr>
                <a:srgbClr val="CC3300"/>
              </a:buClr>
              <a:buFontTx/>
              <a:buChar char="•"/>
            </a:pPr>
            <a:r>
              <a:rPr lang="en-US" dirty="0"/>
              <a:t>The information the type checker needs is obtained </a:t>
            </a:r>
            <a:r>
              <a:rPr lang="en-US" dirty="0" smtClean="0"/>
              <a:t>via </a:t>
            </a:r>
            <a:r>
              <a:rPr lang="en-US" dirty="0"/>
              <a:t>declarations and stored in a master symbol table.</a:t>
            </a:r>
            <a:r>
              <a:rPr lang="en-US" altLang="en-US" dirty="0" smtClean="0">
                <a:solidFill>
                  <a:srgbClr val="000000"/>
                </a:solidFill>
                <a:cs typeface="Times New Roman" panose="02020603050405020304" pitchFamily="18" charset="0"/>
              </a:rPr>
              <a:t>  </a:t>
            </a:r>
          </a:p>
          <a:p>
            <a:pPr algn="just" defTabSz="914400" eaLnBrk="0" fontAlgn="base" hangingPunct="0">
              <a:spcBef>
                <a:spcPct val="20000"/>
              </a:spcBef>
              <a:spcAft>
                <a:spcPct val="0"/>
              </a:spcAft>
              <a:buClr>
                <a:srgbClr val="CC3300"/>
              </a:buClr>
              <a:buFontTx/>
              <a:buChar char="•"/>
            </a:pPr>
            <a:r>
              <a:rPr lang="en-US" altLang="en-US" dirty="0" smtClean="0">
                <a:solidFill>
                  <a:srgbClr val="000000"/>
                </a:solidFill>
                <a:cs typeface="Times New Roman" panose="02020603050405020304" pitchFamily="18" charset="0"/>
              </a:rPr>
              <a:t>After this information is collected, the types involved in each operation are checked.</a:t>
            </a:r>
          </a:p>
          <a:p>
            <a:pPr algn="just" defTabSz="914400" eaLnBrk="0" fontAlgn="base" hangingPunct="0">
              <a:spcBef>
                <a:spcPct val="20000"/>
              </a:spcBef>
              <a:spcAft>
                <a:spcPct val="0"/>
              </a:spcAft>
              <a:buClr>
                <a:srgbClr val="CC3300"/>
              </a:buClr>
              <a:buFontTx/>
              <a:buChar char="•"/>
            </a:pPr>
            <a:endParaRPr lang="en-US" altLang="en-US" dirty="0">
              <a:solidFill>
                <a:srgbClr val="000000"/>
              </a:solidFill>
              <a:cs typeface="Times New Roman" panose="02020603050405020304" pitchFamily="18" charset="0"/>
            </a:endParaRPr>
          </a:p>
          <a:p>
            <a:pPr defTabSz="914400"/>
            <a:r>
              <a:rPr lang="en-US" altLang="en-US" kern="0" dirty="0" smtClean="0">
                <a:solidFill>
                  <a:srgbClr val="FF0000"/>
                </a:solidFill>
                <a:cs typeface="Times New Roman" panose="02020603050405020304" pitchFamily="18" charset="0"/>
              </a:rPr>
              <a:t>Types(Examples) </a:t>
            </a:r>
            <a:r>
              <a:rPr lang="en-US" altLang="en-US" kern="0" dirty="0">
                <a:solidFill>
                  <a:srgbClr val="FF0000"/>
                </a:solidFill>
                <a:cs typeface="Times New Roman" panose="02020603050405020304" pitchFamily="18" charset="0"/>
              </a:rPr>
              <a:t>of Static </a:t>
            </a:r>
            <a:r>
              <a:rPr lang="en-US" altLang="en-US" kern="0" dirty="0" smtClean="0">
                <a:solidFill>
                  <a:srgbClr val="FF0000"/>
                </a:solidFill>
                <a:cs typeface="Times New Roman" panose="02020603050405020304" pitchFamily="18" charset="0"/>
              </a:rPr>
              <a:t>Checks:</a:t>
            </a:r>
            <a:endParaRPr lang="en-US" altLang="en-US" kern="0" dirty="0">
              <a:solidFill>
                <a:srgbClr val="FF0000"/>
              </a:solidFill>
              <a:cs typeface="Times New Roman" panose="02020603050405020304" pitchFamily="18" charset="0"/>
            </a:endParaRPr>
          </a:p>
          <a:p>
            <a:pPr lvl="1" defTabSz="914400"/>
            <a:r>
              <a:rPr lang="en-US" altLang="en-US" kern="0" dirty="0">
                <a:cs typeface="Times New Roman" panose="02020603050405020304" pitchFamily="18" charset="0"/>
              </a:rPr>
              <a:t>Type Checks</a:t>
            </a:r>
          </a:p>
          <a:p>
            <a:pPr lvl="1" defTabSz="914400"/>
            <a:r>
              <a:rPr lang="en-US" altLang="en-US" kern="0" dirty="0">
                <a:cs typeface="Times New Roman" panose="02020603050405020304" pitchFamily="18" charset="0"/>
              </a:rPr>
              <a:t>Flow of Control Checks</a:t>
            </a:r>
          </a:p>
          <a:p>
            <a:pPr lvl="1" defTabSz="914400"/>
            <a:r>
              <a:rPr lang="en-US" altLang="en-US" kern="0" dirty="0">
                <a:cs typeface="Times New Roman" panose="02020603050405020304" pitchFamily="18" charset="0"/>
              </a:rPr>
              <a:t>Uniqueness Checks</a:t>
            </a:r>
          </a:p>
          <a:p>
            <a:pPr lvl="1" defTabSz="914400"/>
            <a:r>
              <a:rPr lang="en-US" altLang="en-US" kern="0" dirty="0">
                <a:cs typeface="Times New Roman" panose="02020603050405020304" pitchFamily="18" charset="0"/>
              </a:rPr>
              <a:t>Name-related Checks</a:t>
            </a:r>
          </a:p>
          <a:p>
            <a:pPr algn="just" defTabSz="914400" eaLnBrk="0" fontAlgn="base" hangingPunct="0">
              <a:spcBef>
                <a:spcPct val="20000"/>
              </a:spcBef>
              <a:spcAft>
                <a:spcPct val="0"/>
              </a:spcAft>
              <a:buClr>
                <a:srgbClr val="CC3300"/>
              </a:buClr>
              <a:buFontTx/>
              <a:buChar char="•"/>
            </a:pPr>
            <a:endParaRPr lang="en-US" altLang="en-US" dirty="0" smtClean="0">
              <a:solidFill>
                <a:srgbClr val="000000"/>
              </a:solidFill>
              <a:cs typeface="Times New Roman" panose="02020603050405020304" pitchFamily="18" charset="0"/>
            </a:endParaRPr>
          </a:p>
        </p:txBody>
      </p:sp>
    </p:spTree>
    <p:extLst>
      <p:ext uri="{BB962C8B-B14F-4D97-AF65-F5344CB8AC3E}">
        <p14:creationId xmlns:p14="http://schemas.microsoft.com/office/powerpoint/2010/main" val="19718041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2" name="Rectangle 1"/>
          <p:cNvSpPr/>
          <p:nvPr/>
        </p:nvSpPr>
        <p:spPr>
          <a:xfrm>
            <a:off x="407368" y="716503"/>
            <a:ext cx="10225136" cy="5632311"/>
          </a:xfrm>
          <a:prstGeom prst="rect">
            <a:avLst/>
          </a:prstGeom>
        </p:spPr>
        <p:txBody>
          <a:bodyPr wrap="square">
            <a:spAutoFit/>
          </a:bodyPr>
          <a:lstStyle/>
          <a:p>
            <a:r>
              <a:rPr lang="en-US" b="1" dirty="0"/>
              <a:t>Type </a:t>
            </a:r>
            <a:r>
              <a:rPr lang="en-US" b="1" dirty="0" smtClean="0"/>
              <a:t>Checks:</a:t>
            </a:r>
          </a:p>
          <a:p>
            <a:r>
              <a:rPr lang="en-US" dirty="0" smtClean="0"/>
              <a:t> </a:t>
            </a:r>
            <a:r>
              <a:rPr lang="en-US" dirty="0"/>
              <a:t>– To make it sure that the operator is applied to compatible </a:t>
            </a:r>
            <a:r>
              <a:rPr lang="en-US" dirty="0" smtClean="0"/>
              <a:t>operands</a:t>
            </a:r>
          </a:p>
          <a:p>
            <a:r>
              <a:rPr lang="en-US" dirty="0" smtClean="0"/>
              <a:t> </a:t>
            </a:r>
            <a:r>
              <a:rPr lang="en-US" dirty="0"/>
              <a:t>– A Compiler must report an error if an operator is applied to incompatible </a:t>
            </a:r>
            <a:r>
              <a:rPr lang="en-US" dirty="0" smtClean="0"/>
              <a:t>operands</a:t>
            </a:r>
          </a:p>
          <a:p>
            <a:r>
              <a:rPr lang="en-US" dirty="0" smtClean="0"/>
              <a:t> </a:t>
            </a:r>
            <a:r>
              <a:rPr lang="en-US" dirty="0"/>
              <a:t>– For example : An integer variable is added with a character </a:t>
            </a:r>
            <a:r>
              <a:rPr lang="en-US" dirty="0" smtClean="0"/>
              <a:t>variable</a:t>
            </a:r>
          </a:p>
          <a:p>
            <a:endParaRPr lang="en-US" dirty="0"/>
          </a:p>
          <a:p>
            <a:r>
              <a:rPr lang="en-US" b="1" dirty="0"/>
              <a:t>Flow of control </a:t>
            </a:r>
            <a:r>
              <a:rPr lang="en-US" b="1" dirty="0" smtClean="0"/>
              <a:t>checking:</a:t>
            </a:r>
          </a:p>
          <a:p>
            <a:r>
              <a:rPr lang="en-US" dirty="0" smtClean="0"/>
              <a:t> </a:t>
            </a:r>
            <a:r>
              <a:rPr lang="en-US" dirty="0"/>
              <a:t>– Checking of branching statements </a:t>
            </a:r>
            <a:endParaRPr lang="en-US" dirty="0" smtClean="0"/>
          </a:p>
          <a:p>
            <a:r>
              <a:rPr lang="en-US" dirty="0"/>
              <a:t> </a:t>
            </a:r>
            <a:r>
              <a:rPr lang="en-US" dirty="0" smtClean="0"/>
              <a:t>     • </a:t>
            </a:r>
            <a:r>
              <a:rPr lang="en-US" dirty="0"/>
              <a:t>GOTO, BREAK, and CONTINUE etc</a:t>
            </a:r>
            <a:r>
              <a:rPr lang="en-US" dirty="0" smtClean="0"/>
              <a:t>.</a:t>
            </a:r>
          </a:p>
          <a:p>
            <a:r>
              <a:rPr lang="en-US" dirty="0"/>
              <a:t> </a:t>
            </a:r>
            <a:r>
              <a:rPr lang="en-US" dirty="0" smtClean="0"/>
              <a:t>     </a:t>
            </a:r>
            <a:r>
              <a:rPr lang="en-US" dirty="0"/>
              <a:t>• If branching location exists or </a:t>
            </a:r>
            <a:r>
              <a:rPr lang="en-US" dirty="0" smtClean="0"/>
              <a:t>not</a:t>
            </a:r>
          </a:p>
          <a:p>
            <a:r>
              <a:rPr lang="en-US" dirty="0" smtClean="0"/>
              <a:t> </a:t>
            </a:r>
            <a:r>
              <a:rPr lang="en-US" dirty="0"/>
              <a:t>– If it does not exist, then error is </a:t>
            </a:r>
            <a:r>
              <a:rPr lang="en-US" dirty="0" smtClean="0"/>
              <a:t>reported</a:t>
            </a:r>
          </a:p>
          <a:p>
            <a:endParaRPr lang="en-US" dirty="0"/>
          </a:p>
          <a:p>
            <a:r>
              <a:rPr lang="en-US" b="1" dirty="0"/>
              <a:t>Uniqueness </a:t>
            </a:r>
            <a:r>
              <a:rPr lang="en-US" b="1" dirty="0" smtClean="0"/>
              <a:t>Checking:</a:t>
            </a:r>
          </a:p>
          <a:p>
            <a:r>
              <a:rPr lang="en-US" dirty="0" smtClean="0"/>
              <a:t> </a:t>
            </a:r>
            <a:r>
              <a:rPr lang="en-US" dirty="0"/>
              <a:t>– Make it sure unique declaration of variable in a scope </a:t>
            </a:r>
            <a:endParaRPr lang="en-US" dirty="0" smtClean="0"/>
          </a:p>
          <a:p>
            <a:r>
              <a:rPr lang="en-US" dirty="0"/>
              <a:t> </a:t>
            </a:r>
            <a:r>
              <a:rPr lang="en-US" dirty="0" smtClean="0"/>
              <a:t>– </a:t>
            </a:r>
            <a:r>
              <a:rPr lang="en-US" dirty="0"/>
              <a:t>No two variables with the same name in a </a:t>
            </a:r>
            <a:r>
              <a:rPr lang="en-US" dirty="0" smtClean="0"/>
              <a:t>scope</a:t>
            </a:r>
          </a:p>
          <a:p>
            <a:r>
              <a:rPr lang="en-US" dirty="0" smtClean="0"/>
              <a:t> – labels in a case statement must be distinct.</a:t>
            </a:r>
          </a:p>
          <a:p>
            <a:endParaRPr lang="en-US" b="1" dirty="0"/>
          </a:p>
          <a:p>
            <a:r>
              <a:rPr lang="en-US" b="1" dirty="0"/>
              <a:t>Name related </a:t>
            </a:r>
            <a:r>
              <a:rPr lang="en-US" b="1" dirty="0" smtClean="0"/>
              <a:t>checks: </a:t>
            </a:r>
          </a:p>
          <a:p>
            <a:r>
              <a:rPr lang="en-US" dirty="0" smtClean="0"/>
              <a:t> – </a:t>
            </a:r>
            <a:r>
              <a:rPr lang="en-US" dirty="0"/>
              <a:t>If the same name appears both in the beginning and the ending of a </a:t>
            </a:r>
            <a:r>
              <a:rPr lang="en-US" dirty="0" smtClean="0"/>
              <a:t>construct</a:t>
            </a:r>
          </a:p>
          <a:p>
            <a:r>
              <a:rPr lang="en-US" dirty="0" smtClean="0"/>
              <a:t> </a:t>
            </a:r>
            <a:r>
              <a:rPr lang="en-US" dirty="0"/>
              <a:t>– It is the duty of compiler to make it sure that the same name appears at both the places </a:t>
            </a:r>
            <a:endParaRPr lang="en-US" dirty="0" smtClean="0"/>
          </a:p>
          <a:p>
            <a:r>
              <a:rPr lang="en-US" dirty="0" smtClean="0"/>
              <a:t> – Example: When a function has to be called, the same name is used at both the places.</a:t>
            </a:r>
            <a:endParaRPr lang="en-US" dirty="0"/>
          </a:p>
        </p:txBody>
      </p:sp>
    </p:spTree>
    <p:extLst>
      <p:ext uri="{BB962C8B-B14F-4D97-AF65-F5344CB8AC3E}">
        <p14:creationId xmlns:p14="http://schemas.microsoft.com/office/powerpoint/2010/main" val="2330041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1"/>
          <p:cNvSpPr>
            <a:spLocks noChangeArrowheads="1"/>
          </p:cNvSpPr>
          <p:nvPr/>
        </p:nvSpPr>
        <p:spPr bwMode="auto">
          <a:xfrm>
            <a:off x="1643286" y="1844824"/>
            <a:ext cx="8775700" cy="1785104"/>
          </a:xfrm>
          <a:prstGeom prst="rect">
            <a:avLst/>
          </a:prstGeom>
          <a:noFill/>
          <a:ln>
            <a:noFill/>
          </a:ln>
          <a:extLst/>
        </p:spPr>
        <p:txBody>
          <a:bodyPr>
            <a:spAutoFit/>
          </a:bodyPr>
          <a:lstStyle/>
          <a:p>
            <a:pPr marL="342900" indent="-342900" algn="just" defTabSz="914400" eaLnBrk="0" fontAlgn="base" hangingPunct="0">
              <a:spcBef>
                <a:spcPct val="0"/>
              </a:spcBef>
              <a:spcAft>
                <a:spcPct val="0"/>
              </a:spcAft>
              <a:buFont typeface="Arial" panose="020B0604020202020204" pitchFamily="34" charset="0"/>
              <a:buChar char="•"/>
              <a:defRPr/>
            </a:pPr>
            <a:r>
              <a:rPr lang="en-US" sz="2200" dirty="0">
                <a:solidFill>
                  <a:srgbClr val="000000"/>
                </a:solidFill>
                <a:latin typeface="Times New Roman" panose="02020603050405020304" pitchFamily="18" charset="0"/>
                <a:cs typeface="Times New Roman" pitchFamily="18" charset="0"/>
              </a:rPr>
              <a:t>Implemented by including type information for each data location at </a:t>
            </a:r>
            <a:r>
              <a:rPr lang="en-US" sz="2200" dirty="0">
                <a:solidFill>
                  <a:srgbClr val="FF0000"/>
                </a:solidFill>
                <a:latin typeface="Times New Roman" panose="02020603050405020304" pitchFamily="18" charset="0"/>
                <a:cs typeface="Times New Roman" pitchFamily="18" charset="0"/>
              </a:rPr>
              <a:t>runtime.</a:t>
            </a:r>
            <a:r>
              <a:rPr lang="en-US" sz="2200" dirty="0">
                <a:solidFill>
                  <a:srgbClr val="000000"/>
                </a:solidFill>
                <a:latin typeface="Times New Roman" panose="02020603050405020304" pitchFamily="18" charset="0"/>
                <a:cs typeface="Times New Roman" pitchFamily="18" charset="0"/>
              </a:rPr>
              <a:t>  </a:t>
            </a:r>
          </a:p>
          <a:p>
            <a:pPr marL="342900" indent="-342900" algn="just" defTabSz="914400" eaLnBrk="0" fontAlgn="base" hangingPunct="0">
              <a:spcBef>
                <a:spcPct val="0"/>
              </a:spcBef>
              <a:spcAft>
                <a:spcPct val="0"/>
              </a:spcAft>
              <a:buFont typeface="Arial" panose="020B0604020202020204" pitchFamily="34" charset="0"/>
              <a:buChar char="•"/>
              <a:defRPr/>
            </a:pPr>
            <a:endParaRPr lang="en-US" sz="2200" dirty="0">
              <a:solidFill>
                <a:srgbClr val="000000"/>
              </a:solidFill>
              <a:latin typeface="Times New Roman" panose="02020603050405020304" pitchFamily="18" charset="0"/>
              <a:cs typeface="Times New Roman" pitchFamily="18" charset="0"/>
            </a:endParaRPr>
          </a:p>
          <a:p>
            <a:pPr marL="342900" indent="-342900" algn="just" defTabSz="914400" eaLnBrk="0" fontAlgn="base" hangingPunct="0">
              <a:spcBef>
                <a:spcPct val="0"/>
              </a:spcBef>
              <a:spcAft>
                <a:spcPct val="0"/>
              </a:spcAft>
              <a:buFont typeface="Arial" panose="020B0604020202020204" pitchFamily="34" charset="0"/>
              <a:buChar char="•"/>
              <a:defRPr/>
            </a:pPr>
            <a:r>
              <a:rPr lang="en-US" sz="2200" dirty="0">
                <a:solidFill>
                  <a:srgbClr val="000000"/>
                </a:solidFill>
                <a:latin typeface="Times New Roman" panose="02020603050405020304" pitchFamily="18" charset="0"/>
                <a:cs typeface="Times New Roman" pitchFamily="18" charset="0"/>
              </a:rPr>
              <a:t>For </a:t>
            </a:r>
            <a:r>
              <a:rPr lang="en-US" sz="2200" dirty="0" err="1" smtClean="0">
                <a:solidFill>
                  <a:srgbClr val="000000"/>
                </a:solidFill>
                <a:latin typeface="Times New Roman" panose="02020603050405020304" pitchFamily="18" charset="0"/>
                <a:cs typeface="Times New Roman" pitchFamily="18" charset="0"/>
              </a:rPr>
              <a:t>example,division</a:t>
            </a:r>
            <a:r>
              <a:rPr lang="en-US" sz="2200" dirty="0" smtClean="0">
                <a:solidFill>
                  <a:srgbClr val="000000"/>
                </a:solidFill>
                <a:latin typeface="Times New Roman" panose="02020603050405020304" pitchFamily="18" charset="0"/>
                <a:cs typeface="Times New Roman" pitchFamily="18" charset="0"/>
              </a:rPr>
              <a:t> by zero.</a:t>
            </a:r>
            <a:endParaRPr lang="en-US" sz="2200" dirty="0">
              <a:solidFill>
                <a:srgbClr val="000000"/>
              </a:solidFill>
              <a:latin typeface="Times New Roman" panose="02020603050405020304" pitchFamily="18" charset="0"/>
              <a:cs typeface="Times New Roman" pitchFamily="18" charset="0"/>
            </a:endParaRPr>
          </a:p>
          <a:p>
            <a:pPr marL="342900" indent="-342900" algn="just" defTabSz="914400" eaLnBrk="0" fontAlgn="base" hangingPunct="0">
              <a:spcBef>
                <a:spcPct val="0"/>
              </a:spcBef>
              <a:spcAft>
                <a:spcPct val="0"/>
              </a:spcAft>
              <a:buFont typeface="Arial" panose="020B0604020202020204" pitchFamily="34" charset="0"/>
              <a:buChar char="•"/>
              <a:defRPr/>
            </a:pPr>
            <a:r>
              <a:rPr lang="en-US" sz="2200" dirty="0">
                <a:solidFill>
                  <a:srgbClr val="000000"/>
                </a:solidFill>
                <a:latin typeface="Times New Roman" panose="02020603050405020304" pitchFamily="18" charset="0"/>
                <a:cs typeface="Times New Roman" pitchFamily="18" charset="0"/>
              </a:rPr>
              <a:t>Another example is array out of bound</a:t>
            </a:r>
          </a:p>
        </p:txBody>
      </p:sp>
      <p:sp>
        <p:nvSpPr>
          <p:cNvPr id="6" name="Rectangle 2"/>
          <p:cNvSpPr>
            <a:spLocks noChangeArrowheads="1"/>
          </p:cNvSpPr>
          <p:nvPr/>
        </p:nvSpPr>
        <p:spPr bwMode="auto">
          <a:xfrm>
            <a:off x="3719736" y="692696"/>
            <a:ext cx="42643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914400" eaLnBrk="0" fontAlgn="base" hangingPunct="0">
              <a:spcBef>
                <a:spcPct val="0"/>
              </a:spcBef>
              <a:spcAft>
                <a:spcPct val="0"/>
              </a:spcAft>
            </a:pPr>
            <a:r>
              <a:rPr lang="en-US" altLang="en-US" sz="3200" b="1" dirty="0" smtClean="0">
                <a:solidFill>
                  <a:srgbClr val="000000"/>
                </a:solidFill>
                <a:cs typeface="Times New Roman" panose="02020603050405020304" pitchFamily="18" charset="0"/>
              </a:rPr>
              <a:t>Dynamic type checking</a:t>
            </a:r>
          </a:p>
        </p:txBody>
      </p:sp>
    </p:spTree>
    <p:extLst>
      <p:ext uri="{BB962C8B-B14F-4D97-AF65-F5344CB8AC3E}">
        <p14:creationId xmlns:p14="http://schemas.microsoft.com/office/powerpoint/2010/main" val="38793887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136705"/>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A Simple Type Checking System</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127448" y="1203505"/>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mn-cs"/>
              </a:rPr>
              <a:t>P </a:t>
            </a: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 D;E</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D → D;D</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D → </a:t>
            </a:r>
            <a:r>
              <a:rPr kumimoji="0" lang="en-US" altLang="en-US" sz="2400" b="1"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id</a:t>
            </a: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:T    { addtype(id.entry,T.type) }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T → char    { T.type=char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T → int       { T.type=int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T → real     { T.type=real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T → ↑T</a:t>
            </a:r>
            <a:r>
              <a:rPr kumimoji="0" lang="en-US" altLang="en-US" sz="2400" b="0" i="0" u="none" strike="noStrike" kern="0" cap="none" spc="0" normalizeH="0" baseline="-25000" noProof="0" smtClean="0">
                <a:ln>
                  <a:noFill/>
                </a:ln>
                <a:solidFill>
                  <a:srgbClr val="000000"/>
                </a:solidFill>
                <a:effectLst/>
                <a:uLnTx/>
                <a:uFillTx/>
                <a:latin typeface="Times New Roman"/>
                <a:ea typeface="+mn-ea"/>
                <a:cs typeface="Times New Roman" panose="02020603050405020304" pitchFamily="18" charset="0"/>
              </a:rPr>
              <a:t>1 </a:t>
            </a: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     { T.type=pointer(T</a:t>
            </a:r>
            <a:r>
              <a:rPr kumimoji="0" lang="en-US" altLang="en-US" sz="2400" b="0" i="0" u="none" strike="noStrike" kern="0" cap="none" spc="0" normalizeH="0" baseline="-25000" noProof="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.type)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T → array[</a:t>
            </a:r>
            <a:r>
              <a:rPr kumimoji="0" lang="en-US" altLang="en-US" sz="2400" b="1"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intnum</a:t>
            </a: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 of T</a:t>
            </a:r>
            <a:r>
              <a:rPr kumimoji="0" lang="en-US" altLang="en-US" sz="2400" b="0" i="0" u="none" strike="noStrike" kern="0" cap="none" spc="0" normalizeH="0" baseline="-25000" noProof="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  { T.type=array(1..intnum.val,T</a:t>
            </a:r>
            <a:r>
              <a:rPr kumimoji="0" lang="en-US" altLang="en-US" sz="2400" b="0" i="0" u="none" strike="noStrike" kern="0" cap="none" spc="0" normalizeH="0" baseline="-25000" noProof="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smtClean="0">
                <a:ln>
                  <a:noFill/>
                </a:ln>
                <a:solidFill>
                  <a:srgbClr val="000000"/>
                </a:solidFill>
                <a:effectLst/>
                <a:uLnTx/>
                <a:uFillTx/>
                <a:latin typeface="Times New Roman"/>
                <a:ea typeface="+mn-ea"/>
                <a:cs typeface="Times New Roman" panose="02020603050405020304" pitchFamily="18" charset="0"/>
              </a:rPr>
              <a:t>.type) }</a:t>
            </a:r>
          </a:p>
        </p:txBody>
      </p:sp>
    </p:spTree>
    <p:extLst>
      <p:ext uri="{BB962C8B-B14F-4D97-AF65-F5344CB8AC3E}">
        <p14:creationId xmlns:p14="http://schemas.microsoft.com/office/powerpoint/2010/main" val="843818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27448" y="18864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SDD</a:t>
            </a:r>
            <a:r>
              <a:rPr kumimoji="0" lang="en-US" altLang="en-US" sz="3200" b="1" i="0" u="none" strike="noStrike" kern="0" cap="none" spc="0" normalizeH="0" noProof="0" dirty="0" smtClean="0">
                <a:ln>
                  <a:noFill/>
                </a:ln>
                <a:solidFill>
                  <a:srgbClr val="000000"/>
                </a:solidFill>
                <a:effectLst/>
                <a:uLnTx/>
                <a:uFillTx/>
                <a:latin typeface="Times New Roman"/>
                <a:ea typeface="+mj-ea"/>
                <a:cs typeface="+mj-cs"/>
              </a:rPr>
              <a:t> - </a:t>
            </a: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Synthesized Attributes- Example</a:t>
            </a:r>
          </a:p>
        </p:txBody>
      </p:sp>
      <p:sp>
        <p:nvSpPr>
          <p:cNvPr id="6" name="Rectangle 3"/>
          <p:cNvSpPr txBox="1">
            <a:spLocks noChangeArrowheads="1"/>
          </p:cNvSpPr>
          <p:nvPr/>
        </p:nvSpPr>
        <p:spPr bwMode="auto">
          <a:xfrm>
            <a:off x="1127448" y="1297004"/>
            <a:ext cx="9372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800" b="1"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altLang="en-US" sz="2800" b="1" i="0" u="sng" strike="noStrike" kern="0" cap="none" spc="0" normalizeH="0" baseline="0" noProof="0" dirty="0" smtClean="0">
                <a:ln>
                  <a:noFill/>
                </a:ln>
                <a:solidFill>
                  <a:srgbClr val="000000"/>
                </a:solidFill>
                <a:effectLst/>
                <a:uLnTx/>
                <a:uFillTx/>
                <a:latin typeface="Times New Roman"/>
                <a:ea typeface="+mn-ea"/>
                <a:cs typeface="+mn-cs"/>
              </a:rPr>
              <a:t>Production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altLang="en-US" sz="2800" b="1" i="0" u="sng" strike="noStrike" kern="0" cap="none" spc="0" normalizeH="0" baseline="0" noProof="0" dirty="0" smtClean="0">
                <a:ln>
                  <a:noFill/>
                </a:ln>
                <a:solidFill>
                  <a:srgbClr val="000000"/>
                </a:solidFill>
                <a:effectLst/>
                <a:uLnTx/>
                <a:uFillTx/>
                <a:latin typeface="Times New Roman"/>
                <a:ea typeface="+mn-ea"/>
                <a:cs typeface="+mn-cs"/>
              </a:rPr>
              <a:t>Semantic Rules</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L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n</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print(</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.val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T.val</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 → 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T.val</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 → T</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F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T</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.val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F.val</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 → F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T.val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F.val</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F → ( E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F.val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E.val</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F →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digit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F.val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a:t>
            </a:r>
            <a:r>
              <a:rPr kumimoji="0" lang="en-US" altLang="en-US" sz="2400" b="1"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digit</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.lexval</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Symbols E, T, and F are associated with a synthesized attribute </a:t>
            </a:r>
            <a:r>
              <a:rPr kumimoji="0" lang="en-US" altLang="en-US" sz="2400" b="0" i="1"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The token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digit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has a synthesized attribute </a:t>
            </a:r>
            <a:r>
              <a:rPr kumimoji="0" lang="en-US" altLang="en-US" sz="2400" b="0" i="1"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lexval</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(it is assumed that it is evaluated by the lexical analyzer).</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p:txBody>
      </p:sp>
    </p:spTree>
    <p:extLst>
      <p:ext uri="{BB962C8B-B14F-4D97-AF65-F5344CB8AC3E}">
        <p14:creationId xmlns:p14="http://schemas.microsoft.com/office/powerpoint/2010/main" val="33125861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271464" y="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Times New Roman"/>
                <a:ea typeface="+mj-ea"/>
                <a:cs typeface="+mj-cs"/>
              </a:rPr>
              <a:t>Type Checking of Expressions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271464" y="1066800"/>
            <a:ext cx="9372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E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id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=lookup(</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id.entry</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endPar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a:t>
            </a:r>
            <a:r>
              <a:rPr kumimoji="0" lang="en-US" altLang="en-US" sz="2400" b="1"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charliteral</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=char }</a:t>
            </a:r>
            <a:endPar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a:t>
            </a:r>
            <a:r>
              <a:rPr kumimoji="0" lang="en-US" altLang="en-US" sz="2400" b="1"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intliteral</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endPar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a:t>
            </a:r>
            <a:r>
              <a:rPr kumimoji="0" lang="en-US" altLang="en-US" sz="2400" b="1"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realliteral</a:t>
            </a:r>
            <a:r>
              <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=real }</a:t>
            </a:r>
            <a:endParaRPr kumimoji="0" lang="en-US" altLang="en-US" sz="2400" b="1"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2</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if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and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2</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then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else if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and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2</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.type=real) then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=real</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else if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.type=real and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2</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then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=real </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else if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.type=real and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2</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.type=real) then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=real</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else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=type-error  } </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2</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if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2</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int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and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.type=array(</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s,t</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then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else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=type-error }</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E →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	{ if (E</a:t>
            </a:r>
            <a:r>
              <a:rPr kumimoji="0" lang="en-US" altLang="en-US" sz="2400" b="0" i="0" u="none" strike="noStrike" kern="0" cap="none" spc="0" normalizeH="0" baseline="-25000" noProof="0" dirty="0" smtClean="0">
                <a:ln>
                  <a:noFill/>
                </a:ln>
                <a:solidFill>
                  <a:srgbClr val="000000"/>
                </a:solidFill>
                <a:effectLst/>
                <a:uLnTx/>
                <a:uFillTx/>
                <a:latin typeface="Times New Roman"/>
                <a:ea typeface="+mn-ea"/>
                <a:cs typeface="Times New Roman" panose="02020603050405020304" pitchFamily="18" charset="0"/>
              </a:rPr>
              <a:t>1</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.type=pointer(t)) then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			   else </a:t>
            </a:r>
            <a:r>
              <a:rPr kumimoji="0" lang="en-US" altLang="en-US" sz="2400" b="0" i="0" u="none" strike="noStrike" kern="0" cap="none" spc="0" normalizeH="0" baseline="0" noProof="0" dirty="0" err="1" smtClean="0">
                <a:ln>
                  <a:noFill/>
                </a:ln>
                <a:solidFill>
                  <a:srgbClr val="000000"/>
                </a:solidFill>
                <a:effectLst/>
                <a:uLnTx/>
                <a:uFillTx/>
                <a:latin typeface="Times New Roman"/>
                <a:ea typeface="+mn-ea"/>
                <a:cs typeface="Times New Roman" panose="02020603050405020304" pitchFamily="18" charset="0"/>
              </a:rPr>
              <a:t>E.type</a:t>
            </a: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rPr>
              <a:t>=type-error }</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p:txBody>
      </p:sp>
    </p:spTree>
    <p:extLst>
      <p:ext uri="{BB962C8B-B14F-4D97-AF65-F5344CB8AC3E}">
        <p14:creationId xmlns:p14="http://schemas.microsoft.com/office/powerpoint/2010/main" val="5182483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271464" y="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Type Checking of </a:t>
            </a:r>
            <a:r>
              <a:rPr lang="en-US" altLang="en-US" kern="0" dirty="0" smtClean="0">
                <a:solidFill>
                  <a:srgbClr val="000000"/>
                </a:solidFill>
                <a:latin typeface="Times New Roman"/>
              </a:rPr>
              <a:t>Statements</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6" name="Rectangle 3"/>
          <p:cNvSpPr txBox="1">
            <a:spLocks noChangeArrowheads="1"/>
          </p:cNvSpPr>
          <p:nvPr/>
        </p:nvSpPr>
        <p:spPr bwMode="auto">
          <a:xfrm>
            <a:off x="1271464" y="1267544"/>
            <a:ext cx="9372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r>
              <a:rPr lang="en-US" dirty="0"/>
              <a:t>S -&gt;if E then S1 </a:t>
            </a:r>
            <a:r>
              <a:rPr lang="en-US" dirty="0" smtClean="0"/>
              <a:t>     { </a:t>
            </a:r>
            <a:r>
              <a:rPr lang="en-US" dirty="0"/>
              <a:t>if (</a:t>
            </a:r>
            <a:r>
              <a:rPr lang="en-US" dirty="0" err="1"/>
              <a:t>E.type</a:t>
            </a:r>
            <a:r>
              <a:rPr lang="en-US" dirty="0"/>
              <a:t>=</a:t>
            </a:r>
            <a:r>
              <a:rPr lang="en-US" dirty="0" err="1"/>
              <a:t>boolean</a:t>
            </a:r>
            <a:r>
              <a:rPr lang="en-US" dirty="0"/>
              <a:t> then </a:t>
            </a:r>
            <a:r>
              <a:rPr lang="en-US" dirty="0" err="1"/>
              <a:t>S.type</a:t>
            </a:r>
            <a:r>
              <a:rPr lang="en-US" dirty="0"/>
              <a:t>=S1.type </a:t>
            </a:r>
          </a:p>
          <a:p>
            <a:pPr marL="0" indent="0">
              <a:buNone/>
            </a:pPr>
            <a:r>
              <a:rPr lang="en-US" dirty="0" smtClean="0"/>
              <a:t>						else </a:t>
            </a:r>
            <a:r>
              <a:rPr lang="en-US" dirty="0" err="1"/>
              <a:t>S.type</a:t>
            </a:r>
            <a:r>
              <a:rPr lang="en-US" dirty="0"/>
              <a:t>=type-error } </a:t>
            </a:r>
          </a:p>
          <a:p>
            <a:r>
              <a:rPr lang="en-US" dirty="0"/>
              <a:t>S-&gt;while E do S1 </a:t>
            </a:r>
            <a:r>
              <a:rPr lang="en-US" dirty="0" smtClean="0"/>
              <a:t>  { </a:t>
            </a:r>
            <a:r>
              <a:rPr lang="en-US" dirty="0"/>
              <a:t>if (</a:t>
            </a:r>
            <a:r>
              <a:rPr lang="en-US" dirty="0" err="1"/>
              <a:t>E.type</a:t>
            </a:r>
            <a:r>
              <a:rPr lang="en-US" dirty="0"/>
              <a:t>=</a:t>
            </a:r>
            <a:r>
              <a:rPr lang="en-US" dirty="0" err="1"/>
              <a:t>boolean</a:t>
            </a:r>
            <a:r>
              <a:rPr lang="en-US" dirty="0"/>
              <a:t> then </a:t>
            </a:r>
            <a:r>
              <a:rPr lang="en-US" dirty="0" err="1"/>
              <a:t>S.type</a:t>
            </a:r>
            <a:r>
              <a:rPr lang="en-US" dirty="0"/>
              <a:t>=S1.type </a:t>
            </a:r>
          </a:p>
          <a:p>
            <a:pPr marL="0" indent="0">
              <a:buNone/>
            </a:pPr>
            <a:r>
              <a:rPr lang="en-US" dirty="0" smtClean="0"/>
              <a:t>						else </a:t>
            </a:r>
            <a:r>
              <a:rPr lang="en-US" dirty="0" err="1"/>
              <a:t>S.type</a:t>
            </a:r>
            <a:r>
              <a:rPr lang="en-US" dirty="0"/>
              <a:t>=type-error } </a:t>
            </a: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Times New Roman" panose="02020603050405020304" pitchFamily="18" charset="0"/>
            </a:endParaRPr>
          </a:p>
        </p:txBody>
      </p:sp>
    </p:spTree>
    <p:extLst>
      <p:ext uri="{BB962C8B-B14F-4D97-AF65-F5344CB8AC3E}">
        <p14:creationId xmlns:p14="http://schemas.microsoft.com/office/powerpoint/2010/main" val="16020518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18928" y="-27384"/>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Type Conversion</a:t>
            </a:r>
          </a:p>
        </p:txBody>
      </p:sp>
      <p:sp>
        <p:nvSpPr>
          <p:cNvPr id="6" name="Rectangle 1"/>
          <p:cNvSpPr>
            <a:spLocks noChangeArrowheads="1"/>
          </p:cNvSpPr>
          <p:nvPr/>
        </p:nvSpPr>
        <p:spPr bwMode="auto">
          <a:xfrm>
            <a:off x="47328" y="547508"/>
            <a:ext cx="108012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defTabSz="914400" eaLnBrk="0" fontAlgn="base" hangingPunct="0">
              <a:lnSpc>
                <a:spcPct val="150000"/>
              </a:lnSpc>
              <a:spcBef>
                <a:spcPct val="0"/>
              </a:spcBef>
              <a:spcAft>
                <a:spcPct val="0"/>
              </a:spcAft>
              <a:buFont typeface="Arial" panose="020B0604020202020204" pitchFamily="34" charset="0"/>
              <a:buChar char="•"/>
            </a:pPr>
            <a:r>
              <a:rPr lang="en-US" altLang="en-US" sz="2800" dirty="0" smtClean="0">
                <a:solidFill>
                  <a:srgbClr val="FF0000"/>
                </a:solidFill>
                <a:cs typeface="Times New Roman" panose="02020603050405020304" pitchFamily="18" charset="0"/>
              </a:rPr>
              <a:t>Implicit Conversion(Coercion): </a:t>
            </a:r>
            <a:r>
              <a:rPr lang="en-US" altLang="en-US" sz="2800" dirty="0" smtClean="0">
                <a:solidFill>
                  <a:srgbClr val="000000"/>
                </a:solidFill>
                <a:cs typeface="Times New Roman" panose="02020603050405020304" pitchFamily="18" charset="0"/>
              </a:rPr>
              <a:t>automatically done by compiler.</a:t>
            </a:r>
          </a:p>
          <a:p>
            <a:pPr algn="just" defTabSz="914400" eaLnBrk="0" fontAlgn="base" hangingPunct="0">
              <a:spcBef>
                <a:spcPct val="0"/>
              </a:spcBef>
              <a:spcAft>
                <a:spcPct val="0"/>
              </a:spcAft>
            </a:pPr>
            <a:r>
              <a:rPr lang="en-US" altLang="en-US" sz="2800" dirty="0">
                <a:solidFill>
                  <a:srgbClr val="000000"/>
                </a:solidFill>
                <a:cs typeface="Times New Roman" panose="02020603050405020304" pitchFamily="18" charset="0"/>
              </a:rPr>
              <a:t> </a:t>
            </a:r>
            <a:r>
              <a:rPr lang="en-US" altLang="en-US" sz="2800" dirty="0" smtClean="0">
                <a:solidFill>
                  <a:srgbClr val="000000"/>
                </a:solidFill>
                <a:cs typeface="Times New Roman" panose="02020603050405020304" pitchFamily="18" charset="0"/>
              </a:rPr>
              <a:t>                                   </a:t>
            </a:r>
            <a:r>
              <a:rPr lang="en-US" altLang="en-US" sz="2000" dirty="0" smtClean="0">
                <a:solidFill>
                  <a:srgbClr val="000000"/>
                </a:solidFill>
                <a:cs typeface="Times New Roman" panose="02020603050405020304" pitchFamily="18" charset="0"/>
              </a:rPr>
              <a:t>char c=‘a’;</a:t>
            </a:r>
          </a:p>
          <a:p>
            <a:pPr algn="just" defTabSz="914400" eaLnBrk="0" fontAlgn="base" hangingPunct="0">
              <a:spcBef>
                <a:spcPct val="0"/>
              </a:spcBef>
              <a:spcAft>
                <a:spcPct val="0"/>
              </a:spcAft>
            </a:pPr>
            <a:r>
              <a:rPr lang="en-US" altLang="en-US" sz="2000" dirty="0">
                <a:solidFill>
                  <a:srgbClr val="000000"/>
                </a:solidFill>
                <a:cs typeface="Times New Roman" panose="02020603050405020304" pitchFamily="18" charset="0"/>
              </a:rPr>
              <a:t> </a:t>
            </a:r>
            <a:r>
              <a:rPr lang="en-US" altLang="en-US" sz="2000" dirty="0" smtClean="0">
                <a:solidFill>
                  <a:srgbClr val="000000"/>
                </a:solidFill>
                <a:cs typeface="Times New Roman" panose="02020603050405020304" pitchFamily="18" charset="0"/>
              </a:rPr>
              <a:t>                                                  </a:t>
            </a:r>
            <a:r>
              <a:rPr lang="en-US" altLang="en-US" sz="2000" dirty="0" err="1" smtClean="0">
                <a:solidFill>
                  <a:srgbClr val="000000"/>
                </a:solidFill>
                <a:cs typeface="Times New Roman" panose="02020603050405020304" pitchFamily="18" charset="0"/>
              </a:rPr>
              <a:t>int</a:t>
            </a:r>
            <a:r>
              <a:rPr lang="en-US" altLang="en-US" sz="2000" dirty="0" smtClean="0">
                <a:solidFill>
                  <a:srgbClr val="000000"/>
                </a:solidFill>
                <a:cs typeface="Times New Roman" panose="02020603050405020304" pitchFamily="18" charset="0"/>
              </a:rPr>
              <a:t> d=c;    =&gt; d=97</a:t>
            </a:r>
          </a:p>
          <a:p>
            <a:pPr algn="just" defTabSz="914400" eaLnBrk="0" fontAlgn="base" hangingPunct="0">
              <a:spcBef>
                <a:spcPct val="0"/>
              </a:spcBef>
              <a:spcAft>
                <a:spcPct val="0"/>
              </a:spcAft>
            </a:pPr>
            <a:r>
              <a:rPr lang="en-US" altLang="en-US" sz="2000" b="1" kern="0" dirty="0">
                <a:solidFill>
                  <a:srgbClr val="000000"/>
                </a:solidFill>
                <a:latin typeface="Times New Roman"/>
                <a:cs typeface="Times New Roman" panose="02020603050405020304" pitchFamily="18" charset="0"/>
              </a:rPr>
              <a:t>Type Checking Rules for Coercion from integer to </a:t>
            </a:r>
            <a:r>
              <a:rPr lang="en-US" altLang="en-US" sz="2000" b="1" kern="0" dirty="0" smtClean="0">
                <a:solidFill>
                  <a:srgbClr val="000000"/>
                </a:solidFill>
                <a:latin typeface="Times New Roman"/>
                <a:cs typeface="Times New Roman" panose="02020603050405020304" pitchFamily="18" charset="0"/>
              </a:rPr>
              <a:t>real:</a:t>
            </a:r>
          </a:p>
          <a:p>
            <a:pPr algn="just" defTabSz="914400" eaLnBrk="0" fontAlgn="base" hangingPunct="0">
              <a:spcBef>
                <a:spcPct val="0"/>
              </a:spcBef>
              <a:spcAft>
                <a:spcPct val="0"/>
              </a:spcAft>
            </a:pPr>
            <a:endParaRPr lang="en-US" altLang="en-US" sz="2800" dirty="0" smtClean="0">
              <a:solidFill>
                <a:srgbClr val="000000"/>
              </a:solidFill>
              <a:cs typeface="Times New Roman" panose="02020603050405020304" pitchFamily="18" charset="0"/>
            </a:endParaRPr>
          </a:p>
          <a:p>
            <a:pPr marL="342900" indent="-342900" algn="just" defTabSz="914400" eaLnBrk="0" fontAlgn="base" hangingPunct="0">
              <a:lnSpc>
                <a:spcPct val="150000"/>
              </a:lnSpc>
              <a:spcBef>
                <a:spcPct val="0"/>
              </a:spcBef>
              <a:spcAft>
                <a:spcPct val="0"/>
              </a:spcAft>
              <a:buFont typeface="Arial" panose="020B0604020202020204" pitchFamily="34" charset="0"/>
              <a:buChar char="•"/>
            </a:pPr>
            <a:endParaRPr lang="en-US" altLang="en-US" sz="2800" dirty="0" smtClean="0">
              <a:solidFill>
                <a:srgbClr val="000000"/>
              </a:solidFill>
              <a:cs typeface="Times New Roman" panose="02020603050405020304" pitchFamily="18" charset="0"/>
            </a:endParaRPr>
          </a:p>
          <a:p>
            <a:pPr marL="342900" indent="-342900" algn="just" defTabSz="914400" eaLnBrk="0" fontAlgn="base" hangingPunct="0">
              <a:lnSpc>
                <a:spcPct val="150000"/>
              </a:lnSpc>
              <a:spcBef>
                <a:spcPct val="0"/>
              </a:spcBef>
              <a:spcAft>
                <a:spcPct val="0"/>
              </a:spcAft>
              <a:buFont typeface="Arial" panose="020B0604020202020204" pitchFamily="34" charset="0"/>
              <a:buChar char="•"/>
            </a:pPr>
            <a:endParaRPr lang="en-US" altLang="en-US" sz="2800" dirty="0">
              <a:solidFill>
                <a:srgbClr val="000000"/>
              </a:solidFill>
              <a:cs typeface="Times New Roman" panose="02020603050405020304" pitchFamily="18" charset="0"/>
            </a:endParaRPr>
          </a:p>
          <a:p>
            <a:pPr marL="342900" indent="-342900" algn="just" defTabSz="914400" eaLnBrk="0" fontAlgn="base" hangingPunct="0">
              <a:lnSpc>
                <a:spcPct val="150000"/>
              </a:lnSpc>
              <a:spcBef>
                <a:spcPct val="0"/>
              </a:spcBef>
              <a:spcAft>
                <a:spcPct val="0"/>
              </a:spcAft>
              <a:buFont typeface="Arial" panose="020B0604020202020204" pitchFamily="34" charset="0"/>
              <a:buChar char="•"/>
            </a:pPr>
            <a:endParaRPr lang="en-US" altLang="en-US" sz="2800" dirty="0" smtClean="0">
              <a:solidFill>
                <a:srgbClr val="000000"/>
              </a:solidFill>
              <a:cs typeface="Times New Roman" panose="02020603050405020304" pitchFamily="18" charset="0"/>
            </a:endParaRPr>
          </a:p>
          <a:p>
            <a:pPr marL="342900" indent="-342900" algn="just" defTabSz="914400" eaLnBrk="0" fontAlgn="base" hangingPunct="0">
              <a:lnSpc>
                <a:spcPct val="150000"/>
              </a:lnSpc>
              <a:spcBef>
                <a:spcPct val="0"/>
              </a:spcBef>
              <a:spcAft>
                <a:spcPct val="0"/>
              </a:spcAft>
              <a:buFont typeface="Arial" panose="020B0604020202020204" pitchFamily="34" charset="0"/>
              <a:buChar char="•"/>
            </a:pPr>
            <a:endParaRPr lang="en-US" altLang="en-US" sz="2800" dirty="0" smtClean="0">
              <a:solidFill>
                <a:srgbClr val="000000"/>
              </a:solidFill>
              <a:cs typeface="Times New Roman" panose="02020603050405020304" pitchFamily="18" charset="0"/>
            </a:endParaRPr>
          </a:p>
          <a:p>
            <a:pPr marL="342900" indent="-342900" algn="just" defTabSz="914400" eaLnBrk="0" fontAlgn="base" hangingPunct="0">
              <a:lnSpc>
                <a:spcPct val="150000"/>
              </a:lnSpc>
              <a:spcBef>
                <a:spcPct val="0"/>
              </a:spcBef>
              <a:spcAft>
                <a:spcPct val="0"/>
              </a:spcAft>
              <a:buFont typeface="Arial" panose="020B0604020202020204" pitchFamily="34" charset="0"/>
              <a:buChar char="•"/>
            </a:pPr>
            <a:r>
              <a:rPr lang="en-US" altLang="en-US" sz="2800" dirty="0" smtClean="0">
                <a:solidFill>
                  <a:srgbClr val="FF0000"/>
                </a:solidFill>
                <a:cs typeface="Times New Roman" panose="02020603050405020304" pitchFamily="18" charset="0"/>
              </a:rPr>
              <a:t>Explicit Conversion(Type Casting):  </a:t>
            </a:r>
            <a:r>
              <a:rPr lang="en-US" dirty="0"/>
              <a:t>force type </a:t>
            </a:r>
            <a:r>
              <a:rPr lang="en-US" dirty="0" smtClean="0"/>
              <a:t>conversion.</a:t>
            </a:r>
            <a:endParaRPr lang="en-US" sz="2800" dirty="0">
              <a:solidFill>
                <a:srgbClr val="000000"/>
              </a:solidFill>
              <a:cs typeface="Times New Roman" panose="02020603050405020304" pitchFamily="18" charset="0"/>
            </a:endParaRPr>
          </a:p>
          <a:p>
            <a:pPr algn="just" defTabSz="914400" eaLnBrk="0" fontAlgn="base" hangingPunct="0">
              <a:spcBef>
                <a:spcPct val="0"/>
              </a:spcBef>
              <a:spcAft>
                <a:spcPct val="0"/>
              </a:spcAft>
            </a:pPr>
            <a:r>
              <a:rPr lang="en-US" sz="2800" dirty="0" smtClean="0">
                <a:solidFill>
                  <a:srgbClr val="000000"/>
                </a:solidFill>
                <a:cs typeface="Times New Roman" panose="02020603050405020304" pitchFamily="18" charset="0"/>
              </a:rPr>
              <a:t>                                       </a:t>
            </a:r>
            <a:r>
              <a:rPr lang="en-US" sz="2000" dirty="0" smtClean="0">
                <a:solidFill>
                  <a:srgbClr val="000000"/>
                </a:solidFill>
                <a:cs typeface="Times New Roman" panose="02020603050405020304" pitchFamily="18" charset="0"/>
              </a:rPr>
              <a:t>a=(</a:t>
            </a:r>
            <a:r>
              <a:rPr lang="en-US" sz="2000" dirty="0" err="1" smtClean="0">
                <a:solidFill>
                  <a:srgbClr val="000000"/>
                </a:solidFill>
                <a:cs typeface="Times New Roman" panose="02020603050405020304" pitchFamily="18" charset="0"/>
              </a:rPr>
              <a:t>int</a:t>
            </a:r>
            <a:r>
              <a:rPr lang="en-US" sz="2000" dirty="0" smtClean="0">
                <a:solidFill>
                  <a:srgbClr val="000000"/>
                </a:solidFill>
                <a:cs typeface="Times New Roman" panose="02020603050405020304" pitchFamily="18" charset="0"/>
              </a:rPr>
              <a:t>)12.3   =&gt;   a=12</a:t>
            </a:r>
            <a:endParaRPr lang="en-US" sz="2000" dirty="0" smtClean="0"/>
          </a:p>
        </p:txBody>
      </p:sp>
      <p:sp>
        <p:nvSpPr>
          <p:cNvPr id="2" name="Rectangle 1"/>
          <p:cNvSpPr/>
          <p:nvPr/>
        </p:nvSpPr>
        <p:spPr>
          <a:xfrm>
            <a:off x="1631504" y="2538652"/>
            <a:ext cx="7488832" cy="2474524"/>
          </a:xfrm>
          <a:prstGeom prst="rect">
            <a:avLst/>
          </a:prstGeom>
        </p:spPr>
        <p:txBody>
          <a:bodyPr wrap="square">
            <a:spAutoFit/>
          </a:bodyPr>
          <a:lstStyle/>
          <a:p>
            <a:pPr marL="342900" lvl="0" indent="-342900" defTabSz="914400" eaLnBrk="0" fontAlgn="base" hangingPunct="0">
              <a:lnSpc>
                <a:spcPct val="90000"/>
              </a:lnSpc>
              <a:spcBef>
                <a:spcPct val="20000"/>
              </a:spcBef>
              <a:spcAft>
                <a:spcPct val="0"/>
              </a:spcAft>
              <a:defRPr/>
            </a:pPr>
            <a:r>
              <a:rPr lang="en-US" altLang="en-US" kern="0" dirty="0">
                <a:solidFill>
                  <a:srgbClr val="000000"/>
                </a:solidFill>
                <a:latin typeface="Times New Roman"/>
              </a:rPr>
              <a:t>E </a:t>
            </a:r>
            <a:r>
              <a:rPr lang="en-US" altLang="en-US" kern="0" dirty="0">
                <a:solidFill>
                  <a:srgbClr val="000000"/>
                </a:solidFill>
                <a:latin typeface="Times New Roman"/>
                <a:cs typeface="Times New Roman" panose="02020603050405020304" pitchFamily="18" charset="0"/>
              </a:rPr>
              <a:t>→ </a:t>
            </a:r>
            <a:r>
              <a:rPr lang="en-US" altLang="en-US" b="1" kern="0" dirty="0" smtClean="0">
                <a:solidFill>
                  <a:srgbClr val="000000"/>
                </a:solidFill>
                <a:latin typeface="Times New Roman"/>
                <a:cs typeface="Times New Roman" panose="02020603050405020304" pitchFamily="18" charset="0"/>
              </a:rPr>
              <a:t>id     </a:t>
            </a:r>
            <a:r>
              <a:rPr lang="en-US" altLang="en-US" b="1" kern="0" dirty="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E.type</a:t>
            </a:r>
            <a:r>
              <a:rPr lang="en-US" altLang="en-US" kern="0" dirty="0">
                <a:solidFill>
                  <a:srgbClr val="000000"/>
                </a:solidFill>
                <a:latin typeface="Times New Roman"/>
                <a:cs typeface="Times New Roman" panose="02020603050405020304" pitchFamily="18" charset="0"/>
              </a:rPr>
              <a:t>=lookup(</a:t>
            </a:r>
            <a:r>
              <a:rPr lang="en-US" altLang="en-US" kern="0" dirty="0" err="1">
                <a:solidFill>
                  <a:srgbClr val="000000"/>
                </a:solidFill>
                <a:latin typeface="Times New Roman"/>
                <a:cs typeface="Times New Roman" panose="02020603050405020304" pitchFamily="18" charset="0"/>
              </a:rPr>
              <a:t>id.entry</a:t>
            </a:r>
            <a:r>
              <a:rPr lang="en-US" altLang="en-US" kern="0" dirty="0">
                <a:solidFill>
                  <a:srgbClr val="000000"/>
                </a:solidFill>
                <a:latin typeface="Times New Roman"/>
                <a:cs typeface="Times New Roman" panose="02020603050405020304" pitchFamily="18" charset="0"/>
              </a:rPr>
              <a:t>) }</a:t>
            </a:r>
            <a:endParaRPr lang="en-US" altLang="en-US" b="1" kern="0" dirty="0">
              <a:solidFill>
                <a:srgbClr val="000000"/>
              </a:solidFill>
              <a:latin typeface="Times New Roman"/>
              <a:cs typeface="Times New Roman" panose="02020603050405020304" pitchFamily="18" charset="0"/>
            </a:endParaRPr>
          </a:p>
          <a:p>
            <a:pPr marL="342900" lvl="0" indent="-342900" defTabSz="914400" eaLnBrk="0" fontAlgn="base" hangingPunct="0">
              <a:lnSpc>
                <a:spcPct val="90000"/>
              </a:lnSpc>
              <a:spcBef>
                <a:spcPct val="20000"/>
              </a:spcBef>
              <a:spcAft>
                <a:spcPct val="0"/>
              </a:spcAft>
              <a:defRPr/>
            </a:pPr>
            <a:r>
              <a:rPr lang="en-US" altLang="en-US" kern="0" dirty="0" smtClean="0">
                <a:solidFill>
                  <a:srgbClr val="000000"/>
                </a:solidFill>
                <a:latin typeface="Times New Roman"/>
                <a:cs typeface="Times New Roman" panose="02020603050405020304" pitchFamily="18" charset="0"/>
              </a:rPr>
              <a:t>E </a:t>
            </a:r>
            <a:r>
              <a:rPr lang="en-US" altLang="en-US" kern="0" dirty="0">
                <a:solidFill>
                  <a:srgbClr val="000000"/>
                </a:solidFill>
                <a:latin typeface="Times New Roman"/>
                <a:cs typeface="Times New Roman" panose="02020603050405020304" pitchFamily="18" charset="0"/>
              </a:rPr>
              <a:t>→ </a:t>
            </a:r>
            <a:r>
              <a:rPr lang="en-US" altLang="en-US" b="1" kern="0" dirty="0" err="1" smtClean="0">
                <a:solidFill>
                  <a:srgbClr val="000000"/>
                </a:solidFill>
                <a:latin typeface="Times New Roman"/>
                <a:cs typeface="Times New Roman" panose="02020603050405020304" pitchFamily="18" charset="0"/>
              </a:rPr>
              <a:t>num</a:t>
            </a:r>
            <a:r>
              <a:rPr lang="en-US" altLang="en-US" b="1" kern="0" dirty="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E.type</a:t>
            </a:r>
            <a:r>
              <a:rPr lang="en-US" altLang="en-US" kern="0" dirty="0">
                <a:solidFill>
                  <a:srgbClr val="000000"/>
                </a:solidFill>
                <a:latin typeface="Times New Roman"/>
                <a:cs typeface="Times New Roman" panose="02020603050405020304" pitchFamily="18" charset="0"/>
              </a:rPr>
              <a:t>=</a:t>
            </a:r>
            <a:r>
              <a:rPr lang="en-US" altLang="en-US" kern="0" dirty="0" err="1">
                <a:solidFill>
                  <a:srgbClr val="000000"/>
                </a:solidFill>
                <a:latin typeface="Times New Roman"/>
                <a:cs typeface="Times New Roman" panose="02020603050405020304" pitchFamily="18" charset="0"/>
              </a:rPr>
              <a:t>int</a:t>
            </a:r>
            <a:r>
              <a:rPr lang="en-US" altLang="en-US" kern="0" dirty="0">
                <a:solidFill>
                  <a:srgbClr val="000000"/>
                </a:solidFill>
                <a:latin typeface="Times New Roman"/>
                <a:cs typeface="Times New Roman" panose="02020603050405020304" pitchFamily="18" charset="0"/>
              </a:rPr>
              <a:t> }</a:t>
            </a:r>
            <a:endParaRPr lang="en-US" altLang="en-US" b="1" kern="0" dirty="0">
              <a:solidFill>
                <a:srgbClr val="000000"/>
              </a:solidFill>
              <a:latin typeface="Times New Roman"/>
              <a:cs typeface="Times New Roman" panose="02020603050405020304" pitchFamily="18" charset="0"/>
            </a:endParaRPr>
          </a:p>
          <a:p>
            <a:pPr marL="342900" lvl="0" indent="-342900" defTabSz="914400" eaLnBrk="0" fontAlgn="base" hangingPunct="0">
              <a:lnSpc>
                <a:spcPct val="90000"/>
              </a:lnSpc>
              <a:spcBef>
                <a:spcPct val="20000"/>
              </a:spcBef>
              <a:spcAft>
                <a:spcPct val="0"/>
              </a:spcAft>
              <a:defRPr/>
            </a:pPr>
            <a:r>
              <a:rPr lang="en-US" altLang="en-US" kern="0" dirty="0">
                <a:solidFill>
                  <a:srgbClr val="000000"/>
                </a:solidFill>
                <a:latin typeface="Times New Roman"/>
                <a:cs typeface="Times New Roman" panose="02020603050405020304" pitchFamily="18" charset="0"/>
              </a:rPr>
              <a:t>E → </a:t>
            </a:r>
            <a:r>
              <a:rPr lang="en-US" altLang="en-US" b="1" kern="0" dirty="0" err="1" smtClean="0">
                <a:solidFill>
                  <a:srgbClr val="000000"/>
                </a:solidFill>
                <a:latin typeface="Times New Roman"/>
                <a:cs typeface="Times New Roman" panose="02020603050405020304" pitchFamily="18" charset="0"/>
              </a:rPr>
              <a:t>num.num</a:t>
            </a:r>
            <a:r>
              <a:rPr lang="en-US" altLang="en-US" b="1" kern="0" dirty="0">
                <a:solidFill>
                  <a:srgbClr val="000000"/>
                </a:solidFill>
                <a:latin typeface="Times New Roman"/>
                <a:cs typeface="Times New Roman" panose="02020603050405020304" pitchFamily="18" charset="0"/>
              </a:rPr>
              <a:t>	</a:t>
            </a:r>
            <a:r>
              <a:rPr lang="en-US" altLang="en-US" kern="0" dirty="0">
                <a:solidFill>
                  <a:srgbClr val="000000"/>
                </a:solidFill>
                <a:latin typeface="Times New Roman"/>
                <a:cs typeface="Times New Roman" panose="02020603050405020304" pitchFamily="18" charset="0"/>
              </a:rPr>
              <a:t>{ </a:t>
            </a:r>
            <a:r>
              <a:rPr lang="en-US" altLang="en-US" kern="0" dirty="0" err="1">
                <a:solidFill>
                  <a:srgbClr val="000000"/>
                </a:solidFill>
                <a:latin typeface="Times New Roman"/>
                <a:cs typeface="Times New Roman" panose="02020603050405020304" pitchFamily="18" charset="0"/>
              </a:rPr>
              <a:t>E.type</a:t>
            </a:r>
            <a:r>
              <a:rPr lang="en-US" altLang="en-US" kern="0" dirty="0">
                <a:solidFill>
                  <a:srgbClr val="000000"/>
                </a:solidFill>
                <a:latin typeface="Times New Roman"/>
                <a:cs typeface="Times New Roman" panose="02020603050405020304" pitchFamily="18" charset="0"/>
              </a:rPr>
              <a:t>=real }</a:t>
            </a:r>
            <a:endParaRPr lang="en-US" altLang="en-US" b="1" kern="0" dirty="0">
              <a:solidFill>
                <a:srgbClr val="000000"/>
              </a:solidFill>
              <a:latin typeface="Times New Roman"/>
              <a:cs typeface="Times New Roman" panose="02020603050405020304" pitchFamily="18" charset="0"/>
            </a:endParaRPr>
          </a:p>
          <a:p>
            <a:pPr marL="342900" lvl="0" indent="-342900" defTabSz="914400" eaLnBrk="0" fontAlgn="base" hangingPunct="0">
              <a:lnSpc>
                <a:spcPct val="90000"/>
              </a:lnSpc>
              <a:spcBef>
                <a:spcPct val="20000"/>
              </a:spcBef>
              <a:spcAft>
                <a:spcPct val="0"/>
              </a:spcAft>
              <a:defRPr/>
            </a:pPr>
            <a:r>
              <a:rPr lang="en-US" altLang="en-US" kern="0" dirty="0">
                <a:solidFill>
                  <a:srgbClr val="000000"/>
                </a:solidFill>
                <a:latin typeface="Times New Roman"/>
                <a:cs typeface="Times New Roman" panose="02020603050405020304" pitchFamily="18" charset="0"/>
              </a:rPr>
              <a:t>E → E</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 + E</a:t>
            </a:r>
            <a:r>
              <a:rPr lang="en-US" altLang="en-US" kern="0" baseline="-25000" dirty="0">
                <a:solidFill>
                  <a:srgbClr val="000000"/>
                </a:solidFill>
                <a:latin typeface="Times New Roman"/>
                <a:cs typeface="Times New Roman" panose="02020603050405020304" pitchFamily="18" charset="0"/>
              </a:rPr>
              <a:t>2</a:t>
            </a:r>
            <a:r>
              <a:rPr lang="en-US" altLang="en-US" kern="0" dirty="0">
                <a:solidFill>
                  <a:srgbClr val="000000"/>
                </a:solidFill>
                <a:latin typeface="Times New Roman"/>
                <a:cs typeface="Times New Roman" panose="02020603050405020304" pitchFamily="18" charset="0"/>
              </a:rPr>
              <a:t>   	{ if (E</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.type=</a:t>
            </a:r>
            <a:r>
              <a:rPr lang="en-US" altLang="en-US" kern="0" dirty="0" err="1">
                <a:solidFill>
                  <a:srgbClr val="000000"/>
                </a:solidFill>
                <a:latin typeface="Times New Roman"/>
                <a:cs typeface="Times New Roman" panose="02020603050405020304" pitchFamily="18" charset="0"/>
              </a:rPr>
              <a:t>int</a:t>
            </a:r>
            <a:r>
              <a:rPr lang="en-US" altLang="en-US" kern="0" dirty="0">
                <a:solidFill>
                  <a:srgbClr val="000000"/>
                </a:solidFill>
                <a:latin typeface="Times New Roman"/>
                <a:cs typeface="Times New Roman" panose="02020603050405020304" pitchFamily="18" charset="0"/>
              </a:rPr>
              <a:t> and E</a:t>
            </a:r>
            <a:r>
              <a:rPr lang="en-US" altLang="en-US" kern="0" baseline="-25000" dirty="0">
                <a:solidFill>
                  <a:srgbClr val="000000"/>
                </a:solidFill>
                <a:latin typeface="Times New Roman"/>
                <a:cs typeface="Times New Roman" panose="02020603050405020304" pitchFamily="18" charset="0"/>
              </a:rPr>
              <a:t>2</a:t>
            </a:r>
            <a:r>
              <a:rPr lang="en-US" altLang="en-US" kern="0" dirty="0">
                <a:solidFill>
                  <a:srgbClr val="000000"/>
                </a:solidFill>
                <a:latin typeface="Times New Roman"/>
                <a:cs typeface="Times New Roman" panose="02020603050405020304" pitchFamily="18" charset="0"/>
              </a:rPr>
              <a:t>.type=</a:t>
            </a:r>
            <a:r>
              <a:rPr lang="en-US" altLang="en-US" kern="0" dirty="0" err="1">
                <a:solidFill>
                  <a:srgbClr val="000000"/>
                </a:solidFill>
                <a:latin typeface="Times New Roman"/>
                <a:cs typeface="Times New Roman" panose="02020603050405020304" pitchFamily="18" charset="0"/>
              </a:rPr>
              <a:t>int</a:t>
            </a:r>
            <a:r>
              <a:rPr lang="en-US" altLang="en-US" kern="0" dirty="0">
                <a:solidFill>
                  <a:srgbClr val="000000"/>
                </a:solidFill>
                <a:latin typeface="Times New Roman"/>
                <a:cs typeface="Times New Roman" panose="02020603050405020304" pitchFamily="18" charset="0"/>
              </a:rPr>
              <a:t>) then </a:t>
            </a:r>
            <a:r>
              <a:rPr lang="en-US" altLang="en-US" kern="0" dirty="0" err="1">
                <a:solidFill>
                  <a:srgbClr val="000000"/>
                </a:solidFill>
                <a:latin typeface="Times New Roman"/>
                <a:cs typeface="Times New Roman" panose="02020603050405020304" pitchFamily="18" charset="0"/>
              </a:rPr>
              <a:t>E.type</a:t>
            </a:r>
            <a:r>
              <a:rPr lang="en-US" altLang="en-US" kern="0" dirty="0">
                <a:solidFill>
                  <a:srgbClr val="000000"/>
                </a:solidFill>
                <a:latin typeface="Times New Roman"/>
                <a:cs typeface="Times New Roman" panose="02020603050405020304" pitchFamily="18" charset="0"/>
              </a:rPr>
              <a:t>=</a:t>
            </a:r>
            <a:r>
              <a:rPr lang="en-US" altLang="en-US" kern="0" dirty="0" err="1">
                <a:solidFill>
                  <a:srgbClr val="000000"/>
                </a:solidFill>
                <a:latin typeface="Times New Roman"/>
                <a:cs typeface="Times New Roman" panose="02020603050405020304" pitchFamily="18" charset="0"/>
              </a:rPr>
              <a:t>int</a:t>
            </a:r>
            <a:r>
              <a:rPr lang="en-US" altLang="en-US" kern="0" dirty="0">
                <a:solidFill>
                  <a:srgbClr val="000000"/>
                </a:solidFill>
                <a:latin typeface="Times New Roman"/>
                <a:cs typeface="Times New Roman" panose="02020603050405020304" pitchFamily="18" charset="0"/>
              </a:rPr>
              <a:t> </a:t>
            </a:r>
          </a:p>
          <a:p>
            <a:pPr marL="342900" lvl="0" indent="-342900" defTabSz="914400" eaLnBrk="0" fontAlgn="base" hangingPunct="0">
              <a:lnSpc>
                <a:spcPct val="90000"/>
              </a:lnSpc>
              <a:spcBef>
                <a:spcPct val="20000"/>
              </a:spcBef>
              <a:spcAft>
                <a:spcPct val="0"/>
              </a:spcAft>
              <a:defRPr/>
            </a:pPr>
            <a:r>
              <a:rPr lang="en-US" altLang="en-US" kern="0" dirty="0">
                <a:solidFill>
                  <a:srgbClr val="000000"/>
                </a:solidFill>
                <a:latin typeface="Times New Roman"/>
                <a:cs typeface="Times New Roman" panose="02020603050405020304" pitchFamily="18" charset="0"/>
              </a:rPr>
              <a:t>			   else if (E</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.type=</a:t>
            </a:r>
            <a:r>
              <a:rPr lang="en-US" altLang="en-US" kern="0" dirty="0" err="1">
                <a:solidFill>
                  <a:srgbClr val="000000"/>
                </a:solidFill>
                <a:latin typeface="Times New Roman"/>
                <a:cs typeface="Times New Roman" panose="02020603050405020304" pitchFamily="18" charset="0"/>
              </a:rPr>
              <a:t>int</a:t>
            </a:r>
            <a:r>
              <a:rPr lang="en-US" altLang="en-US" kern="0" dirty="0">
                <a:solidFill>
                  <a:srgbClr val="000000"/>
                </a:solidFill>
                <a:latin typeface="Times New Roman"/>
                <a:cs typeface="Times New Roman" panose="02020603050405020304" pitchFamily="18" charset="0"/>
              </a:rPr>
              <a:t> and E</a:t>
            </a:r>
            <a:r>
              <a:rPr lang="en-US" altLang="en-US" kern="0" baseline="-25000" dirty="0">
                <a:solidFill>
                  <a:srgbClr val="000000"/>
                </a:solidFill>
                <a:latin typeface="Times New Roman"/>
                <a:cs typeface="Times New Roman" panose="02020603050405020304" pitchFamily="18" charset="0"/>
              </a:rPr>
              <a:t>2</a:t>
            </a:r>
            <a:r>
              <a:rPr lang="en-US" altLang="en-US" kern="0" dirty="0">
                <a:solidFill>
                  <a:srgbClr val="000000"/>
                </a:solidFill>
                <a:latin typeface="Times New Roman"/>
                <a:cs typeface="Times New Roman" panose="02020603050405020304" pitchFamily="18" charset="0"/>
              </a:rPr>
              <a:t>.type=real) then </a:t>
            </a:r>
            <a:r>
              <a:rPr lang="en-US" altLang="en-US" kern="0" dirty="0" err="1">
                <a:solidFill>
                  <a:srgbClr val="000000"/>
                </a:solidFill>
                <a:latin typeface="Times New Roman"/>
                <a:cs typeface="Times New Roman" panose="02020603050405020304" pitchFamily="18" charset="0"/>
              </a:rPr>
              <a:t>E.type</a:t>
            </a:r>
            <a:r>
              <a:rPr lang="en-US" altLang="en-US" kern="0" dirty="0">
                <a:solidFill>
                  <a:srgbClr val="000000"/>
                </a:solidFill>
                <a:latin typeface="Times New Roman"/>
                <a:cs typeface="Times New Roman" panose="02020603050405020304" pitchFamily="18" charset="0"/>
              </a:rPr>
              <a:t>=real</a:t>
            </a:r>
          </a:p>
          <a:p>
            <a:pPr marL="342900" lvl="0" indent="-342900" defTabSz="914400" eaLnBrk="0" fontAlgn="base" hangingPunct="0">
              <a:lnSpc>
                <a:spcPct val="90000"/>
              </a:lnSpc>
              <a:spcBef>
                <a:spcPct val="20000"/>
              </a:spcBef>
              <a:spcAft>
                <a:spcPct val="0"/>
              </a:spcAft>
              <a:defRPr/>
            </a:pPr>
            <a:r>
              <a:rPr lang="en-US" altLang="en-US" kern="0" dirty="0">
                <a:solidFill>
                  <a:srgbClr val="000000"/>
                </a:solidFill>
                <a:latin typeface="Times New Roman"/>
                <a:cs typeface="Times New Roman" panose="02020603050405020304" pitchFamily="18" charset="0"/>
              </a:rPr>
              <a:t>			   else if (E</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.type=real and E</a:t>
            </a:r>
            <a:r>
              <a:rPr lang="en-US" altLang="en-US" kern="0" baseline="-25000" dirty="0">
                <a:solidFill>
                  <a:srgbClr val="000000"/>
                </a:solidFill>
                <a:latin typeface="Times New Roman"/>
                <a:cs typeface="Times New Roman" panose="02020603050405020304" pitchFamily="18" charset="0"/>
              </a:rPr>
              <a:t>2</a:t>
            </a:r>
            <a:r>
              <a:rPr lang="en-US" altLang="en-US" kern="0" dirty="0">
                <a:solidFill>
                  <a:srgbClr val="000000"/>
                </a:solidFill>
                <a:latin typeface="Times New Roman"/>
                <a:cs typeface="Times New Roman" panose="02020603050405020304" pitchFamily="18" charset="0"/>
              </a:rPr>
              <a:t>.type=</a:t>
            </a:r>
            <a:r>
              <a:rPr lang="en-US" altLang="en-US" kern="0" dirty="0" err="1">
                <a:solidFill>
                  <a:srgbClr val="000000"/>
                </a:solidFill>
                <a:latin typeface="Times New Roman"/>
                <a:cs typeface="Times New Roman" panose="02020603050405020304" pitchFamily="18" charset="0"/>
              </a:rPr>
              <a:t>int</a:t>
            </a:r>
            <a:r>
              <a:rPr lang="en-US" altLang="en-US" kern="0" dirty="0">
                <a:solidFill>
                  <a:srgbClr val="000000"/>
                </a:solidFill>
                <a:latin typeface="Times New Roman"/>
                <a:cs typeface="Times New Roman" panose="02020603050405020304" pitchFamily="18" charset="0"/>
              </a:rPr>
              <a:t>) then </a:t>
            </a:r>
            <a:r>
              <a:rPr lang="en-US" altLang="en-US" kern="0" dirty="0" err="1">
                <a:solidFill>
                  <a:srgbClr val="000000"/>
                </a:solidFill>
                <a:latin typeface="Times New Roman"/>
                <a:cs typeface="Times New Roman" panose="02020603050405020304" pitchFamily="18" charset="0"/>
              </a:rPr>
              <a:t>E.type</a:t>
            </a:r>
            <a:r>
              <a:rPr lang="en-US" altLang="en-US" kern="0" dirty="0">
                <a:solidFill>
                  <a:srgbClr val="000000"/>
                </a:solidFill>
                <a:latin typeface="Times New Roman"/>
                <a:cs typeface="Times New Roman" panose="02020603050405020304" pitchFamily="18" charset="0"/>
              </a:rPr>
              <a:t>=real </a:t>
            </a:r>
          </a:p>
          <a:p>
            <a:pPr marL="342900" lvl="0" indent="-342900" defTabSz="914400" eaLnBrk="0" fontAlgn="base" hangingPunct="0">
              <a:lnSpc>
                <a:spcPct val="90000"/>
              </a:lnSpc>
              <a:spcBef>
                <a:spcPct val="20000"/>
              </a:spcBef>
              <a:spcAft>
                <a:spcPct val="0"/>
              </a:spcAft>
              <a:defRPr/>
            </a:pPr>
            <a:r>
              <a:rPr lang="en-US" altLang="en-US" kern="0" dirty="0">
                <a:solidFill>
                  <a:srgbClr val="000000"/>
                </a:solidFill>
                <a:latin typeface="Times New Roman"/>
                <a:cs typeface="Times New Roman" panose="02020603050405020304" pitchFamily="18" charset="0"/>
              </a:rPr>
              <a:t>			   else if (E</a:t>
            </a:r>
            <a:r>
              <a:rPr lang="en-US" altLang="en-US" kern="0" baseline="-25000" dirty="0">
                <a:solidFill>
                  <a:srgbClr val="000000"/>
                </a:solidFill>
                <a:latin typeface="Times New Roman"/>
                <a:cs typeface="Times New Roman" panose="02020603050405020304" pitchFamily="18" charset="0"/>
              </a:rPr>
              <a:t>1</a:t>
            </a:r>
            <a:r>
              <a:rPr lang="en-US" altLang="en-US" kern="0" dirty="0">
                <a:solidFill>
                  <a:srgbClr val="000000"/>
                </a:solidFill>
                <a:latin typeface="Times New Roman"/>
                <a:cs typeface="Times New Roman" panose="02020603050405020304" pitchFamily="18" charset="0"/>
              </a:rPr>
              <a:t>.type=real and E</a:t>
            </a:r>
            <a:r>
              <a:rPr lang="en-US" altLang="en-US" kern="0" baseline="-25000" dirty="0">
                <a:solidFill>
                  <a:srgbClr val="000000"/>
                </a:solidFill>
                <a:latin typeface="Times New Roman"/>
                <a:cs typeface="Times New Roman" panose="02020603050405020304" pitchFamily="18" charset="0"/>
              </a:rPr>
              <a:t>2</a:t>
            </a:r>
            <a:r>
              <a:rPr lang="en-US" altLang="en-US" kern="0" dirty="0">
                <a:solidFill>
                  <a:srgbClr val="000000"/>
                </a:solidFill>
                <a:latin typeface="Times New Roman"/>
                <a:cs typeface="Times New Roman" panose="02020603050405020304" pitchFamily="18" charset="0"/>
              </a:rPr>
              <a:t>.type=real) then </a:t>
            </a:r>
            <a:r>
              <a:rPr lang="en-US" altLang="en-US" kern="0" dirty="0" err="1">
                <a:solidFill>
                  <a:srgbClr val="000000"/>
                </a:solidFill>
                <a:latin typeface="Times New Roman"/>
                <a:cs typeface="Times New Roman" panose="02020603050405020304" pitchFamily="18" charset="0"/>
              </a:rPr>
              <a:t>E.type</a:t>
            </a:r>
            <a:r>
              <a:rPr lang="en-US" altLang="en-US" kern="0" dirty="0">
                <a:solidFill>
                  <a:srgbClr val="000000"/>
                </a:solidFill>
                <a:latin typeface="Times New Roman"/>
                <a:cs typeface="Times New Roman" panose="02020603050405020304" pitchFamily="18" charset="0"/>
              </a:rPr>
              <a:t>=real</a:t>
            </a:r>
          </a:p>
          <a:p>
            <a:pPr marL="342900" lvl="0" indent="-342900" defTabSz="914400" eaLnBrk="0" fontAlgn="base" hangingPunct="0">
              <a:lnSpc>
                <a:spcPct val="90000"/>
              </a:lnSpc>
              <a:spcBef>
                <a:spcPct val="20000"/>
              </a:spcBef>
              <a:spcAft>
                <a:spcPct val="0"/>
              </a:spcAft>
              <a:defRPr/>
            </a:pPr>
            <a:r>
              <a:rPr lang="en-US" altLang="en-US" kern="0" dirty="0">
                <a:solidFill>
                  <a:srgbClr val="000000"/>
                </a:solidFill>
                <a:latin typeface="Times New Roman"/>
                <a:cs typeface="Times New Roman" panose="02020603050405020304" pitchFamily="18" charset="0"/>
              </a:rPr>
              <a:t>			   else </a:t>
            </a:r>
            <a:r>
              <a:rPr lang="en-US" altLang="en-US" kern="0" dirty="0" err="1">
                <a:solidFill>
                  <a:srgbClr val="000000"/>
                </a:solidFill>
                <a:latin typeface="Times New Roman"/>
                <a:cs typeface="Times New Roman" panose="02020603050405020304" pitchFamily="18" charset="0"/>
              </a:rPr>
              <a:t>E.type</a:t>
            </a:r>
            <a:r>
              <a:rPr lang="en-US" altLang="en-US" kern="0" dirty="0">
                <a:solidFill>
                  <a:srgbClr val="000000"/>
                </a:solidFill>
                <a:latin typeface="Times New Roman"/>
                <a:cs typeface="Times New Roman" panose="02020603050405020304" pitchFamily="18" charset="0"/>
              </a:rPr>
              <a:t>=type-error  } </a:t>
            </a:r>
            <a:endParaRPr lang="en-US" altLang="en-US" kern="0" dirty="0" smtClean="0">
              <a:solidFill>
                <a:srgbClr val="000000"/>
              </a:solidFill>
              <a:latin typeface="Times New Roman"/>
              <a:cs typeface="Times New Roman" panose="02020603050405020304" pitchFamily="18" charset="0"/>
            </a:endParaRPr>
          </a:p>
        </p:txBody>
      </p:sp>
    </p:spTree>
    <p:extLst>
      <p:ext uri="{BB962C8B-B14F-4D97-AF65-F5344CB8AC3E}">
        <p14:creationId xmlns:p14="http://schemas.microsoft.com/office/powerpoint/2010/main" val="38113430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83432" y="404664"/>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Storage Organization</a:t>
            </a:r>
          </a:p>
        </p:txBody>
      </p:sp>
      <p:sp>
        <p:nvSpPr>
          <p:cNvPr id="6" name="Rectangle 1"/>
          <p:cNvSpPr>
            <a:spLocks noChangeArrowheads="1"/>
          </p:cNvSpPr>
          <p:nvPr/>
        </p:nvSpPr>
        <p:spPr bwMode="auto">
          <a:xfrm>
            <a:off x="1733860" y="2255242"/>
            <a:ext cx="8445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buFont typeface="Arial" panose="020B0604020202020204" pitchFamily="34" charset="0"/>
              <a:buChar char="•"/>
            </a:pPr>
            <a:r>
              <a:rPr lang="en-IN" dirty="0"/>
              <a:t>Run-Time </a:t>
            </a:r>
            <a:r>
              <a:rPr lang="en-IN" dirty="0" smtClean="0"/>
              <a:t>Memory</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Storage </a:t>
            </a:r>
            <a:r>
              <a:rPr lang="en-IN" dirty="0"/>
              <a:t>Allocation Strategies</a:t>
            </a:r>
            <a:endParaRPr lang="en-US" altLang="en-US" sz="2800" dirty="0" smtClean="0">
              <a:solidFill>
                <a:srgbClr val="000000"/>
              </a:solidFill>
              <a:cs typeface="Times New Roman" panose="02020603050405020304" pitchFamily="18" charset="0"/>
            </a:endParaRPr>
          </a:p>
        </p:txBody>
      </p:sp>
    </p:spTree>
    <p:extLst>
      <p:ext uri="{BB962C8B-B14F-4D97-AF65-F5344CB8AC3E}">
        <p14:creationId xmlns:p14="http://schemas.microsoft.com/office/powerpoint/2010/main" val="33667513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23392" y="1052736"/>
            <a:ext cx="8136904" cy="3024336"/>
          </a:xfrm>
          <a:prstGeom prst="rect">
            <a:avLst/>
          </a:prstGeom>
        </p:spPr>
      </p:pic>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4"/>
          <p:cNvSpPr/>
          <p:nvPr/>
        </p:nvSpPr>
        <p:spPr>
          <a:xfrm>
            <a:off x="3537633" y="57765"/>
            <a:ext cx="3344185" cy="646331"/>
          </a:xfrm>
          <a:prstGeom prst="rect">
            <a:avLst/>
          </a:prstGeom>
        </p:spPr>
        <p:txBody>
          <a:bodyPr wrap="none">
            <a:spAutoFit/>
          </a:bodyPr>
          <a:lstStyle/>
          <a:p>
            <a:r>
              <a:rPr lang="en-IN" sz="3200" b="1" kern="0" dirty="0">
                <a:solidFill>
                  <a:srgbClr val="000000"/>
                </a:solidFill>
                <a:latin typeface="Times New Roman"/>
                <a:ea typeface="+mj-ea"/>
                <a:cs typeface="Times New Roman" panose="02020603050405020304" pitchFamily="18" charset="0"/>
              </a:rPr>
              <a:t>Runtime</a:t>
            </a:r>
            <a:r>
              <a:rPr lang="en-IN" sz="3600" b="1" dirty="0">
                <a:solidFill>
                  <a:srgbClr val="009A00"/>
                </a:solidFill>
                <a:latin typeface="TwCenMT,Bold"/>
              </a:rPr>
              <a:t> </a:t>
            </a:r>
            <a:r>
              <a:rPr lang="en-IN" sz="3200" b="1" kern="0" dirty="0">
                <a:solidFill>
                  <a:srgbClr val="000000"/>
                </a:solidFill>
                <a:latin typeface="Times New Roman"/>
                <a:ea typeface="+mj-ea"/>
                <a:cs typeface="Times New Roman" panose="02020603050405020304" pitchFamily="18" charset="0"/>
              </a:rPr>
              <a:t>Memory</a:t>
            </a:r>
          </a:p>
        </p:txBody>
      </p:sp>
      <p:pic>
        <p:nvPicPr>
          <p:cNvPr id="9" name="Picture 8"/>
          <p:cNvPicPr>
            <a:picLocks noChangeAspect="1"/>
          </p:cNvPicPr>
          <p:nvPr/>
        </p:nvPicPr>
        <p:blipFill>
          <a:blip r:embed="rId3"/>
          <a:stretch>
            <a:fillRect/>
          </a:stretch>
        </p:blipFill>
        <p:spPr>
          <a:xfrm>
            <a:off x="8904312" y="1700808"/>
            <a:ext cx="2160240" cy="2376264"/>
          </a:xfrm>
          <a:prstGeom prst="rect">
            <a:avLst/>
          </a:prstGeom>
        </p:spPr>
      </p:pic>
      <p:pic>
        <p:nvPicPr>
          <p:cNvPr id="10" name="Picture 9"/>
          <p:cNvPicPr>
            <a:picLocks noChangeAspect="1"/>
          </p:cNvPicPr>
          <p:nvPr/>
        </p:nvPicPr>
        <p:blipFill>
          <a:blip r:embed="rId4"/>
          <a:stretch>
            <a:fillRect/>
          </a:stretch>
        </p:blipFill>
        <p:spPr>
          <a:xfrm>
            <a:off x="544247" y="4077072"/>
            <a:ext cx="8288057" cy="2209448"/>
          </a:xfrm>
          <a:prstGeom prst="rect">
            <a:avLst/>
          </a:prstGeom>
        </p:spPr>
      </p:pic>
    </p:spTree>
    <p:extLst>
      <p:ext uri="{BB962C8B-B14F-4D97-AF65-F5344CB8AC3E}">
        <p14:creationId xmlns:p14="http://schemas.microsoft.com/office/powerpoint/2010/main" val="18361774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83432" y="404664"/>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Activation Record</a:t>
            </a:r>
          </a:p>
        </p:txBody>
      </p:sp>
      <p:sp>
        <p:nvSpPr>
          <p:cNvPr id="6" name="Rectangle 1"/>
          <p:cNvSpPr>
            <a:spLocks noChangeArrowheads="1"/>
          </p:cNvSpPr>
          <p:nvPr/>
        </p:nvSpPr>
        <p:spPr bwMode="auto">
          <a:xfrm>
            <a:off x="793772" y="1196752"/>
            <a:ext cx="111348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dirty="0"/>
              <a:t>Information needed by a </a:t>
            </a:r>
            <a:r>
              <a:rPr lang="en-IN" dirty="0" smtClean="0"/>
              <a:t>single execution </a:t>
            </a:r>
            <a:r>
              <a:rPr lang="en-IN" dirty="0"/>
              <a:t>of a procedure is </a:t>
            </a:r>
            <a:r>
              <a:rPr lang="en-IN" dirty="0" smtClean="0"/>
              <a:t>managed using </a:t>
            </a:r>
            <a:r>
              <a:rPr lang="en-IN" dirty="0"/>
              <a:t>an </a:t>
            </a:r>
            <a:r>
              <a:rPr lang="en-IN" dirty="0">
                <a:solidFill>
                  <a:srgbClr val="FF0000"/>
                </a:solidFill>
              </a:rPr>
              <a:t>activation record or frame</a:t>
            </a:r>
            <a:endParaRPr lang="en-US" altLang="en-US" sz="2800" dirty="0" smtClean="0">
              <a:solidFill>
                <a:srgbClr val="FF0000"/>
              </a:solidFill>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910783" y="2447737"/>
            <a:ext cx="2181225" cy="3019425"/>
          </a:xfrm>
          <a:prstGeom prst="rect">
            <a:avLst/>
          </a:prstGeom>
        </p:spPr>
      </p:pic>
      <p:sp>
        <p:nvSpPr>
          <p:cNvPr id="7" name="Rectangle 6"/>
          <p:cNvSpPr/>
          <p:nvPr/>
        </p:nvSpPr>
        <p:spPr>
          <a:xfrm>
            <a:off x="407368" y="2111152"/>
            <a:ext cx="4127882" cy="3693319"/>
          </a:xfrm>
          <a:prstGeom prst="rect">
            <a:avLst/>
          </a:prstGeom>
        </p:spPr>
        <p:txBody>
          <a:bodyPr wrap="square">
            <a:spAutoFit/>
          </a:bodyPr>
          <a:lstStyle/>
          <a:p>
            <a:pPr algn="just"/>
            <a:r>
              <a:rPr lang="en-IN" dirty="0">
                <a:solidFill>
                  <a:srgbClr val="FF0000"/>
                </a:solidFill>
                <a:latin typeface="Times New Roman" panose="02020603050405020304" pitchFamily="18" charset="0"/>
              </a:rPr>
              <a:t>Temporary values</a:t>
            </a:r>
          </a:p>
          <a:p>
            <a:pPr algn="just"/>
            <a:r>
              <a:rPr lang="en-IN" dirty="0">
                <a:solidFill>
                  <a:srgbClr val="CD0000"/>
                </a:solidFill>
                <a:latin typeface="TwCenMT"/>
              </a:rPr>
              <a:t>Ex. </a:t>
            </a:r>
            <a:r>
              <a:rPr lang="en-IN" dirty="0">
                <a:solidFill>
                  <a:srgbClr val="000000"/>
                </a:solidFill>
                <a:latin typeface="TwCenMT"/>
              </a:rPr>
              <a:t>those arising in the evaluation of</a:t>
            </a:r>
          </a:p>
          <a:p>
            <a:pPr algn="just"/>
            <a:r>
              <a:rPr lang="en-IN" dirty="0">
                <a:solidFill>
                  <a:srgbClr val="000000"/>
                </a:solidFill>
                <a:latin typeface="TwCenMT"/>
              </a:rPr>
              <a:t>expressions</a:t>
            </a:r>
          </a:p>
          <a:p>
            <a:pPr algn="just"/>
            <a:r>
              <a:rPr lang="en-IN" dirty="0" smtClean="0">
                <a:solidFill>
                  <a:srgbClr val="FF0000"/>
                </a:solidFill>
                <a:latin typeface="Times New Roman" panose="02020603050405020304" pitchFamily="18" charset="0"/>
              </a:rPr>
              <a:t>Local </a:t>
            </a:r>
            <a:r>
              <a:rPr lang="en-IN" dirty="0">
                <a:solidFill>
                  <a:srgbClr val="FF0000"/>
                </a:solidFill>
                <a:latin typeface="Times New Roman" panose="02020603050405020304" pitchFamily="18" charset="0"/>
              </a:rPr>
              <a:t>data</a:t>
            </a:r>
          </a:p>
          <a:p>
            <a:pPr algn="just"/>
            <a:r>
              <a:rPr lang="en-IN" dirty="0">
                <a:solidFill>
                  <a:srgbClr val="000000"/>
                </a:solidFill>
                <a:latin typeface="TwCenMT"/>
              </a:rPr>
              <a:t>Data that is local to an execution of the</a:t>
            </a:r>
          </a:p>
          <a:p>
            <a:pPr algn="just"/>
            <a:r>
              <a:rPr lang="en-IN" dirty="0" smtClean="0">
                <a:solidFill>
                  <a:srgbClr val="000000"/>
                </a:solidFill>
                <a:latin typeface="TwCenMT"/>
              </a:rPr>
              <a:t>Procedure</a:t>
            </a:r>
          </a:p>
          <a:p>
            <a:pPr algn="just"/>
            <a:r>
              <a:rPr lang="en-IN" dirty="0">
                <a:solidFill>
                  <a:srgbClr val="FF0000"/>
                </a:solidFill>
                <a:latin typeface="Times New Roman" panose="02020603050405020304" pitchFamily="18" charset="0"/>
              </a:rPr>
              <a:t>Saved machine status</a:t>
            </a:r>
          </a:p>
          <a:p>
            <a:pPr algn="just"/>
            <a:r>
              <a:rPr lang="en-IN" dirty="0"/>
              <a:t>State of the machine info before</a:t>
            </a:r>
          </a:p>
          <a:p>
            <a:pPr algn="just"/>
            <a:r>
              <a:rPr lang="en-IN" dirty="0"/>
              <a:t>procedure is called. Values of program</a:t>
            </a:r>
          </a:p>
          <a:p>
            <a:pPr algn="just"/>
            <a:r>
              <a:rPr lang="en-IN" dirty="0"/>
              <a:t>counter and machine registers that have</a:t>
            </a:r>
          </a:p>
          <a:p>
            <a:pPr algn="just"/>
            <a:r>
              <a:rPr lang="en-IN" dirty="0"/>
              <a:t>to be restored when control returns from</a:t>
            </a:r>
          </a:p>
          <a:p>
            <a:pPr algn="just"/>
            <a:r>
              <a:rPr lang="en-IN" dirty="0"/>
              <a:t>the </a:t>
            </a:r>
            <a:r>
              <a:rPr lang="en-IN" dirty="0" smtClean="0"/>
              <a:t>procedure</a:t>
            </a:r>
          </a:p>
          <a:p>
            <a:pPr algn="just"/>
            <a:endParaRPr lang="en-IN" dirty="0"/>
          </a:p>
        </p:txBody>
      </p:sp>
      <p:sp>
        <p:nvSpPr>
          <p:cNvPr id="8" name="Rectangle 7"/>
          <p:cNvSpPr/>
          <p:nvPr/>
        </p:nvSpPr>
        <p:spPr>
          <a:xfrm>
            <a:off x="7320136" y="2046508"/>
            <a:ext cx="4404592" cy="3693319"/>
          </a:xfrm>
          <a:prstGeom prst="rect">
            <a:avLst/>
          </a:prstGeom>
        </p:spPr>
        <p:txBody>
          <a:bodyPr wrap="square">
            <a:spAutoFit/>
          </a:bodyPr>
          <a:lstStyle/>
          <a:p>
            <a:r>
              <a:rPr lang="en-IN" dirty="0">
                <a:solidFill>
                  <a:srgbClr val="FF0000"/>
                </a:solidFill>
                <a:latin typeface="Times New Roman" panose="02020603050405020304" pitchFamily="18" charset="0"/>
              </a:rPr>
              <a:t>Access Link</a:t>
            </a:r>
          </a:p>
          <a:p>
            <a:r>
              <a:rPr lang="en-IN" dirty="0"/>
              <a:t>refer to non-local data held in other</a:t>
            </a:r>
          </a:p>
          <a:p>
            <a:r>
              <a:rPr lang="en-IN" dirty="0"/>
              <a:t>activation records</a:t>
            </a:r>
          </a:p>
          <a:p>
            <a:r>
              <a:rPr lang="en-IN" dirty="0" smtClean="0">
                <a:solidFill>
                  <a:srgbClr val="FF0000"/>
                </a:solidFill>
                <a:latin typeface="Times New Roman" panose="02020603050405020304" pitchFamily="18" charset="0"/>
              </a:rPr>
              <a:t>Control </a:t>
            </a:r>
            <a:r>
              <a:rPr lang="en-IN" dirty="0">
                <a:solidFill>
                  <a:srgbClr val="FF0000"/>
                </a:solidFill>
                <a:latin typeface="Times New Roman" panose="02020603050405020304" pitchFamily="18" charset="0"/>
              </a:rPr>
              <a:t>link</a:t>
            </a:r>
          </a:p>
          <a:p>
            <a:r>
              <a:rPr lang="en-IN" dirty="0"/>
              <a:t>points to the activation record of the caller</a:t>
            </a:r>
          </a:p>
          <a:p>
            <a:r>
              <a:rPr lang="en-IN" dirty="0">
                <a:solidFill>
                  <a:srgbClr val="FF0000"/>
                </a:solidFill>
                <a:latin typeface="Times New Roman" panose="02020603050405020304" pitchFamily="18" charset="0"/>
              </a:rPr>
              <a:t>Actual parameters</a:t>
            </a:r>
          </a:p>
          <a:p>
            <a:r>
              <a:rPr lang="en-IN" dirty="0"/>
              <a:t>used by the calling procedure to supply</a:t>
            </a:r>
          </a:p>
          <a:p>
            <a:r>
              <a:rPr lang="en-IN" dirty="0"/>
              <a:t>parameters to the called procedure</a:t>
            </a:r>
          </a:p>
          <a:p>
            <a:r>
              <a:rPr lang="en-IN" dirty="0"/>
              <a:t>(in practice these are passed in registers)</a:t>
            </a:r>
          </a:p>
          <a:p>
            <a:r>
              <a:rPr lang="en-IN" dirty="0" smtClean="0">
                <a:solidFill>
                  <a:srgbClr val="FF0000"/>
                </a:solidFill>
                <a:latin typeface="Times New Roman" panose="02020603050405020304" pitchFamily="18" charset="0"/>
              </a:rPr>
              <a:t>Returned </a:t>
            </a:r>
            <a:r>
              <a:rPr lang="en-IN" dirty="0">
                <a:solidFill>
                  <a:srgbClr val="FF0000"/>
                </a:solidFill>
                <a:latin typeface="Times New Roman" panose="02020603050405020304" pitchFamily="18" charset="0"/>
              </a:rPr>
              <a:t>value</a:t>
            </a:r>
          </a:p>
          <a:p>
            <a:r>
              <a:rPr lang="en-IN" dirty="0"/>
              <a:t>used by the called procedure to return a</a:t>
            </a:r>
          </a:p>
          <a:p>
            <a:r>
              <a:rPr lang="en-IN" dirty="0"/>
              <a:t>value to the calling procedure</a:t>
            </a:r>
          </a:p>
          <a:p>
            <a:r>
              <a:rPr lang="en-IN" dirty="0"/>
              <a:t>(in practice it is returned in a register)</a:t>
            </a:r>
          </a:p>
        </p:txBody>
      </p:sp>
    </p:spTree>
    <p:extLst>
      <p:ext uri="{BB962C8B-B14F-4D97-AF65-F5344CB8AC3E}">
        <p14:creationId xmlns:p14="http://schemas.microsoft.com/office/powerpoint/2010/main" val="12892312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18928" y="26064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Storage </a:t>
            </a:r>
            <a:r>
              <a:rPr lang="en-US" altLang="en-US" kern="0" dirty="0">
                <a:solidFill>
                  <a:srgbClr val="000000"/>
                </a:solidFill>
                <a:latin typeface="Times New Roman"/>
                <a:cs typeface="Times New Roman" panose="02020603050405020304" pitchFamily="18" charset="0"/>
              </a:rPr>
              <a:t>A</a:t>
            </a:r>
            <a:r>
              <a:rPr kumimoji="0" lang="en-US" altLang="en-US" sz="3200" b="1" i="0" u="none" strike="noStrike" kern="0" cap="none" spc="0" normalizeH="0" baseline="0" noProof="0" dirty="0" err="1" smtClean="0">
                <a:ln>
                  <a:noFill/>
                </a:ln>
                <a:solidFill>
                  <a:srgbClr val="000000"/>
                </a:solidFill>
                <a:effectLst/>
                <a:uLnTx/>
                <a:uFillTx/>
                <a:latin typeface="Times New Roman"/>
                <a:ea typeface="+mj-ea"/>
                <a:cs typeface="Times New Roman" panose="02020603050405020304" pitchFamily="18" charset="0"/>
              </a:rPr>
              <a:t>llocation</a:t>
            </a: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 Strategies</a:t>
            </a:r>
          </a:p>
        </p:txBody>
      </p:sp>
      <p:sp>
        <p:nvSpPr>
          <p:cNvPr id="6" name="Rectangle 1"/>
          <p:cNvSpPr>
            <a:spLocks noChangeArrowheads="1"/>
          </p:cNvSpPr>
          <p:nvPr/>
        </p:nvSpPr>
        <p:spPr bwMode="auto">
          <a:xfrm>
            <a:off x="1287468" y="1340768"/>
            <a:ext cx="1005631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dirty="0"/>
              <a:t>The various storage allocation strategies to allocate storage </a:t>
            </a:r>
            <a:r>
              <a:rPr lang="en-IN" dirty="0" smtClean="0"/>
              <a:t>in different </a:t>
            </a:r>
            <a:r>
              <a:rPr lang="en-IN" dirty="0"/>
              <a:t>data areas of memory are</a:t>
            </a:r>
            <a:r>
              <a:rPr lang="en-IN" dirty="0" smtClean="0"/>
              <a:t>:</a:t>
            </a:r>
          </a:p>
          <a:p>
            <a:endParaRPr lang="en-IN" dirty="0"/>
          </a:p>
          <a:p>
            <a:r>
              <a:rPr lang="en-IN" dirty="0" smtClean="0">
                <a:solidFill>
                  <a:srgbClr val="FF0000"/>
                </a:solidFill>
              </a:rPr>
              <a:t>Static </a:t>
            </a:r>
            <a:r>
              <a:rPr lang="en-IN" dirty="0">
                <a:solidFill>
                  <a:srgbClr val="FF0000"/>
                </a:solidFill>
              </a:rPr>
              <a:t>Allocation</a:t>
            </a:r>
          </a:p>
          <a:p>
            <a:r>
              <a:rPr lang="en-IN" dirty="0"/>
              <a:t>• Storage is allocated for all data objects at compile </a:t>
            </a:r>
            <a:r>
              <a:rPr lang="en-IN" dirty="0" smtClean="0"/>
              <a:t>time</a:t>
            </a:r>
          </a:p>
          <a:p>
            <a:endParaRPr lang="en-IN" dirty="0"/>
          </a:p>
          <a:p>
            <a:r>
              <a:rPr lang="en-IN" dirty="0">
                <a:solidFill>
                  <a:srgbClr val="FF0000"/>
                </a:solidFill>
              </a:rPr>
              <a:t>Stack </a:t>
            </a:r>
            <a:r>
              <a:rPr lang="en-IN" dirty="0" smtClean="0">
                <a:solidFill>
                  <a:srgbClr val="FF0000"/>
                </a:solidFill>
              </a:rPr>
              <a:t>Allocation</a:t>
            </a:r>
            <a:endParaRPr lang="en-IN" b="1" dirty="0">
              <a:solidFill>
                <a:srgbClr val="FF0000"/>
              </a:solidFill>
            </a:endParaRPr>
          </a:p>
          <a:p>
            <a:r>
              <a:rPr lang="en-IN" dirty="0" smtClean="0"/>
              <a:t> </a:t>
            </a:r>
            <a:r>
              <a:rPr lang="en-IN" dirty="0"/>
              <a:t>• The storage is managed as a </a:t>
            </a:r>
            <a:r>
              <a:rPr lang="en-IN" dirty="0" smtClean="0"/>
              <a:t>stack</a:t>
            </a:r>
          </a:p>
          <a:p>
            <a:endParaRPr lang="en-IN" dirty="0" smtClean="0"/>
          </a:p>
          <a:p>
            <a:r>
              <a:rPr lang="en-IN" dirty="0" smtClean="0"/>
              <a:t> </a:t>
            </a:r>
            <a:r>
              <a:rPr lang="en-IN" dirty="0">
                <a:solidFill>
                  <a:srgbClr val="FF0000"/>
                </a:solidFill>
              </a:rPr>
              <a:t>Heap Allocation </a:t>
            </a:r>
            <a:r>
              <a:rPr lang="en-IN" dirty="0"/>
              <a:t>(It is one of Dynamic Storage Allocation)</a:t>
            </a:r>
          </a:p>
          <a:p>
            <a:r>
              <a:rPr lang="en-IN" dirty="0"/>
              <a:t>• The storage is allocated and deallocated at runtime from a</a:t>
            </a:r>
          </a:p>
          <a:p>
            <a:r>
              <a:rPr lang="en-IN" dirty="0"/>
              <a:t>data area known as heap</a:t>
            </a:r>
            <a:endParaRPr lang="en-US" altLang="en-US" sz="2800" dirty="0" smtClean="0">
              <a:solidFill>
                <a:srgbClr val="000000"/>
              </a:solidFill>
              <a:cs typeface="Times New Roman" panose="02020603050405020304" pitchFamily="18" charset="0"/>
            </a:endParaRPr>
          </a:p>
        </p:txBody>
      </p:sp>
    </p:spTree>
    <p:extLst>
      <p:ext uri="{BB962C8B-B14F-4D97-AF65-F5344CB8AC3E}">
        <p14:creationId xmlns:p14="http://schemas.microsoft.com/office/powerpoint/2010/main" val="10752349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18928" y="26064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Static </a:t>
            </a:r>
            <a:r>
              <a:rPr lang="en-US" altLang="en-US" kern="0" dirty="0" smtClean="0">
                <a:solidFill>
                  <a:srgbClr val="000000"/>
                </a:solidFill>
                <a:latin typeface="Times New Roman"/>
                <a:cs typeface="Times New Roman" panose="02020603050405020304" pitchFamily="18" charset="0"/>
              </a:rPr>
              <a:t>A</a:t>
            </a:r>
            <a:r>
              <a:rPr kumimoji="0" lang="en-US" altLang="en-US" sz="3200" b="1" i="0" u="none" strike="noStrike" kern="0" cap="none" spc="0" normalizeH="0" baseline="0" noProof="0" dirty="0" err="1" smtClean="0">
                <a:ln>
                  <a:noFill/>
                </a:ln>
                <a:solidFill>
                  <a:srgbClr val="000000"/>
                </a:solidFill>
                <a:effectLst/>
                <a:uLnTx/>
                <a:uFillTx/>
                <a:latin typeface="Times New Roman"/>
                <a:ea typeface="+mj-ea"/>
                <a:cs typeface="Times New Roman" panose="02020603050405020304" pitchFamily="18" charset="0"/>
              </a:rPr>
              <a:t>llocation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endParaRPr>
          </a:p>
        </p:txBody>
      </p:sp>
      <p:sp>
        <p:nvSpPr>
          <p:cNvPr id="6" name="Rectangle 1"/>
          <p:cNvSpPr>
            <a:spLocks noChangeArrowheads="1"/>
          </p:cNvSpPr>
          <p:nvPr/>
        </p:nvSpPr>
        <p:spPr bwMode="auto">
          <a:xfrm>
            <a:off x="1287468" y="1340768"/>
            <a:ext cx="1005631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dirty="0">
                <a:solidFill>
                  <a:srgbClr val="FF0000"/>
                </a:solidFill>
              </a:rPr>
              <a:t>In a static environment </a:t>
            </a:r>
            <a:r>
              <a:rPr lang="en-IN" dirty="0" smtClean="0">
                <a:solidFill>
                  <a:srgbClr val="FF0000"/>
                </a:solidFill>
              </a:rPr>
              <a:t>there </a:t>
            </a:r>
            <a:r>
              <a:rPr lang="en-IN" dirty="0">
                <a:solidFill>
                  <a:srgbClr val="FF0000"/>
                </a:solidFill>
              </a:rPr>
              <a:t>are a number </a:t>
            </a:r>
            <a:r>
              <a:rPr lang="en-IN" dirty="0" smtClean="0">
                <a:solidFill>
                  <a:srgbClr val="FF0000"/>
                </a:solidFill>
              </a:rPr>
              <a:t>of restrictions</a:t>
            </a:r>
            <a:r>
              <a:rPr lang="en-IN" dirty="0">
                <a:solidFill>
                  <a:srgbClr val="FF0000"/>
                </a:solidFill>
              </a:rPr>
              <a:t>:</a:t>
            </a:r>
          </a:p>
          <a:p>
            <a:pPr marL="342900" indent="-342900">
              <a:buFont typeface="Arial" panose="020B0604020202020204" pitchFamily="34" charset="0"/>
              <a:buChar char="•"/>
            </a:pPr>
            <a:r>
              <a:rPr lang="en-IN" dirty="0" smtClean="0"/>
              <a:t>Size </a:t>
            </a:r>
            <a:r>
              <a:rPr lang="en-IN" dirty="0"/>
              <a:t>of data objects are known at compile time</a:t>
            </a:r>
          </a:p>
          <a:p>
            <a:pPr marL="342900" indent="-342900">
              <a:buFont typeface="Arial" panose="020B0604020202020204" pitchFamily="34" charset="0"/>
              <a:buChar char="•"/>
            </a:pPr>
            <a:r>
              <a:rPr lang="en-IN" dirty="0" smtClean="0"/>
              <a:t>No </a:t>
            </a:r>
            <a:r>
              <a:rPr lang="en-IN" dirty="0"/>
              <a:t>recursive procedures</a:t>
            </a:r>
          </a:p>
          <a:p>
            <a:pPr marL="342900" indent="-342900">
              <a:buFont typeface="Arial" panose="020B0604020202020204" pitchFamily="34" charset="0"/>
              <a:buChar char="•"/>
            </a:pPr>
            <a:r>
              <a:rPr lang="en-IN" dirty="0"/>
              <a:t>No dynamic memory allocation</a:t>
            </a:r>
          </a:p>
          <a:p>
            <a:endParaRPr lang="en-IN" dirty="0" smtClean="0"/>
          </a:p>
          <a:p>
            <a:r>
              <a:rPr lang="en-IN" dirty="0" smtClean="0">
                <a:solidFill>
                  <a:srgbClr val="FF0000"/>
                </a:solidFill>
              </a:rPr>
              <a:t>Only </a:t>
            </a:r>
            <a:r>
              <a:rPr lang="en-IN" dirty="0">
                <a:solidFill>
                  <a:srgbClr val="FF0000"/>
                </a:solidFill>
              </a:rPr>
              <a:t>one copy of each procedure activation record exists </a:t>
            </a:r>
            <a:r>
              <a:rPr lang="en-IN" dirty="0" smtClean="0">
                <a:solidFill>
                  <a:srgbClr val="FF0000"/>
                </a:solidFill>
              </a:rPr>
              <a:t>at time </a:t>
            </a:r>
            <a:r>
              <a:rPr lang="en-IN" dirty="0">
                <a:solidFill>
                  <a:srgbClr val="FF0000"/>
                </a:solidFill>
              </a:rPr>
              <a:t>t</a:t>
            </a:r>
          </a:p>
          <a:p>
            <a:r>
              <a:rPr lang="en-IN" dirty="0"/>
              <a:t> We can allocate storage at compile time</a:t>
            </a:r>
          </a:p>
          <a:p>
            <a:r>
              <a:rPr lang="en-IN" dirty="0"/>
              <a:t>• Bindings do not change at runtime</a:t>
            </a:r>
          </a:p>
          <a:p>
            <a:r>
              <a:rPr lang="en-IN" dirty="0"/>
              <a:t>• Every time a procedure is called, the same bindings occur</a:t>
            </a:r>
            <a:endParaRPr lang="en-US" altLang="en-US" sz="2800" dirty="0" smtClean="0">
              <a:solidFill>
                <a:srgbClr val="000000"/>
              </a:solidFill>
              <a:cs typeface="Times New Roman" panose="02020603050405020304" pitchFamily="18" charset="0"/>
            </a:endParaRPr>
          </a:p>
        </p:txBody>
      </p:sp>
    </p:spTree>
    <p:extLst>
      <p:ext uri="{BB962C8B-B14F-4D97-AF65-F5344CB8AC3E}">
        <p14:creationId xmlns:p14="http://schemas.microsoft.com/office/powerpoint/2010/main" val="7507205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18928" y="26064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Static </a:t>
            </a:r>
            <a:r>
              <a:rPr lang="en-US" altLang="en-US" kern="0" dirty="0" smtClean="0">
                <a:solidFill>
                  <a:srgbClr val="000000"/>
                </a:solidFill>
                <a:latin typeface="Times New Roman"/>
                <a:cs typeface="Times New Roman" panose="02020603050405020304" pitchFamily="18" charset="0"/>
              </a:rPr>
              <a:t>A</a:t>
            </a:r>
            <a:r>
              <a:rPr kumimoji="0" lang="en-US" altLang="en-US" sz="3200" b="1" i="0" u="none" strike="noStrike" kern="0" cap="none" spc="0" normalizeH="0" baseline="0" noProof="0" dirty="0" err="1" smtClean="0">
                <a:ln>
                  <a:noFill/>
                </a:ln>
                <a:solidFill>
                  <a:srgbClr val="000000"/>
                </a:solidFill>
                <a:effectLst/>
                <a:uLnTx/>
                <a:uFillTx/>
                <a:latin typeface="Times New Roman"/>
                <a:ea typeface="+mj-ea"/>
                <a:cs typeface="Times New Roman" panose="02020603050405020304" pitchFamily="18" charset="0"/>
              </a:rPr>
              <a:t>llocation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endParaRPr>
          </a:p>
        </p:txBody>
      </p:sp>
      <p:sp>
        <p:nvSpPr>
          <p:cNvPr id="6" name="Rectangle 1"/>
          <p:cNvSpPr>
            <a:spLocks noChangeArrowheads="1"/>
          </p:cNvSpPr>
          <p:nvPr/>
        </p:nvSpPr>
        <p:spPr bwMode="auto">
          <a:xfrm>
            <a:off x="1287468" y="1340768"/>
            <a:ext cx="1005631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buFont typeface="Arial" panose="020B0604020202020204" pitchFamily="34" charset="0"/>
              <a:buChar char="•"/>
            </a:pPr>
            <a:r>
              <a:rPr lang="en-IN" dirty="0"/>
              <a:t>Statically allocated names are bound to relocatable </a:t>
            </a:r>
            <a:r>
              <a:rPr lang="en-IN" dirty="0" smtClean="0"/>
              <a:t>storage at </a:t>
            </a:r>
            <a:r>
              <a:rPr lang="en-IN" dirty="0">
                <a:solidFill>
                  <a:srgbClr val="FF0000"/>
                </a:solidFill>
              </a:rPr>
              <a:t>compile time</a:t>
            </a:r>
            <a:r>
              <a:rPr lang="en-IN" dirty="0" smtClean="0">
                <a:solidFill>
                  <a:srgbClr val="FF0000"/>
                </a:solidFill>
              </a:rPr>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Storage </a:t>
            </a:r>
            <a:r>
              <a:rPr lang="en-IN" dirty="0"/>
              <a:t>bindings of statically allocated names never change</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The </a:t>
            </a:r>
            <a:r>
              <a:rPr lang="en-IN" dirty="0"/>
              <a:t>compiler uses the type of a name (retrieved from </a:t>
            </a:r>
            <a:r>
              <a:rPr lang="en-IN" dirty="0" smtClean="0"/>
              <a:t>the symbol </a:t>
            </a:r>
            <a:r>
              <a:rPr lang="en-IN" dirty="0"/>
              <a:t>table) to determine storage size required</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The </a:t>
            </a:r>
            <a:r>
              <a:rPr lang="en-IN" dirty="0"/>
              <a:t>required number of bytes (possibly aligned) is set </a:t>
            </a:r>
            <a:r>
              <a:rPr lang="en-IN" dirty="0" smtClean="0"/>
              <a:t>aside for </a:t>
            </a:r>
            <a:r>
              <a:rPr lang="en-IN" dirty="0"/>
              <a:t>the name</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The </a:t>
            </a:r>
            <a:r>
              <a:rPr lang="en-IN" dirty="0"/>
              <a:t>relocatable address of the storage is fixed at </a:t>
            </a:r>
            <a:r>
              <a:rPr lang="en-IN" dirty="0" smtClean="0"/>
              <a:t>compile time</a:t>
            </a:r>
            <a:r>
              <a:rPr lang="en-IN" dirty="0"/>
              <a:t>.</a:t>
            </a:r>
            <a:endParaRPr lang="en-US" altLang="en-US" sz="2800" dirty="0" smtClean="0">
              <a:solidFill>
                <a:srgbClr val="000000"/>
              </a:solidFill>
              <a:cs typeface="Times New Roman" panose="02020603050405020304" pitchFamily="18" charset="0"/>
            </a:endParaRPr>
          </a:p>
        </p:txBody>
      </p:sp>
    </p:spTree>
    <p:extLst>
      <p:ext uri="{BB962C8B-B14F-4D97-AF65-F5344CB8AC3E}">
        <p14:creationId xmlns:p14="http://schemas.microsoft.com/office/powerpoint/2010/main" val="24794234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18928" y="26064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Static </a:t>
            </a:r>
            <a:r>
              <a:rPr lang="en-US" altLang="en-US" kern="0" dirty="0" smtClean="0">
                <a:solidFill>
                  <a:srgbClr val="000000"/>
                </a:solidFill>
                <a:latin typeface="Times New Roman"/>
                <a:cs typeface="Times New Roman" panose="02020603050405020304" pitchFamily="18" charset="0"/>
              </a:rPr>
              <a:t>A</a:t>
            </a:r>
            <a:r>
              <a:rPr kumimoji="0" lang="en-US" altLang="en-US" sz="3200" b="1" i="0" u="none" strike="noStrike" kern="0" cap="none" spc="0" normalizeH="0" baseline="0" noProof="0" dirty="0" err="1" smtClean="0">
                <a:ln>
                  <a:noFill/>
                </a:ln>
                <a:solidFill>
                  <a:srgbClr val="000000"/>
                </a:solidFill>
                <a:effectLst/>
                <a:uLnTx/>
                <a:uFillTx/>
                <a:latin typeface="Times New Roman"/>
                <a:ea typeface="+mj-ea"/>
                <a:cs typeface="Times New Roman" panose="02020603050405020304" pitchFamily="18" charset="0"/>
              </a:rPr>
              <a:t>llocation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endParaRPr>
          </a:p>
        </p:txBody>
      </p:sp>
      <p:sp>
        <p:nvSpPr>
          <p:cNvPr id="6" name="Rectangle 1"/>
          <p:cNvSpPr>
            <a:spLocks noChangeArrowheads="1"/>
          </p:cNvSpPr>
          <p:nvPr/>
        </p:nvSpPr>
        <p:spPr bwMode="auto">
          <a:xfrm>
            <a:off x="1287468" y="1340768"/>
            <a:ext cx="1005631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dirty="0">
                <a:solidFill>
                  <a:srgbClr val="FF0000"/>
                </a:solidFill>
              </a:rPr>
              <a:t>Limitations</a:t>
            </a:r>
            <a:r>
              <a:rPr lang="en-IN" dirty="0" smtClean="0">
                <a:solidFill>
                  <a:srgbClr val="FF0000"/>
                </a:solidFill>
              </a:rPr>
              <a:t>:</a:t>
            </a:r>
          </a:p>
          <a:p>
            <a:endParaRPr lang="en-IN" dirty="0">
              <a:solidFill>
                <a:srgbClr val="FF0000"/>
              </a:solidFill>
            </a:endParaRPr>
          </a:p>
          <a:p>
            <a:pPr marL="342900" indent="-342900">
              <a:buFont typeface="Arial" panose="020B0604020202020204" pitchFamily="34" charset="0"/>
              <a:buChar char="•"/>
            </a:pPr>
            <a:r>
              <a:rPr lang="en-IN" dirty="0"/>
              <a:t> The size required must be known at compile time</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 Recursive procedures cannot be implemented statically</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 No data structure can be created dynamically as all data </a:t>
            </a:r>
            <a:r>
              <a:rPr lang="en-IN" dirty="0" smtClean="0"/>
              <a:t>is static</a:t>
            </a:r>
            <a:r>
              <a:rPr lang="en-IN" dirty="0"/>
              <a:t>.</a:t>
            </a:r>
            <a:endParaRPr lang="en-US" altLang="en-US" sz="2800" dirty="0" smtClean="0">
              <a:solidFill>
                <a:srgbClr val="000000"/>
              </a:solidFill>
              <a:cs typeface="Times New Roman" panose="02020603050405020304" pitchFamily="18" charset="0"/>
            </a:endParaRPr>
          </a:p>
        </p:txBody>
      </p:sp>
    </p:spTree>
    <p:extLst>
      <p:ext uri="{BB962C8B-B14F-4D97-AF65-F5344CB8AC3E}">
        <p14:creationId xmlns:p14="http://schemas.microsoft.com/office/powerpoint/2010/main" val="2811316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mc:AlternateContent xmlns:mc="http://schemas.openxmlformats.org/markup-compatibility/2006" xmlns:p14="http://schemas.microsoft.com/office/powerpoint/2010/main">
        <mc:Choice Requires="p14">
          <p:contentPart p14:bwMode="auto" r:id="rId2">
            <p14:nvContentPartPr>
              <p14:cNvPr id="11" name="Ink 10"/>
              <p14:cNvContentPartPr/>
              <p14:nvPr/>
            </p14:nvContentPartPr>
            <p14:xfrm>
              <a:off x="8438400" y="4259520"/>
              <a:ext cx="429120" cy="1027080"/>
            </p14:xfrm>
          </p:contentPart>
        </mc:Choice>
        <mc:Fallback xmlns="">
          <p:pic>
            <p:nvPicPr>
              <p:cNvPr id="11" name="Ink 10"/>
              <p:cNvPicPr/>
              <p:nvPr/>
            </p:nvPicPr>
            <p:blipFill>
              <a:blip r:embed="rId3"/>
              <a:stretch>
                <a:fillRect/>
              </a:stretch>
            </p:blipFill>
            <p:spPr>
              <a:xfrm>
                <a:off x="8429040" y="4250160"/>
                <a:ext cx="447840" cy="1045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p14:cNvContentPartPr/>
              <p14:nvPr/>
            </p14:nvContentPartPr>
            <p14:xfrm>
              <a:off x="9313560" y="4634640"/>
              <a:ext cx="187920" cy="384120"/>
            </p14:xfrm>
          </p:contentPart>
        </mc:Choice>
        <mc:Fallback xmlns="">
          <p:pic>
            <p:nvPicPr>
              <p:cNvPr id="13" name="Ink 12"/>
              <p:cNvPicPr/>
              <p:nvPr/>
            </p:nvPicPr>
            <p:blipFill>
              <a:blip r:embed="rId5"/>
              <a:stretch>
                <a:fillRect/>
              </a:stretch>
            </p:blipFill>
            <p:spPr>
              <a:xfrm>
                <a:off x="9304200" y="4625280"/>
                <a:ext cx="20664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p14:cNvContentPartPr/>
              <p14:nvPr/>
            </p14:nvContentPartPr>
            <p14:xfrm>
              <a:off x="8322480" y="4536360"/>
              <a:ext cx="911160" cy="732600"/>
            </p14:xfrm>
          </p:contentPart>
        </mc:Choice>
        <mc:Fallback xmlns="">
          <p:pic>
            <p:nvPicPr>
              <p:cNvPr id="14" name="Ink 13"/>
              <p:cNvPicPr/>
              <p:nvPr/>
            </p:nvPicPr>
            <p:blipFill>
              <a:blip r:embed="rId7"/>
              <a:stretch>
                <a:fillRect/>
              </a:stretch>
            </p:blipFill>
            <p:spPr>
              <a:xfrm>
                <a:off x="8313120" y="4527000"/>
                <a:ext cx="929880" cy="751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p14:cNvContentPartPr/>
              <p14:nvPr/>
            </p14:nvContentPartPr>
            <p14:xfrm>
              <a:off x="5724000" y="2419920"/>
              <a:ext cx="1982520" cy="3501000"/>
            </p14:xfrm>
          </p:contentPart>
        </mc:Choice>
        <mc:Fallback xmlns="">
          <p:pic>
            <p:nvPicPr>
              <p:cNvPr id="22" name="Ink 21"/>
              <p:cNvPicPr/>
              <p:nvPr/>
            </p:nvPicPr>
            <p:blipFill>
              <a:blip r:embed="rId9"/>
              <a:stretch>
                <a:fillRect/>
              </a:stretch>
            </p:blipFill>
            <p:spPr>
              <a:xfrm>
                <a:off x="5714640" y="2410560"/>
                <a:ext cx="2001240" cy="3519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p14:cNvContentPartPr/>
              <p14:nvPr/>
            </p14:nvContentPartPr>
            <p14:xfrm>
              <a:off x="5063040" y="3187800"/>
              <a:ext cx="581040" cy="687960"/>
            </p14:xfrm>
          </p:contentPart>
        </mc:Choice>
        <mc:Fallback xmlns="">
          <p:pic>
            <p:nvPicPr>
              <p:cNvPr id="25" name="Ink 24"/>
              <p:cNvPicPr/>
              <p:nvPr/>
            </p:nvPicPr>
            <p:blipFill>
              <a:blip r:embed="rId11"/>
              <a:stretch>
                <a:fillRect/>
              </a:stretch>
            </p:blipFill>
            <p:spPr>
              <a:xfrm>
                <a:off x="5053680" y="3178440"/>
                <a:ext cx="599760" cy="706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p14:cNvContentPartPr/>
              <p14:nvPr/>
            </p14:nvContentPartPr>
            <p14:xfrm>
              <a:off x="5000760" y="4277160"/>
              <a:ext cx="812880" cy="482760"/>
            </p14:xfrm>
          </p:contentPart>
        </mc:Choice>
        <mc:Fallback xmlns="">
          <p:pic>
            <p:nvPicPr>
              <p:cNvPr id="26" name="Ink 25"/>
              <p:cNvPicPr/>
              <p:nvPr/>
            </p:nvPicPr>
            <p:blipFill>
              <a:blip r:embed="rId13"/>
              <a:stretch>
                <a:fillRect/>
              </a:stretch>
            </p:blipFill>
            <p:spPr>
              <a:xfrm>
                <a:off x="4991400" y="4267800"/>
                <a:ext cx="831600" cy="501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p14:cNvContentPartPr/>
              <p14:nvPr/>
            </p14:nvContentPartPr>
            <p14:xfrm>
              <a:off x="5161320" y="4884480"/>
              <a:ext cx="643320" cy="411120"/>
            </p14:xfrm>
          </p:contentPart>
        </mc:Choice>
        <mc:Fallback xmlns="">
          <p:pic>
            <p:nvPicPr>
              <p:cNvPr id="27" name="Ink 26"/>
              <p:cNvPicPr/>
              <p:nvPr/>
            </p:nvPicPr>
            <p:blipFill>
              <a:blip r:embed="rId15"/>
              <a:stretch>
                <a:fillRect/>
              </a:stretch>
            </p:blipFill>
            <p:spPr>
              <a:xfrm>
                <a:off x="5151960" y="4875120"/>
                <a:ext cx="66204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p14:cNvContentPartPr/>
              <p14:nvPr/>
            </p14:nvContentPartPr>
            <p14:xfrm>
              <a:off x="4884480" y="5518440"/>
              <a:ext cx="1000440" cy="625680"/>
            </p14:xfrm>
          </p:contentPart>
        </mc:Choice>
        <mc:Fallback xmlns="">
          <p:pic>
            <p:nvPicPr>
              <p:cNvPr id="29" name="Ink 28"/>
              <p:cNvPicPr/>
              <p:nvPr/>
            </p:nvPicPr>
            <p:blipFill>
              <a:blip r:embed="rId17"/>
              <a:stretch>
                <a:fillRect/>
              </a:stretch>
            </p:blipFill>
            <p:spPr>
              <a:xfrm>
                <a:off x="4875120" y="5509080"/>
                <a:ext cx="1019160" cy="644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p14:cNvContentPartPr/>
              <p14:nvPr/>
            </p14:nvContentPartPr>
            <p14:xfrm>
              <a:off x="3643200" y="1187640"/>
              <a:ext cx="411120" cy="473760"/>
            </p14:xfrm>
          </p:contentPart>
        </mc:Choice>
        <mc:Fallback xmlns="">
          <p:pic>
            <p:nvPicPr>
              <p:cNvPr id="30" name="Ink 29"/>
              <p:cNvPicPr/>
              <p:nvPr/>
            </p:nvPicPr>
            <p:blipFill>
              <a:blip r:embed="rId19"/>
              <a:stretch>
                <a:fillRect/>
              </a:stretch>
            </p:blipFill>
            <p:spPr>
              <a:xfrm>
                <a:off x="3633840" y="1178280"/>
                <a:ext cx="42984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p14:cNvContentPartPr/>
              <p14:nvPr/>
            </p14:nvContentPartPr>
            <p14:xfrm>
              <a:off x="2161080" y="678600"/>
              <a:ext cx="964800" cy="411120"/>
            </p14:xfrm>
          </p:contentPart>
        </mc:Choice>
        <mc:Fallback xmlns="">
          <p:pic>
            <p:nvPicPr>
              <p:cNvPr id="31" name="Ink 30"/>
              <p:cNvPicPr/>
              <p:nvPr/>
            </p:nvPicPr>
            <p:blipFill>
              <a:blip r:embed="rId21"/>
              <a:stretch>
                <a:fillRect/>
              </a:stretch>
            </p:blipFill>
            <p:spPr>
              <a:xfrm>
                <a:off x="2151720" y="669240"/>
                <a:ext cx="98352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p14:cNvContentPartPr/>
              <p14:nvPr/>
            </p14:nvContentPartPr>
            <p14:xfrm>
              <a:off x="3214800" y="866160"/>
              <a:ext cx="5232960" cy="3331080"/>
            </p14:xfrm>
          </p:contentPart>
        </mc:Choice>
        <mc:Fallback xmlns="">
          <p:pic>
            <p:nvPicPr>
              <p:cNvPr id="32" name="Ink 31"/>
              <p:cNvPicPr/>
              <p:nvPr/>
            </p:nvPicPr>
            <p:blipFill>
              <a:blip r:embed="rId23"/>
              <a:stretch>
                <a:fillRect/>
              </a:stretch>
            </p:blipFill>
            <p:spPr>
              <a:xfrm>
                <a:off x="3205440" y="856800"/>
                <a:ext cx="5251680" cy="3349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4" name="Ink 33"/>
              <p14:cNvContentPartPr/>
              <p14:nvPr/>
            </p14:nvContentPartPr>
            <p14:xfrm>
              <a:off x="7340040" y="3214800"/>
              <a:ext cx="1170360" cy="991440"/>
            </p14:xfrm>
          </p:contentPart>
        </mc:Choice>
        <mc:Fallback xmlns="">
          <p:pic>
            <p:nvPicPr>
              <p:cNvPr id="34" name="Ink 33"/>
              <p:cNvPicPr/>
              <p:nvPr/>
            </p:nvPicPr>
            <p:blipFill>
              <a:blip r:embed="rId25"/>
              <a:stretch>
                <a:fillRect/>
              </a:stretch>
            </p:blipFill>
            <p:spPr>
              <a:xfrm>
                <a:off x="7330680" y="3205440"/>
                <a:ext cx="1189080" cy="101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 name="Ink 34"/>
              <p14:cNvContentPartPr/>
              <p14:nvPr/>
            </p14:nvContentPartPr>
            <p14:xfrm>
              <a:off x="6527520" y="3116520"/>
              <a:ext cx="1625760" cy="482400"/>
            </p14:xfrm>
          </p:contentPart>
        </mc:Choice>
        <mc:Fallback xmlns="">
          <p:pic>
            <p:nvPicPr>
              <p:cNvPr id="35" name="Ink 34"/>
              <p:cNvPicPr/>
              <p:nvPr/>
            </p:nvPicPr>
            <p:blipFill>
              <a:blip r:embed="rId27"/>
              <a:stretch>
                <a:fillRect/>
              </a:stretch>
            </p:blipFill>
            <p:spPr>
              <a:xfrm>
                <a:off x="6518160" y="3107160"/>
                <a:ext cx="164448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 name="Ink 35"/>
              <p14:cNvContentPartPr/>
              <p14:nvPr/>
            </p14:nvContentPartPr>
            <p14:xfrm>
              <a:off x="7322400" y="4518360"/>
              <a:ext cx="652320" cy="384480"/>
            </p14:xfrm>
          </p:contentPart>
        </mc:Choice>
        <mc:Fallback xmlns="">
          <p:pic>
            <p:nvPicPr>
              <p:cNvPr id="36" name="Ink 35"/>
              <p:cNvPicPr/>
              <p:nvPr/>
            </p:nvPicPr>
            <p:blipFill>
              <a:blip r:embed="rId29"/>
              <a:stretch>
                <a:fillRect/>
              </a:stretch>
            </p:blipFill>
            <p:spPr>
              <a:xfrm>
                <a:off x="7313040" y="4509000"/>
                <a:ext cx="67104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 name="Ink 37"/>
              <p14:cNvContentPartPr/>
              <p14:nvPr/>
            </p14:nvContentPartPr>
            <p14:xfrm>
              <a:off x="6509880" y="1589400"/>
              <a:ext cx="598680" cy="1223640"/>
            </p14:xfrm>
          </p:contentPart>
        </mc:Choice>
        <mc:Fallback xmlns="">
          <p:pic>
            <p:nvPicPr>
              <p:cNvPr id="38" name="Ink 37"/>
              <p:cNvPicPr/>
              <p:nvPr/>
            </p:nvPicPr>
            <p:blipFill>
              <a:blip r:embed="rId31"/>
              <a:stretch>
                <a:fillRect/>
              </a:stretch>
            </p:blipFill>
            <p:spPr>
              <a:xfrm>
                <a:off x="6500520" y="1580040"/>
                <a:ext cx="617400" cy="1242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9" name="Ink 38"/>
              <p14:cNvContentPartPr/>
              <p14:nvPr/>
            </p14:nvContentPartPr>
            <p14:xfrm>
              <a:off x="8259840" y="3750480"/>
              <a:ext cx="768600" cy="491400"/>
            </p14:xfrm>
          </p:contentPart>
        </mc:Choice>
        <mc:Fallback xmlns="">
          <p:pic>
            <p:nvPicPr>
              <p:cNvPr id="39" name="Ink 38"/>
              <p:cNvPicPr/>
              <p:nvPr/>
            </p:nvPicPr>
            <p:blipFill>
              <a:blip r:embed="rId33"/>
              <a:stretch>
                <a:fillRect/>
              </a:stretch>
            </p:blipFill>
            <p:spPr>
              <a:xfrm>
                <a:off x="8250480" y="3741120"/>
                <a:ext cx="78732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p14:cNvContentPartPr/>
              <p14:nvPr/>
            </p14:nvContentPartPr>
            <p14:xfrm>
              <a:off x="7081200" y="3929040"/>
              <a:ext cx="821880" cy="2000520"/>
            </p14:xfrm>
          </p:contentPart>
        </mc:Choice>
        <mc:Fallback xmlns="">
          <p:pic>
            <p:nvPicPr>
              <p:cNvPr id="40" name="Ink 39"/>
              <p:cNvPicPr/>
              <p:nvPr/>
            </p:nvPicPr>
            <p:blipFill>
              <a:blip r:embed="rId35"/>
              <a:stretch>
                <a:fillRect/>
              </a:stretch>
            </p:blipFill>
            <p:spPr>
              <a:xfrm>
                <a:off x="7071840" y="3919680"/>
                <a:ext cx="840600" cy="2019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 name="Ink 4"/>
              <p14:cNvContentPartPr/>
              <p14:nvPr/>
            </p14:nvContentPartPr>
            <p14:xfrm>
              <a:off x="3321720" y="866160"/>
              <a:ext cx="4786920" cy="3331080"/>
            </p14:xfrm>
          </p:contentPart>
        </mc:Choice>
        <mc:Fallback xmlns="">
          <p:pic>
            <p:nvPicPr>
              <p:cNvPr id="5" name="Ink 4"/>
              <p:cNvPicPr/>
              <p:nvPr/>
            </p:nvPicPr>
            <p:blipFill>
              <a:blip r:embed="rId37"/>
              <a:stretch>
                <a:fillRect/>
              </a:stretch>
            </p:blipFill>
            <p:spPr>
              <a:xfrm>
                <a:off x="3312360" y="856800"/>
                <a:ext cx="4805640" cy="3349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 name="Ink 5"/>
              <p14:cNvContentPartPr/>
              <p14:nvPr/>
            </p14:nvContentPartPr>
            <p14:xfrm>
              <a:off x="5563080" y="1857240"/>
              <a:ext cx="4152600" cy="4393800"/>
            </p14:xfrm>
          </p:contentPart>
        </mc:Choice>
        <mc:Fallback xmlns="">
          <p:pic>
            <p:nvPicPr>
              <p:cNvPr id="6" name="Ink 5"/>
              <p:cNvPicPr/>
              <p:nvPr/>
            </p:nvPicPr>
            <p:blipFill>
              <a:blip r:embed="rId39"/>
              <a:stretch>
                <a:fillRect/>
              </a:stretch>
            </p:blipFill>
            <p:spPr>
              <a:xfrm>
                <a:off x="5553720" y="1847880"/>
                <a:ext cx="4171320" cy="4412520"/>
              </a:xfrm>
              <a:prstGeom prst="rect">
                <a:avLst/>
              </a:prstGeom>
            </p:spPr>
          </p:pic>
        </mc:Fallback>
      </mc:AlternateContent>
      <p:sp>
        <p:nvSpPr>
          <p:cNvPr id="24" name="Rectangle 2"/>
          <p:cNvSpPr txBox="1">
            <a:spLocks noChangeArrowheads="1"/>
          </p:cNvSpPr>
          <p:nvPr/>
        </p:nvSpPr>
        <p:spPr bwMode="auto">
          <a:xfrm>
            <a:off x="918928" y="-99392"/>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kern="0" dirty="0" smtClean="0">
                <a:solidFill>
                  <a:srgbClr val="000000"/>
                </a:solidFill>
                <a:latin typeface="Times New Roman"/>
              </a:rPr>
              <a:t>Annotated Parse</a:t>
            </a: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Tree for 2+3*4n  </a:t>
            </a:r>
          </a:p>
        </p:txBody>
      </p:sp>
    </p:spTree>
    <p:extLst>
      <p:ext uri="{BB962C8B-B14F-4D97-AF65-F5344CB8AC3E}">
        <p14:creationId xmlns:p14="http://schemas.microsoft.com/office/powerpoint/2010/main" val="37285427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18928" y="260648"/>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Stack </a:t>
            </a:r>
            <a:r>
              <a:rPr lang="en-US" altLang="en-US" kern="0" dirty="0" smtClean="0">
                <a:solidFill>
                  <a:srgbClr val="000000"/>
                </a:solidFill>
                <a:latin typeface="Times New Roman"/>
                <a:cs typeface="Times New Roman" panose="02020603050405020304" pitchFamily="18" charset="0"/>
              </a:rPr>
              <a:t>A</a:t>
            </a:r>
            <a:r>
              <a:rPr kumimoji="0" lang="en-US" altLang="en-US" sz="3200" b="1" i="0" u="none" strike="noStrike" kern="0" cap="none" spc="0" normalizeH="0" baseline="0" noProof="0" dirty="0" err="1" smtClean="0">
                <a:ln>
                  <a:noFill/>
                </a:ln>
                <a:solidFill>
                  <a:srgbClr val="000000"/>
                </a:solidFill>
                <a:effectLst/>
                <a:uLnTx/>
                <a:uFillTx/>
                <a:latin typeface="Times New Roman"/>
                <a:ea typeface="+mj-ea"/>
                <a:cs typeface="Times New Roman" panose="02020603050405020304" pitchFamily="18" charset="0"/>
              </a:rPr>
              <a:t>llocation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endParaRPr>
          </a:p>
        </p:txBody>
      </p:sp>
      <p:sp>
        <p:nvSpPr>
          <p:cNvPr id="6" name="Rectangle 1"/>
          <p:cNvSpPr>
            <a:spLocks noChangeArrowheads="1"/>
          </p:cNvSpPr>
          <p:nvPr/>
        </p:nvSpPr>
        <p:spPr bwMode="auto">
          <a:xfrm>
            <a:off x="1260472" y="1099295"/>
            <a:ext cx="1005631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dirty="0">
                <a:solidFill>
                  <a:srgbClr val="FF0000"/>
                </a:solidFill>
              </a:rPr>
              <a:t>In a stack-based allocation, the previous restrictions are </a:t>
            </a:r>
            <a:r>
              <a:rPr lang="en-IN" dirty="0" smtClean="0">
                <a:solidFill>
                  <a:srgbClr val="FF0000"/>
                </a:solidFill>
              </a:rPr>
              <a:t>lifted</a:t>
            </a:r>
          </a:p>
          <a:p>
            <a:endParaRPr lang="en-IN" dirty="0">
              <a:solidFill>
                <a:srgbClr val="FF0000"/>
              </a:solidFill>
            </a:endParaRPr>
          </a:p>
          <a:p>
            <a:pPr marL="342900" indent="-342900">
              <a:buFont typeface="Arial" panose="020B0604020202020204" pitchFamily="34" charset="0"/>
              <a:buChar char="•"/>
            </a:pPr>
            <a:r>
              <a:rPr lang="en-IN" dirty="0" smtClean="0"/>
              <a:t>	</a:t>
            </a:r>
            <a:r>
              <a:rPr lang="en-IN" dirty="0" smtClean="0">
                <a:solidFill>
                  <a:schemeClr val="accent1"/>
                </a:solidFill>
              </a:rPr>
              <a:t>procedures </a:t>
            </a:r>
            <a:r>
              <a:rPr lang="en-IN" dirty="0">
                <a:solidFill>
                  <a:schemeClr val="accent1"/>
                </a:solidFill>
              </a:rPr>
              <a:t>are allowed to be called </a:t>
            </a:r>
            <a:r>
              <a:rPr lang="en-IN" dirty="0" smtClean="0">
                <a:solidFill>
                  <a:schemeClr val="accent1"/>
                </a:solidFill>
              </a:rPr>
              <a:t>recursively</a:t>
            </a:r>
          </a:p>
          <a:p>
            <a:pPr marL="342900" indent="-342900">
              <a:buFont typeface="Arial" panose="020B0604020202020204" pitchFamily="34" charset="0"/>
              <a:buChar char="•"/>
            </a:pPr>
            <a:endParaRPr lang="en-IN" dirty="0">
              <a:solidFill>
                <a:schemeClr val="accent1"/>
              </a:solidFill>
            </a:endParaRPr>
          </a:p>
          <a:p>
            <a:pPr marL="1085850" lvl="1" indent="-342900">
              <a:buFont typeface="Wingdings" panose="05000000000000000000" pitchFamily="2" charset="2"/>
              <a:buChar char="Ø"/>
            </a:pPr>
            <a:r>
              <a:rPr lang="en-IN" dirty="0" smtClean="0"/>
              <a:t>Need </a:t>
            </a:r>
            <a:r>
              <a:rPr lang="en-IN" dirty="0"/>
              <a:t>to hold multiple activation records for the </a:t>
            </a:r>
            <a:r>
              <a:rPr lang="en-IN" dirty="0" smtClean="0"/>
              <a:t>same procedure</a:t>
            </a:r>
          </a:p>
          <a:p>
            <a:pPr marL="1085850" lvl="1" indent="-342900">
              <a:buFont typeface="Wingdings" panose="05000000000000000000" pitchFamily="2" charset="2"/>
              <a:buChar char="Ø"/>
            </a:pPr>
            <a:endParaRPr lang="en-IN" b="1" dirty="0"/>
          </a:p>
          <a:p>
            <a:pPr marL="1085850" lvl="1" indent="-342900">
              <a:buFont typeface="Wingdings" panose="05000000000000000000" pitchFamily="2" charset="2"/>
              <a:buChar char="Ø"/>
            </a:pPr>
            <a:r>
              <a:rPr lang="en-IN" dirty="0" smtClean="0"/>
              <a:t>Created </a:t>
            </a:r>
            <a:r>
              <a:rPr lang="en-IN" dirty="0"/>
              <a:t>as required and placed on the stack</a:t>
            </a:r>
          </a:p>
          <a:p>
            <a:pPr marL="1485900" lvl="2" indent="-342900">
              <a:buFont typeface="Wingdings" panose="05000000000000000000" pitchFamily="2" charset="2"/>
              <a:buChar char="ü"/>
            </a:pPr>
            <a:r>
              <a:rPr lang="en-IN" dirty="0" smtClean="0"/>
              <a:t>Each </a:t>
            </a:r>
            <a:r>
              <a:rPr lang="en-IN" dirty="0"/>
              <a:t>record will maintain a pointer to the record </a:t>
            </a:r>
            <a:r>
              <a:rPr lang="en-IN" dirty="0" smtClean="0"/>
              <a:t>that activated it</a:t>
            </a:r>
          </a:p>
          <a:p>
            <a:pPr marL="1485900" lvl="2" indent="-342900">
              <a:buFont typeface="Wingdings" panose="05000000000000000000" pitchFamily="2" charset="2"/>
              <a:buChar char="ü"/>
            </a:pPr>
            <a:r>
              <a:rPr lang="en-IN" dirty="0" smtClean="0"/>
              <a:t>On </a:t>
            </a:r>
            <a:r>
              <a:rPr lang="en-IN" dirty="0"/>
              <a:t>completion, the current record will be </a:t>
            </a:r>
            <a:r>
              <a:rPr lang="en-IN" dirty="0" smtClean="0"/>
              <a:t>deleted from </a:t>
            </a:r>
            <a:r>
              <a:rPr lang="en-IN" dirty="0"/>
              <a:t>the stack and control is passed to the </a:t>
            </a:r>
            <a:r>
              <a:rPr lang="en-IN" dirty="0" smtClean="0"/>
              <a:t>calling record</a:t>
            </a:r>
          </a:p>
          <a:p>
            <a:pPr marL="1485900" lvl="2" indent="-342900">
              <a:buFont typeface="Wingdings" panose="05000000000000000000" pitchFamily="2" charset="2"/>
              <a:buChar char="ü"/>
            </a:pPr>
            <a:endParaRPr lang="en-IN" dirty="0"/>
          </a:p>
          <a:p>
            <a:pPr marL="342900" indent="-342900">
              <a:buFont typeface="Arial" panose="020B0604020202020204" pitchFamily="34" charset="0"/>
              <a:buChar char="•"/>
            </a:pPr>
            <a:r>
              <a:rPr lang="en-IN" dirty="0" smtClean="0"/>
              <a:t>	 </a:t>
            </a:r>
            <a:r>
              <a:rPr lang="en-IN" dirty="0" smtClean="0">
                <a:solidFill>
                  <a:schemeClr val="accent1"/>
                </a:solidFill>
              </a:rPr>
              <a:t>Dynamic </a:t>
            </a:r>
            <a:r>
              <a:rPr lang="en-IN" dirty="0">
                <a:solidFill>
                  <a:schemeClr val="accent1"/>
                </a:solidFill>
              </a:rPr>
              <a:t>memory allocation is </a:t>
            </a:r>
            <a:r>
              <a:rPr lang="en-IN" dirty="0" smtClean="0">
                <a:solidFill>
                  <a:schemeClr val="accent1"/>
                </a:solidFill>
              </a:rPr>
              <a:t>allowed</a:t>
            </a:r>
          </a:p>
          <a:p>
            <a:pPr marL="342900" indent="-342900">
              <a:buFont typeface="Arial" panose="020B0604020202020204" pitchFamily="34" charset="0"/>
              <a:buChar char="•"/>
            </a:pPr>
            <a:endParaRPr lang="en-IN" dirty="0">
              <a:solidFill>
                <a:schemeClr val="accent1"/>
              </a:solidFill>
            </a:endParaRPr>
          </a:p>
          <a:p>
            <a:pPr marL="342900" indent="-342900">
              <a:buFont typeface="Arial" panose="020B0604020202020204" pitchFamily="34" charset="0"/>
              <a:buChar char="•"/>
            </a:pPr>
            <a:r>
              <a:rPr lang="en-IN" dirty="0" smtClean="0"/>
              <a:t>	 </a:t>
            </a:r>
            <a:r>
              <a:rPr lang="en-IN" dirty="0">
                <a:solidFill>
                  <a:schemeClr val="accent1"/>
                </a:solidFill>
              </a:rPr>
              <a:t>Pointers to data locations are allowed</a:t>
            </a:r>
            <a:endParaRPr lang="en-US" altLang="en-US" sz="2800" dirty="0" smtClean="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14376319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894489" y="151862"/>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Stack </a:t>
            </a:r>
            <a:r>
              <a:rPr lang="en-US" altLang="en-US" kern="0" dirty="0" smtClean="0">
                <a:solidFill>
                  <a:srgbClr val="000000"/>
                </a:solidFill>
                <a:latin typeface="Times New Roman"/>
                <a:cs typeface="Times New Roman" panose="02020603050405020304" pitchFamily="18" charset="0"/>
              </a:rPr>
              <a:t>A</a:t>
            </a:r>
            <a:r>
              <a:rPr kumimoji="0" lang="en-US" altLang="en-US" sz="3200" b="1" i="0" u="none" strike="noStrike" kern="0" cap="none" spc="0" normalizeH="0" baseline="0" noProof="0" dirty="0" err="1" smtClean="0">
                <a:ln>
                  <a:noFill/>
                </a:ln>
                <a:solidFill>
                  <a:srgbClr val="000000"/>
                </a:solidFill>
                <a:effectLst/>
                <a:uLnTx/>
                <a:uFillTx/>
                <a:latin typeface="Times New Roman"/>
                <a:ea typeface="+mj-ea"/>
                <a:cs typeface="Times New Roman" panose="02020603050405020304" pitchFamily="18" charset="0"/>
              </a:rPr>
              <a:t>llocation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endParaRPr>
          </a:p>
        </p:txBody>
      </p:sp>
      <p:sp>
        <p:nvSpPr>
          <p:cNvPr id="6" name="Rectangle 1"/>
          <p:cNvSpPr>
            <a:spLocks noChangeArrowheads="1"/>
          </p:cNvSpPr>
          <p:nvPr/>
        </p:nvSpPr>
        <p:spPr bwMode="auto">
          <a:xfrm>
            <a:off x="1127448" y="1099295"/>
            <a:ext cx="1005631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buFont typeface="Arial" panose="020B0604020202020204" pitchFamily="34" charset="0"/>
              <a:buChar char="•"/>
            </a:pPr>
            <a:r>
              <a:rPr lang="en-IN" dirty="0"/>
              <a:t>Storage is organized as a stack</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Activation </a:t>
            </a:r>
            <a:r>
              <a:rPr lang="en-IN" dirty="0"/>
              <a:t>records are pushed and popped</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Locals </a:t>
            </a:r>
            <a:r>
              <a:rPr lang="en-IN" dirty="0"/>
              <a:t>and parameters are contained in the activation </a:t>
            </a:r>
            <a:r>
              <a:rPr lang="en-IN" dirty="0" smtClean="0"/>
              <a:t>records for </a:t>
            </a:r>
            <a:r>
              <a:rPr lang="en-IN" dirty="0"/>
              <a:t>the call</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This means locals are bound to fresh storage on every call</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We </a:t>
            </a:r>
            <a:r>
              <a:rPr lang="en-IN" dirty="0"/>
              <a:t>just need a </a:t>
            </a:r>
            <a:r>
              <a:rPr lang="en-IN" dirty="0" err="1"/>
              <a:t>stack_top</a:t>
            </a:r>
            <a:r>
              <a:rPr lang="en-IN" dirty="0"/>
              <a:t> pointer</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To </a:t>
            </a:r>
            <a:r>
              <a:rPr lang="en-IN" dirty="0"/>
              <a:t>allocate a new activation record, we just increase </a:t>
            </a:r>
            <a:r>
              <a:rPr lang="en-IN" dirty="0" err="1"/>
              <a:t>stack_top</a:t>
            </a:r>
            <a:r>
              <a:rPr lang="en-IN" dirty="0" smtClean="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smtClean="0"/>
              <a:t>To </a:t>
            </a:r>
            <a:r>
              <a:rPr lang="en-IN" dirty="0"/>
              <a:t>deallocate an existing activation record, we just </a:t>
            </a:r>
            <a:r>
              <a:rPr lang="en-IN" dirty="0" smtClean="0"/>
              <a:t>decrease </a:t>
            </a:r>
            <a:r>
              <a:rPr lang="en-IN" dirty="0" err="1" smtClean="0"/>
              <a:t>stack_top</a:t>
            </a:r>
            <a:r>
              <a:rPr lang="en-IN" dirty="0"/>
              <a:t>.</a:t>
            </a:r>
            <a:endParaRPr lang="en-US" altLang="en-US" sz="2800" dirty="0" smtClean="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26322709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894489" y="151862"/>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Heap </a:t>
            </a:r>
            <a:r>
              <a:rPr lang="en-US" altLang="en-US" kern="0" dirty="0" smtClean="0">
                <a:solidFill>
                  <a:srgbClr val="000000"/>
                </a:solidFill>
                <a:latin typeface="Times New Roman"/>
                <a:cs typeface="Times New Roman" panose="02020603050405020304" pitchFamily="18" charset="0"/>
              </a:rPr>
              <a:t>A</a:t>
            </a:r>
            <a:r>
              <a:rPr kumimoji="0" lang="en-US" altLang="en-US" sz="3200" b="1" i="0" u="none" strike="noStrike" kern="0" cap="none" spc="0" normalizeH="0" baseline="0" noProof="0" dirty="0" err="1" smtClean="0">
                <a:ln>
                  <a:noFill/>
                </a:ln>
                <a:solidFill>
                  <a:srgbClr val="000000"/>
                </a:solidFill>
                <a:effectLst/>
                <a:uLnTx/>
                <a:uFillTx/>
                <a:latin typeface="Times New Roman"/>
                <a:ea typeface="+mj-ea"/>
                <a:cs typeface="Times New Roman" panose="02020603050405020304" pitchFamily="18" charset="0"/>
              </a:rPr>
              <a:t>llocation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endParaRPr>
          </a:p>
        </p:txBody>
      </p:sp>
      <p:sp>
        <p:nvSpPr>
          <p:cNvPr id="6" name="Rectangle 1"/>
          <p:cNvSpPr>
            <a:spLocks noChangeArrowheads="1"/>
          </p:cNvSpPr>
          <p:nvPr/>
        </p:nvSpPr>
        <p:spPr bwMode="auto">
          <a:xfrm>
            <a:off x="1127448" y="1196752"/>
            <a:ext cx="10801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dirty="0">
                <a:solidFill>
                  <a:srgbClr val="FF0000"/>
                </a:solidFill>
              </a:rPr>
              <a:t>Stack allocation cannot be used if</a:t>
            </a:r>
            <a:r>
              <a:rPr lang="en-IN" dirty="0" smtClean="0">
                <a:solidFill>
                  <a:srgbClr val="FF0000"/>
                </a:solidFill>
              </a:rPr>
              <a:t>:</a:t>
            </a:r>
          </a:p>
          <a:p>
            <a:endParaRPr lang="en-IN" dirty="0">
              <a:solidFill>
                <a:srgbClr val="FF0000"/>
              </a:solidFill>
            </a:endParaRPr>
          </a:p>
          <a:p>
            <a:pPr marL="1085850" lvl="1" indent="-342900">
              <a:buFont typeface="Arial" panose="020B0604020202020204" pitchFamily="34" charset="0"/>
              <a:buChar char="•"/>
            </a:pPr>
            <a:r>
              <a:rPr lang="en-IN" dirty="0" smtClean="0"/>
              <a:t>The </a:t>
            </a:r>
            <a:r>
              <a:rPr lang="en-IN" dirty="0"/>
              <a:t>values of the local variables must be retained when </a:t>
            </a:r>
            <a:r>
              <a:rPr lang="en-IN" dirty="0" smtClean="0"/>
              <a:t>an activation ends</a:t>
            </a:r>
          </a:p>
          <a:p>
            <a:pPr marL="1085850" lvl="1" indent="-342900">
              <a:buFont typeface="Arial" panose="020B0604020202020204" pitchFamily="34" charset="0"/>
              <a:buChar char="•"/>
            </a:pPr>
            <a:endParaRPr lang="en-IN" dirty="0"/>
          </a:p>
          <a:p>
            <a:pPr marL="1085850" lvl="1" indent="-342900">
              <a:buFont typeface="Arial" panose="020B0604020202020204" pitchFamily="34" charset="0"/>
              <a:buChar char="•"/>
            </a:pPr>
            <a:r>
              <a:rPr lang="en-IN" dirty="0" smtClean="0"/>
              <a:t>A </a:t>
            </a:r>
            <a:r>
              <a:rPr lang="en-IN" dirty="0"/>
              <a:t>called activation outlives the </a:t>
            </a:r>
            <a:r>
              <a:rPr lang="en-IN" dirty="0" smtClean="0"/>
              <a:t>caller</a:t>
            </a:r>
          </a:p>
          <a:p>
            <a:pPr marL="1085850" lvl="1" indent="-342900">
              <a:buFont typeface="Arial" panose="020B0604020202020204" pitchFamily="34" charset="0"/>
              <a:buChar char="•"/>
            </a:pPr>
            <a:endParaRPr lang="en-IN" dirty="0"/>
          </a:p>
          <a:p>
            <a:pPr marL="1085850" lvl="1" indent="-342900">
              <a:buFont typeface="Arial" panose="020B0604020202020204" pitchFamily="34" charset="0"/>
              <a:buChar char="•"/>
            </a:pPr>
            <a:r>
              <a:rPr lang="en-IN" dirty="0"/>
              <a:t>In such a case de-allocation of activation record cannot </a:t>
            </a:r>
            <a:r>
              <a:rPr lang="en-IN" dirty="0" smtClean="0"/>
              <a:t>occur in </a:t>
            </a:r>
            <a:r>
              <a:rPr lang="en-IN" dirty="0"/>
              <a:t>last-in first-out </a:t>
            </a:r>
            <a:r>
              <a:rPr lang="en-IN" dirty="0" smtClean="0"/>
              <a:t>fashion</a:t>
            </a:r>
          </a:p>
          <a:p>
            <a:pPr marL="1085850" lvl="1" indent="-342900">
              <a:buFont typeface="Arial" panose="020B0604020202020204" pitchFamily="34" charset="0"/>
              <a:buChar char="•"/>
            </a:pPr>
            <a:endParaRPr lang="en-IN" dirty="0"/>
          </a:p>
          <a:p>
            <a:pPr marL="1085850" lvl="1" indent="-342900">
              <a:buFont typeface="Arial" panose="020B0604020202020204" pitchFamily="34" charset="0"/>
              <a:buChar char="•"/>
            </a:pPr>
            <a:r>
              <a:rPr lang="en-IN" dirty="0"/>
              <a:t> Heap allocation gives out pieces of contiguous storage </a:t>
            </a:r>
            <a:r>
              <a:rPr lang="en-IN" dirty="0" smtClean="0"/>
              <a:t>for activation </a:t>
            </a:r>
            <a:r>
              <a:rPr lang="en-IN" dirty="0"/>
              <a:t>records</a:t>
            </a:r>
            <a:endParaRPr lang="en-US" altLang="en-US" sz="2800" dirty="0" smtClean="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6774729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894489" y="151862"/>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Heap </a:t>
            </a:r>
            <a:r>
              <a:rPr lang="en-US" altLang="en-US" kern="0" dirty="0" smtClean="0">
                <a:solidFill>
                  <a:srgbClr val="000000"/>
                </a:solidFill>
                <a:latin typeface="Times New Roman"/>
                <a:cs typeface="Times New Roman" panose="02020603050405020304" pitchFamily="18" charset="0"/>
              </a:rPr>
              <a:t>A</a:t>
            </a:r>
            <a:r>
              <a:rPr kumimoji="0" lang="en-US" altLang="en-US" sz="3200" b="1" i="0" u="none" strike="noStrike" kern="0" cap="none" spc="0" normalizeH="0" baseline="0" noProof="0" dirty="0" err="1" smtClean="0">
                <a:ln>
                  <a:noFill/>
                </a:ln>
                <a:solidFill>
                  <a:srgbClr val="000000"/>
                </a:solidFill>
                <a:effectLst/>
                <a:uLnTx/>
                <a:uFillTx/>
                <a:latin typeface="Times New Roman"/>
                <a:ea typeface="+mj-ea"/>
                <a:cs typeface="Times New Roman" panose="02020603050405020304" pitchFamily="18" charset="0"/>
              </a:rPr>
              <a:t>llocation</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endParaRPr>
          </a:p>
        </p:txBody>
      </p:sp>
      <p:sp>
        <p:nvSpPr>
          <p:cNvPr id="2" name="Rectangle 1"/>
          <p:cNvSpPr/>
          <p:nvPr/>
        </p:nvSpPr>
        <p:spPr>
          <a:xfrm>
            <a:off x="1271464" y="1484784"/>
            <a:ext cx="9361040" cy="923330"/>
          </a:xfrm>
          <a:prstGeom prst="rect">
            <a:avLst/>
          </a:prstGeom>
        </p:spPr>
        <p:txBody>
          <a:bodyPr wrap="square">
            <a:spAutoFit/>
          </a:bodyPr>
          <a:lstStyle/>
          <a:p>
            <a:pPr marL="457200" indent="457200">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Heap allocation parcels out pieces of contiguous storage, as needed for activation records or other objects. Pieces may be deallocated in any order, so over the time the heap will consist of alternate areas that are free and in use.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703512" y="2833920"/>
            <a:ext cx="9361040" cy="1872208"/>
          </a:xfrm>
          <a:prstGeom prst="rect">
            <a:avLst/>
          </a:prstGeom>
        </p:spPr>
      </p:pic>
      <p:sp>
        <p:nvSpPr>
          <p:cNvPr id="8" name="Rectangle 7"/>
          <p:cNvSpPr/>
          <p:nvPr/>
        </p:nvSpPr>
        <p:spPr>
          <a:xfrm>
            <a:off x="1423864" y="4809926"/>
            <a:ext cx="9361040" cy="923330"/>
          </a:xfrm>
          <a:prstGeom prst="rect">
            <a:avLst/>
          </a:prstGeom>
        </p:spPr>
        <p:txBody>
          <a:bodyPr wrap="square">
            <a:spAutoFit/>
          </a:bodyPr>
          <a:lstStyle/>
          <a:p>
            <a:pPr marL="457200" indent="457200">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Heap allocation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retains the activation record even after the activation is </a:t>
            </a:r>
            <a:r>
              <a:rPr lang="en-US" dirty="0" err="1" smtClean="0">
                <a:latin typeface="Times New Roman" panose="02020603050405020304" pitchFamily="18" charset="0"/>
                <a:ea typeface="Times New Roman" panose="02020603050405020304" pitchFamily="18" charset="0"/>
                <a:cs typeface="Times New Roman" panose="02020603050405020304" pitchFamily="18" charset="0"/>
              </a:rPr>
              <a:t>completed.Later</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when it is deallocated the free space left out will be filled by the heap manager for some other objects.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0525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894489" y="151862"/>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Symbol Table</a:t>
            </a:r>
          </a:p>
        </p:txBody>
      </p:sp>
      <p:sp>
        <p:nvSpPr>
          <p:cNvPr id="7" name="Content Placeholder 2"/>
          <p:cNvSpPr txBox="1">
            <a:spLocks/>
          </p:cNvSpPr>
          <p:nvPr/>
        </p:nvSpPr>
        <p:spPr bwMode="auto">
          <a:xfrm>
            <a:off x="1631504" y="1404637"/>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400" b="0" i="0" u="none" strike="noStrike" kern="0" cap="none" spc="0" normalizeH="0" baseline="0" noProof="0" smtClean="0">
              <a:ln>
                <a:noFill/>
              </a:ln>
              <a:solidFill>
                <a:srgbClr val="000000"/>
              </a:solidFill>
              <a:effectLst/>
              <a:uLnTx/>
              <a:uFillTx/>
              <a:latin typeface="Cambri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mbri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400" b="0" i="0" u="none" strike="noStrike" kern="0" cap="none" spc="0" normalizeH="0" baseline="0" noProof="0" smtClean="0">
              <a:ln>
                <a:noFill/>
              </a:ln>
              <a:solidFill>
                <a:srgbClr val="000000"/>
              </a:solidFill>
              <a:effectLst/>
              <a:uLnTx/>
              <a:uFillTx/>
              <a:latin typeface="Cambri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400" b="0" i="0" u="none" strike="noStrike" kern="0" cap="none" spc="0" normalizeH="0" baseline="0" noProof="0" smtClean="0">
              <a:ln>
                <a:noFill/>
              </a:ln>
              <a:solidFill>
                <a:srgbClr val="000000"/>
              </a:solidFill>
              <a:effectLst/>
              <a:uLnTx/>
              <a:uFillTx/>
              <a:latin typeface="Cambri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mbri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  A symbol table is a necessary component because</a:t>
            </a:r>
          </a:p>
          <a:p>
            <a:pPr marL="1030288" marR="0" lvl="0" indent="-4064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Declaration of identifiers appears once in   a program</a:t>
            </a:r>
          </a:p>
          <a:p>
            <a:pPr marL="1030288" marR="0" lvl="0" indent="-4064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Use of identifiers may appear in many places of the program text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400" b="0" i="0" u="none" strike="noStrike" kern="0" cap="none" spc="0" normalizeH="0" baseline="0" noProof="0" dirty="0">
              <a:ln>
                <a:noFill/>
              </a:ln>
              <a:solidFill>
                <a:srgbClr val="000000"/>
              </a:solidFill>
              <a:effectLst/>
              <a:uLnTx/>
              <a:uFillTx/>
              <a:latin typeface="Cambria"/>
              <a:ea typeface="+mn-ea"/>
              <a:cs typeface="+mn-cs"/>
            </a:endParaRPr>
          </a:p>
        </p:txBody>
      </p:sp>
      <p:sp>
        <p:nvSpPr>
          <p:cNvPr id="8" name="Rounded Rectangle 7"/>
          <p:cNvSpPr/>
          <p:nvPr/>
        </p:nvSpPr>
        <p:spPr>
          <a:xfrm>
            <a:off x="2245842" y="1733239"/>
            <a:ext cx="7072362" cy="1285884"/>
          </a:xfrm>
          <a:prstGeom prst="roundRect">
            <a:avLst/>
          </a:prstGeom>
          <a:gradFill rotWithShape="1">
            <a:gsLst>
              <a:gs pos="0">
                <a:srgbClr val="BBE0E3">
                  <a:shade val="51000"/>
                  <a:satMod val="130000"/>
                </a:srgbClr>
              </a:gs>
              <a:gs pos="80000">
                <a:srgbClr val="BBE0E3">
                  <a:shade val="93000"/>
                  <a:satMod val="130000"/>
                </a:srgbClr>
              </a:gs>
              <a:gs pos="100000">
                <a:srgbClr val="BBE0E3">
                  <a:shade val="94000"/>
                  <a:satMod val="135000"/>
                </a:srgbClr>
              </a:gs>
            </a:gsLst>
            <a:lin ang="16200000" scaled="0"/>
          </a:gradFill>
          <a:ln w="9525" cap="flat" cmpd="sng" algn="ctr">
            <a:solidFill>
              <a:srgbClr val="BBE0E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400" b="0" i="1" u="none" strike="noStrike" kern="0" cap="none" spc="0" normalizeH="0" baseline="0" noProof="0" dirty="0" smtClean="0">
                <a:ln>
                  <a:noFill/>
                </a:ln>
                <a:solidFill>
                  <a:srgbClr val="000000"/>
                </a:solidFill>
                <a:effectLst/>
                <a:uLnTx/>
                <a:uFillTx/>
                <a:latin typeface="Cambria"/>
                <a:ea typeface="+mn-ea"/>
                <a:cs typeface="+mn-cs"/>
              </a:rPr>
              <a:t> Symbol tables are </a:t>
            </a:r>
            <a:r>
              <a:rPr kumimoji="0" lang="en-US" sz="2400" b="1" i="1" u="none" strike="noStrike" kern="0" cap="none" spc="0" normalizeH="0" baseline="0" noProof="0" dirty="0" smtClean="0">
                <a:ln>
                  <a:noFill/>
                </a:ln>
                <a:solidFill>
                  <a:srgbClr val="000000"/>
                </a:solidFill>
                <a:effectLst/>
                <a:uLnTx/>
                <a:uFillTx/>
                <a:latin typeface="Cambria"/>
                <a:ea typeface="+mn-ea"/>
                <a:cs typeface="+mn-cs"/>
              </a:rPr>
              <a:t>data structures </a:t>
            </a:r>
            <a:r>
              <a:rPr kumimoji="0" lang="en-US" sz="2400" b="0" i="1" u="none" strike="noStrike" kern="0" cap="none" spc="0" normalizeH="0" baseline="0" noProof="0" dirty="0" smtClean="0">
                <a:ln>
                  <a:noFill/>
                </a:ln>
                <a:solidFill>
                  <a:srgbClr val="000000"/>
                </a:solidFill>
                <a:effectLst/>
                <a:uLnTx/>
                <a:uFillTx/>
                <a:latin typeface="Cambria"/>
                <a:ea typeface="+mn-ea"/>
                <a:cs typeface="+mn-cs"/>
              </a:rPr>
              <a:t>that are used by compilers to hold information about source-program constructs.</a:t>
            </a:r>
          </a:p>
        </p:txBody>
      </p:sp>
    </p:spTree>
    <p:extLst>
      <p:ext uri="{BB962C8B-B14F-4D97-AF65-F5344CB8AC3E}">
        <p14:creationId xmlns:p14="http://schemas.microsoft.com/office/powerpoint/2010/main" val="28169620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9" name="Rectangle 2"/>
          <p:cNvSpPr txBox="1">
            <a:spLocks noChangeArrowheads="1"/>
          </p:cNvSpPr>
          <p:nvPr/>
        </p:nvSpPr>
        <p:spPr bwMode="auto">
          <a:xfrm>
            <a:off x="1343472"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rgbClr val="000000"/>
                </a:solidFill>
                <a:effectLst/>
                <a:uLnTx/>
                <a:uFillTx/>
                <a:latin typeface="Trebuchet MS"/>
                <a:ea typeface="+mj-ea"/>
                <a:cs typeface="+mj-cs"/>
              </a:rPr>
              <a:t>INFORMATION PROVIDED BY SYMBOL TABLE</a:t>
            </a:r>
            <a:endParaRPr kumimoji="0" lang="en-US" sz="4000" b="0" i="0" u="none" strike="noStrike" kern="0" cap="none" spc="0" normalizeH="0" baseline="0" noProof="0" dirty="0" smtClean="0">
              <a:ln>
                <a:noFill/>
              </a:ln>
              <a:solidFill>
                <a:srgbClr val="000000"/>
              </a:solidFill>
              <a:effectLst/>
              <a:uLnTx/>
              <a:uFillTx/>
              <a:latin typeface="Trebuchet MS"/>
              <a:ea typeface="+mj-ea"/>
              <a:cs typeface="+mj-cs"/>
            </a:endParaRPr>
          </a:p>
        </p:txBody>
      </p:sp>
      <p:sp>
        <p:nvSpPr>
          <p:cNvPr id="10" name="Snip Diagonal Corner Rectangle 9"/>
          <p:cNvSpPr/>
          <p:nvPr/>
        </p:nvSpPr>
        <p:spPr>
          <a:xfrm>
            <a:off x="1486348" y="2334060"/>
            <a:ext cx="8001056" cy="2357454"/>
          </a:xfrm>
          <a:prstGeom prst="snip2DiagRect">
            <a:avLst/>
          </a:prstGeom>
          <a:gradFill rotWithShape="1">
            <a:gsLst>
              <a:gs pos="0">
                <a:srgbClr val="BBE0E3">
                  <a:tint val="50000"/>
                  <a:satMod val="300000"/>
                </a:srgbClr>
              </a:gs>
              <a:gs pos="35000">
                <a:srgbClr val="BBE0E3">
                  <a:tint val="37000"/>
                  <a:satMod val="300000"/>
                </a:srgbClr>
              </a:gs>
              <a:gs pos="100000">
                <a:srgbClr val="BBE0E3">
                  <a:tint val="15000"/>
                  <a:satMod val="350000"/>
                </a:srgbClr>
              </a:gs>
            </a:gsLst>
            <a:lin ang="16200000" scaled="1"/>
          </a:gradFill>
          <a:ln w="9525" cap="flat" cmpd="sng" algn="ctr">
            <a:solidFill>
              <a:srgbClr val="BBE0E3">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base" latinLnBrk="0" hangingPunct="1">
              <a:lnSpc>
                <a:spcPct val="100000"/>
              </a:lnSpc>
              <a:spcBef>
                <a:spcPct val="0"/>
              </a:spcBef>
              <a:spcAft>
                <a:spcPct val="0"/>
              </a:spcAft>
              <a:buClrTx/>
              <a:buSzTx/>
              <a:buFont typeface="Wingdings" pitchFamily="2" charset="2"/>
              <a:buChar char="§"/>
              <a:tabLst/>
              <a:defRPr/>
            </a:pPr>
            <a:r>
              <a:rPr kumimoji="0" lang="en-US" sz="2500" b="0" i="1" u="none" strike="noStrike" kern="0" cap="none" spc="0" normalizeH="0" baseline="0" noProof="0" dirty="0" smtClean="0">
                <a:ln>
                  <a:noFill/>
                </a:ln>
                <a:solidFill>
                  <a:srgbClr val="000000"/>
                </a:solidFill>
                <a:effectLst/>
                <a:uLnTx/>
                <a:uFillTx/>
                <a:latin typeface="Cambria"/>
                <a:ea typeface="+mn-ea"/>
                <a:cs typeface="+mn-cs"/>
              </a:rPr>
              <a:t>  Given an Identifier which name is it?</a:t>
            </a:r>
          </a:p>
          <a:p>
            <a:pPr marL="0" marR="0" lvl="0" indent="0" defTabSz="914400" eaLnBrk="1" fontAlgn="base" latinLnBrk="0" hangingPunct="1">
              <a:lnSpc>
                <a:spcPct val="100000"/>
              </a:lnSpc>
              <a:spcBef>
                <a:spcPct val="0"/>
              </a:spcBef>
              <a:spcAft>
                <a:spcPct val="0"/>
              </a:spcAft>
              <a:buClrTx/>
              <a:buSzTx/>
              <a:buFont typeface="Wingdings" pitchFamily="2" charset="2"/>
              <a:buChar char="§"/>
              <a:tabLst/>
              <a:defRPr/>
            </a:pPr>
            <a:r>
              <a:rPr kumimoji="0" lang="en-US" sz="2500" b="0" i="1" u="none" strike="noStrike" kern="0" cap="none" spc="0" normalizeH="0" baseline="0" noProof="0" dirty="0" smtClean="0">
                <a:ln>
                  <a:noFill/>
                </a:ln>
                <a:solidFill>
                  <a:srgbClr val="000000"/>
                </a:solidFill>
                <a:effectLst/>
                <a:uLnTx/>
                <a:uFillTx/>
                <a:latin typeface="Cambria"/>
                <a:ea typeface="+mn-ea"/>
                <a:cs typeface="+mn-cs"/>
              </a:rPr>
              <a:t>  What information is to be associated with a name?</a:t>
            </a:r>
          </a:p>
          <a:p>
            <a:pPr marL="0" marR="0" lvl="0" indent="0" defTabSz="914400" eaLnBrk="1" fontAlgn="base" latinLnBrk="0" hangingPunct="1">
              <a:lnSpc>
                <a:spcPct val="100000"/>
              </a:lnSpc>
              <a:spcBef>
                <a:spcPct val="0"/>
              </a:spcBef>
              <a:spcAft>
                <a:spcPct val="0"/>
              </a:spcAft>
              <a:buClrTx/>
              <a:buSzTx/>
              <a:buFont typeface="Wingdings" pitchFamily="2" charset="2"/>
              <a:buChar char="§"/>
              <a:tabLst/>
              <a:defRPr/>
            </a:pPr>
            <a:r>
              <a:rPr kumimoji="0" lang="en-US" sz="2500" b="0" i="1" u="none" strike="noStrike" kern="0" cap="none" spc="0" normalizeH="0" baseline="0" noProof="0" dirty="0" smtClean="0">
                <a:ln>
                  <a:noFill/>
                </a:ln>
                <a:solidFill>
                  <a:srgbClr val="000000"/>
                </a:solidFill>
                <a:effectLst/>
                <a:uLnTx/>
                <a:uFillTx/>
                <a:latin typeface="Cambria"/>
                <a:ea typeface="+mn-ea"/>
                <a:cs typeface="+mn-cs"/>
              </a:rPr>
              <a:t>  How do we access this information?</a:t>
            </a:r>
          </a:p>
        </p:txBody>
      </p:sp>
    </p:spTree>
    <p:extLst>
      <p:ext uri="{BB962C8B-B14F-4D97-AF65-F5344CB8AC3E}">
        <p14:creationId xmlns:p14="http://schemas.microsoft.com/office/powerpoint/2010/main" val="17672735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9" name="Title 1"/>
          <p:cNvSpPr txBox="1">
            <a:spLocks/>
          </p:cNvSpPr>
          <p:nvPr/>
        </p:nvSpPr>
        <p:spPr bwMode="auto">
          <a:xfrm>
            <a:off x="1775520" y="40196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rgbClr val="000000"/>
                </a:solidFill>
                <a:effectLst/>
                <a:uLnTx/>
                <a:uFillTx/>
                <a:latin typeface="Trebuchet MS"/>
                <a:ea typeface="+mj-ea"/>
                <a:cs typeface="+mj-cs"/>
              </a:rPr>
              <a:t>SYMBOL TABLE - NAMES</a:t>
            </a:r>
            <a:endParaRPr kumimoji="0" lang="en-US" sz="4000" b="0" i="0" u="none" strike="noStrike" kern="0" cap="none" spc="0" normalizeH="0" baseline="0" noProof="0" dirty="0">
              <a:ln>
                <a:noFill/>
              </a:ln>
              <a:solidFill>
                <a:srgbClr val="000000"/>
              </a:solidFill>
              <a:effectLst/>
              <a:uLnTx/>
              <a:uFillTx/>
              <a:latin typeface="Trebuchet MS"/>
              <a:ea typeface="+mj-ea"/>
              <a:cs typeface="+mj-cs"/>
            </a:endParaRPr>
          </a:p>
        </p:txBody>
      </p:sp>
      <p:sp>
        <p:nvSpPr>
          <p:cNvPr id="10" name="Content Placeholder 2"/>
          <p:cNvSpPr txBox="1">
            <a:spLocks/>
          </p:cNvSpPr>
          <p:nvPr/>
        </p:nvSpPr>
        <p:spPr bwMode="auto">
          <a:xfrm>
            <a:off x="1775520" y="172752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Cambria"/>
              <a:ea typeface="+mn-ea"/>
              <a:cs typeface="+mn-cs"/>
            </a:endParaRPr>
          </a:p>
        </p:txBody>
      </p:sp>
      <p:sp>
        <p:nvSpPr>
          <p:cNvPr id="11" name="Oval 10"/>
          <p:cNvSpPr/>
          <p:nvPr/>
        </p:nvSpPr>
        <p:spPr>
          <a:xfrm>
            <a:off x="2318420" y="3413448"/>
            <a:ext cx="1785950" cy="714380"/>
          </a:xfrm>
          <a:prstGeom prst="ellipse">
            <a:avLst/>
          </a:prstGeom>
          <a:solidFill>
            <a:srgbClr val="BBE0E3"/>
          </a:solidFill>
          <a:ln w="25400" cap="flat" cmpd="sng" algn="ctr">
            <a:solidFill>
              <a:srgbClr val="BBE0E3">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smtClean="0">
                <a:ln>
                  <a:noFill/>
                </a:ln>
                <a:solidFill>
                  <a:srgbClr val="000000"/>
                </a:solidFill>
                <a:effectLst/>
                <a:uLnTx/>
                <a:uFillTx/>
                <a:latin typeface="Cambria"/>
                <a:ea typeface="+mn-ea"/>
                <a:cs typeface="+mn-cs"/>
              </a:rPr>
              <a:t>NAME</a:t>
            </a:r>
          </a:p>
        </p:txBody>
      </p:sp>
      <p:sp>
        <p:nvSpPr>
          <p:cNvPr id="12" name="Rectangle 11"/>
          <p:cNvSpPr/>
          <p:nvPr/>
        </p:nvSpPr>
        <p:spPr>
          <a:xfrm>
            <a:off x="2818486" y="1570354"/>
            <a:ext cx="3429024" cy="428628"/>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1" indent="0"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smtClean="0">
                <a:ln>
                  <a:noFill/>
                </a:ln>
                <a:solidFill>
                  <a:srgbClr val="000000"/>
                </a:solidFill>
                <a:effectLst/>
                <a:uLnTx/>
                <a:uFillTx/>
                <a:latin typeface="Cambria"/>
                <a:ea typeface="+mn-ea"/>
                <a:cs typeface="+mn-cs"/>
              </a:rPr>
              <a:t>Variable and labels</a:t>
            </a:r>
          </a:p>
        </p:txBody>
      </p:sp>
      <p:sp>
        <p:nvSpPr>
          <p:cNvPr id="13" name="Rectangle 12"/>
          <p:cNvSpPr/>
          <p:nvPr/>
        </p:nvSpPr>
        <p:spPr>
          <a:xfrm>
            <a:off x="6604700" y="2841944"/>
            <a:ext cx="1928826" cy="428628"/>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1" indent="0" algn="just"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smtClean="0">
                <a:ln>
                  <a:noFill/>
                </a:ln>
                <a:solidFill>
                  <a:srgbClr val="000000"/>
                </a:solidFill>
                <a:effectLst/>
                <a:uLnTx/>
                <a:uFillTx/>
                <a:latin typeface="Cambria"/>
                <a:ea typeface="+mn-ea"/>
                <a:cs typeface="+mn-cs"/>
              </a:rPr>
              <a:t>Constant</a:t>
            </a:r>
          </a:p>
        </p:txBody>
      </p:sp>
      <p:sp>
        <p:nvSpPr>
          <p:cNvPr id="14" name="Rectangle 13"/>
          <p:cNvSpPr/>
          <p:nvPr/>
        </p:nvSpPr>
        <p:spPr>
          <a:xfrm>
            <a:off x="6676138" y="4199266"/>
            <a:ext cx="2286016" cy="357190"/>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1" indent="0" algn="just"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err="1" smtClean="0">
                <a:ln>
                  <a:noFill/>
                </a:ln>
                <a:solidFill>
                  <a:srgbClr val="000000"/>
                </a:solidFill>
                <a:effectLst/>
                <a:uLnTx/>
                <a:uFillTx/>
                <a:latin typeface="Cambria"/>
                <a:ea typeface="+mn-ea"/>
                <a:cs typeface="+mn-cs"/>
              </a:rPr>
              <a:t>RecordField</a:t>
            </a:r>
            <a:endParaRPr kumimoji="0" lang="en-US" sz="2400" b="1" i="1" u="none" strike="noStrike" kern="0" cap="none" spc="0" normalizeH="0" baseline="0" noProof="0" dirty="0" smtClean="0">
              <a:ln>
                <a:noFill/>
              </a:ln>
              <a:solidFill>
                <a:srgbClr val="000000"/>
              </a:solidFill>
              <a:effectLst/>
              <a:uLnTx/>
              <a:uFillTx/>
              <a:latin typeface="Cambria"/>
              <a:ea typeface="+mn-ea"/>
              <a:cs typeface="+mn-cs"/>
            </a:endParaRPr>
          </a:p>
        </p:txBody>
      </p:sp>
      <p:sp>
        <p:nvSpPr>
          <p:cNvPr id="15" name="Rectangle 14"/>
          <p:cNvSpPr/>
          <p:nvPr/>
        </p:nvSpPr>
        <p:spPr>
          <a:xfrm>
            <a:off x="7890584" y="3556324"/>
            <a:ext cx="1714512" cy="428628"/>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1" indent="0"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smtClean="0">
                <a:ln>
                  <a:noFill/>
                </a:ln>
                <a:solidFill>
                  <a:srgbClr val="000000"/>
                </a:solidFill>
                <a:effectLst/>
                <a:uLnTx/>
                <a:uFillTx/>
                <a:latin typeface="Cambria"/>
                <a:ea typeface="+mn-ea"/>
                <a:cs typeface="+mn-cs"/>
              </a:rPr>
              <a:t>Record</a:t>
            </a:r>
          </a:p>
        </p:txBody>
      </p:sp>
      <p:sp>
        <p:nvSpPr>
          <p:cNvPr id="16" name="Rectangle 15"/>
          <p:cNvSpPr/>
          <p:nvPr/>
        </p:nvSpPr>
        <p:spPr>
          <a:xfrm>
            <a:off x="5390254" y="2199002"/>
            <a:ext cx="2357454" cy="428628"/>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1" indent="0"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smtClean="0">
                <a:ln>
                  <a:noFill/>
                </a:ln>
                <a:solidFill>
                  <a:srgbClr val="000000"/>
                </a:solidFill>
                <a:effectLst/>
                <a:uLnTx/>
                <a:uFillTx/>
                <a:latin typeface="Cambria"/>
                <a:ea typeface="+mn-ea"/>
                <a:cs typeface="+mn-cs"/>
              </a:rPr>
              <a:t>Parameter</a:t>
            </a:r>
          </a:p>
        </p:txBody>
      </p:sp>
      <p:sp>
        <p:nvSpPr>
          <p:cNvPr id="17" name="Rectangle 16"/>
          <p:cNvSpPr/>
          <p:nvPr/>
        </p:nvSpPr>
        <p:spPr>
          <a:xfrm>
            <a:off x="5461692" y="4842208"/>
            <a:ext cx="2286016" cy="428628"/>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1" indent="0"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smtClean="0">
                <a:ln>
                  <a:noFill/>
                </a:ln>
                <a:solidFill>
                  <a:srgbClr val="000000"/>
                </a:solidFill>
                <a:effectLst/>
                <a:uLnTx/>
                <a:uFillTx/>
                <a:latin typeface="Cambria"/>
                <a:ea typeface="+mn-ea"/>
                <a:cs typeface="+mn-cs"/>
              </a:rPr>
              <a:t>Procedure</a:t>
            </a:r>
          </a:p>
        </p:txBody>
      </p:sp>
      <p:sp>
        <p:nvSpPr>
          <p:cNvPr id="18" name="Rectangle 17"/>
          <p:cNvSpPr/>
          <p:nvPr/>
        </p:nvSpPr>
        <p:spPr>
          <a:xfrm>
            <a:off x="2604172" y="5413712"/>
            <a:ext cx="2786082" cy="428628"/>
          </a:xfrm>
          <a:prstGeom prst="rect">
            <a:avLst/>
          </a:prstGeom>
          <a:solidFill>
            <a:srgbClr val="BBE0E3"/>
          </a:solidFill>
          <a:ln w="25400" cap="flat" cmpd="sng" algn="ctr">
            <a:solidFill>
              <a:srgbClr val="BBE0E3">
                <a:shade val="50000"/>
              </a:srgbClr>
            </a:solidFill>
            <a:prstDash val="solid"/>
          </a:ln>
          <a:effectLst/>
        </p:spPr>
        <p:txBody>
          <a:bodyPr rtlCol="0" anchor="ctr"/>
          <a:lstStyle/>
          <a:p>
            <a:pPr marL="0" marR="0" lvl="1" indent="0"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smtClean="0">
                <a:ln>
                  <a:noFill/>
                </a:ln>
                <a:solidFill>
                  <a:srgbClr val="000000"/>
                </a:solidFill>
                <a:effectLst/>
                <a:uLnTx/>
                <a:uFillTx/>
                <a:latin typeface="Cambria"/>
                <a:ea typeface="+mn-ea"/>
                <a:cs typeface="+mn-cs"/>
              </a:rPr>
              <a:t>Array and files</a:t>
            </a:r>
          </a:p>
        </p:txBody>
      </p:sp>
      <p:cxnSp>
        <p:nvCxnSpPr>
          <p:cNvPr id="19" name="Straight Arrow Connector 18"/>
          <p:cNvCxnSpPr>
            <a:endCxn id="12" idx="2"/>
          </p:cNvCxnSpPr>
          <p:nvPr/>
        </p:nvCxnSpPr>
        <p:spPr>
          <a:xfrm rot="5400000" flipH="1" flipV="1">
            <a:off x="3354271" y="2249015"/>
            <a:ext cx="1428760" cy="928694"/>
          </a:xfrm>
          <a:prstGeom prst="straightConnector1">
            <a:avLst/>
          </a:prstGeom>
          <a:noFill/>
          <a:ln w="9525" cap="flat" cmpd="sng" algn="ctr">
            <a:solidFill>
              <a:srgbClr val="000000">
                <a:shade val="95000"/>
                <a:satMod val="105000"/>
              </a:srgbClr>
            </a:solidFill>
            <a:prstDash val="solid"/>
            <a:tailEnd type="arrow"/>
          </a:ln>
          <a:effectLst/>
        </p:spPr>
      </p:cxnSp>
      <p:cxnSp>
        <p:nvCxnSpPr>
          <p:cNvPr id="20" name="Straight Arrow Connector 19"/>
          <p:cNvCxnSpPr>
            <a:stCxn id="11" idx="7"/>
          </p:cNvCxnSpPr>
          <p:nvPr/>
        </p:nvCxnSpPr>
        <p:spPr>
          <a:xfrm rot="5400000" flipH="1" flipV="1">
            <a:off x="4028444" y="2227695"/>
            <a:ext cx="1104750" cy="1475993"/>
          </a:xfrm>
          <a:prstGeom prst="straightConnector1">
            <a:avLst/>
          </a:prstGeom>
          <a:noFill/>
          <a:ln w="9525" cap="flat" cmpd="sng" algn="ctr">
            <a:solidFill>
              <a:srgbClr val="000000">
                <a:shade val="95000"/>
                <a:satMod val="105000"/>
              </a:srgbClr>
            </a:solidFill>
            <a:prstDash val="solid"/>
            <a:tailEnd type="arrow"/>
          </a:ln>
          <a:effectLst/>
        </p:spPr>
      </p:cxnSp>
      <p:cxnSp>
        <p:nvCxnSpPr>
          <p:cNvPr id="21" name="Straight Arrow Connector 20"/>
          <p:cNvCxnSpPr>
            <a:stCxn id="11" idx="6"/>
            <a:endCxn id="13" idx="1"/>
          </p:cNvCxnSpPr>
          <p:nvPr/>
        </p:nvCxnSpPr>
        <p:spPr>
          <a:xfrm flipV="1">
            <a:off x="4104370" y="3056258"/>
            <a:ext cx="2500330" cy="714380"/>
          </a:xfrm>
          <a:prstGeom prst="straightConnector1">
            <a:avLst/>
          </a:prstGeom>
          <a:noFill/>
          <a:ln w="9525" cap="flat" cmpd="sng" algn="ctr">
            <a:solidFill>
              <a:srgbClr val="000000">
                <a:shade val="95000"/>
                <a:satMod val="105000"/>
              </a:srgbClr>
            </a:solidFill>
            <a:prstDash val="solid"/>
            <a:tailEnd type="arrow"/>
          </a:ln>
          <a:effectLst/>
        </p:spPr>
      </p:cxnSp>
      <p:cxnSp>
        <p:nvCxnSpPr>
          <p:cNvPr id="22" name="Straight Arrow Connector 21"/>
          <p:cNvCxnSpPr>
            <a:stCxn id="11" idx="6"/>
            <a:endCxn id="15" idx="1"/>
          </p:cNvCxnSpPr>
          <p:nvPr/>
        </p:nvCxnSpPr>
        <p:spPr>
          <a:xfrm>
            <a:off x="4104370" y="3770638"/>
            <a:ext cx="3786214" cy="1588"/>
          </a:xfrm>
          <a:prstGeom prst="straightConnector1">
            <a:avLst/>
          </a:prstGeom>
          <a:noFill/>
          <a:ln w="9525" cap="flat" cmpd="sng" algn="ctr">
            <a:solidFill>
              <a:srgbClr val="000000">
                <a:shade val="95000"/>
                <a:satMod val="105000"/>
              </a:srgbClr>
            </a:solidFill>
            <a:prstDash val="solid"/>
            <a:tailEnd type="arrow"/>
          </a:ln>
          <a:effectLst/>
        </p:spPr>
      </p:cxnSp>
      <p:cxnSp>
        <p:nvCxnSpPr>
          <p:cNvPr id="23" name="Straight Arrow Connector 22"/>
          <p:cNvCxnSpPr>
            <a:stCxn id="11" idx="6"/>
            <a:endCxn id="14" idx="1"/>
          </p:cNvCxnSpPr>
          <p:nvPr/>
        </p:nvCxnSpPr>
        <p:spPr>
          <a:xfrm>
            <a:off x="4104370" y="3770638"/>
            <a:ext cx="2571768" cy="607223"/>
          </a:xfrm>
          <a:prstGeom prst="straightConnector1">
            <a:avLst/>
          </a:prstGeom>
          <a:noFill/>
          <a:ln w="9525" cap="flat" cmpd="sng" algn="ctr">
            <a:solidFill>
              <a:srgbClr val="000000">
                <a:shade val="95000"/>
                <a:satMod val="105000"/>
              </a:srgbClr>
            </a:solidFill>
            <a:prstDash val="solid"/>
            <a:tailEnd type="arrow"/>
          </a:ln>
          <a:effectLst/>
        </p:spPr>
      </p:cxnSp>
      <p:cxnSp>
        <p:nvCxnSpPr>
          <p:cNvPr id="24" name="Straight Arrow Connector 23"/>
          <p:cNvCxnSpPr>
            <a:stCxn id="11" idx="5"/>
            <a:endCxn id="17" idx="1"/>
          </p:cNvCxnSpPr>
          <p:nvPr/>
        </p:nvCxnSpPr>
        <p:spPr>
          <a:xfrm rot="16200000" flipH="1">
            <a:off x="4135601" y="3730431"/>
            <a:ext cx="1033312" cy="1618869"/>
          </a:xfrm>
          <a:prstGeom prst="straightConnector1">
            <a:avLst/>
          </a:prstGeom>
          <a:noFill/>
          <a:ln w="9525" cap="flat" cmpd="sng" algn="ctr">
            <a:solidFill>
              <a:srgbClr val="000000">
                <a:shade val="95000"/>
                <a:satMod val="105000"/>
              </a:srgbClr>
            </a:solidFill>
            <a:prstDash val="solid"/>
            <a:tailEnd type="arrow"/>
          </a:ln>
          <a:effectLst/>
        </p:spPr>
      </p:cxnSp>
      <p:cxnSp>
        <p:nvCxnSpPr>
          <p:cNvPr id="25" name="Straight Arrow Connector 24"/>
          <p:cNvCxnSpPr>
            <a:stCxn id="11" idx="4"/>
            <a:endCxn id="18" idx="0"/>
          </p:cNvCxnSpPr>
          <p:nvPr/>
        </p:nvCxnSpPr>
        <p:spPr>
          <a:xfrm rot="16200000" flipH="1">
            <a:off x="2961362" y="4377861"/>
            <a:ext cx="1285884" cy="785818"/>
          </a:xfrm>
          <a:prstGeom prst="straightConnector1">
            <a:avLst/>
          </a:prstGeom>
          <a:noFill/>
          <a:ln w="9525" cap="flat" cmpd="sng" algn="ctr">
            <a:solidFill>
              <a:srgbClr val="000000">
                <a:shade val="95000"/>
                <a:satMod val="105000"/>
              </a:srgbClr>
            </a:solidFill>
            <a:prstDash val="solid"/>
            <a:tailEnd type="arrow"/>
          </a:ln>
          <a:effectLst/>
        </p:spPr>
      </p:cxnSp>
    </p:spTree>
    <p:extLst>
      <p:ext uri="{BB962C8B-B14F-4D97-AF65-F5344CB8AC3E}">
        <p14:creationId xmlns:p14="http://schemas.microsoft.com/office/powerpoint/2010/main" val="9911798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9" name="Rectangle 2"/>
          <p:cNvSpPr txBox="1">
            <a:spLocks noChangeArrowheads="1"/>
          </p:cNvSpPr>
          <p:nvPr/>
        </p:nvSpPr>
        <p:spPr bwMode="auto">
          <a:xfrm>
            <a:off x="1775520" y="10722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smtClean="0">
                <a:ln>
                  <a:noFill/>
                </a:ln>
                <a:solidFill>
                  <a:srgbClr val="000000"/>
                </a:solidFill>
                <a:effectLst/>
                <a:uLnTx/>
                <a:uFillTx/>
                <a:latin typeface="Trebuchet MS"/>
                <a:ea typeface="+mj-ea"/>
                <a:cs typeface="+mj-cs"/>
              </a:rPr>
              <a:t>SYMBOL TABLE-ATTRIBUTES</a:t>
            </a:r>
            <a:endParaRPr kumimoji="0" lang="en-US" sz="4000" b="0" i="0" u="none" strike="noStrike" kern="0" cap="none" spc="0" normalizeH="0" baseline="0" noProof="0" dirty="0" smtClean="0">
              <a:ln>
                <a:noFill/>
              </a:ln>
              <a:solidFill>
                <a:srgbClr val="000000"/>
              </a:solidFill>
              <a:effectLst/>
              <a:uLnTx/>
              <a:uFillTx/>
              <a:latin typeface="Trebuchet MS"/>
              <a:ea typeface="+mj-ea"/>
              <a:cs typeface="+mj-cs"/>
            </a:endParaRPr>
          </a:p>
        </p:txBody>
      </p:sp>
      <p:sp>
        <p:nvSpPr>
          <p:cNvPr id="10" name="Rectangle 3"/>
          <p:cNvSpPr txBox="1">
            <a:spLocks noChangeArrowheads="1"/>
          </p:cNvSpPr>
          <p:nvPr/>
        </p:nvSpPr>
        <p:spPr bwMode="auto">
          <a:xfrm>
            <a:off x="1775520" y="110736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Each piece of information associated with a name is called an </a:t>
            </a:r>
            <a:r>
              <a:rPr kumimoji="0" lang="en-US" sz="2400" b="1" i="1" u="none" strike="noStrike" kern="0" cap="none" spc="0" normalizeH="0" baseline="0" noProof="0" smtClean="0">
                <a:ln>
                  <a:noFill/>
                </a:ln>
                <a:solidFill>
                  <a:srgbClr val="000000"/>
                </a:solidFill>
                <a:effectLst/>
                <a:uLnTx/>
                <a:uFillTx/>
                <a:latin typeface="Cambria"/>
                <a:ea typeface="+mn-ea"/>
                <a:cs typeface="+mn-cs"/>
              </a:rPr>
              <a:t>attribute.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Attributes are language dependent.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Different classes of Symbols have different Attributes</a:t>
            </a:r>
            <a:endParaRPr kumimoji="0" lang="en-US" sz="2000" b="0" i="0" u="none" strike="noStrike" kern="0" cap="none" spc="0" normalizeH="0" baseline="0" noProof="0" smtClean="0">
              <a:ln>
                <a:noFill/>
              </a:ln>
              <a:solidFill>
                <a:srgbClr val="000000"/>
              </a:solidFill>
              <a:effectLst/>
              <a:uLnTx/>
              <a:uFillTx/>
              <a:latin typeface="Cambri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smtClean="0">
              <a:ln>
                <a:noFill/>
              </a:ln>
              <a:solidFill>
                <a:srgbClr val="000000"/>
              </a:solidFill>
              <a:effectLst/>
              <a:uLnTx/>
              <a:uFillTx/>
              <a:latin typeface="Cambri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smtClean="0">
              <a:ln>
                <a:noFill/>
              </a:ln>
              <a:solidFill>
                <a:srgbClr val="000000"/>
              </a:solidFill>
              <a:effectLst/>
              <a:uLnTx/>
              <a:uFillTx/>
              <a:latin typeface="Cambria"/>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smtClean="0">
              <a:ln>
                <a:noFill/>
              </a:ln>
              <a:solidFill>
                <a:srgbClr val="000000"/>
              </a:solidFill>
              <a:effectLst/>
              <a:uLnTx/>
              <a:uFillTx/>
              <a:latin typeface="Cambria"/>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00"/>
              </a:solidFill>
              <a:effectLst/>
              <a:uLnTx/>
              <a:uFillTx/>
              <a:latin typeface="Cambria"/>
              <a:ea typeface="+mn-ea"/>
              <a:cs typeface="+mn-cs"/>
            </a:endParaRPr>
          </a:p>
        </p:txBody>
      </p:sp>
      <p:graphicFrame>
        <p:nvGraphicFramePr>
          <p:cNvPr id="11" name="Diagram 10"/>
          <p:cNvGraphicFramePr/>
          <p:nvPr>
            <p:extLst>
              <p:ext uri="{D42A27DB-BD31-4B8C-83A1-F6EECF244321}">
                <p14:modId xmlns:p14="http://schemas.microsoft.com/office/powerpoint/2010/main" val="2371214724"/>
              </p:ext>
            </p:extLst>
          </p:nvPr>
        </p:nvGraphicFramePr>
        <p:xfrm>
          <a:off x="2775652" y="2464683"/>
          <a:ext cx="6096000" cy="4214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41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11" name="Title 1"/>
          <p:cNvSpPr txBox="1">
            <a:spLocks/>
          </p:cNvSpPr>
          <p:nvPr/>
        </p:nvSpPr>
        <p:spPr bwMode="auto">
          <a:xfrm>
            <a:off x="1559496" y="33265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rgbClr val="000000"/>
                </a:solidFill>
                <a:effectLst/>
                <a:uLnTx/>
                <a:uFillTx/>
                <a:latin typeface="Trebuchet MS"/>
                <a:ea typeface="+mj-ea"/>
                <a:cs typeface="+mj-cs"/>
              </a:rPr>
              <a:t>USE OF SYMBOL TABLE</a:t>
            </a:r>
            <a:endParaRPr kumimoji="0" lang="en-US" sz="4400" b="0" i="0" u="none" strike="noStrike" kern="0" cap="none" spc="0" normalizeH="0" baseline="0" noProof="0" dirty="0">
              <a:ln>
                <a:noFill/>
              </a:ln>
              <a:solidFill>
                <a:srgbClr val="000000"/>
              </a:solidFill>
              <a:effectLst/>
              <a:uLnTx/>
              <a:uFillTx/>
              <a:latin typeface="Trebuchet MS"/>
              <a:ea typeface="+mj-ea"/>
              <a:cs typeface="+mj-cs"/>
            </a:endParaRPr>
          </a:p>
        </p:txBody>
      </p:sp>
      <p:sp>
        <p:nvSpPr>
          <p:cNvPr id="12" name="Content Placeholder 2"/>
          <p:cNvSpPr txBox="1">
            <a:spLocks/>
          </p:cNvSpPr>
          <p:nvPr/>
        </p:nvSpPr>
        <p:spPr bwMode="auto">
          <a:xfrm>
            <a:off x="1673768" y="1658219"/>
            <a:ext cx="8115328" cy="37576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 Symbol table information is used by the analysis and synthesis phases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 To verify that used identifiers have been defined (declared)</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 To verify that expressions and assignments are semantically correct – type checking</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rgbClr val="000000"/>
                </a:solidFill>
                <a:effectLst/>
                <a:uLnTx/>
                <a:uFillTx/>
                <a:latin typeface="Cambria"/>
                <a:ea typeface="+mn-ea"/>
                <a:cs typeface="+mn-cs"/>
              </a:rPr>
              <a:t> To generate intermediate or target code</a:t>
            </a:r>
            <a:endParaRPr kumimoji="0" lang="en-US" sz="2400" b="0" i="0" u="none" strike="noStrike" kern="0" cap="none" spc="0" normalizeH="0" baseline="0" noProof="0" dirty="0">
              <a:ln>
                <a:noFill/>
              </a:ln>
              <a:solidFill>
                <a:srgbClr val="000000"/>
              </a:solidFill>
              <a:effectLst/>
              <a:uLnTx/>
              <a:uFillTx/>
              <a:latin typeface="Cambria"/>
              <a:ea typeface="+mn-ea"/>
              <a:cs typeface="+mn-cs"/>
            </a:endParaRPr>
          </a:p>
        </p:txBody>
      </p:sp>
    </p:spTree>
    <p:extLst>
      <p:ext uri="{BB962C8B-B14F-4D97-AF65-F5344CB8AC3E}">
        <p14:creationId xmlns:p14="http://schemas.microsoft.com/office/powerpoint/2010/main" val="39076726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913101" y="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Times New Roman" panose="02020603050405020304" pitchFamily="18" charset="0"/>
              </a:rPr>
              <a:t>Ordered and Unordered Symbol Table</a:t>
            </a:r>
          </a:p>
        </p:txBody>
      </p:sp>
      <p:pic>
        <p:nvPicPr>
          <p:cNvPr id="2" name="Picture 1"/>
          <p:cNvPicPr>
            <a:picLocks noChangeAspect="1"/>
          </p:cNvPicPr>
          <p:nvPr/>
        </p:nvPicPr>
        <p:blipFill>
          <a:blip r:embed="rId2"/>
          <a:stretch>
            <a:fillRect/>
          </a:stretch>
        </p:blipFill>
        <p:spPr>
          <a:xfrm>
            <a:off x="839416" y="1116599"/>
            <a:ext cx="10657184" cy="5169921"/>
          </a:xfrm>
          <a:prstGeom prst="rect">
            <a:avLst/>
          </a:prstGeom>
        </p:spPr>
      </p:pic>
    </p:spTree>
    <p:extLst>
      <p:ext uri="{BB962C8B-B14F-4D97-AF65-F5344CB8AC3E}">
        <p14:creationId xmlns:p14="http://schemas.microsoft.com/office/powerpoint/2010/main" val="191492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4"/>
          <p:cNvSpPr txBox="1">
            <a:spLocks noChangeArrowheads="1"/>
          </p:cNvSpPr>
          <p:nvPr/>
        </p:nvSpPr>
        <p:spPr bwMode="auto">
          <a:xfrm>
            <a:off x="381000" y="152400"/>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rPr>
              <a:t>Dependency Graph</a:t>
            </a:r>
          </a:p>
        </p:txBody>
      </p:sp>
      <p:sp>
        <p:nvSpPr>
          <p:cNvPr id="6" name="Text Box 8"/>
          <p:cNvSpPr txBox="1">
            <a:spLocks noChangeArrowheads="1"/>
          </p:cNvSpPr>
          <p:nvPr/>
        </p:nvSpPr>
        <p:spPr bwMode="auto">
          <a:xfrm>
            <a:off x="4130675" y="2057400"/>
            <a:ext cx="1293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E.val=17</a:t>
            </a:r>
            <a:endParaRPr kumimoji="0" lang="en-US" altLang="en-US" sz="24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 name="Text Box 9"/>
          <p:cNvSpPr txBox="1">
            <a:spLocks noChangeArrowheads="1"/>
          </p:cNvSpPr>
          <p:nvPr/>
        </p:nvSpPr>
        <p:spPr bwMode="auto">
          <a:xfrm>
            <a:off x="2073275" y="2895600"/>
            <a:ext cx="514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E.val=5                                      T.val=12</a:t>
            </a:r>
          </a:p>
        </p:txBody>
      </p:sp>
      <p:sp>
        <p:nvSpPr>
          <p:cNvPr id="8" name="Text Box 10"/>
          <p:cNvSpPr txBox="1">
            <a:spLocks noChangeArrowheads="1"/>
          </p:cNvSpPr>
          <p:nvPr/>
        </p:nvSpPr>
        <p:spPr bwMode="auto">
          <a:xfrm>
            <a:off x="2073275" y="3657600"/>
            <a:ext cx="5935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T.val=5                          T.val=3            F.val=4</a:t>
            </a:r>
          </a:p>
        </p:txBody>
      </p:sp>
      <p:sp>
        <p:nvSpPr>
          <p:cNvPr id="9" name="Text Box 11"/>
          <p:cNvSpPr txBox="1">
            <a:spLocks noChangeArrowheads="1"/>
          </p:cNvSpPr>
          <p:nvPr/>
        </p:nvSpPr>
        <p:spPr bwMode="auto">
          <a:xfrm>
            <a:off x="2073275" y="4419600"/>
            <a:ext cx="666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F.val=5                          F.val=3            digit.lexval=4</a:t>
            </a:r>
          </a:p>
        </p:txBody>
      </p:sp>
      <p:sp>
        <p:nvSpPr>
          <p:cNvPr id="10" name="Text Box 12"/>
          <p:cNvSpPr txBox="1">
            <a:spLocks noChangeArrowheads="1"/>
          </p:cNvSpPr>
          <p:nvPr/>
        </p:nvSpPr>
        <p:spPr bwMode="auto">
          <a:xfrm>
            <a:off x="2073275" y="5257800"/>
            <a:ext cx="480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digit.lexval=5                digit.lexval=3</a:t>
            </a:r>
          </a:p>
        </p:txBody>
      </p:sp>
      <p:sp>
        <p:nvSpPr>
          <p:cNvPr id="11" name="Line 15"/>
          <p:cNvSpPr>
            <a:spLocks noChangeShapeType="1"/>
          </p:cNvSpPr>
          <p:nvPr/>
        </p:nvSpPr>
        <p:spPr bwMode="auto">
          <a:xfrm flipH="1">
            <a:off x="2606675" y="2514600"/>
            <a:ext cx="1981200" cy="4572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2" name="Line 17"/>
          <p:cNvSpPr>
            <a:spLocks noChangeShapeType="1"/>
          </p:cNvSpPr>
          <p:nvPr/>
        </p:nvSpPr>
        <p:spPr bwMode="auto">
          <a:xfrm>
            <a:off x="4587875" y="2514600"/>
            <a:ext cx="1905000" cy="4572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3" name="Line 18"/>
          <p:cNvSpPr>
            <a:spLocks noChangeShapeType="1"/>
          </p:cNvSpPr>
          <p:nvPr/>
        </p:nvSpPr>
        <p:spPr bwMode="auto">
          <a:xfrm>
            <a:off x="2530475" y="3352800"/>
            <a:ext cx="0" cy="3048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4" name="Line 19"/>
          <p:cNvSpPr>
            <a:spLocks noChangeShapeType="1"/>
          </p:cNvSpPr>
          <p:nvPr/>
        </p:nvSpPr>
        <p:spPr bwMode="auto">
          <a:xfrm>
            <a:off x="2530475" y="4953000"/>
            <a:ext cx="0" cy="3048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 name="Line 20"/>
          <p:cNvSpPr>
            <a:spLocks noChangeShapeType="1"/>
          </p:cNvSpPr>
          <p:nvPr/>
        </p:nvSpPr>
        <p:spPr bwMode="auto">
          <a:xfrm>
            <a:off x="2530475" y="4191000"/>
            <a:ext cx="0" cy="3048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6" name="Line 21"/>
          <p:cNvSpPr>
            <a:spLocks noChangeShapeType="1"/>
          </p:cNvSpPr>
          <p:nvPr/>
        </p:nvSpPr>
        <p:spPr bwMode="auto">
          <a:xfrm>
            <a:off x="5426075" y="4953000"/>
            <a:ext cx="0" cy="3048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7" name="Line 22"/>
          <p:cNvSpPr>
            <a:spLocks noChangeShapeType="1"/>
          </p:cNvSpPr>
          <p:nvPr/>
        </p:nvSpPr>
        <p:spPr bwMode="auto">
          <a:xfrm>
            <a:off x="7407275" y="4191000"/>
            <a:ext cx="0" cy="3048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8" name="Line 23"/>
          <p:cNvSpPr>
            <a:spLocks noChangeShapeType="1"/>
          </p:cNvSpPr>
          <p:nvPr/>
        </p:nvSpPr>
        <p:spPr bwMode="auto">
          <a:xfrm>
            <a:off x="5426075" y="4114800"/>
            <a:ext cx="0" cy="3048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9" name="Line 24"/>
          <p:cNvSpPr>
            <a:spLocks noChangeShapeType="1"/>
          </p:cNvSpPr>
          <p:nvPr/>
        </p:nvSpPr>
        <p:spPr bwMode="auto">
          <a:xfrm flipH="1">
            <a:off x="5426075" y="3352800"/>
            <a:ext cx="10668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 name="Line 25"/>
          <p:cNvSpPr>
            <a:spLocks noChangeShapeType="1"/>
          </p:cNvSpPr>
          <p:nvPr/>
        </p:nvSpPr>
        <p:spPr bwMode="auto">
          <a:xfrm>
            <a:off x="6492875" y="3352800"/>
            <a:ext cx="9144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1" name="Line 28"/>
          <p:cNvSpPr>
            <a:spLocks noChangeShapeType="1"/>
          </p:cNvSpPr>
          <p:nvPr/>
        </p:nvSpPr>
        <p:spPr bwMode="auto">
          <a:xfrm flipV="1">
            <a:off x="4800600" y="1524000"/>
            <a:ext cx="762000" cy="533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2" name="Text Box 7"/>
          <p:cNvSpPr txBox="1">
            <a:spLocks noChangeArrowheads="1"/>
          </p:cNvSpPr>
          <p:nvPr/>
        </p:nvSpPr>
        <p:spPr bwMode="auto">
          <a:xfrm>
            <a:off x="5502275" y="11430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L</a:t>
            </a:r>
          </a:p>
        </p:txBody>
      </p:sp>
      <p:sp>
        <p:nvSpPr>
          <p:cNvPr id="24" name="Text Box 6"/>
          <p:cNvSpPr txBox="1">
            <a:spLocks noChangeArrowheads="1"/>
          </p:cNvSpPr>
          <p:nvPr/>
        </p:nvSpPr>
        <p:spPr bwMode="auto">
          <a:xfrm>
            <a:off x="685800" y="1184275"/>
            <a:ext cx="184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Input:  5+3*4</a:t>
            </a:r>
          </a:p>
        </p:txBody>
      </p:sp>
    </p:spTree>
    <p:extLst>
      <p:ext uri="{BB962C8B-B14F-4D97-AF65-F5344CB8AC3E}">
        <p14:creationId xmlns:p14="http://schemas.microsoft.com/office/powerpoint/2010/main" val="22366307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pic>
        <p:nvPicPr>
          <p:cNvPr id="2" name="Picture 1"/>
          <p:cNvPicPr>
            <a:picLocks noChangeAspect="1"/>
          </p:cNvPicPr>
          <p:nvPr/>
        </p:nvPicPr>
        <p:blipFill>
          <a:blip r:embed="rId2"/>
          <a:stretch>
            <a:fillRect/>
          </a:stretch>
        </p:blipFill>
        <p:spPr>
          <a:xfrm>
            <a:off x="2999656" y="332656"/>
            <a:ext cx="5400599" cy="504056"/>
          </a:xfrm>
          <a:prstGeom prst="rect">
            <a:avLst/>
          </a:prstGeom>
        </p:spPr>
      </p:pic>
      <p:pic>
        <p:nvPicPr>
          <p:cNvPr id="9" name="Picture 8"/>
          <p:cNvPicPr>
            <a:picLocks noChangeAspect="1"/>
          </p:cNvPicPr>
          <p:nvPr/>
        </p:nvPicPr>
        <p:blipFill>
          <a:blip r:embed="rId3"/>
          <a:stretch>
            <a:fillRect/>
          </a:stretch>
        </p:blipFill>
        <p:spPr>
          <a:xfrm>
            <a:off x="155340" y="856006"/>
            <a:ext cx="5688631" cy="5160168"/>
          </a:xfrm>
          <a:prstGeom prst="rect">
            <a:avLst/>
          </a:prstGeom>
        </p:spPr>
      </p:pic>
      <p:pic>
        <p:nvPicPr>
          <p:cNvPr id="10" name="Picture 9"/>
          <p:cNvPicPr>
            <a:picLocks noChangeAspect="1"/>
          </p:cNvPicPr>
          <p:nvPr/>
        </p:nvPicPr>
        <p:blipFill>
          <a:blip r:embed="rId4"/>
          <a:stretch>
            <a:fillRect/>
          </a:stretch>
        </p:blipFill>
        <p:spPr>
          <a:xfrm>
            <a:off x="5843972" y="1253772"/>
            <a:ext cx="5868654" cy="1296144"/>
          </a:xfrm>
          <a:prstGeom prst="rect">
            <a:avLst/>
          </a:prstGeom>
        </p:spPr>
      </p:pic>
      <p:pic>
        <p:nvPicPr>
          <p:cNvPr id="11" name="Picture 10"/>
          <p:cNvPicPr>
            <a:picLocks noChangeAspect="1"/>
          </p:cNvPicPr>
          <p:nvPr/>
        </p:nvPicPr>
        <p:blipFill>
          <a:blip r:embed="rId5"/>
          <a:stretch>
            <a:fillRect/>
          </a:stretch>
        </p:blipFill>
        <p:spPr>
          <a:xfrm>
            <a:off x="4943872" y="2703622"/>
            <a:ext cx="6984775" cy="3209925"/>
          </a:xfrm>
          <a:prstGeom prst="rect">
            <a:avLst/>
          </a:prstGeom>
        </p:spPr>
      </p:pic>
    </p:spTree>
    <p:extLst>
      <p:ext uri="{BB962C8B-B14F-4D97-AF65-F5344CB8AC3E}">
        <p14:creationId xmlns:p14="http://schemas.microsoft.com/office/powerpoint/2010/main" val="34674412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pic>
        <p:nvPicPr>
          <p:cNvPr id="2" name="Picture 1"/>
          <p:cNvPicPr>
            <a:picLocks noChangeAspect="1"/>
          </p:cNvPicPr>
          <p:nvPr/>
        </p:nvPicPr>
        <p:blipFill>
          <a:blip r:embed="rId2"/>
          <a:stretch>
            <a:fillRect/>
          </a:stretch>
        </p:blipFill>
        <p:spPr>
          <a:xfrm>
            <a:off x="3359696" y="260648"/>
            <a:ext cx="4392488" cy="432048"/>
          </a:xfrm>
          <a:prstGeom prst="rect">
            <a:avLst/>
          </a:prstGeom>
        </p:spPr>
      </p:pic>
      <p:pic>
        <p:nvPicPr>
          <p:cNvPr id="6" name="Picture 5"/>
          <p:cNvPicPr>
            <a:picLocks noChangeAspect="1"/>
          </p:cNvPicPr>
          <p:nvPr/>
        </p:nvPicPr>
        <p:blipFill>
          <a:blip r:embed="rId3"/>
          <a:stretch>
            <a:fillRect/>
          </a:stretch>
        </p:blipFill>
        <p:spPr>
          <a:xfrm>
            <a:off x="191345" y="908720"/>
            <a:ext cx="6048671" cy="4991100"/>
          </a:xfrm>
          <a:prstGeom prst="rect">
            <a:avLst/>
          </a:prstGeom>
        </p:spPr>
      </p:pic>
      <p:pic>
        <p:nvPicPr>
          <p:cNvPr id="7" name="Picture 6"/>
          <p:cNvPicPr>
            <a:picLocks noChangeAspect="1"/>
          </p:cNvPicPr>
          <p:nvPr/>
        </p:nvPicPr>
        <p:blipFill>
          <a:blip r:embed="rId4"/>
          <a:stretch>
            <a:fillRect/>
          </a:stretch>
        </p:blipFill>
        <p:spPr>
          <a:xfrm>
            <a:off x="6240016" y="874024"/>
            <a:ext cx="5551867" cy="1857375"/>
          </a:xfrm>
          <a:prstGeom prst="rect">
            <a:avLst/>
          </a:prstGeom>
        </p:spPr>
      </p:pic>
      <p:pic>
        <p:nvPicPr>
          <p:cNvPr id="8" name="Picture 7"/>
          <p:cNvPicPr>
            <a:picLocks noChangeAspect="1"/>
          </p:cNvPicPr>
          <p:nvPr/>
        </p:nvPicPr>
        <p:blipFill>
          <a:blip r:embed="rId5"/>
          <a:stretch>
            <a:fillRect/>
          </a:stretch>
        </p:blipFill>
        <p:spPr>
          <a:xfrm>
            <a:off x="5847597" y="2663641"/>
            <a:ext cx="6336703" cy="3168352"/>
          </a:xfrm>
          <a:prstGeom prst="rect">
            <a:avLst/>
          </a:prstGeom>
        </p:spPr>
      </p:pic>
    </p:spTree>
    <p:extLst>
      <p:ext uri="{BB962C8B-B14F-4D97-AF65-F5344CB8AC3E}">
        <p14:creationId xmlns:p14="http://schemas.microsoft.com/office/powerpoint/2010/main" val="32132778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pic>
        <p:nvPicPr>
          <p:cNvPr id="2" name="Picture 1"/>
          <p:cNvPicPr>
            <a:picLocks noChangeAspect="1"/>
          </p:cNvPicPr>
          <p:nvPr/>
        </p:nvPicPr>
        <p:blipFill>
          <a:blip r:embed="rId2"/>
          <a:stretch>
            <a:fillRect/>
          </a:stretch>
        </p:blipFill>
        <p:spPr>
          <a:xfrm>
            <a:off x="3359696" y="260648"/>
            <a:ext cx="4392488" cy="432048"/>
          </a:xfrm>
          <a:prstGeom prst="rect">
            <a:avLst/>
          </a:prstGeom>
        </p:spPr>
      </p:pic>
      <p:pic>
        <p:nvPicPr>
          <p:cNvPr id="5" name="Picture 4"/>
          <p:cNvPicPr>
            <a:picLocks noChangeAspect="1"/>
          </p:cNvPicPr>
          <p:nvPr/>
        </p:nvPicPr>
        <p:blipFill>
          <a:blip r:embed="rId3"/>
          <a:stretch>
            <a:fillRect/>
          </a:stretch>
        </p:blipFill>
        <p:spPr>
          <a:xfrm>
            <a:off x="191344" y="908720"/>
            <a:ext cx="5976663" cy="4896544"/>
          </a:xfrm>
          <a:prstGeom prst="rect">
            <a:avLst/>
          </a:prstGeom>
        </p:spPr>
      </p:pic>
      <p:pic>
        <p:nvPicPr>
          <p:cNvPr id="9" name="Picture 8"/>
          <p:cNvPicPr>
            <a:picLocks noChangeAspect="1"/>
          </p:cNvPicPr>
          <p:nvPr/>
        </p:nvPicPr>
        <p:blipFill>
          <a:blip r:embed="rId4"/>
          <a:stretch>
            <a:fillRect/>
          </a:stretch>
        </p:blipFill>
        <p:spPr>
          <a:xfrm>
            <a:off x="6168007" y="1052736"/>
            <a:ext cx="5904657" cy="3638550"/>
          </a:xfrm>
          <a:prstGeom prst="rect">
            <a:avLst/>
          </a:prstGeom>
        </p:spPr>
      </p:pic>
      <p:pic>
        <p:nvPicPr>
          <p:cNvPr id="10" name="Picture 9"/>
          <p:cNvPicPr>
            <a:picLocks noChangeAspect="1"/>
          </p:cNvPicPr>
          <p:nvPr/>
        </p:nvPicPr>
        <p:blipFill>
          <a:blip r:embed="rId5"/>
          <a:stretch>
            <a:fillRect/>
          </a:stretch>
        </p:blipFill>
        <p:spPr>
          <a:xfrm>
            <a:off x="6019119" y="4645717"/>
            <a:ext cx="6048672" cy="933450"/>
          </a:xfrm>
          <a:prstGeom prst="rect">
            <a:avLst/>
          </a:prstGeom>
        </p:spPr>
      </p:pic>
    </p:spTree>
    <p:extLst>
      <p:ext uri="{BB962C8B-B14F-4D97-AF65-F5344CB8AC3E}">
        <p14:creationId xmlns:p14="http://schemas.microsoft.com/office/powerpoint/2010/main" val="12385935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6" name="Title 1"/>
          <p:cNvSpPr txBox="1">
            <a:spLocks/>
          </p:cNvSpPr>
          <p:nvPr/>
        </p:nvSpPr>
        <p:spPr>
          <a:xfrm>
            <a:off x="3095604" y="2214554"/>
            <a:ext cx="7000924" cy="1928826"/>
          </a:xfrm>
          <a:prstGeom prst="rect">
            <a:avLst/>
          </a:prstGeom>
        </p:spPr>
        <p:txBody>
          <a:bodyPr/>
          <a:lstStyle/>
          <a:p>
            <a:pPr lvl="0" defTabSz="914400">
              <a:lnSpc>
                <a:spcPct val="90000"/>
              </a:lnSpc>
              <a:spcBef>
                <a:spcPct val="0"/>
              </a:spcBef>
              <a:defRPr/>
            </a:pPr>
            <a:r>
              <a:rPr kumimoji="0" lang="en-US" sz="8800" b="1" i="0" u="none" strike="noStrike" kern="1200" cap="none" spc="0" normalizeH="0" baseline="0" noProof="0" dirty="0" smtClean="0">
                <a:ln>
                  <a:noFill/>
                </a:ln>
                <a:solidFill>
                  <a:srgbClr val="FF0000"/>
                </a:solidFill>
                <a:effectLst/>
                <a:uLnTx/>
                <a:uFillTx/>
                <a:ea typeface="+mj-ea"/>
                <a:cs typeface="+mj-cs"/>
              </a:rPr>
              <a:t>Any</a:t>
            </a:r>
            <a:r>
              <a:rPr kumimoji="0" lang="en-US" sz="8800" b="1" i="0" u="none" strike="noStrike" kern="1200" cap="none" spc="0" normalizeH="0" noProof="0" dirty="0" smtClean="0">
                <a:ln>
                  <a:noFill/>
                </a:ln>
                <a:solidFill>
                  <a:srgbClr val="FF0000"/>
                </a:solidFill>
                <a:effectLst/>
                <a:uLnTx/>
                <a:uFillTx/>
                <a:ea typeface="+mj-ea"/>
                <a:cs typeface="+mj-cs"/>
              </a:rPr>
              <a:t> Queries?</a:t>
            </a:r>
            <a:endParaRPr kumimoji="0" lang="en-US" sz="8800" b="1" i="0" u="none" strike="noStrike" kern="1200" cap="none" spc="0" normalizeH="0" baseline="0" noProof="0" dirty="0">
              <a:ln>
                <a:noFill/>
              </a:ln>
              <a:solidFill>
                <a:srgbClr val="FF0000"/>
              </a:solidFill>
              <a:effectLst/>
              <a:uLnTx/>
              <a:uFillTx/>
              <a:ea typeface="+mj-ea"/>
              <a:cs typeface="+mj-cs"/>
            </a:endParaRPr>
          </a:p>
        </p:txBody>
      </p:sp>
    </p:spTree>
    <p:extLst>
      <p:ext uri="{BB962C8B-B14F-4D97-AF65-F5344CB8AC3E}">
        <p14:creationId xmlns:p14="http://schemas.microsoft.com/office/powerpoint/2010/main" val="236736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F12A3C7-BFED-4FAE-B8A4-551B28051951}" type="datetime2">
              <a:rPr lang="en-US" smtClean="0"/>
              <a:pPr/>
              <a:t>Sunday, January 17, 2021</a:t>
            </a:fld>
            <a:endParaRPr lang="en-US" dirty="0"/>
          </a:p>
        </p:txBody>
      </p:sp>
      <p:sp>
        <p:nvSpPr>
          <p:cNvPr id="4" name="Footer Placeholder 3"/>
          <p:cNvSpPr>
            <a:spLocks noGrp="1"/>
          </p:cNvSpPr>
          <p:nvPr>
            <p:ph type="ftr" sz="quarter" idx="12"/>
          </p:nvPr>
        </p:nvSpPr>
        <p:spPr/>
        <p:txBody>
          <a:bodyPr/>
          <a:lstStyle/>
          <a:p>
            <a:r>
              <a:rPr lang="sv-SE" smtClean="0"/>
              <a:t>G.Srinivas</a:t>
            </a:r>
            <a:endParaRPr lang="en-US" dirty="0"/>
          </a:p>
        </p:txBody>
      </p:sp>
      <p:sp>
        <p:nvSpPr>
          <p:cNvPr id="5" name="Rectangle 2"/>
          <p:cNvSpPr txBox="1">
            <a:spLocks noChangeArrowheads="1"/>
          </p:cNvSpPr>
          <p:nvPr/>
        </p:nvSpPr>
        <p:spPr bwMode="auto">
          <a:xfrm>
            <a:off x="1199456" y="-27384"/>
            <a:ext cx="937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lvl="0" defTabSz="914400">
              <a:defRPr/>
            </a:pPr>
            <a:r>
              <a:rPr lang="en-IN" kern="0" dirty="0">
                <a:solidFill>
                  <a:srgbClr val="000000"/>
                </a:solidFill>
                <a:latin typeface="Times New Roman"/>
              </a:rPr>
              <a:t>Inherited A</a:t>
            </a:r>
            <a:r>
              <a:rPr lang="en-IN" kern="0" dirty="0" smtClean="0">
                <a:solidFill>
                  <a:srgbClr val="000000"/>
                </a:solidFill>
                <a:latin typeface="Times New Roman"/>
              </a:rPr>
              <a:t>ttributes</a:t>
            </a:r>
            <a:r>
              <a:rPr lang="en-IN" dirty="0"/>
              <a:t> </a:t>
            </a:r>
            <a:endParaRPr kumimoji="0" lang="en-US" altLang="en-US" sz="3200" b="1" i="0" u="none" strike="noStrike" kern="0" cap="none" spc="0" normalizeH="0" baseline="0" noProof="0" dirty="0" smtClean="0">
              <a:ln>
                <a:noFill/>
              </a:ln>
              <a:solidFill>
                <a:srgbClr val="000000"/>
              </a:solidFill>
              <a:effectLst/>
              <a:uLnTx/>
              <a:uFillTx/>
              <a:latin typeface="Times New Roman"/>
              <a:ea typeface="+mj-ea"/>
              <a:cs typeface="+mj-cs"/>
            </a:endParaRPr>
          </a:p>
        </p:txBody>
      </p:sp>
      <p:sp>
        <p:nvSpPr>
          <p:cNvPr id="7" name="Rectangle 3"/>
          <p:cNvSpPr txBox="1">
            <a:spLocks noChangeArrowheads="1"/>
          </p:cNvSpPr>
          <p:nvPr/>
        </p:nvSpPr>
        <p:spPr bwMode="auto">
          <a:xfrm>
            <a:off x="911423" y="836712"/>
            <a:ext cx="10432361" cy="544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0" fontAlgn="base" hangingPunct="0">
              <a:spcBef>
                <a:spcPct val="20000"/>
              </a:spcBef>
              <a:spcAft>
                <a:spcPct val="0"/>
              </a:spcAft>
              <a:buChar char="»"/>
              <a:defRPr sz="1200">
                <a:solidFill>
                  <a:schemeClr val="tx1"/>
                </a:solidFill>
                <a:latin typeface="+mn-lt"/>
              </a:defRPr>
            </a:lvl6pPr>
            <a:lvl7pPr marL="2971800" indent="-228600" algn="l" rtl="0" eaLnBrk="0" fontAlgn="base" hangingPunct="0">
              <a:spcBef>
                <a:spcPct val="20000"/>
              </a:spcBef>
              <a:spcAft>
                <a:spcPct val="0"/>
              </a:spcAft>
              <a:buChar char="»"/>
              <a:defRPr sz="1200">
                <a:solidFill>
                  <a:schemeClr val="tx1"/>
                </a:solidFill>
                <a:latin typeface="+mn-lt"/>
              </a:defRPr>
            </a:lvl7pPr>
            <a:lvl8pPr marL="3429000" indent="-228600" algn="l" rtl="0" eaLnBrk="0" fontAlgn="base" hangingPunct="0">
              <a:spcBef>
                <a:spcPct val="20000"/>
              </a:spcBef>
              <a:spcAft>
                <a:spcPct val="0"/>
              </a:spcAft>
              <a:buChar char="»"/>
              <a:defRPr sz="1200">
                <a:solidFill>
                  <a:schemeClr val="tx1"/>
                </a:solidFill>
                <a:latin typeface="+mn-lt"/>
              </a:defRPr>
            </a:lvl8pPr>
            <a:lvl9pPr marL="3886200" indent="-228600" algn="l" rtl="0" eaLnBrk="0" fontAlgn="base" hangingPunct="0">
              <a:spcBef>
                <a:spcPct val="20000"/>
              </a:spcBef>
              <a:spcAft>
                <a:spcPct val="0"/>
              </a:spcAft>
              <a:buChar char="»"/>
              <a:defRPr sz="1200">
                <a:solidFill>
                  <a:schemeClr val="tx1"/>
                </a:solidFill>
                <a:latin typeface="+mn-lt"/>
              </a:defRPr>
            </a:lvl9pPr>
          </a:lstStyle>
          <a:p>
            <a:pPr lvl="0" defTabSz="914400">
              <a:defRPr/>
            </a:pPr>
            <a:endParaRPr lang="en-US" dirty="0" smtClean="0"/>
          </a:p>
          <a:p>
            <a:pPr lvl="0" defTabSz="914400">
              <a:defRPr/>
            </a:pPr>
            <a:r>
              <a:rPr lang="en-US" dirty="0" smtClean="0"/>
              <a:t>An </a:t>
            </a:r>
            <a:r>
              <a:rPr lang="en-US" dirty="0"/>
              <a:t>attribute is said to be </a:t>
            </a:r>
            <a:r>
              <a:rPr lang="en-US" dirty="0" smtClean="0">
                <a:solidFill>
                  <a:srgbClr val="FF0000"/>
                </a:solidFill>
              </a:rPr>
              <a:t>Inherited</a:t>
            </a:r>
            <a:r>
              <a:rPr lang="en-US" dirty="0"/>
              <a:t> if </a:t>
            </a:r>
            <a:r>
              <a:rPr lang="en-US" dirty="0" smtClean="0"/>
              <a:t>its value at a parse </a:t>
            </a:r>
            <a:r>
              <a:rPr lang="en-US" dirty="0"/>
              <a:t>tree node </a:t>
            </a:r>
            <a:r>
              <a:rPr lang="en-US" dirty="0" smtClean="0"/>
              <a:t>is </a:t>
            </a:r>
            <a:r>
              <a:rPr lang="en-US" dirty="0"/>
              <a:t>determined </a:t>
            </a:r>
            <a:r>
              <a:rPr lang="en-US" dirty="0" smtClean="0"/>
              <a:t>by</a:t>
            </a:r>
            <a:r>
              <a:rPr lang="en-US" dirty="0"/>
              <a:t> the attribute value at </a:t>
            </a:r>
            <a:r>
              <a:rPr lang="en-US" dirty="0">
                <a:solidFill>
                  <a:srgbClr val="FF0000"/>
                </a:solidFill>
              </a:rPr>
              <a:t>parent and/or siblings </a:t>
            </a:r>
            <a:r>
              <a:rPr lang="en-US" dirty="0"/>
              <a:t>node</a:t>
            </a:r>
            <a:r>
              <a:rPr lang="en-US" dirty="0" smtClean="0"/>
              <a:t>.</a:t>
            </a:r>
          </a:p>
          <a:p>
            <a:pPr lvl="0" defTabSz="914400">
              <a:defRPr/>
            </a:pPr>
            <a:endParaRPr lang="en-US" dirty="0" smtClean="0"/>
          </a:p>
          <a:p>
            <a:pPr lvl="0" defTabSz="914400">
              <a:defRPr/>
            </a:pPr>
            <a:r>
              <a:rPr lang="en-US" dirty="0"/>
              <a:t>In case of S → ABC if A can get values from S, B and C. B can take values from S, A, and C. Likewise, C can take values from S, A, and B then S is said to be Inherited Attribute</a:t>
            </a:r>
            <a:r>
              <a:rPr lang="en-US" dirty="0" smtClean="0"/>
              <a:t>.</a:t>
            </a:r>
          </a:p>
          <a:p>
            <a:pPr lvl="0" defTabSz="914400">
              <a:defRPr/>
            </a:pPr>
            <a:endParaRPr lang="en-US" dirty="0" smtClean="0"/>
          </a:p>
          <a:p>
            <a:pPr lvl="0" defTabSz="914400">
              <a:defRPr/>
            </a:pPr>
            <a:r>
              <a:rPr lang="en-US" dirty="0"/>
              <a:t>The production must have non-terminal as a symbol in its </a:t>
            </a:r>
            <a:r>
              <a:rPr lang="en-US" dirty="0" smtClean="0"/>
              <a:t>body.</a:t>
            </a:r>
          </a:p>
          <a:p>
            <a:pPr lvl="0" defTabSz="914400">
              <a:defRPr/>
            </a:pPr>
            <a:endParaRPr lang="en-US" altLang="en-US" sz="2800" kern="0" dirty="0">
              <a:solidFill>
                <a:srgbClr val="000000"/>
              </a:solidFill>
              <a:latin typeface="Times New Roman"/>
            </a:endParaRPr>
          </a:p>
          <a:p>
            <a:pPr lvl="0" defTabSz="914400">
              <a:defRPr/>
            </a:pPr>
            <a:r>
              <a:rPr lang="en-US" dirty="0"/>
              <a:t>It can be evaluated during a single top-down and sideways traversal of parse tree</a:t>
            </a:r>
            <a:r>
              <a:rPr lang="en-US" dirty="0" smtClean="0"/>
              <a:t>.</a:t>
            </a:r>
          </a:p>
        </p:txBody>
      </p:sp>
    </p:spTree>
    <p:extLst>
      <p:ext uri="{BB962C8B-B14F-4D97-AF65-F5344CB8AC3E}">
        <p14:creationId xmlns:p14="http://schemas.microsoft.com/office/powerpoint/2010/main" val="2402734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3825</TotalTime>
  <Words>4560</Words>
  <Application>Microsoft Office PowerPoint</Application>
  <PresentationFormat>Widescreen</PresentationFormat>
  <Paragraphs>1297</Paragraphs>
  <Slides>83</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83</vt:i4>
      </vt:variant>
    </vt:vector>
  </HeadingPairs>
  <TitlesOfParts>
    <vt:vector size="99" baseType="lpstr">
      <vt:lpstr>Arial</vt:lpstr>
      <vt:lpstr>Arimo</vt:lpstr>
      <vt:lpstr>Britannic Bold</vt:lpstr>
      <vt:lpstr>Calibri</vt:lpstr>
      <vt:lpstr>Calibri Light</vt:lpstr>
      <vt:lpstr>Cambria</vt:lpstr>
      <vt:lpstr>Courier New</vt:lpstr>
      <vt:lpstr>Eras Bold ITC</vt:lpstr>
      <vt:lpstr>Symbol</vt:lpstr>
      <vt:lpstr>Times New Roman</vt:lpstr>
      <vt:lpstr>Trebuchet MS</vt:lpstr>
      <vt:lpstr>TwCenMT</vt:lpstr>
      <vt:lpstr>TwCenMT,Bold</vt:lpstr>
      <vt:lpstr>Verdana</vt:lpstr>
      <vt:lpstr>Wingdings</vt:lpstr>
      <vt:lpstr>Office Theme</vt:lpstr>
      <vt:lpstr>  Unit-IV Semantic Analyzer and Intermediate Code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Srinivas</cp:lastModifiedBy>
  <cp:revision>510</cp:revision>
  <dcterms:created xsi:type="dcterms:W3CDTF">2019-12-14T03:50:52Z</dcterms:created>
  <dcterms:modified xsi:type="dcterms:W3CDTF">2021-01-17T05:42:57Z</dcterms:modified>
</cp:coreProperties>
</file>