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E651CF-1710-459F-A2DD-5C5F9812346A}">
          <p14:sldIdLst>
            <p14:sldId id="256"/>
            <p14:sldId id="257"/>
          </p14:sldIdLst>
        </p14:section>
        <p14:section name="Untitled Section" id="{A3BC6873-2750-40E7-9F23-6353DB4071E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0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3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05204440,&quot;Placement&quot;:&quot;Header&quot;,&quot;Top&quot;:0.0,&quot;Left&quot;:450.68,&quot;SlideWidth&quot;:960,&quot;SlideHeight&quot;:540}">
            <a:extLst>
              <a:ext uri="{FF2B5EF4-FFF2-40B4-BE49-F238E27FC236}">
                <a16:creationId xmlns:a16="http://schemas.microsoft.com/office/drawing/2014/main" id="{2925B1B9-17C7-4E35-BA4A-F0EEFDC68BC9}"/>
              </a:ext>
            </a:extLst>
          </p:cNvPr>
          <p:cNvSpPr txBox="1"/>
          <p:nvPr userDrawn="1"/>
        </p:nvSpPr>
        <p:spPr>
          <a:xfrm>
            <a:off x="5723636" y="0"/>
            <a:ext cx="74472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Internal Use</a:t>
            </a:r>
          </a:p>
        </p:txBody>
      </p:sp>
      <p:sp>
        <p:nvSpPr>
          <p:cNvPr id="8" name="MSIPCMContentMarking" descr="{&quot;HashCode&quot;:441364199,&quot;Placement&quot;:&quot;Footer&quot;,&quot;Top&quot;:519.343,&quot;Left&quot;:405.131256,&quot;SlideWidth&quot;:960,&quot;SlideHeight&quot;:540}">
            <a:extLst>
              <a:ext uri="{FF2B5EF4-FFF2-40B4-BE49-F238E27FC236}">
                <a16:creationId xmlns:a16="http://schemas.microsoft.com/office/drawing/2014/main" id="{4CD9AAF6-8B6C-41CE-BA1B-716AE457872C}"/>
              </a:ext>
            </a:extLst>
          </p:cNvPr>
          <p:cNvSpPr txBox="1"/>
          <p:nvPr userDrawn="1"/>
        </p:nvSpPr>
        <p:spPr>
          <a:xfrm>
            <a:off x="5145167" y="6595656"/>
            <a:ext cx="190166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For RealPage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4119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art of neon orange and purple gradient">
            <a:extLst>
              <a:ext uri="{FF2B5EF4-FFF2-40B4-BE49-F238E27FC236}">
                <a16:creationId xmlns:a16="http://schemas.microsoft.com/office/drawing/2014/main" id="{92651492-9B0F-4F0C-AAAD-339434708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75" b="47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5FE64-C247-4E24-A943-8B4015A1E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/>
              <a:t>Microservices</a:t>
            </a: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64852-C761-4E7F-8B1E-6C231F713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US" sz="1400"/>
              <a:t>Siva Sankar Alamalakala</a:t>
            </a:r>
            <a:endParaRPr lang="en-US" sz="1400" dirty="0"/>
          </a:p>
        </p:txBody>
      </p:sp>
      <p:sp>
        <p:nvSpPr>
          <p:cNvPr id="13" name="m!!accent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7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709B-740C-48EF-BF00-F26941428A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8069" y="427160"/>
            <a:ext cx="4521200" cy="5778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.NET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50DF7-128E-4D05-A067-558E6EE05660}"/>
              </a:ext>
            </a:extLst>
          </p:cNvPr>
          <p:cNvSpPr txBox="1"/>
          <p:nvPr/>
        </p:nvSpPr>
        <p:spPr>
          <a:xfrm>
            <a:off x="597877" y="1327638"/>
            <a:ext cx="894177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“Microservices”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(2 pizza team, 2 week to build)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Responsible for doing 1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Organizationally aligned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From part of the (distributed) whole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Self-contained / Autonomous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A92A3C-9700-43CD-A215-D276441D790E}"/>
              </a:ext>
            </a:extLst>
          </p:cNvPr>
          <p:cNvGrpSpPr/>
          <p:nvPr/>
        </p:nvGrpSpPr>
        <p:grpSpPr>
          <a:xfrm>
            <a:off x="1116621" y="3429000"/>
            <a:ext cx="2083777" cy="1204546"/>
            <a:chOff x="1116621" y="3429000"/>
            <a:chExt cx="2083777" cy="12045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DBBDD58-A494-4952-B8E6-8D2ACC1449EE}"/>
                </a:ext>
              </a:extLst>
            </p:cNvPr>
            <p:cNvSpPr/>
            <p:nvPr/>
          </p:nvSpPr>
          <p:spPr>
            <a:xfrm>
              <a:off x="1116621" y="3429000"/>
              <a:ext cx="2083777" cy="12045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Flight Catalog</a:t>
              </a:r>
            </a:p>
            <a:p>
              <a:pPr algn="ctr"/>
              <a:r>
                <a:rPr lang="en-US" sz="1600" dirty="0"/>
                <a:t>(.NET)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4645C0-B651-48D1-848F-AEB8D7496E1B}"/>
                </a:ext>
              </a:extLst>
            </p:cNvPr>
            <p:cNvSpPr/>
            <p:nvPr/>
          </p:nvSpPr>
          <p:spPr>
            <a:xfrm>
              <a:off x="1288072" y="4079625"/>
              <a:ext cx="1740877" cy="413238"/>
            </a:xfrm>
            <a:prstGeom prst="roundRect">
              <a:avLst/>
            </a:prstGeom>
            <a:solidFill>
              <a:srgbClr val="004F8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Instance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5C4671-0CAF-452E-81C5-E6E78E7C20EC}"/>
              </a:ext>
            </a:extLst>
          </p:cNvPr>
          <p:cNvGrpSpPr/>
          <p:nvPr/>
        </p:nvGrpSpPr>
        <p:grpSpPr>
          <a:xfrm>
            <a:off x="4413736" y="3429000"/>
            <a:ext cx="2083777" cy="1204546"/>
            <a:chOff x="1116621" y="3429000"/>
            <a:chExt cx="2083777" cy="120454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5F28A3D-D990-45DD-A29D-29229EC5C53A}"/>
                </a:ext>
              </a:extLst>
            </p:cNvPr>
            <p:cNvSpPr/>
            <p:nvPr/>
          </p:nvSpPr>
          <p:spPr>
            <a:xfrm>
              <a:off x="1116621" y="3429000"/>
              <a:ext cx="2083777" cy="12045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Flight Catalog</a:t>
              </a:r>
            </a:p>
            <a:p>
              <a:pPr algn="ctr"/>
              <a:r>
                <a:rPr lang="en-US" sz="1600" dirty="0"/>
                <a:t>(.NET)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96C752D-C059-4F8D-BDBC-B69ACCEDCFED}"/>
                </a:ext>
              </a:extLst>
            </p:cNvPr>
            <p:cNvSpPr/>
            <p:nvPr/>
          </p:nvSpPr>
          <p:spPr>
            <a:xfrm>
              <a:off x="1288072" y="4079625"/>
              <a:ext cx="1740877" cy="413238"/>
            </a:xfrm>
            <a:prstGeom prst="roundRect">
              <a:avLst/>
            </a:prstGeom>
            <a:solidFill>
              <a:srgbClr val="004F8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Instance 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59C6DC-5D35-459A-B88D-39C9663327A6}"/>
              </a:ext>
            </a:extLst>
          </p:cNvPr>
          <p:cNvGrpSpPr/>
          <p:nvPr/>
        </p:nvGrpSpPr>
        <p:grpSpPr>
          <a:xfrm>
            <a:off x="7949715" y="3429000"/>
            <a:ext cx="2083777" cy="1204546"/>
            <a:chOff x="1116621" y="3429000"/>
            <a:chExt cx="2083777" cy="120454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C6DBC9-FF03-4769-B61E-5ACBE9FFC988}"/>
                </a:ext>
              </a:extLst>
            </p:cNvPr>
            <p:cNvSpPr/>
            <p:nvPr/>
          </p:nvSpPr>
          <p:spPr>
            <a:xfrm>
              <a:off x="1116621" y="3429000"/>
              <a:ext cx="2083777" cy="12045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Flight Catalog</a:t>
              </a:r>
            </a:p>
            <a:p>
              <a:pPr algn="ctr"/>
              <a:r>
                <a:rPr lang="en-US" sz="1600" dirty="0"/>
                <a:t>(.NET)</a:t>
              </a: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D1F7878-2CDC-40B6-8200-7432E0684DEF}"/>
                </a:ext>
              </a:extLst>
            </p:cNvPr>
            <p:cNvSpPr/>
            <p:nvPr/>
          </p:nvSpPr>
          <p:spPr>
            <a:xfrm>
              <a:off x="1288072" y="4079625"/>
              <a:ext cx="1740877" cy="413238"/>
            </a:xfrm>
            <a:prstGeom prst="roundRect">
              <a:avLst/>
            </a:prstGeom>
            <a:solidFill>
              <a:srgbClr val="004F8A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Instance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8196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F1833"/>
      </a:dk2>
      <a:lt2>
        <a:srgbClr val="F3F3F0"/>
      </a:lt2>
      <a:accent1>
        <a:srgbClr val="4C21D7"/>
      </a:accent1>
      <a:accent2>
        <a:srgbClr val="294BE7"/>
      </a:accent2>
      <a:accent3>
        <a:srgbClr val="A529E7"/>
      </a:accent3>
      <a:accent4>
        <a:srgbClr val="D53017"/>
      </a:accent4>
      <a:accent5>
        <a:srgbClr val="E79129"/>
      </a:accent5>
      <a:accent6>
        <a:srgbClr val="B8B214"/>
      </a:accent6>
      <a:hlink>
        <a:srgbClr val="BF3F6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Microservices</vt:lpstr>
      <vt:lpstr>.NET 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Siva Alamalakala</dc:creator>
  <cp:lastModifiedBy>Siva Alamalakala</cp:lastModifiedBy>
  <cp:revision>4</cp:revision>
  <dcterms:created xsi:type="dcterms:W3CDTF">2021-12-17T08:50:19Z</dcterms:created>
  <dcterms:modified xsi:type="dcterms:W3CDTF">2021-12-17T10:24:53Z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970c53-fc97-4c45-87e9-80615808800c_Enabled">
    <vt:lpwstr>true</vt:lpwstr>
  </property>
  <property fmtid="{D5CDD505-2E9C-101B-9397-08002B2CF9AE}" pid="3" name="MSIP_Label_36970c53-fc97-4c45-87e9-80615808800c_SetDate">
    <vt:lpwstr>2021-12-17T10:24:53Z</vt:lpwstr>
  </property>
  <property fmtid="{D5CDD505-2E9C-101B-9397-08002B2CF9AE}" pid="4" name="MSIP_Label_36970c53-fc97-4c45-87e9-80615808800c_Method">
    <vt:lpwstr>Standard</vt:lpwstr>
  </property>
  <property fmtid="{D5CDD505-2E9C-101B-9397-08002B2CF9AE}" pid="5" name="MSIP_Label_36970c53-fc97-4c45-87e9-80615808800c_Name">
    <vt:lpwstr>Sensitive</vt:lpwstr>
  </property>
  <property fmtid="{D5CDD505-2E9C-101B-9397-08002B2CF9AE}" pid="6" name="MSIP_Label_36970c53-fc97-4c45-87e9-80615808800c_SiteId">
    <vt:lpwstr>2c94bed6-d675-4d3d-a53b-7b461fd6acc2</vt:lpwstr>
  </property>
  <property fmtid="{D5CDD505-2E9C-101B-9397-08002B2CF9AE}" pid="7" name="MSIP_Label_36970c53-fc97-4c45-87e9-80615808800c_ActionId">
    <vt:lpwstr>9c169860-0770-4b5e-8e70-8093788d6ec8</vt:lpwstr>
  </property>
  <property fmtid="{D5CDD505-2E9C-101B-9397-08002B2CF9AE}" pid="8" name="MSIP_Label_36970c53-fc97-4c45-87e9-80615808800c_ContentBits">
    <vt:lpwstr>3</vt:lpwstr>
  </property>
</Properties>
</file>