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V/2lNGH/jorq6K5oslY+k0RbT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E888BB-4E16-4131-ADDE-719A634A15B4}">
  <a:tblStyle styleId="{92E888BB-4E16-4131-ADDE-719A634A1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D1E92D-CD91-478C-9C73-2729F5E2A67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6d3ab2c3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6d3ab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204111" y="2109458"/>
            <a:ext cx="7297093" cy="1819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89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 - Generic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App CTA </a:t>
            </a:r>
            <a:r>
              <a:rPr lang="en-IN"/>
              <a:t>Tags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4159405"/>
            <a:ext cx="6858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 11th Oct 2023</a:t>
            </a:r>
            <a:endParaRPr/>
          </a:p>
        </p:txBody>
      </p:sp>
      <p:pic>
        <p:nvPicPr>
          <p:cNvPr descr="Graphical user interface, applicati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522" y="-232610"/>
            <a:ext cx="2438956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1" type="ftr"/>
          </p:nvPr>
        </p:nvSpPr>
        <p:spPr>
          <a:xfrm>
            <a:off x="0" y="6356351"/>
            <a:ext cx="9144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Team Implementation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2617825" y="96275"/>
            <a:ext cx="474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-12821" y="902948"/>
            <a:ext cx="9169800" cy="6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Adobe Launch SDK should be implemented to trigger the custom events​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and paste the </a:t>
            </a:r>
            <a:r>
              <a:rPr b="1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contextData as it is without changing the Camel Casing</a:t>
            </a: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values should be passed in lowercase.​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Track State(Page Load Event) and Track Action(Non-Page Load event) should be fired along with the contextData.​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 data should be fired with specific event.​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1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&lt;&gt; </a:t>
            </a: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Implementation Team after ABFRL QA team will give the confirmation/sign off for the testing done by them.​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post-production UAT adobe’s codes are pushed to live.​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 Category value should be consistent for every product for entire website.​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IN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6d3ab2c3_0_0"/>
          <p:cNvSpPr txBox="1"/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00"/>
                </a:highlight>
              </a:rPr>
              <a:t>Super App Brands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3" name="Google Shape;103;g28b6d3ab2c3_0_0"/>
          <p:cNvSpPr txBox="1"/>
          <p:nvPr>
            <p:ph idx="1" type="body"/>
          </p:nvPr>
        </p:nvSpPr>
        <p:spPr>
          <a:xfrm>
            <a:off x="342900" y="1600200"/>
            <a:ext cx="61722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1800"/>
              <a:t>Since Super App contains multiple cross-brands journey, therefore w.r.t to tracking the brand/product brand currently included( along with the value to be passed in the contextData key)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4" name="Google Shape;104;g28b6d3ab2c3_0_0"/>
          <p:cNvGraphicFramePr/>
          <p:nvPr/>
        </p:nvGraphicFramePr>
        <p:xfrm>
          <a:off x="714375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{92E888BB-4E16-4131-ADDE-719A634A15B4}</a:tableStyleId>
              </a:tblPr>
              <a:tblGrid>
                <a:gridCol w="3857625"/>
                <a:gridCol w="385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Brand/Product Brand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Context Data 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Van Huesen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Peter England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Allen Solly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Louis Phillipe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Reebok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reebok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American Eagle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aoe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Forever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Simon Carter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pping cart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13793"/>
          <a:stretch/>
        </p:blipFill>
        <p:spPr>
          <a:xfrm>
            <a:off x="15" y="10"/>
            <a:ext cx="9143985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>
            <a:off x="1" y="4023810"/>
            <a:ext cx="8262707" cy="2262375"/>
          </a:xfrm>
          <a:custGeom>
            <a:rect b="b" l="l" r="r" t="t"/>
            <a:pathLst>
              <a:path extrusionOk="0" h="2262375" w="11016943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rgbClr val="262626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>
            <p:ph type="ctrTitle"/>
          </p:nvPr>
        </p:nvSpPr>
        <p:spPr>
          <a:xfrm>
            <a:off x="630937" y="4199861"/>
            <a:ext cx="6642044" cy="1336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IN" sz="5400">
                <a:solidFill>
                  <a:srgbClr val="FFFFFF"/>
                </a:solidFill>
              </a:rPr>
              <a:t>Generic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268255" y="199177"/>
            <a:ext cx="45527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menu 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16" y="857232"/>
            <a:ext cx="3086100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4286248" y="1714488"/>
            <a:ext cx="1000132" cy="35719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4929190" y="4714884"/>
            <a:ext cx="1000132" cy="35719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4357686" y="3071810"/>
            <a:ext cx="1000132" cy="357190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5"/>
          <p:cNvGraphicFramePr/>
          <p:nvPr/>
        </p:nvGraphicFramePr>
        <p:xfrm>
          <a:off x="-178598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{47D1E92D-CD91-478C-9C73-2729F5E2A678}</a:tableStyleId>
              </a:tblPr>
              <a:tblGrid>
                <a:gridCol w="1059650"/>
                <a:gridCol w="1304200"/>
                <a:gridCol w="4626200"/>
                <a:gridCol w="2640725"/>
                <a:gridCol w="3085175"/>
              </a:tblGrid>
              <a:tr h="5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UAT Status  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</a:tr>
              <a:tr h="990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Menu tracking</a:t>
                      </a:r>
                      <a:endParaRPr/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CTAs</a:t>
                      </a:r>
                      <a:endParaRPr/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linkName : 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"&lt;android/ios&gt;|&lt;page name without word page from which menu is clicked, // eg : home, category,etc.</a:t>
                      </a:r>
                      <a:b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linkPageName: "&lt;page name&gt;", //the name of the page from where the product was clicked, eg : home page, product listing page 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brand: "&lt;brand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menuNav: “&lt;level1:level2:level3&gt;”,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ACPCore.trackAction(“&lt;cta name&gt;", contextData);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//for brand expected values, refer to slide no. 3</a:t>
                      </a:r>
                      <a:endParaRPr b="1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&lt;ctaName&gt; will be the menu option clicked, eg: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Polo Tshirt, men, accessories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menuNav, the expected values will be like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Level1- when user clicks on collection, men, women, sale, etc, then menuNav value will be:m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Level2- when user clicks on shirt tshirts, suits, accessories, etc then menuNav value will be: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men:shirts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Men:wallets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Level3- when user clicks on casual shirt, formal blazers, socks, etc then menuNav value will be: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men:suits:formal suits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men:shirt:casual shirt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footer cta</a:t>
            </a: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512" y="1696549"/>
            <a:ext cx="3178683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 flipH="1" rot="10800000">
            <a:off x="1643327" y="2535805"/>
            <a:ext cx="1646761" cy="3122142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2457" y="1482585"/>
            <a:ext cx="2541355" cy="4245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/>
          <p:nvPr/>
        </p:nvSpPr>
        <p:spPr>
          <a:xfrm flipH="1" rot="10800000">
            <a:off x="5614908" y="5293536"/>
            <a:ext cx="2359563" cy="513467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7"/>
          <p:cNvGraphicFramePr/>
          <p:nvPr/>
        </p:nvGraphicFramePr>
        <p:xfrm>
          <a:off x="-178598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{47D1E92D-CD91-478C-9C73-2729F5E2A678}</a:tableStyleId>
              </a:tblPr>
              <a:tblGrid>
                <a:gridCol w="1059650"/>
                <a:gridCol w="1304200"/>
                <a:gridCol w="4626200"/>
                <a:gridCol w="2640725"/>
                <a:gridCol w="3085175"/>
              </a:tblGrid>
              <a:tr h="51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UAT Status  </a:t>
                      </a:r>
                      <a:endParaRPr sz="1400" u="none" cap="none" strike="noStrike"/>
                    </a:p>
                  </a:txBody>
                  <a:tcPr marT="45725" marB="45725" marR="68600" marL="68600">
                    <a:solidFill>
                      <a:schemeClr val="accent1"/>
                    </a:solidFill>
                  </a:tcPr>
                </a:tc>
              </a:tr>
              <a:tr h="990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Footer click</a:t>
                      </a:r>
                      <a:endParaRPr/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CTAs</a:t>
                      </a:r>
                      <a:endParaRPr/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linkName : 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"&lt;android/ios&gt;|&lt;page name without word page from which cta is clicked, // eg : home, category,etc.</a:t>
                      </a:r>
                      <a:b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linkPageName: "&lt;page name&gt;", //the name of the page from where the cta was clicked, eg : home page, product listing page 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brand: "&lt;brand name&gt;",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ACPCore.trackAction(“&lt;cta name&gt;",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I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//for brand expected values, refer to slide no. 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600" marL="68600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2023-08-30T09:41:52Z</dcterms:created>
  <dc:creator>kabir kapoor</dc:creator>
</cp:coreProperties>
</file>