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o4bvPxrQuA6hUN/GbAcT5uqT3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802846-A9B9-42EF-9A78-33A8240DD5F0}">
  <a:tblStyle styleId="{37802846-A9B9-42EF-9A78-33A8240DD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569AD4A-9B45-4A51-B76F-4359CDE6204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32504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6f325040a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6f32504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6f3250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05482" y="2109457"/>
            <a:ext cx="9144000" cy="21374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Brands-Store/Delivery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/>
              <a:t>App</a:t>
            </a:r>
            <a:r>
              <a:rPr lang="en-IN">
                <a:solidFill>
                  <a:schemeClr val="dk1"/>
                </a:solidFill>
              </a:rPr>
              <a:t> Tagging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3999" y="4246880"/>
            <a:ext cx="9144000" cy="969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IN"/>
              <a:t> 17th Oct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355600" y="274320"/>
            <a:ext cx="4226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 </a:t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2548" y="1113440"/>
            <a:ext cx="3152775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/>
          <p:nvPr/>
        </p:nvSpPr>
        <p:spPr>
          <a:xfrm>
            <a:off x="3359427" y="1974528"/>
            <a:ext cx="1997764" cy="41086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5394" y="1113440"/>
            <a:ext cx="2962100" cy="39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7886909" y="4636223"/>
            <a:ext cx="839070" cy="29817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3128" y="2982761"/>
            <a:ext cx="2776326" cy="345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/>
          <p:nvPr/>
        </p:nvSpPr>
        <p:spPr>
          <a:xfrm>
            <a:off x="3852153" y="6132443"/>
            <a:ext cx="730008" cy="23698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178904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729800"/>
                <a:gridCol w="1899825"/>
                <a:gridCol w="59566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channel:"&lt;android/ios&gt;|cms store locator",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search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ACPCore.trackAction(“</a:t>
                      </a:r>
                      <a:r>
                        <a:rPr lang="en-IN" sz="1600" u="none" cap="none" strike="noStrike"/>
                        <a:t>&lt;cta name&gt;", 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162560" y="213360"/>
            <a:ext cx="39522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address click</a:t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093" y="597224"/>
            <a:ext cx="3124200" cy="60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/>
          <p:nvPr/>
        </p:nvSpPr>
        <p:spPr>
          <a:xfrm>
            <a:off x="3023373" y="4898312"/>
            <a:ext cx="3021639" cy="136246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509200"/>
                <a:gridCol w="1589100"/>
                <a:gridCol w="6312025"/>
                <a:gridCol w="278167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Address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linkName:“address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channel:"&lt;android/ios&gt;|cms store locator 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search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storeSearchType: “&lt;pincode/locate me/area name&gt;”, //if user clicks on locate me or searches through pincode or area 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storeDetails: “&lt;storeCode&gt;|&lt;storeName&gt;|&lt;storePincode&gt;”,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ACPCore.trackAction(“&lt;</a:t>
                      </a:r>
                      <a:r>
                        <a:rPr lang="en-IN" sz="1600" u="none" cap="none" strike="noStrike"/>
                        <a:t>locate me/address click&gt;", </a:t>
                      </a:r>
                      <a:r>
                        <a:rPr lang="en-IN" sz="1600"/>
                        <a:t>contextData);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/>
        </p:nvSpPr>
        <p:spPr>
          <a:xfrm>
            <a:off x="298174" y="281910"/>
            <a:ext cx="3935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Store Page Load</a:t>
            </a:r>
            <a:endParaRPr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425" y="743574"/>
            <a:ext cx="2903576" cy="5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4"/>
          <p:cNvGraphicFramePr/>
          <p:nvPr/>
        </p:nvGraphicFramePr>
        <p:xfrm>
          <a:off x="1" y="-4044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660125"/>
                <a:gridCol w="1704525"/>
                <a:gridCol w="5850375"/>
                <a:gridCol w="2976975"/>
              </a:tblGrid>
              <a:tr h="53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73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Store Details page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“store details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"&lt;android/ios&gt;|cms store locator",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storeDetails: “&lt;storeCode&gt;|&lt;storeName&gt;|&lt;storePincode&gt;”,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“&lt;brand name&gt; - store details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store details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/>
        </p:nvSpPr>
        <p:spPr>
          <a:xfrm>
            <a:off x="417443" y="516835"/>
            <a:ext cx="40949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call back icon </a:t>
            </a:r>
            <a:endParaRPr/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2365" y="1108045"/>
            <a:ext cx="2770118" cy="53577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/>
          <p:nvPr/>
        </p:nvSpPr>
        <p:spPr>
          <a:xfrm>
            <a:off x="6096000" y="5749955"/>
            <a:ext cx="1020417" cy="48188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615725"/>
                <a:gridCol w="1944200"/>
                <a:gridCol w="6205200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Call me back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“call me back",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channel:"&lt;android/ios&gt;|cms store locator",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details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ACPCore.trackAction(“call me back",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268357" y="357809"/>
            <a:ext cx="51484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shop directions 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832" y="727141"/>
            <a:ext cx="2950593" cy="578243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/>
          <p:nvPr/>
        </p:nvSpPr>
        <p:spPr>
          <a:xfrm>
            <a:off x="5247861" y="5327374"/>
            <a:ext cx="1411356" cy="54665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" name="Google Shape;205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873200"/>
                <a:gridCol w="1580225"/>
                <a:gridCol w="5859250"/>
                <a:gridCol w="28793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Direction to shop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“direction",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channel:"&lt;android/ios&gt;|cms store locator",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details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ACPCore.trackAction(“direction",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f325040a_0_81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6f325040a_0_81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calling the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 and Track Action functions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Team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/>
        </p:nvSpPr>
        <p:spPr>
          <a:xfrm>
            <a:off x="447261" y="327991"/>
            <a:ext cx="4692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Express Delivery button</a:t>
            </a:r>
            <a:endParaRPr/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6008" y="789657"/>
            <a:ext cx="2904205" cy="562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8663" y="789655"/>
            <a:ext cx="2812632" cy="5625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9780740" y="1157422"/>
            <a:ext cx="1288314" cy="35855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634598" y="2488916"/>
            <a:ext cx="1862455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740025"/>
                <a:gridCol w="1447050"/>
                <a:gridCol w="6223250"/>
                <a:gridCol w="278167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Click 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“express delivery",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"&lt;android/ios&gt;|&lt;page name from which menu is clicked without the word “page”&gt;", // eg : android|home, android|category,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&amp;&amp;events: “event81” // pass only when express delivery button is clicked</a:t>
                      </a:r>
                      <a:br>
                        <a:rPr b="0" i="0"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i="0" lang="en-IN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“&lt;page name&gt;", //the name of the page from where menu was clicked, eg : home page, plp, pdp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ACPCore.trackAction(“express delivery",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/>
        </p:nvSpPr>
        <p:spPr>
          <a:xfrm>
            <a:off x="447261" y="327991"/>
            <a:ext cx="4692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Express Delivery Pop-up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36" y="865572"/>
            <a:ext cx="2906128" cy="555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Google Shape;230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917575"/>
                <a:gridCol w="1651250"/>
                <a:gridCol w="5894775"/>
                <a:gridCol w="27284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Express delivery Pop-up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“find a store",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"&lt;android/ios&gt;|&lt;parent 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parentPage: “&lt;parent page name&gt;“, //page name where this modal popsup.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“&lt;brand name&gt; - &lt;parent page&gt;”,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express delivery",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/>
        </p:nvSpPr>
        <p:spPr>
          <a:xfrm>
            <a:off x="447261" y="327991"/>
            <a:ext cx="4692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search results</a:t>
            </a:r>
            <a:endParaRPr/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590" y="1207546"/>
            <a:ext cx="2566786" cy="505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917575"/>
                <a:gridCol w="1651250"/>
                <a:gridCol w="5894775"/>
                <a:gridCol w="27284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Search result Pop-up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contectData={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“store search result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"&lt;android/ios&gt;|&lt;parent page name without the word “page”&gt;", // eg : abdroid|home, ios|category, etc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“event82=&lt;total number of stores found&gt;”//pass no. of stores found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storeSearchType: “&lt;pincode/locate me/area name&gt;”, //if user clicks on locate me or searches through pincode or area 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parentPage: “&lt;parent page name&gt;“, //page name where this modal popsup.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“&lt;brand name&gt; - &lt;parent page&gt;”,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store search result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storeSearchType</a:t>
                      </a:r>
                      <a:r>
                        <a:rPr lang="en-IN" sz="1400"/>
                        <a:t> will have following value: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pincode</a:t>
                      </a:r>
                      <a:endParaRPr sz="14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locate me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area name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407504" y="258418"/>
            <a:ext cx="582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CTA click </a:t>
            </a:r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472" y="720084"/>
            <a:ext cx="2872803" cy="565959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/>
          <p:nvPr/>
        </p:nvSpPr>
        <p:spPr>
          <a:xfrm>
            <a:off x="6617368" y="1894602"/>
            <a:ext cx="360948" cy="30717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4230472" y="5895475"/>
            <a:ext cx="2622884" cy="48420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" name="Google Shape;254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242875"/>
                <a:gridCol w="1376050"/>
                <a:gridCol w="6533975"/>
                <a:gridCol w="3039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Click 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"&lt;android/ios&gt;|&lt;parent 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storeSearchType: “&lt;pincode/locate me/area name&gt;”, //if user clicks on locate me or searches through pincode or area name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storeDetails: “&lt;storeCode&gt;|&lt;storeName&gt;|&lt;storePincode&gt;”,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parentPage: “&lt;parent page name&gt;“, //page name where this modal popsup.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search result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ACPCore.trackAction(“</a:t>
                      </a:r>
                      <a:r>
                        <a:rPr lang="en-IN" sz="1600" u="none" cap="none" strike="noStrike"/>
                        <a:t>&lt;cta name&gt;", 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400"/>
                        <a:t>storeSearchType</a:t>
                      </a:r>
                      <a:r>
                        <a:rPr lang="en-IN" sz="1400"/>
                        <a:t> will have following value: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pincode</a:t>
                      </a:r>
                      <a:endParaRPr sz="1400"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locate me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area name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447261" y="327991"/>
            <a:ext cx="46929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Shop details Pop-up</a:t>
            </a:r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841" y="897426"/>
            <a:ext cx="2692317" cy="53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168400"/>
                <a:gridCol w="1524000"/>
                <a:gridCol w="6784650"/>
                <a:gridCol w="27284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Shop Details Pop-up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“shop details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"&lt;android/ios&gt;|&lt;parent 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storeDetails: “&lt;storeCode&gt;|&lt;storeName&gt;|&lt;storePincode&gt;”,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parentPage: “&lt;parent page name&gt;“, //page name where this modal popsup.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“&lt;brand name&gt; - &lt;parent page&gt;”,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“shop details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6f325040a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26f325040a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800"/>
              <a:t>Since Super App contains multiple cross-brands journey, therefore w.r.t to tracking the brand/product brand currently included( PFB the table with the expected value to be passed in the datalayer)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26f325040a_0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{37802846-A9B9-42EF-9A78-33A8240DD5F0}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Brand/Product Brand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Datalayer Value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Van Huesen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Peter England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Allen Solly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Louis Phillipe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Reebok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rbk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American Eagle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aoe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/>
        </p:nvSpPr>
        <p:spPr>
          <a:xfrm>
            <a:off x="407504" y="258418"/>
            <a:ext cx="582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CTA click </a:t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878167" y="1419510"/>
            <a:ext cx="437033" cy="40132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5979" y="1339358"/>
            <a:ext cx="4100405" cy="494496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/>
          <p:nvPr/>
        </p:nvSpPr>
        <p:spPr>
          <a:xfrm>
            <a:off x="3785979" y="5326834"/>
            <a:ext cx="3979223" cy="67248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7182853" y="1595915"/>
            <a:ext cx="582350" cy="40132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0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200475"/>
                <a:gridCol w="1491675"/>
                <a:gridCol w="7132575"/>
                <a:gridCol w="2357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"&lt;android/ios&gt;|&lt;parent 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storeDetails: “&lt;storeCode&gt;|&lt;storeName&gt;|&lt;storePincode&gt;”,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parentPage: “&lt;parent page name&gt;“, //page name where this modal popsup.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“shop details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ACPCore.trackAction(“</a:t>
                      </a:r>
                      <a:r>
                        <a:rPr lang="en-IN" sz="1600" u="none" cap="none" strike="noStrike"/>
                        <a:t>&lt;cta name&gt;", 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/>
        </p:nvSpPr>
        <p:spPr>
          <a:xfrm>
            <a:off x="407504" y="258418"/>
            <a:ext cx="582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Store switch </a:t>
            </a:r>
            <a:endParaRPr/>
          </a:p>
        </p:txBody>
      </p:sp>
      <p:pic>
        <p:nvPicPr>
          <p:cNvPr id="285" name="Google Shape;2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921" y="720083"/>
            <a:ext cx="2932447" cy="575177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1"/>
          <p:cNvSpPr/>
          <p:nvPr/>
        </p:nvSpPr>
        <p:spPr>
          <a:xfrm>
            <a:off x="5856303" y="1181748"/>
            <a:ext cx="479394" cy="41627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168400"/>
                <a:gridCol w="1513850"/>
                <a:gridCol w="6350000"/>
                <a:gridCol w="3159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Store toggle on/off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toggle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</a:t>
                      </a: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“&lt;enable express delivery/disable express delivery&gt;",//when user enables or disables express delivery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“&lt;page name&gt;",eg. home page, catergory page, etc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</a:t>
                      </a: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“&lt;linkName&gt;", </a:t>
                      </a:r>
                      <a:r>
                        <a:rPr lang="en-IN" sz="1600" u="none" cap="none" strike="noStrike"/>
                        <a:t>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/>
        </p:nvSpPr>
        <p:spPr>
          <a:xfrm>
            <a:off x="407504" y="258418"/>
            <a:ext cx="58292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Edit Store 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7921" y="720083"/>
            <a:ext cx="2932447" cy="575177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/>
          <p:nvPr/>
        </p:nvSpPr>
        <p:spPr>
          <a:xfrm>
            <a:off x="7350710" y="1190626"/>
            <a:ext cx="334391" cy="309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168400"/>
                <a:gridCol w="1513850"/>
                <a:gridCol w="6350000"/>
                <a:gridCol w="3159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Edit store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“edit store”,</a:t>
                      </a:r>
                      <a:endParaRPr sz="1600" u="none" cap="none" strike="noStrike">
                        <a:solidFill>
                          <a:srgbClr val="FFFF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"&lt;android/ios&gt;|&lt;page name without the word “page”&gt;", // eg : android|home, ios|category, etc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“&lt;page name&gt;",eg. home page, catergory page, etc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</a:t>
                      </a: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“edit store", </a:t>
                      </a:r>
                      <a:r>
                        <a:rPr lang="en-IN" sz="1600" u="none" cap="none" strike="noStrike"/>
                        <a:t>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396240" y="396240"/>
            <a:ext cx="4287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Search store page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5063" y="857905"/>
            <a:ext cx="2787650" cy="5304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Google Shape;115;p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229350"/>
                <a:gridCol w="1513850"/>
                <a:gridCol w="6482075"/>
                <a:gridCol w="29667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Store page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load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“search store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"&lt;android/ios&gt;|cms store locator",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“&lt;brand name&gt; - store search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store search page",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396240" y="396240"/>
            <a:ext cx="42875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Filters</a:t>
            </a:r>
            <a:endParaRPr/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553" y="977175"/>
            <a:ext cx="2720190" cy="522926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 flipH="1">
            <a:off x="4956826" y="4156968"/>
            <a:ext cx="2207453" cy="100983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229350"/>
                <a:gridCol w="1643050"/>
                <a:gridCol w="6352875"/>
                <a:gridCol w="29667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Store page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channel:"&lt;android/ios&gt;|cms store locator",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“store search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ACPCore.trackAction(“</a:t>
                      </a:r>
                      <a:r>
                        <a:rPr lang="en-IN" sz="1600" u="none" cap="none" strike="noStrike"/>
                        <a:t>&lt;cta name&gt;", 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355600" y="274320"/>
            <a:ext cx="4226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Banner/Widget Click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194" y="993781"/>
            <a:ext cx="2380289" cy="487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5600161" y="4230538"/>
            <a:ext cx="2292179" cy="163368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 flipH="1">
            <a:off x="5621248" y="1342271"/>
            <a:ext cx="2292179" cy="226563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{8569AD4A-9B45-4A51-B76F-4359CDE62041}</a:tableStyleId>
              </a:tblPr>
              <a:tblGrid>
                <a:gridCol w="1238875"/>
                <a:gridCol w="1067450"/>
                <a:gridCol w="5753675"/>
                <a:gridCol w="3758450"/>
              </a:tblGrid>
              <a:tr h="58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528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Any Banner click or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Widget click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banner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linkName : “&lt;banner click/widget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"&lt;android/ios&gt;|cms store locator", 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“store search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: "&lt;logged-in/guest&gt;" 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brand: “&lt;brand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icid : "&lt;page type&gt;-&lt;brand name&gt;|&lt;banner name&gt;|&lt;widget name&gt;|&lt;cta name&gt;|&lt;banner/widget position&gt;|&lt;banner/widget type&gt;“, 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//if a banner or widget is clicked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platform: "&lt;android/ios&gt;",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userDetails: "&lt;gender&gt;|&lt;age&gt;", // pass only when user is logged in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dob: "&lt;date of birth&gt;" // pass only when user is logged in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ACPCore.trackAction(“banner click", contextData);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values :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brand, the expected values are 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vh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lp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r</a:t>
                      </a:r>
                      <a:r>
                        <a:rPr lang="en-IN" sz="1600"/>
                        <a:t>eebok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a</a:t>
                      </a:r>
                      <a:r>
                        <a:rPr lang="en-IN" sz="1600"/>
                        <a:t>oe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f</a:t>
                      </a:r>
                      <a:r>
                        <a:rPr lang="en-IN" sz="1600"/>
                        <a:t>21</a:t>
                      </a:r>
                      <a:endParaRPr sz="1600"/>
                    </a:p>
                    <a:p>
                      <a:pPr indent="-3556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AutoNum type="arabicPeriod"/>
                      </a:pPr>
                      <a:r>
                        <a:rPr lang="en-IN" sz="1600"/>
                        <a:t>sc</a:t>
                      </a:r>
                      <a:endParaRPr sz="16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icid </a:t>
                      </a:r>
                      <a:r>
                        <a:rPr b="0" lang="en-IN" sz="1400" u="none" cap="none" strike="noStrike"/>
                        <a:t>will be passed when a banner or widget is clicked. icid should always be passed in the given format only. Pass </a:t>
                      </a:r>
                      <a:r>
                        <a:rPr b="1" lang="en-IN" sz="1400" u="none" cap="none" strike="noStrike"/>
                        <a:t>na</a:t>
                      </a:r>
                      <a:r>
                        <a:rPr b="0" lang="en-IN" sz="1400" u="none" cap="none" strike="noStrike"/>
                        <a:t> if any value is missing.</a:t>
                      </a:r>
                      <a:br>
                        <a:rPr b="0" lang="en-IN" sz="1400" u="none" cap="none" strike="noStrike"/>
                      </a:br>
                      <a:r>
                        <a:rPr b="1" lang="en-IN" sz="1400" u="none" cap="none" strike="noStrike"/>
                        <a:t>Example values for Banner Type:-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hero banner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category banner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slim banner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text banner,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Example for Widget Type :-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shop top seller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recommended by you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shop by category, etc.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 Example value :-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home page-</a:t>
                      </a:r>
                      <a:r>
                        <a:rPr lang="en-IN"/>
                        <a:t>sc</a:t>
                      </a:r>
                      <a:r>
                        <a:rPr b="0" lang="en-IN" sz="1400" u="none" cap="none" strike="noStrike"/>
                        <a:t>|born to flex|NA|banner click/mens/shop now/widget click|1|hero banner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home page-</a:t>
                      </a:r>
                      <a:r>
                        <a:rPr lang="en-IN"/>
                        <a:t>sc</a:t>
                      </a:r>
                      <a:r>
                        <a:rPr b="0" lang="en-IN" sz="1400" u="none" cap="none" strike="noStrike"/>
                        <a:t>|NA|looking for a gift|widget click|1|looking for a gift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4923" y="4333205"/>
            <a:ext cx="2682665" cy="1064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6648" y="6031817"/>
            <a:ext cx="2379216" cy="984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2022-11-14T08:45:42Z</dcterms:created>
  <dc:creator>Sayyam  Dhingra</dc:creator>
</cp:coreProperties>
</file>