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gG9cmCL7/bGeppgUX0p3oge3/Q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767EB51-193C-4623-8611-483236692A06}">
  <a:tblStyle styleId="{7767EB51-193C-4623-8611-483236692A0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15D34364-CC67-43A9-9D2F-67136E95C8EC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ad9e0cf25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22ad9e0cf25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ad9e0cf25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22ad9e0cf25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ad9e0cf25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22ad9e0cf25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ad9e0cf25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22ad9e0cf25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ad9e0cf25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22ad9e0cf25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ad9e0cf25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22ad9e0cf25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ad9e0cf25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22ad9e0cf25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ad9e0cf25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22ad9e0cf25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ad9e0cf25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22ad9e0cf25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6f3465de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4" name="Google Shape;94;g226f3465de2_0_1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b6fdffcf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8b6fdffc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ad9e0cf25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22ad9e0cf25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ad9e0cf25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22ad9e0cf25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8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9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9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8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8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8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8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8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8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9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9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605482" y="2109458"/>
            <a:ext cx="9144000" cy="18197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en-IN">
                <a:solidFill>
                  <a:schemeClr val="dk1"/>
                </a:solidFill>
              </a:rPr>
              <a:t>ABFRL Brands-</a:t>
            </a:r>
            <a:r>
              <a:rPr lang="en-IN"/>
              <a:t>Exchange</a:t>
            </a:r>
            <a:br>
              <a:rPr lang="en-IN">
                <a:solidFill>
                  <a:schemeClr val="dk1"/>
                </a:solidFill>
              </a:rPr>
            </a:br>
            <a:r>
              <a:rPr lang="en-IN">
                <a:solidFill>
                  <a:schemeClr val="dk1"/>
                </a:solidFill>
              </a:rPr>
              <a:t>App Tagging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4159404"/>
            <a:ext cx="9144000" cy="1098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IN"/>
              <a:t>11th Oct 2023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Graphical user interface, application&#10;&#10;Description automatically generated"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0029" y="-232610"/>
            <a:ext cx="3251941" cy="325194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>
            <p:ph idx="11" type="ftr"/>
          </p:nvPr>
        </p:nvSpPr>
        <p:spPr>
          <a:xfrm>
            <a:off x="0" y="6356351"/>
            <a:ext cx="12192000" cy="5016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IN">
                <a:solidFill>
                  <a:schemeClr val="dk1"/>
                </a:solidFill>
              </a:rPr>
              <a:t>Team Implementation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ad9e0cf25_0_41"/>
          <p:cNvSpPr txBox="1"/>
          <p:nvPr/>
        </p:nvSpPr>
        <p:spPr>
          <a:xfrm>
            <a:off x="152405" y="357429"/>
            <a:ext cx="3789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exchange click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g22ad9e0cf25_0_41"/>
          <p:cNvPicPr preferRelativeResize="0"/>
          <p:nvPr/>
        </p:nvPicPr>
        <p:blipFill rotWithShape="1">
          <a:blip r:embed="rId3">
            <a:alphaModFix/>
          </a:blip>
          <a:srcRect b="47112" l="9632" r="9624" t="-383"/>
          <a:stretch/>
        </p:blipFill>
        <p:spPr>
          <a:xfrm>
            <a:off x="152400" y="1586652"/>
            <a:ext cx="13162348" cy="468555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22ad9e0cf25_0_41"/>
          <p:cNvSpPr/>
          <p:nvPr/>
        </p:nvSpPr>
        <p:spPr>
          <a:xfrm>
            <a:off x="6712750" y="4250800"/>
            <a:ext cx="844200" cy="3213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Google Shape;150;g22ad9e0cf25_0_4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{15D34364-CC67-43A9-9D2F-67136E95C8EC}</a:tableStyleId>
              </a:tblPr>
              <a:tblGrid>
                <a:gridCol w="1176900"/>
                <a:gridCol w="1491675"/>
                <a:gridCol w="6373800"/>
                <a:gridCol w="2915925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click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Tracking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Launch variables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Expected values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CTA clicks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button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linkName:“</a:t>
                      </a:r>
                      <a:r>
                        <a:rPr lang="en-IN" sz="1600"/>
                        <a:t>exchange item</a:t>
                      </a:r>
                      <a:r>
                        <a:rPr lang="en-IN" sz="1600" u="none" cap="none" strike="noStrike"/>
                        <a:t>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"&lt;android/ios&gt;|my account",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linkPageName: “my orders page",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/>
                        <a:t>&amp;&amp;products : ";&lt;product  id&gt;;;;;eVar19 = &lt;product category&gt;|eVar30=&lt;product name&gt;|eVar32=&lt;product brand name&gt;”,​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ACPCore.trackAction(“</a:t>
                      </a:r>
                      <a:r>
                        <a:rPr lang="en-IN" sz="1600"/>
                        <a:t>exchange item</a:t>
                      </a:r>
                      <a:r>
                        <a:rPr lang="en-IN" sz="1600" u="none" cap="none" strike="noStrike"/>
                        <a:t>", contextData);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loginStatus </a:t>
                      </a:r>
                      <a:r>
                        <a:rPr lang="en-IN" sz="1600" u="none" cap="none" strike="noStrike"/>
                        <a:t>may  have the values:-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logged-in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Guest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br>
                        <a:rPr lang="en-IN" sz="1800" u="none" cap="none" strike="noStrike"/>
                      </a:b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/>
        </p:nvSpPr>
        <p:spPr>
          <a:xfrm>
            <a:off x="437322" y="526774"/>
            <a:ext cx="3896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Exchange Page</a:t>
            </a:r>
            <a:endParaRPr sz="24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00" y="805939"/>
            <a:ext cx="10313692" cy="5564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Google Shape;161;g22ad9e0cf25_0_3"/>
          <p:cNvGraphicFramePr/>
          <p:nvPr/>
        </p:nvGraphicFramePr>
        <p:xfrm>
          <a:off x="0" y="325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{15D34364-CC67-43A9-9D2F-67136E95C8EC}</a:tableStyleId>
              </a:tblPr>
              <a:tblGrid>
                <a:gridCol w="1493525"/>
                <a:gridCol w="1761050"/>
                <a:gridCol w="6295825"/>
                <a:gridCol w="2611125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Page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Tracking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Launch variables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Expected values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Exchange Page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On load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pageName: “</a:t>
                      </a:r>
                      <a:r>
                        <a:rPr lang="en-IN" sz="1600"/>
                        <a:t>exchange page”</a:t>
                      </a:r>
                      <a:r>
                        <a:rPr lang="en-IN" sz="1600" u="none" cap="none" strike="noStrike"/>
                        <a:t>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"&lt;android/ios&gt;|my account",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pageType : “my account - my orders page”, //my account-&lt;pageName&gt;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/>
                        <a:t>&amp;&amp;products : ";&lt;product  id&gt;;;;;eVar19 = &lt;product category&gt;|eVar30=&lt;product name&gt;|eVar32=&lt;product brand name&gt;”,​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has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 // pass only when user has logged in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ACPCore.trackState(“</a:t>
                      </a:r>
                      <a:r>
                        <a:rPr lang="en-IN" sz="1600"/>
                        <a:t>exchange page</a:t>
                      </a:r>
                      <a:r>
                        <a:rPr lang="en-IN" sz="1600" u="none" cap="none" strike="noStrike"/>
                        <a:t>", contextData);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loginStatus </a:t>
                      </a: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may  have the values:-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logged-in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Guest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ad9e0cf25_0_7"/>
          <p:cNvSpPr txBox="1"/>
          <p:nvPr/>
        </p:nvSpPr>
        <p:spPr>
          <a:xfrm>
            <a:off x="437322" y="526774"/>
            <a:ext cx="3896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exchange item click</a:t>
            </a:r>
            <a:endParaRPr sz="24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g22ad9e0cf25_0_7"/>
          <p:cNvPicPr preferRelativeResize="0"/>
          <p:nvPr/>
        </p:nvPicPr>
        <p:blipFill rotWithShape="1">
          <a:blip r:embed="rId3">
            <a:alphaModFix/>
          </a:blip>
          <a:srcRect b="2235" l="33390" r="32726" t="44910"/>
          <a:stretch/>
        </p:blipFill>
        <p:spPr>
          <a:xfrm>
            <a:off x="3016663" y="1004675"/>
            <a:ext cx="6158674" cy="518354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22ad9e0cf25_0_7"/>
          <p:cNvSpPr/>
          <p:nvPr/>
        </p:nvSpPr>
        <p:spPr>
          <a:xfrm>
            <a:off x="5037925" y="4572000"/>
            <a:ext cx="1106700" cy="6261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Google Shape;173;g22ad9e0cf25_0_1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{15D34364-CC67-43A9-9D2F-67136E95C8EC}</a:tableStyleId>
              </a:tblPr>
              <a:tblGrid>
                <a:gridCol w="1176900"/>
                <a:gridCol w="1491675"/>
                <a:gridCol w="6373800"/>
                <a:gridCol w="2915925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click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Tracking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Launch variables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Expected values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CTA clicks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button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linkName:“</a:t>
                      </a:r>
                      <a:r>
                        <a:rPr lang="en-IN" sz="1600"/>
                        <a:t>exchange item</a:t>
                      </a:r>
                      <a:r>
                        <a:rPr lang="en-IN" sz="1600" u="none" cap="none" strike="noStrike"/>
                        <a:t>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"&lt;android/ios&gt;|my account",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linkPageName: “my orders page",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/>
                        <a:t>&amp;&amp;products : ";&lt;product  id&gt;;;;;eVar19 = &lt;product category&gt;|eVar30=&lt;product name&gt;|eVar32=&lt;product brand name&gt;”,​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ACPCore.trackAction(“</a:t>
                      </a:r>
                      <a:r>
                        <a:rPr lang="en-IN" sz="1600"/>
                        <a:t>exchange item</a:t>
                      </a:r>
                      <a:r>
                        <a:rPr lang="en-IN" sz="1600" u="none" cap="none" strike="noStrike"/>
                        <a:t>", contextData);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i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loginStatus </a:t>
                      </a:r>
                      <a:r>
                        <a:rPr lang="en-IN" sz="1600" u="none" cap="none" strike="noStrike"/>
                        <a:t>may  have the values:-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logged-in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Guest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br>
                        <a:rPr lang="en-IN" sz="1800" u="none" cap="none" strike="noStrike"/>
                      </a:b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ad9e0cf25_0_21"/>
          <p:cNvSpPr txBox="1"/>
          <p:nvPr/>
        </p:nvSpPr>
        <p:spPr>
          <a:xfrm>
            <a:off x="437322" y="526774"/>
            <a:ext cx="3896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Exchange Initiated</a:t>
            </a:r>
            <a:endParaRPr sz="24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g22ad9e0cf25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413" y="1510174"/>
            <a:ext cx="9629169" cy="51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Google Shape;184;g22ad9e0cf25_0_26"/>
          <p:cNvGraphicFramePr/>
          <p:nvPr/>
        </p:nvGraphicFramePr>
        <p:xfrm>
          <a:off x="0" y="325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{15D34364-CC67-43A9-9D2F-67136E95C8EC}</a:tableStyleId>
              </a:tblPr>
              <a:tblGrid>
                <a:gridCol w="1493525"/>
                <a:gridCol w="1761050"/>
                <a:gridCol w="6295825"/>
                <a:gridCol w="2611125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Page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Tracking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Launch variables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Expected values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Exchange Initiated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On load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pageName: “</a:t>
                      </a:r>
                      <a:r>
                        <a:rPr lang="en-IN" sz="1600"/>
                        <a:t>exchange initiated page”</a:t>
                      </a:r>
                      <a:r>
                        <a:rPr lang="en-IN" sz="1600" u="none" cap="none" strike="noStrike"/>
                        <a:t>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"&lt;android/ios&gt;|my account",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pageType : “my account - my orders page”, //my account-&lt;pageName&gt;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/>
                        <a:t>excreason : “&lt;reason forn exchange&gt;”,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IN" sz="1600"/>
                        <a:t>&amp;&amp;events: “event97” </a:t>
                      </a:r>
                      <a:r>
                        <a:rPr b="1" i="1" lang="en-IN" sz="1600"/>
                        <a:t>// event97 only be passed when this page has loaded</a:t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/>
                        <a:t>&amp;&amp;products : ";&lt;product  id&gt;;;;;eVar19 = &lt;product category&gt;|eVar30=&lt;product name&gt;|eVar32=&lt;product brand name&gt;”,​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has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 // pass only when user has logged in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ACPCore.trackState(“</a:t>
                      </a:r>
                      <a:r>
                        <a:rPr lang="en-IN" sz="1600"/>
                        <a:t>exchange initiated page</a:t>
                      </a:r>
                      <a:r>
                        <a:rPr lang="en-IN" sz="1600" u="none" cap="none" strike="noStrike"/>
                        <a:t>", contextData);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loginStatus </a:t>
                      </a: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may  have the values:-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logged-in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Guest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ad9e0cf25_0_51"/>
          <p:cNvSpPr txBox="1"/>
          <p:nvPr/>
        </p:nvSpPr>
        <p:spPr>
          <a:xfrm>
            <a:off x="437322" y="526774"/>
            <a:ext cx="3896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exchange item click</a:t>
            </a:r>
            <a:endParaRPr sz="24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g22ad9e0cf25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838" y="1231025"/>
            <a:ext cx="9802875" cy="528915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22ad9e0cf25_0_51"/>
          <p:cNvSpPr/>
          <p:nvPr/>
        </p:nvSpPr>
        <p:spPr>
          <a:xfrm>
            <a:off x="4892325" y="3683800"/>
            <a:ext cx="1383300" cy="3348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Google Shape;196;g22ad9e0cf25_0_5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{15D34364-CC67-43A9-9D2F-67136E95C8EC}</a:tableStyleId>
              </a:tblPr>
              <a:tblGrid>
                <a:gridCol w="1176900"/>
                <a:gridCol w="1491675"/>
                <a:gridCol w="6373800"/>
                <a:gridCol w="2915925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click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Tracking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Launch variables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Expected values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CTA clicks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button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linkName:“</a:t>
                      </a:r>
                      <a:r>
                        <a:rPr lang="en-IN" sz="1600"/>
                        <a:t>view exchange</a:t>
                      </a:r>
                      <a:r>
                        <a:rPr lang="en-IN" sz="1600" u="none" cap="none" strike="noStrike"/>
                        <a:t>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"&lt;android/ios&gt;|my account",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linkPageName: “my orders page",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/>
                        <a:t>&amp;&amp;products : ";&lt;product  id&gt;;;;;eVar19 = &lt;product category&gt;|eVar30=&lt;product name&gt;|eVar32=&lt;product brand name&gt;”,​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ACPCore.trackAction(“</a:t>
                      </a:r>
                      <a:r>
                        <a:rPr lang="en-IN" sz="1600"/>
                        <a:t>view exchange</a:t>
                      </a:r>
                      <a:r>
                        <a:rPr lang="en-IN" sz="1600" u="none" cap="none" strike="noStrike"/>
                        <a:t>", contextData);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i="1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loginStatus </a:t>
                      </a:r>
                      <a:r>
                        <a:rPr lang="en-IN" sz="1600" u="none" cap="none" strike="noStrike"/>
                        <a:t>may  have the values:-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logged-in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Guest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br>
                        <a:rPr lang="en-IN" sz="1800" u="none" cap="none" strike="noStrike"/>
                      </a:b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6f3465de2_0_157"/>
          <p:cNvSpPr txBox="1"/>
          <p:nvPr/>
        </p:nvSpPr>
        <p:spPr>
          <a:xfrm>
            <a:off x="4246934" y="83976"/>
            <a:ext cx="429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Guidelines to Implement Tagging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226f3465de2_0_157"/>
          <p:cNvSpPr txBox="1"/>
          <p:nvPr/>
        </p:nvSpPr>
        <p:spPr>
          <a:xfrm>
            <a:off x="-34295" y="1099598"/>
            <a:ext cx="122262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Adobe Launch SDK should be installed before the custom tagging.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and paste the 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 of contextData as it is without changing the Camel Casing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Data should be along with calling the Track State and Track Action functions.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&lt;&gt;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indicates dynamic value to be captured and passed.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Icid will be added to the next page’s URL where user lands after clicking any content of current page.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will be performed by Implementation Team after ABFRL QA team will give the confirmation/sign off for the testing done by them.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UAT should be done first in staging and then in production post production UAT adobe’s codes are pushed to live.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Customer ID, pass the value only when available else pass it as blank.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b6fdffcfa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highlight>
                  <a:srgbClr val="FFFF00"/>
                </a:highlight>
              </a:rPr>
              <a:t>Super App Brands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03" name="Google Shape;103;g28b6fdffcfa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sz="1800"/>
              <a:t>Since Super App contains multiple cross-brands journey, therefore w.r.t to tracking the brand/product brand currently included( PFB the table with the expected value to be passed in the context data)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graphicFrame>
        <p:nvGraphicFramePr>
          <p:cNvPr id="104" name="Google Shape;104;g28b6fdffcfa_0_0"/>
          <p:cNvGraphicFramePr/>
          <p:nvPr/>
        </p:nvGraphicFramePr>
        <p:xfrm>
          <a:off x="952500" y="247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{7767EB51-193C-4623-8611-483236692A06}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Brand/Product Brand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Datalayer Value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Van Huesen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vh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Peter England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Allen Solly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as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Louis Phillipe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lp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Reebok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/>
                        <a:t>rbk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American Eagle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aeo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Forever 21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f21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Simon Carter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284480" y="357429"/>
            <a:ext cx="37896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load of My Orders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75" y="819094"/>
            <a:ext cx="10627553" cy="5734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Google Shape;115;p20"/>
          <p:cNvGraphicFramePr/>
          <p:nvPr/>
        </p:nvGraphicFramePr>
        <p:xfrm>
          <a:off x="0" y="325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{15D34364-CC67-43A9-9D2F-67136E95C8EC}</a:tableStyleId>
              </a:tblPr>
              <a:tblGrid>
                <a:gridCol w="1493525"/>
                <a:gridCol w="1761050"/>
                <a:gridCol w="6295825"/>
                <a:gridCol w="2611125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Page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Tracking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Launch variables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Expected values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My orders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On load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pageName: “my orders page",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"&lt;android/ios&gt;|my account",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pageType : “my account - my orders page”, //my account-&lt;pageName&gt;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has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 // pass only when user has logged in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ACPCore.trackState(“my orders page", contextData);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loginStatus </a:t>
                      </a: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may  have the values:-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logged-in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Guest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437322" y="526774"/>
            <a:ext cx="38961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</a:t>
            </a: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exchange</a:t>
            </a: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4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click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999" y="1085349"/>
            <a:ext cx="10429102" cy="562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/>
          <p:nvPr/>
        </p:nvSpPr>
        <p:spPr>
          <a:xfrm>
            <a:off x="4965475" y="3260700"/>
            <a:ext cx="2038200" cy="3795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Google Shape;127;p2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{15D34364-CC67-43A9-9D2F-67136E95C8EC}</a:tableStyleId>
              </a:tblPr>
              <a:tblGrid>
                <a:gridCol w="1176900"/>
                <a:gridCol w="1491675"/>
                <a:gridCol w="6373800"/>
                <a:gridCol w="2915925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click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Tracking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Launch variables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Expected values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CTA clicks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button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linkName:“</a:t>
                      </a:r>
                      <a:r>
                        <a:rPr lang="en-IN" sz="1600"/>
                        <a:t>exchange item</a:t>
                      </a:r>
                      <a:r>
                        <a:rPr lang="en-IN" sz="1600" u="none" cap="none" strike="noStrike"/>
                        <a:t>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"&lt;android/ios&gt;|my account",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linkPageName: “my orders page",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/>
                        <a:t>&amp;&amp;products : ";&lt;product  id&gt;;;;;eVar19 = &lt;product category&gt;|eVar30=&lt;product name&gt;|eVar32=&lt;product brand name&gt;”,​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ACPCore.trackAction(“</a:t>
                      </a:r>
                      <a:r>
                        <a:rPr lang="en-IN" sz="1600"/>
                        <a:t>exchange item</a:t>
                      </a:r>
                      <a:r>
                        <a:rPr lang="en-IN" sz="1600" u="none" cap="none" strike="noStrike"/>
                        <a:t>", contextData);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loginStatus </a:t>
                      </a:r>
                      <a:r>
                        <a:rPr lang="en-IN" sz="1600" u="none" cap="none" strike="noStrike"/>
                        <a:t>may  have the values:-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logged-in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Guest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br>
                        <a:rPr lang="en-IN" sz="1800" u="none" cap="none" strike="noStrike"/>
                      </a:b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ad9e0cf25_0_31"/>
          <p:cNvSpPr txBox="1"/>
          <p:nvPr/>
        </p:nvSpPr>
        <p:spPr>
          <a:xfrm>
            <a:off x="284480" y="357429"/>
            <a:ext cx="378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Product Page in my orders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g22ad9e0cf25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1529"/>
            <a:ext cx="10627492" cy="5734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oogle Shape;138;g22ad9e0cf25_0_36"/>
          <p:cNvGraphicFramePr/>
          <p:nvPr/>
        </p:nvGraphicFramePr>
        <p:xfrm>
          <a:off x="0" y="325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{15D34364-CC67-43A9-9D2F-67136E95C8EC}</a:tableStyleId>
              </a:tblPr>
              <a:tblGrid>
                <a:gridCol w="1493525"/>
                <a:gridCol w="1761050"/>
                <a:gridCol w="6295825"/>
                <a:gridCol w="2611125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Page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Tracking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Launch variables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Expected values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Order Product Page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On load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pageName: “</a:t>
                      </a:r>
                      <a:r>
                        <a:rPr lang="en-IN" sz="1600"/>
                        <a:t>order product page”</a:t>
                      </a:r>
                      <a:r>
                        <a:rPr lang="en-IN" sz="1600" u="none" cap="none" strike="noStrike"/>
                        <a:t>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"&lt;android/ios&gt;|my account",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pageType : “my account - my orders page”, //my account-&lt;pageName&gt;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/>
                        <a:t>&amp;&amp;products : ";&lt;product  id&gt;;;;;eVar19 = &lt;product category&gt;|eVar30=&lt;product name&gt;|eVar32=&lt;product brand name&gt;”,​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has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 // pass only when user has logged in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ACPCore.trackState(“</a:t>
                      </a:r>
                      <a:r>
                        <a:rPr lang="en-IN" sz="1600"/>
                        <a:t>order product page</a:t>
                      </a:r>
                      <a:r>
                        <a:rPr lang="en-IN" sz="1600" u="none" cap="none" strike="noStrike"/>
                        <a:t>", contextData);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loginStatus </a:t>
                      </a: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may  have the values:-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logged-in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Guest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2022-11-11T09:43:49Z</dcterms:created>
  <dc:creator>Sayyam  Dhingra</dc:creator>
</cp:coreProperties>
</file>