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5BB04BC9-01EF-408D-849E-DD45A56C717B}" type="datetimeFigureOut">
              <a:rPr lang="en-IN" smtClean="0"/>
              <a:t>24-07-2023</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CC5C6AE-368B-418A-9307-578CFB80277F}" type="slidenum">
              <a:rPr lang="en-IN" smtClean="0"/>
              <a:t>‹#›</a:t>
            </a:fld>
            <a:endParaRPr lang="en-IN"/>
          </a:p>
        </p:txBody>
      </p:sp>
    </p:spTree>
    <p:extLst>
      <p:ext uri="{BB962C8B-B14F-4D97-AF65-F5344CB8AC3E}">
        <p14:creationId xmlns:p14="http://schemas.microsoft.com/office/powerpoint/2010/main" val="2186767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04BC9-01EF-408D-849E-DD45A56C717B}"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3781191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04BC9-01EF-408D-849E-DD45A56C717B}"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22803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04BC9-01EF-408D-849E-DD45A56C717B}"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83720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5BB04BC9-01EF-408D-849E-DD45A56C717B}" type="datetimeFigureOut">
              <a:rPr lang="en-IN" smtClean="0"/>
              <a:t>24-07-2023</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12318699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04BC9-01EF-408D-849E-DD45A56C717B}"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370018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04BC9-01EF-408D-849E-DD45A56C717B}"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352321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04BC9-01EF-408D-849E-DD45A56C717B}"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1408818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04BC9-01EF-408D-849E-DD45A56C717B}" type="datetimeFigureOut">
              <a:rPr lang="en-IN" smtClean="0"/>
              <a:t>24-07-2023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C5C6AE-368B-418A-9307-578CFB80277F}" type="slidenum">
              <a:rPr lang="en-IN" smtClean="0"/>
              <a:t>‹#›</a:t>
            </a:fld>
            <a:endParaRPr lang="en-IN"/>
          </a:p>
        </p:txBody>
      </p:sp>
    </p:spTree>
    <p:extLst>
      <p:ext uri="{BB962C8B-B14F-4D97-AF65-F5344CB8AC3E}">
        <p14:creationId xmlns:p14="http://schemas.microsoft.com/office/powerpoint/2010/main" val="283837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B04BC9-01EF-408D-849E-DD45A56C717B}" type="datetimeFigureOut">
              <a:rPr lang="en-IN" smtClean="0"/>
              <a:t>24-07-2023</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CC5C6AE-368B-418A-9307-578CFB80277F}"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79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BB04BC9-01EF-408D-849E-DD45A56C717B}" type="datetimeFigureOut">
              <a:rPr lang="en-IN" smtClean="0"/>
              <a:t>24-07-2023</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CC5C6AE-368B-418A-9307-578CFB80277F}"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4895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BB04BC9-01EF-408D-849E-DD45A56C717B}" type="datetimeFigureOut">
              <a:rPr lang="en-IN" smtClean="0"/>
              <a:t>24-07-2023</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CC5C6AE-368B-418A-9307-578CFB80277F}" type="slidenum">
              <a:rPr lang="en-IN" smtClean="0"/>
              <a:t>‹#›</a:t>
            </a:fld>
            <a:endParaRPr lang="en-IN"/>
          </a:p>
        </p:txBody>
      </p:sp>
    </p:spTree>
    <p:extLst>
      <p:ext uri="{BB962C8B-B14F-4D97-AF65-F5344CB8AC3E}">
        <p14:creationId xmlns:p14="http://schemas.microsoft.com/office/powerpoint/2010/main" val="38570454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98B6-73B4-FFE8-7CFC-0750B13EAD02}"/>
              </a:ext>
            </a:extLst>
          </p:cNvPr>
          <p:cNvSpPr>
            <a:spLocks noGrp="1"/>
          </p:cNvSpPr>
          <p:nvPr>
            <p:ph type="ctrTitle"/>
          </p:nvPr>
        </p:nvSpPr>
        <p:spPr/>
        <p:txBody>
          <a:bodyPr/>
          <a:lstStyle/>
          <a:p>
            <a:r>
              <a:rPr lang="en-US" dirty="0"/>
              <a:t>Weed cutter machine</a:t>
            </a:r>
            <a:endParaRPr lang="en-IN" dirty="0"/>
          </a:p>
        </p:txBody>
      </p:sp>
      <p:sp>
        <p:nvSpPr>
          <p:cNvPr id="3" name="Subtitle 2">
            <a:extLst>
              <a:ext uri="{FF2B5EF4-FFF2-40B4-BE49-F238E27FC236}">
                <a16:creationId xmlns:a16="http://schemas.microsoft.com/office/drawing/2014/main" id="{0FC83235-0154-3227-0B56-C17E9292AD22}"/>
              </a:ext>
            </a:extLst>
          </p:cNvPr>
          <p:cNvSpPr>
            <a:spLocks noGrp="1"/>
          </p:cNvSpPr>
          <p:nvPr>
            <p:ph type="subTitle" idx="1"/>
          </p:nvPr>
        </p:nvSpPr>
        <p:spPr/>
        <p:txBody>
          <a:bodyPr/>
          <a:lstStyle/>
          <a:p>
            <a:r>
              <a:rPr lang="en-US" dirty="0"/>
              <a:t>Business and Market</a:t>
            </a:r>
            <a:endParaRPr lang="en-IN" dirty="0"/>
          </a:p>
        </p:txBody>
      </p:sp>
    </p:spTree>
    <p:extLst>
      <p:ext uri="{BB962C8B-B14F-4D97-AF65-F5344CB8AC3E}">
        <p14:creationId xmlns:p14="http://schemas.microsoft.com/office/powerpoint/2010/main" val="44565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A0DF-1D8A-C31D-4A16-E6090428200F}"/>
              </a:ext>
            </a:extLst>
          </p:cNvPr>
          <p:cNvSpPr>
            <a:spLocks noGrp="1"/>
          </p:cNvSpPr>
          <p:nvPr>
            <p:ph type="title"/>
          </p:nvPr>
        </p:nvSpPr>
        <p:spPr>
          <a:xfrm>
            <a:off x="274320" y="246354"/>
            <a:ext cx="10058400" cy="1371600"/>
          </a:xfrm>
        </p:spPr>
        <p:txBody>
          <a:bodyPr/>
          <a:lstStyle/>
          <a:p>
            <a:r>
              <a:rPr lang="en-US" dirty="0"/>
              <a:t>Types of machines</a:t>
            </a:r>
            <a:endParaRPr lang="en-IN" dirty="0"/>
          </a:p>
        </p:txBody>
      </p:sp>
      <p:sp>
        <p:nvSpPr>
          <p:cNvPr id="3" name="Content Placeholder 2">
            <a:extLst>
              <a:ext uri="{FF2B5EF4-FFF2-40B4-BE49-F238E27FC236}">
                <a16:creationId xmlns:a16="http://schemas.microsoft.com/office/drawing/2014/main" id="{99FF212E-DBE3-1556-59B7-7E2FC46214CE}"/>
              </a:ext>
            </a:extLst>
          </p:cNvPr>
          <p:cNvSpPr>
            <a:spLocks noGrp="1"/>
          </p:cNvSpPr>
          <p:nvPr>
            <p:ph idx="1"/>
          </p:nvPr>
        </p:nvSpPr>
        <p:spPr>
          <a:xfrm>
            <a:off x="274320" y="1617954"/>
            <a:ext cx="11643360" cy="4993692"/>
          </a:xfrm>
        </p:spPr>
        <p:txBody>
          <a:bodyPr/>
          <a:lstStyle/>
          <a:p>
            <a:r>
              <a:rPr lang="en-US" dirty="0"/>
              <a:t>Generally there are 3 types of weed or grass cutters</a:t>
            </a:r>
          </a:p>
          <a:p>
            <a:endParaRPr lang="en-US" dirty="0"/>
          </a:p>
          <a:p>
            <a:pPr marL="0" indent="0">
              <a:buNone/>
            </a:pPr>
            <a:endParaRPr lang="en-IN" dirty="0"/>
          </a:p>
        </p:txBody>
      </p:sp>
      <p:pic>
        <p:nvPicPr>
          <p:cNvPr id="5" name="Picture 4">
            <a:extLst>
              <a:ext uri="{FF2B5EF4-FFF2-40B4-BE49-F238E27FC236}">
                <a16:creationId xmlns:a16="http://schemas.microsoft.com/office/drawing/2014/main" id="{CC9B4535-ADD7-E362-1D2D-342A473FEB8B}"/>
              </a:ext>
            </a:extLst>
          </p:cNvPr>
          <p:cNvPicPr>
            <a:picLocks noChangeAspect="1"/>
          </p:cNvPicPr>
          <p:nvPr/>
        </p:nvPicPr>
        <p:blipFill rotWithShape="1">
          <a:blip r:embed="rId2">
            <a:extLst>
              <a:ext uri="{28A0092B-C50C-407E-A947-70E740481C1C}">
                <a14:useLocalDpi xmlns:a14="http://schemas.microsoft.com/office/drawing/2010/main" val="0"/>
              </a:ext>
            </a:extLst>
          </a:blip>
          <a:srcRect r="10201"/>
          <a:stretch/>
        </p:blipFill>
        <p:spPr>
          <a:xfrm>
            <a:off x="8125109" y="2241652"/>
            <a:ext cx="3711291" cy="2320187"/>
          </a:xfrm>
          <a:prstGeom prst="rect">
            <a:avLst/>
          </a:prstGeom>
        </p:spPr>
      </p:pic>
      <p:pic>
        <p:nvPicPr>
          <p:cNvPr id="7" name="Picture 6">
            <a:extLst>
              <a:ext uri="{FF2B5EF4-FFF2-40B4-BE49-F238E27FC236}">
                <a16:creationId xmlns:a16="http://schemas.microsoft.com/office/drawing/2014/main" id="{7A5D2EBC-DF92-3A10-B358-0EBA1E6CAF37}"/>
              </a:ext>
            </a:extLst>
          </p:cNvPr>
          <p:cNvPicPr>
            <a:picLocks noChangeAspect="1"/>
          </p:cNvPicPr>
          <p:nvPr/>
        </p:nvPicPr>
        <p:blipFill rotWithShape="1">
          <a:blip r:embed="rId3">
            <a:extLst>
              <a:ext uri="{28A0092B-C50C-407E-A947-70E740481C1C}">
                <a14:useLocalDpi xmlns:a14="http://schemas.microsoft.com/office/drawing/2010/main" val="0"/>
              </a:ext>
            </a:extLst>
          </a:blip>
          <a:srcRect l="20981" b="16102"/>
          <a:stretch/>
        </p:blipFill>
        <p:spPr>
          <a:xfrm>
            <a:off x="604909" y="2196348"/>
            <a:ext cx="3654547" cy="2182612"/>
          </a:xfrm>
          <a:prstGeom prst="rect">
            <a:avLst/>
          </a:prstGeom>
        </p:spPr>
      </p:pic>
      <p:pic>
        <p:nvPicPr>
          <p:cNvPr id="9" name="Picture 8">
            <a:extLst>
              <a:ext uri="{FF2B5EF4-FFF2-40B4-BE49-F238E27FC236}">
                <a16:creationId xmlns:a16="http://schemas.microsoft.com/office/drawing/2014/main" id="{53FAE19E-2862-E0D1-BA8D-2B83B46ED2E4}"/>
              </a:ext>
            </a:extLst>
          </p:cNvPr>
          <p:cNvPicPr>
            <a:picLocks noChangeAspect="1"/>
          </p:cNvPicPr>
          <p:nvPr/>
        </p:nvPicPr>
        <p:blipFill rotWithShape="1">
          <a:blip r:embed="rId4">
            <a:extLst>
              <a:ext uri="{28A0092B-C50C-407E-A947-70E740481C1C}">
                <a14:useLocalDpi xmlns:a14="http://schemas.microsoft.com/office/drawing/2010/main" val="0"/>
              </a:ext>
            </a:extLst>
          </a:blip>
          <a:srcRect r="27025"/>
          <a:stretch/>
        </p:blipFill>
        <p:spPr>
          <a:xfrm>
            <a:off x="4705538" y="3287654"/>
            <a:ext cx="3042530" cy="3089700"/>
          </a:xfrm>
          <a:prstGeom prst="rect">
            <a:avLst/>
          </a:prstGeom>
        </p:spPr>
      </p:pic>
      <p:sp>
        <p:nvSpPr>
          <p:cNvPr id="10" name="TextBox 9">
            <a:extLst>
              <a:ext uri="{FF2B5EF4-FFF2-40B4-BE49-F238E27FC236}">
                <a16:creationId xmlns:a16="http://schemas.microsoft.com/office/drawing/2014/main" id="{745158A3-111A-9448-0B01-124415FEF1E5}"/>
              </a:ext>
            </a:extLst>
          </p:cNvPr>
          <p:cNvSpPr txBox="1"/>
          <p:nvPr/>
        </p:nvSpPr>
        <p:spPr>
          <a:xfrm>
            <a:off x="720402" y="4674884"/>
            <a:ext cx="3454400" cy="369332"/>
          </a:xfrm>
          <a:prstGeom prst="rect">
            <a:avLst/>
          </a:prstGeom>
          <a:noFill/>
        </p:spPr>
        <p:txBody>
          <a:bodyPr wrap="square" rtlCol="0">
            <a:spAutoFit/>
          </a:bodyPr>
          <a:lstStyle/>
          <a:p>
            <a:pPr algn="ctr"/>
            <a:r>
              <a:rPr lang="en-US" dirty="0"/>
              <a:t>Electric Brush cutter</a:t>
            </a:r>
            <a:endParaRPr lang="en-IN" dirty="0"/>
          </a:p>
        </p:txBody>
      </p:sp>
      <p:sp>
        <p:nvSpPr>
          <p:cNvPr id="11" name="TextBox 10">
            <a:extLst>
              <a:ext uri="{FF2B5EF4-FFF2-40B4-BE49-F238E27FC236}">
                <a16:creationId xmlns:a16="http://schemas.microsoft.com/office/drawing/2014/main" id="{D9FC6155-FAF6-2EFC-401C-6D071887016C}"/>
              </a:ext>
            </a:extLst>
          </p:cNvPr>
          <p:cNvSpPr txBox="1"/>
          <p:nvPr/>
        </p:nvSpPr>
        <p:spPr>
          <a:xfrm>
            <a:off x="4978400" y="2738122"/>
            <a:ext cx="2580640" cy="369332"/>
          </a:xfrm>
          <a:prstGeom prst="rect">
            <a:avLst/>
          </a:prstGeom>
          <a:noFill/>
        </p:spPr>
        <p:txBody>
          <a:bodyPr wrap="square" rtlCol="0">
            <a:spAutoFit/>
          </a:bodyPr>
          <a:lstStyle/>
          <a:p>
            <a:r>
              <a:rPr lang="en-US" dirty="0"/>
              <a:t>Gasoline Brush Cutter</a:t>
            </a:r>
            <a:endParaRPr lang="en-IN" dirty="0"/>
          </a:p>
        </p:txBody>
      </p:sp>
      <p:sp>
        <p:nvSpPr>
          <p:cNvPr id="12" name="TextBox 11">
            <a:extLst>
              <a:ext uri="{FF2B5EF4-FFF2-40B4-BE49-F238E27FC236}">
                <a16:creationId xmlns:a16="http://schemas.microsoft.com/office/drawing/2014/main" id="{78E60896-1D4A-FC12-4B2A-E50A5556D54C}"/>
              </a:ext>
            </a:extLst>
          </p:cNvPr>
          <p:cNvSpPr txBox="1"/>
          <p:nvPr/>
        </p:nvSpPr>
        <p:spPr>
          <a:xfrm>
            <a:off x="8368186" y="4674884"/>
            <a:ext cx="3346294" cy="369332"/>
          </a:xfrm>
          <a:prstGeom prst="rect">
            <a:avLst/>
          </a:prstGeom>
          <a:noFill/>
        </p:spPr>
        <p:txBody>
          <a:bodyPr wrap="square" rtlCol="0">
            <a:spAutoFit/>
          </a:bodyPr>
          <a:lstStyle/>
          <a:p>
            <a:pPr algn="ctr"/>
            <a:r>
              <a:rPr lang="en-US" dirty="0"/>
              <a:t>Backpack Brush Cutter</a:t>
            </a:r>
            <a:endParaRPr lang="en-IN" dirty="0"/>
          </a:p>
        </p:txBody>
      </p:sp>
    </p:spTree>
    <p:extLst>
      <p:ext uri="{BB962C8B-B14F-4D97-AF65-F5344CB8AC3E}">
        <p14:creationId xmlns:p14="http://schemas.microsoft.com/office/powerpoint/2010/main" val="376651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B724A-6F62-84D1-174D-6031C020D4CC}"/>
              </a:ext>
            </a:extLst>
          </p:cNvPr>
          <p:cNvSpPr>
            <a:spLocks noGrp="1"/>
          </p:cNvSpPr>
          <p:nvPr>
            <p:ph type="title"/>
          </p:nvPr>
        </p:nvSpPr>
        <p:spPr>
          <a:xfrm>
            <a:off x="335280" y="307314"/>
            <a:ext cx="10058400" cy="1371600"/>
          </a:xfrm>
        </p:spPr>
        <p:txBody>
          <a:bodyPr/>
          <a:lstStyle/>
          <a:p>
            <a:r>
              <a:rPr lang="en-US" dirty="0"/>
              <a:t>Battery Operated Machines </a:t>
            </a:r>
            <a:endParaRPr lang="en-IN" dirty="0"/>
          </a:p>
        </p:txBody>
      </p:sp>
      <p:pic>
        <p:nvPicPr>
          <p:cNvPr id="5" name="Content Placeholder 4">
            <a:extLst>
              <a:ext uri="{FF2B5EF4-FFF2-40B4-BE49-F238E27FC236}">
                <a16:creationId xmlns:a16="http://schemas.microsoft.com/office/drawing/2014/main" id="{4ADFBD7F-5AD0-B59D-593D-6036ABF9E4CF}"/>
              </a:ext>
            </a:extLst>
          </p:cNvPr>
          <p:cNvPicPr>
            <a:picLocks noGrp="1" noChangeAspect="1"/>
          </p:cNvPicPr>
          <p:nvPr>
            <p:ph idx="1"/>
          </p:nvPr>
        </p:nvPicPr>
        <p:blipFill>
          <a:blip r:embed="rId2">
            <a:alphaModFix/>
            <a:extLst>
              <a:ext uri="{28A0092B-C50C-407E-A947-70E740481C1C}">
                <a14:useLocalDpi xmlns:a14="http://schemas.microsoft.com/office/drawing/2010/main" val="0"/>
              </a:ext>
            </a:extLst>
          </a:blip>
          <a:stretch>
            <a:fillRect/>
          </a:stretch>
        </p:blipFill>
        <p:spPr>
          <a:xfrm>
            <a:off x="8442645" y="3169591"/>
            <a:ext cx="3261676" cy="3261676"/>
          </a:xfrm>
        </p:spPr>
      </p:pic>
      <p:pic>
        <p:nvPicPr>
          <p:cNvPr id="7" name="Picture 6">
            <a:extLst>
              <a:ext uri="{FF2B5EF4-FFF2-40B4-BE49-F238E27FC236}">
                <a16:creationId xmlns:a16="http://schemas.microsoft.com/office/drawing/2014/main" id="{3F5DB7A9-3213-CCD8-B7E2-2D73F4501D79}"/>
              </a:ext>
            </a:extLst>
          </p:cNvPr>
          <p:cNvPicPr>
            <a:picLocks noChangeAspect="1"/>
          </p:cNvPicPr>
          <p:nvPr/>
        </p:nvPicPr>
        <p:blipFill rotWithShape="1">
          <a:blip r:embed="rId3">
            <a:extLst>
              <a:ext uri="{28A0092B-C50C-407E-A947-70E740481C1C}">
                <a14:useLocalDpi xmlns:a14="http://schemas.microsoft.com/office/drawing/2010/main" val="0"/>
              </a:ext>
            </a:extLst>
          </a:blip>
          <a:srcRect l="19208" r="31545"/>
          <a:stretch/>
        </p:blipFill>
        <p:spPr>
          <a:xfrm>
            <a:off x="487679" y="2907017"/>
            <a:ext cx="2448560" cy="3524250"/>
          </a:xfrm>
          <a:prstGeom prst="rect">
            <a:avLst/>
          </a:prstGeom>
        </p:spPr>
      </p:pic>
      <p:sp>
        <p:nvSpPr>
          <p:cNvPr id="8" name="TextBox 7">
            <a:extLst>
              <a:ext uri="{FF2B5EF4-FFF2-40B4-BE49-F238E27FC236}">
                <a16:creationId xmlns:a16="http://schemas.microsoft.com/office/drawing/2014/main" id="{F06B18BE-2531-B924-5D65-176626CEEA10}"/>
              </a:ext>
            </a:extLst>
          </p:cNvPr>
          <p:cNvSpPr txBox="1"/>
          <p:nvPr/>
        </p:nvSpPr>
        <p:spPr>
          <a:xfrm>
            <a:off x="609600" y="1535417"/>
            <a:ext cx="10759440" cy="1015663"/>
          </a:xfrm>
          <a:prstGeom prst="rect">
            <a:avLst/>
          </a:prstGeom>
          <a:noFill/>
        </p:spPr>
        <p:txBody>
          <a:bodyPr wrap="square" rtlCol="0">
            <a:spAutoFit/>
          </a:bodyPr>
          <a:lstStyle/>
          <a:p>
            <a:r>
              <a:rPr lang="en-US" sz="2000" dirty="0"/>
              <a:t>There are battery operated cutter machines but still they need physical human effort to cut or remove grass or weeds. The prices vary from 4.5k to 25k depends upon motor, battery and facilities. </a:t>
            </a:r>
            <a:endParaRPr lang="en-IN" sz="2000" dirty="0"/>
          </a:p>
        </p:txBody>
      </p:sp>
    </p:spTree>
    <p:extLst>
      <p:ext uri="{BB962C8B-B14F-4D97-AF65-F5344CB8AC3E}">
        <p14:creationId xmlns:p14="http://schemas.microsoft.com/office/powerpoint/2010/main" val="275349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D4C2-ECD1-9381-8CBC-222C3D222E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8ED63E-ED45-B586-CABE-E7C6FAFC9B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67084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34</TotalTime>
  <Words>67</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Garamond</vt:lpstr>
      <vt:lpstr>Savon</vt:lpstr>
      <vt:lpstr>Weed cutter machine</vt:lpstr>
      <vt:lpstr>Types of machines</vt:lpstr>
      <vt:lpstr>Battery Operated Machines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Weed cutter machine</dc:title>
  <dc:creator>siva kumar</dc:creator>
  <cp:lastModifiedBy>siva kumar</cp:lastModifiedBy>
  <cp:revision>2</cp:revision>
  <dcterms:created xsi:type="dcterms:W3CDTF">2023-07-18T16:09:12Z</dcterms:created>
  <dcterms:modified xsi:type="dcterms:W3CDTF">2023-07-24T15:54:25Z</dcterms:modified>
</cp:coreProperties>
</file>