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57B1-56B4-21AE-D84F-089B9C7F6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92B77-11F8-FEA9-5160-96E2D176A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BD5E-912D-EE96-5008-2DD2C938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9445-819C-F3B1-4198-2826E3C6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2AE2D-1B90-9AA7-7804-E3B775B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6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8B39-64A7-6B5F-B88F-A147EA6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5191A-E69C-3069-F8A6-D28A9342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8196-FAD0-449A-B3A4-6F83B1D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DBA0-4189-924E-1F96-20C4A042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3472-FCE6-B71E-04F7-4B13A712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8D8E-10DD-CFC5-966E-3D14ED41A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58146-B49A-8FD4-800A-CC987FEF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B603-E5EB-3BD8-9B9E-F3672C8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04E1-1950-C19F-DD94-94872012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14DF-6C4C-E3C7-151D-9A43764C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054-E4FC-A2D9-4E92-CF13FF5F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E235-DD0F-3E33-BF5A-BB8381ED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4052B-6996-6405-B22F-7109DE0E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E6CD-53B9-1BF4-8875-212ED9F0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3DA9-7467-6F09-BEA1-ECEF2A52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E320-45D0-A77C-4D13-BE75DB7B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A14B-8B0F-EB8A-0AF8-3AED9D89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F801-AA83-3840-3701-E98E4C8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894A-C021-E90B-C3E0-ABA8756F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21AF-5FEE-817C-C03A-F8A3BF52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1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C755-5131-20AA-4163-06F2C2F8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538E-8A23-C92F-774D-FC4B7DE16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CF57B-0620-E014-854A-A5F2E017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E58BD-042D-B49B-388A-5FBCB49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99746-A9E4-B06A-6316-2B16872A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038C-6BF7-B685-EB58-B0102D6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8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E012-C419-3ECB-C7C4-87F63590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10000-04F8-3D94-4CEB-1AC2455E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F2ED1-67A5-3825-97C6-BAF6C0BA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ED93-1C02-A98E-D441-80DAE550E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49ECB-FE1A-2276-6F26-40449FD03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33851-E8AD-3CDB-B353-8A33B4ED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D4FAC-2CE9-601B-068E-98C5415D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4362F-C9E0-C294-E7B3-90C5ED0D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4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F307-1C04-906D-F5A0-A8C5F1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85846-475E-CD46-259B-A04E73CB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8B908-C36A-0515-F31C-0D2CEC3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58C0F-4B6F-5980-A09F-4F57FE6A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38445-D82B-6D2D-427F-322169D5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962CB-1761-1350-A555-A586D998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FC3B-4D5C-FD17-94D8-172DA5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F63D-75A3-7692-23C9-294019D7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9887-CD34-A292-0C1B-8CF08A17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9D01-01B2-E2FF-0B50-9D948DEA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F55B-8401-827F-2416-C9BB4848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CFCB3-F0B2-F524-2ADC-CC62FA4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AC99D-C3D7-7AFF-4887-66789B1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C12-3D33-F43E-F970-9FD78470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A5529-73E4-42D2-AA9C-09C6CB0F9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D7DE-6CFF-6F99-2D60-7520B5F3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6B63-8228-F055-388B-3019A16E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D96D-21F0-532B-3945-5E6DFB92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3ADA5-E711-CAF6-0BE9-943AF07A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C3B28-1BCC-E2A4-723A-B9809549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6CFF-7A4C-20CD-1839-36C729DD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ECA3-47AD-2E41-E82E-23E582FDA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1324-FF33-400A-8790-23E8F6338F9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5E52-48D6-FD36-E709-143F0EC8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E054-1F3D-412C-DB37-CC434C70F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05A2-FC56-47B7-A27E-FB8F4C8A0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5EF4-BAED-24B1-6343-9C073A270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3678025" flipH="1" flipV="1">
            <a:off x="8118440" y="4362997"/>
            <a:ext cx="822082" cy="178960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262965-8AEA-1210-CD39-2714DFBB3961}"/>
              </a:ext>
            </a:extLst>
          </p:cNvPr>
          <p:cNvCxnSpPr/>
          <p:nvPr/>
        </p:nvCxnSpPr>
        <p:spPr>
          <a:xfrm flipV="1">
            <a:off x="747252" y="314632"/>
            <a:ext cx="0" cy="589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38C972-F509-5B51-11E6-1DB5DFDBDC35}"/>
              </a:ext>
            </a:extLst>
          </p:cNvPr>
          <p:cNvCxnSpPr/>
          <p:nvPr/>
        </p:nvCxnSpPr>
        <p:spPr>
          <a:xfrm>
            <a:off x="825910" y="6400800"/>
            <a:ext cx="1039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293C38-716F-4FF2-97C3-041A9171AB56}"/>
              </a:ext>
            </a:extLst>
          </p:cNvPr>
          <p:cNvSpPr/>
          <p:nvPr/>
        </p:nvSpPr>
        <p:spPr>
          <a:xfrm>
            <a:off x="1030259" y="594195"/>
            <a:ext cx="4483508" cy="2550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076C6-92BA-5545-7442-B37032D3BF2A}"/>
              </a:ext>
            </a:extLst>
          </p:cNvPr>
          <p:cNvSpPr/>
          <p:nvPr/>
        </p:nvSpPr>
        <p:spPr>
          <a:xfrm>
            <a:off x="6002592" y="551997"/>
            <a:ext cx="4557247" cy="25500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521F2-CF67-CD17-EAEE-CC82AE3B6841}"/>
              </a:ext>
            </a:extLst>
          </p:cNvPr>
          <p:cNvSpPr/>
          <p:nvPr/>
        </p:nvSpPr>
        <p:spPr>
          <a:xfrm>
            <a:off x="996319" y="3480466"/>
            <a:ext cx="4483505" cy="2310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39F34-33BA-19C6-1BE4-26F5772EFC83}"/>
              </a:ext>
            </a:extLst>
          </p:cNvPr>
          <p:cNvSpPr txBox="1"/>
          <p:nvPr/>
        </p:nvSpPr>
        <p:spPr>
          <a:xfrm>
            <a:off x="4748981" y="6400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Influence (or) power</a:t>
            </a: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20111359-A011-7500-87F8-A2B76B0A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2796711" y="3239350"/>
            <a:ext cx="6453647" cy="3793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Intrest</a:t>
            </a:r>
            <a:r>
              <a:rPr lang="en-US" dirty="0"/>
              <a:t> (or) </a:t>
            </a:r>
            <a:r>
              <a:rPr lang="en-US" dirty="0" err="1"/>
              <a:t>interst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322A7-C5A1-5473-692B-1C6CFE3A8B6E}"/>
              </a:ext>
            </a:extLst>
          </p:cNvPr>
          <p:cNvSpPr/>
          <p:nvPr/>
        </p:nvSpPr>
        <p:spPr>
          <a:xfrm>
            <a:off x="6022172" y="3480459"/>
            <a:ext cx="4557231" cy="23105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4F117-CE5C-81EC-83E2-949D86038BB8}"/>
              </a:ext>
            </a:extLst>
          </p:cNvPr>
          <p:cNvSpPr/>
          <p:nvPr/>
        </p:nvSpPr>
        <p:spPr>
          <a:xfrm>
            <a:off x="-312165" y="599679"/>
            <a:ext cx="44515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eep informed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9E7199-FA20-5416-AC43-06F08EF12C40}"/>
              </a:ext>
            </a:extLst>
          </p:cNvPr>
          <p:cNvSpPr/>
          <p:nvPr/>
        </p:nvSpPr>
        <p:spPr>
          <a:xfrm>
            <a:off x="5773175" y="579899"/>
            <a:ext cx="38175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Closely : High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Efforter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A8B4FE-08A8-496F-00AB-A65D00410C6F}"/>
              </a:ext>
            </a:extLst>
          </p:cNvPr>
          <p:cNvSpPr/>
          <p:nvPr/>
        </p:nvSpPr>
        <p:spPr>
          <a:xfrm>
            <a:off x="1030262" y="3480459"/>
            <a:ext cx="2460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: low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efforter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E51F8-D73C-3D12-BA33-EAC09A5BE9A9}"/>
              </a:ext>
            </a:extLst>
          </p:cNvPr>
          <p:cNvSpPr/>
          <p:nvPr/>
        </p:nvSpPr>
        <p:spPr>
          <a:xfrm>
            <a:off x="5992334" y="3480459"/>
            <a:ext cx="16292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 satisfied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E514D62-AF5C-47B1-A705-5812BA31E1D7}"/>
              </a:ext>
            </a:extLst>
          </p:cNvPr>
          <p:cNvSpPr/>
          <p:nvPr/>
        </p:nvSpPr>
        <p:spPr>
          <a:xfrm>
            <a:off x="1172390" y="1208239"/>
            <a:ext cx="1676400" cy="802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analyst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9F0FD0-5C4C-35C0-4DF0-433148E95689}"/>
              </a:ext>
            </a:extLst>
          </p:cNvPr>
          <p:cNvSpPr/>
          <p:nvPr/>
        </p:nvSpPr>
        <p:spPr>
          <a:xfrm>
            <a:off x="2990921" y="1217240"/>
            <a:ext cx="1676400" cy="802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Salesman 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BAF17D1-ECDC-EC2A-C256-E6AC73A4D578}"/>
              </a:ext>
            </a:extLst>
          </p:cNvPr>
          <p:cNvSpPr/>
          <p:nvPr/>
        </p:nvSpPr>
        <p:spPr>
          <a:xfrm>
            <a:off x="6258560" y="1175797"/>
            <a:ext cx="1686560" cy="835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Devolopers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5B8FDD-A0AA-7ED4-6FD8-0DD04547BF47}"/>
              </a:ext>
            </a:extLst>
          </p:cNvPr>
          <p:cNvSpPr/>
          <p:nvPr/>
        </p:nvSpPr>
        <p:spPr>
          <a:xfrm>
            <a:off x="8201088" y="1175797"/>
            <a:ext cx="1686560" cy="8350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testers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11800B-A6E6-51E1-6ED8-3CB895925495}"/>
              </a:ext>
            </a:extLst>
          </p:cNvPr>
          <p:cNvSpPr/>
          <p:nvPr/>
        </p:nvSpPr>
        <p:spPr>
          <a:xfrm>
            <a:off x="1249680" y="4256316"/>
            <a:ext cx="1599110" cy="864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060AF2-62EF-CBF7-4E6B-68C5716A61DB}"/>
              </a:ext>
            </a:extLst>
          </p:cNvPr>
          <p:cNvSpPr/>
          <p:nvPr/>
        </p:nvSpPr>
        <p:spPr>
          <a:xfrm>
            <a:off x="2990921" y="4256315"/>
            <a:ext cx="1676400" cy="864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</a:t>
            </a:r>
            <a:r>
              <a:rPr lang="en-US" dirty="0" err="1"/>
              <a:t>pertners</a:t>
            </a:r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1C52D45-1A2C-4E2C-FDC9-80ED2FC046B2}"/>
              </a:ext>
            </a:extLst>
          </p:cNvPr>
          <p:cNvSpPr/>
          <p:nvPr/>
        </p:nvSpPr>
        <p:spPr>
          <a:xfrm>
            <a:off x="6315891" y="4297316"/>
            <a:ext cx="1629229" cy="782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FA6E2C-BDB3-6BB4-6BC3-BB8DF34FDF85}"/>
              </a:ext>
            </a:extLst>
          </p:cNvPr>
          <p:cNvSpPr/>
          <p:nvPr/>
        </p:nvSpPr>
        <p:spPr>
          <a:xfrm>
            <a:off x="8201088" y="4297317"/>
            <a:ext cx="1686560" cy="7823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sponsors : for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0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</dc:creator>
  <cp:lastModifiedBy>naveen kumar</cp:lastModifiedBy>
  <cp:revision>3</cp:revision>
  <dcterms:created xsi:type="dcterms:W3CDTF">2024-09-22T14:59:55Z</dcterms:created>
  <dcterms:modified xsi:type="dcterms:W3CDTF">2024-09-24T15:36:09Z</dcterms:modified>
</cp:coreProperties>
</file>