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70172-7865-4188-AEF6-24B6FB3FEC3E}" v="2" dt="2021-08-03T03:36:49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Balasubramanian" userId="658ab9e8bd9c46bf" providerId="LiveId" clId="{DAD70172-7865-4188-AEF6-24B6FB3FEC3E}"/>
    <pc:docChg chg="custSel addSld modSld">
      <pc:chgData name="Sivakumar Balasubramanian" userId="658ab9e8bd9c46bf" providerId="LiveId" clId="{DAD70172-7865-4188-AEF6-24B6FB3FEC3E}" dt="2021-08-03T03:40:19.128" v="197" actId="478"/>
      <pc:docMkLst>
        <pc:docMk/>
      </pc:docMkLst>
      <pc:sldChg chg="modSp mod">
        <pc:chgData name="Sivakumar Balasubramanian" userId="658ab9e8bd9c46bf" providerId="LiveId" clId="{DAD70172-7865-4188-AEF6-24B6FB3FEC3E}" dt="2021-08-03T03:38:14.416" v="159" actId="20577"/>
        <pc:sldMkLst>
          <pc:docMk/>
          <pc:sldMk cId="2042941981" sldId="256"/>
        </pc:sldMkLst>
        <pc:spChg chg="mod">
          <ac:chgData name="Sivakumar Balasubramanian" userId="658ab9e8bd9c46bf" providerId="LiveId" clId="{DAD70172-7865-4188-AEF6-24B6FB3FEC3E}" dt="2021-08-03T03:37:53.096" v="52" actId="20577"/>
          <ac:spMkLst>
            <pc:docMk/>
            <pc:sldMk cId="2042941981" sldId="256"/>
            <ac:spMk id="2" creationId="{A2645131-4F1A-49A8-A156-9B8B2E187B96}"/>
          </ac:spMkLst>
        </pc:spChg>
        <pc:spChg chg="mod">
          <ac:chgData name="Sivakumar Balasubramanian" userId="658ab9e8bd9c46bf" providerId="LiveId" clId="{DAD70172-7865-4188-AEF6-24B6FB3FEC3E}" dt="2021-08-03T03:38:14.416" v="159" actId="20577"/>
          <ac:spMkLst>
            <pc:docMk/>
            <pc:sldMk cId="2042941981" sldId="256"/>
            <ac:spMk id="3" creationId="{DAB26C9F-4105-4A15-8E0B-424833ABBFC2}"/>
          </ac:spMkLst>
        </pc:spChg>
      </pc:sldChg>
      <pc:sldChg chg="delSp modSp new mod">
        <pc:chgData name="Sivakumar Balasubramanian" userId="658ab9e8bd9c46bf" providerId="LiveId" clId="{DAD70172-7865-4188-AEF6-24B6FB3FEC3E}" dt="2021-08-03T03:40:19.128" v="197" actId="478"/>
        <pc:sldMkLst>
          <pc:docMk/>
          <pc:sldMk cId="4238270558" sldId="257"/>
        </pc:sldMkLst>
        <pc:spChg chg="mod">
          <ac:chgData name="Sivakumar Balasubramanian" userId="658ab9e8bd9c46bf" providerId="LiveId" clId="{DAD70172-7865-4188-AEF6-24B6FB3FEC3E}" dt="2021-08-03T03:38:25.781" v="196" actId="20577"/>
          <ac:spMkLst>
            <pc:docMk/>
            <pc:sldMk cId="4238270558" sldId="257"/>
            <ac:spMk id="2" creationId="{811AC369-4C15-4827-BF2E-9463BDCA3748}"/>
          </ac:spMkLst>
        </pc:spChg>
        <pc:spChg chg="del">
          <ac:chgData name="Sivakumar Balasubramanian" userId="658ab9e8bd9c46bf" providerId="LiveId" clId="{DAD70172-7865-4188-AEF6-24B6FB3FEC3E}" dt="2021-08-03T03:40:19.128" v="197" actId="478"/>
          <ac:spMkLst>
            <pc:docMk/>
            <pc:sldMk cId="4238270558" sldId="257"/>
            <ac:spMk id="3" creationId="{1795BBC0-C449-4F3F-87EB-C25FB0E8CC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5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23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8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1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6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37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5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7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05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Introduction to Digital Signal Processing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Sivakumar Balasubramanian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8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5131-4F1A-49A8-A156-9B8B2E187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Digital Signal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26C9F-4105-4A15-8E0B-424833ABB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Sivakumar Balasubramanian</a:t>
            </a:r>
          </a:p>
          <a:p>
            <a:r>
              <a:rPr lang="en-IN" dirty="0"/>
              <a:t>Dept. of Bioengineering</a:t>
            </a:r>
          </a:p>
          <a:p>
            <a:r>
              <a:rPr lang="en-IN" dirty="0"/>
              <a:t>Christian Medical College Vellore</a:t>
            </a:r>
          </a:p>
        </p:txBody>
      </p:sp>
    </p:spTree>
    <p:extLst>
      <p:ext uri="{BB962C8B-B14F-4D97-AF65-F5344CB8AC3E}">
        <p14:creationId xmlns:p14="http://schemas.microsoft.com/office/powerpoint/2010/main" val="204294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C369-4C15-4827-BF2E-9463BDCA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this course about?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54100EB-99BC-4098-A72A-46C052777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091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7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F44E-2DE4-4E85-86E0-498261E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this course about?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112FBF-2D02-43BB-BA87-F49A30CF1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3" y="1187450"/>
            <a:ext cx="9477374" cy="5054600"/>
          </a:xfrm>
        </p:spPr>
      </p:pic>
    </p:spTree>
    <p:extLst>
      <p:ext uri="{BB962C8B-B14F-4D97-AF65-F5344CB8AC3E}">
        <p14:creationId xmlns:p14="http://schemas.microsoft.com/office/powerpoint/2010/main" val="349300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F44E-2DE4-4E85-86E0-498261E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this course about?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2C015238-1757-482F-8275-8EB6AC647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55" y="987805"/>
            <a:ext cx="8400290" cy="5600194"/>
          </a:xfrm>
        </p:spPr>
      </p:pic>
    </p:spTree>
    <p:extLst>
      <p:ext uri="{BB962C8B-B14F-4D97-AF65-F5344CB8AC3E}">
        <p14:creationId xmlns:p14="http://schemas.microsoft.com/office/powerpoint/2010/main" val="368695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9AA1-EB83-4797-B74A-9D8CB164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 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C2F6-C6D0-4B96-9BB5-823637153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7300"/>
            <a:ext cx="5181600" cy="4919663"/>
          </a:xfrm>
        </p:spPr>
        <p:txBody>
          <a:bodyPr>
            <a:normAutofit/>
          </a:bodyPr>
          <a:lstStyle/>
          <a:p>
            <a:r>
              <a:rPr lang="en-IN" dirty="0"/>
              <a:t>Mathematical preliminaries</a:t>
            </a:r>
          </a:p>
          <a:p>
            <a:r>
              <a:rPr lang="en-IN" dirty="0"/>
              <a:t>Python programming</a:t>
            </a:r>
          </a:p>
          <a:p>
            <a:r>
              <a:rPr lang="en-IN" dirty="0"/>
              <a:t>What are signals?</a:t>
            </a:r>
          </a:p>
          <a:p>
            <a:r>
              <a:rPr lang="en-IN" dirty="0"/>
              <a:t>Sampling theorem</a:t>
            </a:r>
          </a:p>
          <a:p>
            <a:r>
              <a:rPr lang="en-IN" dirty="0"/>
              <a:t>What are systems?</a:t>
            </a:r>
          </a:p>
          <a:p>
            <a:r>
              <a:rPr lang="en-IN" dirty="0"/>
              <a:t>Linear time-invariant systems</a:t>
            </a:r>
          </a:p>
          <a:p>
            <a:r>
              <a:rPr lang="en-IN" dirty="0"/>
              <a:t>Convolution</a:t>
            </a:r>
          </a:p>
          <a:p>
            <a:r>
              <a:rPr lang="en-IN" dirty="0"/>
              <a:t>Fourier representation of signals</a:t>
            </a:r>
          </a:p>
          <a:p>
            <a:r>
              <a:rPr lang="en-IN" dirty="0"/>
              <a:t>Z-transform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3F29E-83ED-4C29-949F-2E2DFFE9A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7300"/>
            <a:ext cx="5181600" cy="4919663"/>
          </a:xfrm>
        </p:spPr>
        <p:txBody>
          <a:bodyPr>
            <a:normAutofit/>
          </a:bodyPr>
          <a:lstStyle/>
          <a:p>
            <a:r>
              <a:rPr lang="en-IN" dirty="0"/>
              <a:t>Discrete Fourier Transform</a:t>
            </a:r>
          </a:p>
          <a:p>
            <a:r>
              <a:rPr lang="en-IN" dirty="0"/>
              <a:t>Frequency selective filters</a:t>
            </a:r>
          </a:p>
          <a:p>
            <a:r>
              <a:rPr lang="en-IN" dirty="0"/>
              <a:t>Introduction to spectral analysis</a:t>
            </a:r>
          </a:p>
          <a:p>
            <a:r>
              <a:rPr lang="en-IN" dirty="0"/>
              <a:t>Short-time Fourier transform</a:t>
            </a:r>
          </a:p>
          <a:p>
            <a:r>
              <a:rPr lang="en-IN" dirty="0"/>
              <a:t>Introduction to Wavelet transform*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53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E33C88-B3FB-4B62-8E06-EA1F930F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Assignments, Quizzes, and Exams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AC4E0-0A59-41DB-BBE7-07D96EB1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085"/>
            <a:ext cx="10515600" cy="505472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IN" sz="4000" dirty="0"/>
              <a:t>One assignment per week, due on Monday the following week.</a:t>
            </a:r>
          </a:p>
          <a:p>
            <a:pPr>
              <a:spcBef>
                <a:spcPts val="2400"/>
              </a:spcBef>
            </a:pPr>
            <a:r>
              <a:rPr lang="en-IN" sz="4000" dirty="0"/>
              <a:t>One quiz per week.</a:t>
            </a:r>
          </a:p>
          <a:p>
            <a:pPr>
              <a:spcBef>
                <a:spcPts val="2400"/>
              </a:spcBef>
            </a:pPr>
            <a:r>
              <a:rPr lang="en-IN" sz="4000" dirty="0"/>
              <a:t>Midterm on the 2</a:t>
            </a:r>
            <a:r>
              <a:rPr lang="en-IN" sz="4000" baseline="30000" dirty="0"/>
              <a:t>nd</a:t>
            </a:r>
            <a:r>
              <a:rPr lang="en-IN" sz="4000" dirty="0"/>
              <a:t> week of October</a:t>
            </a:r>
          </a:p>
          <a:p>
            <a:pPr>
              <a:spcBef>
                <a:spcPts val="2400"/>
              </a:spcBef>
            </a:pPr>
            <a:r>
              <a:rPr lang="en-IN" sz="4000" dirty="0"/>
              <a:t>Final on the third week of December</a:t>
            </a:r>
          </a:p>
        </p:txBody>
      </p:sp>
    </p:spTree>
    <p:extLst>
      <p:ext uri="{BB962C8B-B14F-4D97-AF65-F5344CB8AC3E}">
        <p14:creationId xmlns:p14="http://schemas.microsoft.com/office/powerpoint/2010/main" val="1622745493"/>
      </p:ext>
    </p:extLst>
  </p:cSld>
  <p:clrMapOvr>
    <a:masterClrMapping/>
  </p:clrMapOvr>
</p:sld>
</file>

<file path=ppt/theme/theme1.xml><?xml version="1.0" encoding="utf-8"?>
<a:theme xmlns:a="http://schemas.openxmlformats.org/drawingml/2006/main" name="Ide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eation" id="{44F06E94-AD3D-49CA-8A6F-974E451DA31B}" vid="{712BFB10-336C-4632-8B1A-A8A5997328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Ideation</Template>
  <TotalTime>20</TotalTime>
  <Words>114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Univers Condensed</vt:lpstr>
      <vt:lpstr>Univers Condensed Light</vt:lpstr>
      <vt:lpstr>Ideation</vt:lpstr>
      <vt:lpstr>Introduction to Digital Signal Processing</vt:lpstr>
      <vt:lpstr>What is this course about?</vt:lpstr>
      <vt:lpstr>What is this course about?</vt:lpstr>
      <vt:lpstr>What is this course about?</vt:lpstr>
      <vt:lpstr>Specific topics covered</vt:lpstr>
      <vt:lpstr>Assignments, Quizzes, and Exams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Signal Processing</dc:title>
  <dc:creator>Sivakumar Balasubramanian</dc:creator>
  <cp:lastModifiedBy>Sivakumar Balasubramanian</cp:lastModifiedBy>
  <cp:revision>11</cp:revision>
  <dcterms:created xsi:type="dcterms:W3CDTF">2021-08-03T03:36:16Z</dcterms:created>
  <dcterms:modified xsi:type="dcterms:W3CDTF">2021-08-03T15:38:20Z</dcterms:modified>
</cp:coreProperties>
</file>