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97F01-DAFE-4CBF-8ECC-EDEC10A38EA5}" v="21" dt="2021-08-14T04:58:1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Balasubramanian" userId="658ab9e8bd9c46bf" providerId="LiveId" clId="{DAD70172-7865-4188-AEF6-24B6FB3FEC3E}"/>
    <pc:docChg chg="custSel addSld modSld">
      <pc:chgData name="Sivakumar Balasubramanian" userId="658ab9e8bd9c46bf" providerId="LiveId" clId="{DAD70172-7865-4188-AEF6-24B6FB3FEC3E}" dt="2021-08-03T03:40:19.128" v="197" actId="478"/>
      <pc:docMkLst>
        <pc:docMk/>
      </pc:docMkLst>
      <pc:sldChg chg="modSp mod">
        <pc:chgData name="Sivakumar Balasubramanian" userId="658ab9e8bd9c46bf" providerId="LiveId" clId="{DAD70172-7865-4188-AEF6-24B6FB3FEC3E}" dt="2021-08-03T03:38:14.416" v="159" actId="20577"/>
        <pc:sldMkLst>
          <pc:docMk/>
          <pc:sldMk cId="2042941981" sldId="256"/>
        </pc:sldMkLst>
        <pc:spChg chg="mod">
          <ac:chgData name="Sivakumar Balasubramanian" userId="658ab9e8bd9c46bf" providerId="LiveId" clId="{DAD70172-7865-4188-AEF6-24B6FB3FEC3E}" dt="2021-08-03T03:37:53.096" v="52" actId="20577"/>
          <ac:spMkLst>
            <pc:docMk/>
            <pc:sldMk cId="2042941981" sldId="256"/>
            <ac:spMk id="2" creationId="{A2645131-4F1A-49A8-A156-9B8B2E187B96}"/>
          </ac:spMkLst>
        </pc:spChg>
        <pc:spChg chg="mod">
          <ac:chgData name="Sivakumar Balasubramanian" userId="658ab9e8bd9c46bf" providerId="LiveId" clId="{DAD70172-7865-4188-AEF6-24B6FB3FEC3E}" dt="2021-08-03T03:38:14.416" v="159" actId="20577"/>
          <ac:spMkLst>
            <pc:docMk/>
            <pc:sldMk cId="2042941981" sldId="256"/>
            <ac:spMk id="3" creationId="{DAB26C9F-4105-4A15-8E0B-424833ABBFC2}"/>
          </ac:spMkLst>
        </pc:spChg>
      </pc:sldChg>
      <pc:sldChg chg="delSp modSp new mod">
        <pc:chgData name="Sivakumar Balasubramanian" userId="658ab9e8bd9c46bf" providerId="LiveId" clId="{DAD70172-7865-4188-AEF6-24B6FB3FEC3E}" dt="2021-08-03T03:40:19.128" v="197" actId="478"/>
        <pc:sldMkLst>
          <pc:docMk/>
          <pc:sldMk cId="4238270558" sldId="257"/>
        </pc:sldMkLst>
        <pc:spChg chg="mod">
          <ac:chgData name="Sivakumar Balasubramanian" userId="658ab9e8bd9c46bf" providerId="LiveId" clId="{DAD70172-7865-4188-AEF6-24B6FB3FEC3E}" dt="2021-08-03T03:38:25.781" v="196" actId="20577"/>
          <ac:spMkLst>
            <pc:docMk/>
            <pc:sldMk cId="4238270558" sldId="257"/>
            <ac:spMk id="2" creationId="{811AC369-4C15-4827-BF2E-9463BDCA3748}"/>
          </ac:spMkLst>
        </pc:spChg>
        <pc:spChg chg="del">
          <ac:chgData name="Sivakumar Balasubramanian" userId="658ab9e8bd9c46bf" providerId="LiveId" clId="{DAD70172-7865-4188-AEF6-24B6FB3FEC3E}" dt="2021-08-03T03:40:19.128" v="197" actId="478"/>
          <ac:spMkLst>
            <pc:docMk/>
            <pc:sldMk cId="4238270558" sldId="257"/>
            <ac:spMk id="3" creationId="{1795BBC0-C449-4F3F-87EB-C25FB0E8CC49}"/>
          </ac:spMkLst>
        </pc:spChg>
      </pc:sldChg>
    </pc:docChg>
  </pc:docChgLst>
  <pc:docChgLst>
    <pc:chgData name="Sivakumar Balasubramanian" userId="658ab9e8bd9c46bf" providerId="LiveId" clId="{A6A97F01-DAFE-4CBF-8ECC-EDEC10A38EA5}"/>
    <pc:docChg chg="undo custSel addSld delSld modSld">
      <pc:chgData name="Sivakumar Balasubramanian" userId="658ab9e8bd9c46bf" providerId="LiveId" clId="{A6A97F01-DAFE-4CBF-8ECC-EDEC10A38EA5}" dt="2021-08-14T04:59:54.517" v="127" actId="47"/>
      <pc:docMkLst>
        <pc:docMk/>
      </pc:docMkLst>
      <pc:sldChg chg="addSp delSp modSp mod chgLayout">
        <pc:chgData name="Sivakumar Balasubramanian" userId="658ab9e8bd9c46bf" providerId="LiveId" clId="{A6A97F01-DAFE-4CBF-8ECC-EDEC10A38EA5}" dt="2021-08-14T04:35:15.828" v="17" actId="948"/>
        <pc:sldMkLst>
          <pc:docMk/>
          <pc:sldMk cId="4238270558" sldId="257"/>
        </pc:sldMkLst>
        <pc:spChg chg="mod ord">
          <ac:chgData name="Sivakumar Balasubramanian" userId="658ab9e8bd9c46bf" providerId="LiveId" clId="{A6A97F01-DAFE-4CBF-8ECC-EDEC10A38EA5}" dt="2021-08-14T04:34:59.122" v="5" actId="700"/>
          <ac:spMkLst>
            <pc:docMk/>
            <pc:sldMk cId="4238270558" sldId="257"/>
            <ac:spMk id="2" creationId="{811AC369-4C15-4827-BF2E-9463BDCA3748}"/>
          </ac:spMkLst>
        </pc:spChg>
        <pc:spChg chg="add mod ord">
          <ac:chgData name="Sivakumar Balasubramanian" userId="658ab9e8bd9c46bf" providerId="LiveId" clId="{A6A97F01-DAFE-4CBF-8ECC-EDEC10A38EA5}" dt="2021-08-14T04:35:15.828" v="17" actId="948"/>
          <ac:spMkLst>
            <pc:docMk/>
            <pc:sldMk cId="4238270558" sldId="257"/>
            <ac:spMk id="3" creationId="{59796373-7472-4622-8839-82C27855AD9B}"/>
          </ac:spMkLst>
        </pc:spChg>
        <pc:picChg chg="del">
          <ac:chgData name="Sivakumar Balasubramanian" userId="658ab9e8bd9c46bf" providerId="LiveId" clId="{A6A97F01-DAFE-4CBF-8ECC-EDEC10A38EA5}" dt="2021-08-14T04:34:53.634" v="4" actId="478"/>
          <ac:picMkLst>
            <pc:docMk/>
            <pc:sldMk cId="4238270558" sldId="257"/>
            <ac:picMk id="4" creationId="{E54100EB-99BC-4098-A72A-46C05277726C}"/>
          </ac:picMkLst>
        </pc:picChg>
      </pc:sldChg>
      <pc:sldChg chg="del">
        <pc:chgData name="Sivakumar Balasubramanian" userId="658ab9e8bd9c46bf" providerId="LiveId" clId="{A6A97F01-DAFE-4CBF-8ECC-EDEC10A38EA5}" dt="2021-08-14T04:59:52.336" v="124" actId="47"/>
        <pc:sldMkLst>
          <pc:docMk/>
          <pc:sldMk cId="3493007669" sldId="258"/>
        </pc:sldMkLst>
      </pc:sldChg>
      <pc:sldChg chg="del">
        <pc:chgData name="Sivakumar Balasubramanian" userId="658ab9e8bd9c46bf" providerId="LiveId" clId="{A6A97F01-DAFE-4CBF-8ECC-EDEC10A38EA5}" dt="2021-08-14T04:59:52.844" v="125" actId="47"/>
        <pc:sldMkLst>
          <pc:docMk/>
          <pc:sldMk cId="3686955852" sldId="259"/>
        </pc:sldMkLst>
      </pc:sldChg>
      <pc:sldChg chg="del">
        <pc:chgData name="Sivakumar Balasubramanian" userId="658ab9e8bd9c46bf" providerId="LiveId" clId="{A6A97F01-DAFE-4CBF-8ECC-EDEC10A38EA5}" dt="2021-08-14T04:59:53.967" v="126" actId="47"/>
        <pc:sldMkLst>
          <pc:docMk/>
          <pc:sldMk cId="4077538605" sldId="260"/>
        </pc:sldMkLst>
      </pc:sldChg>
      <pc:sldChg chg="del">
        <pc:chgData name="Sivakumar Balasubramanian" userId="658ab9e8bd9c46bf" providerId="LiveId" clId="{A6A97F01-DAFE-4CBF-8ECC-EDEC10A38EA5}" dt="2021-08-14T04:59:54.517" v="127" actId="47"/>
        <pc:sldMkLst>
          <pc:docMk/>
          <pc:sldMk cId="1622745493" sldId="261"/>
        </pc:sldMkLst>
      </pc:sldChg>
      <pc:sldChg chg="addSp delSp modSp new mod">
        <pc:chgData name="Sivakumar Balasubramanian" userId="658ab9e8bd9c46bf" providerId="LiveId" clId="{A6A97F01-DAFE-4CBF-8ECC-EDEC10A38EA5}" dt="2021-08-14T04:39:30.642" v="57" actId="14100"/>
        <pc:sldMkLst>
          <pc:docMk/>
          <pc:sldMk cId="3000603661" sldId="262"/>
        </pc:sldMkLst>
        <pc:spChg chg="mod">
          <ac:chgData name="Sivakumar Balasubramanian" userId="658ab9e8bd9c46bf" providerId="LiveId" clId="{A6A97F01-DAFE-4CBF-8ECC-EDEC10A38EA5}" dt="2021-08-14T04:35:49.839" v="22" actId="27636"/>
          <ac:spMkLst>
            <pc:docMk/>
            <pc:sldMk cId="3000603661" sldId="262"/>
            <ac:spMk id="2" creationId="{7DC8E355-C9DA-4163-8B99-D7BD4FBE5470}"/>
          </ac:spMkLst>
        </pc:spChg>
        <pc:spChg chg="mod">
          <ac:chgData name="Sivakumar Balasubramanian" userId="658ab9e8bd9c46bf" providerId="LiveId" clId="{A6A97F01-DAFE-4CBF-8ECC-EDEC10A38EA5}" dt="2021-08-14T04:39:30.642" v="57" actId="14100"/>
          <ac:spMkLst>
            <pc:docMk/>
            <pc:sldMk cId="3000603661" sldId="262"/>
            <ac:spMk id="3" creationId="{29A9DF89-450E-4484-91E8-F2334E3AFF2F}"/>
          </ac:spMkLst>
        </pc:spChg>
        <pc:spChg chg="add del mod">
          <ac:chgData name="Sivakumar Balasubramanian" userId="658ab9e8bd9c46bf" providerId="LiveId" clId="{A6A97F01-DAFE-4CBF-8ECC-EDEC10A38EA5}" dt="2021-08-14T04:38:52.893" v="42" actId="478"/>
          <ac:spMkLst>
            <pc:docMk/>
            <pc:sldMk cId="3000603661" sldId="262"/>
            <ac:spMk id="4" creationId="{416D98A5-BC04-4FE4-ADA4-A847A390E52C}"/>
          </ac:spMkLst>
        </pc:spChg>
        <pc:spChg chg="add mod">
          <ac:chgData name="Sivakumar Balasubramanian" userId="658ab9e8bd9c46bf" providerId="LiveId" clId="{A6A97F01-DAFE-4CBF-8ECC-EDEC10A38EA5}" dt="2021-08-14T04:39:23.193" v="55" actId="1076"/>
          <ac:spMkLst>
            <pc:docMk/>
            <pc:sldMk cId="3000603661" sldId="262"/>
            <ac:spMk id="7" creationId="{71D41159-E1D3-4BBE-9D1B-3A69544519EB}"/>
          </ac:spMkLst>
        </pc:spChg>
        <pc:grpChg chg="add mod">
          <ac:chgData name="Sivakumar Balasubramanian" userId="658ab9e8bd9c46bf" providerId="LiveId" clId="{A6A97F01-DAFE-4CBF-8ECC-EDEC10A38EA5}" dt="2021-08-14T04:39:23.193" v="55" actId="1076"/>
          <ac:grpSpMkLst>
            <pc:docMk/>
            <pc:sldMk cId="3000603661" sldId="262"/>
            <ac:grpSpMk id="6" creationId="{941AAF6D-CE2A-4B7C-BF66-6B273C9EFC7D}"/>
          </ac:grpSpMkLst>
        </pc:grpChg>
        <pc:picChg chg="add mod">
          <ac:chgData name="Sivakumar Balasubramanian" userId="658ab9e8bd9c46bf" providerId="LiveId" clId="{A6A97F01-DAFE-4CBF-8ECC-EDEC10A38EA5}" dt="2021-08-14T04:39:23.193" v="55" actId="1076"/>
          <ac:picMkLst>
            <pc:docMk/>
            <pc:sldMk cId="3000603661" sldId="262"/>
            <ac:picMk id="1026" creationId="{2ED116F1-F5D0-4F51-B31C-8594D55F541F}"/>
          </ac:picMkLst>
        </pc:picChg>
      </pc:sldChg>
      <pc:sldChg chg="addSp delSp modSp new mod">
        <pc:chgData name="Sivakumar Balasubramanian" userId="658ab9e8bd9c46bf" providerId="LiveId" clId="{A6A97F01-DAFE-4CBF-8ECC-EDEC10A38EA5}" dt="2021-08-14T04:58:13.859" v="100" actId="164"/>
        <pc:sldMkLst>
          <pc:docMk/>
          <pc:sldMk cId="3310918755" sldId="263"/>
        </pc:sldMkLst>
        <pc:spChg chg="mod">
          <ac:chgData name="Sivakumar Balasubramanian" userId="658ab9e8bd9c46bf" providerId="LiveId" clId="{A6A97F01-DAFE-4CBF-8ECC-EDEC10A38EA5}" dt="2021-08-14T04:56:58.709" v="62" actId="27636"/>
          <ac:spMkLst>
            <pc:docMk/>
            <pc:sldMk cId="3310918755" sldId="263"/>
            <ac:spMk id="2" creationId="{8BCBA2B8-ABAB-47A2-B5E9-E2328F35FBD2}"/>
          </ac:spMkLst>
        </pc:spChg>
        <pc:spChg chg="del mod">
          <ac:chgData name="Sivakumar Balasubramanian" userId="658ab9e8bd9c46bf" providerId="LiveId" clId="{A6A97F01-DAFE-4CBF-8ECC-EDEC10A38EA5}" dt="2021-08-14T04:57:46.631" v="79" actId="478"/>
          <ac:spMkLst>
            <pc:docMk/>
            <pc:sldMk cId="3310918755" sldId="263"/>
            <ac:spMk id="3" creationId="{702FC2A6-588D-4578-A0F7-A0533FB3D0C9}"/>
          </ac:spMkLst>
        </pc:spChg>
        <pc:spChg chg="add del mod">
          <ac:chgData name="Sivakumar Balasubramanian" userId="658ab9e8bd9c46bf" providerId="LiveId" clId="{A6A97F01-DAFE-4CBF-8ECC-EDEC10A38EA5}" dt="2021-08-14T04:57:17.801" v="66" actId="478"/>
          <ac:spMkLst>
            <pc:docMk/>
            <pc:sldMk cId="3310918755" sldId="263"/>
            <ac:spMk id="4" creationId="{62599EEF-D6A9-4558-B653-53D95045A780}"/>
          </ac:spMkLst>
        </pc:spChg>
        <pc:spChg chg="add mod">
          <ac:chgData name="Sivakumar Balasubramanian" userId="658ab9e8bd9c46bf" providerId="LiveId" clId="{A6A97F01-DAFE-4CBF-8ECC-EDEC10A38EA5}" dt="2021-08-14T04:57:40.400" v="78" actId="164"/>
          <ac:spMkLst>
            <pc:docMk/>
            <pc:sldMk cId="3310918755" sldId="263"/>
            <ac:spMk id="7" creationId="{E846EA41-1A6F-49BB-90C4-5F572B1306E9}"/>
          </ac:spMkLst>
        </pc:spChg>
        <pc:spChg chg="add mod">
          <ac:chgData name="Sivakumar Balasubramanian" userId="658ab9e8bd9c46bf" providerId="LiveId" clId="{A6A97F01-DAFE-4CBF-8ECC-EDEC10A38EA5}" dt="2021-08-14T04:58:13.859" v="100" actId="164"/>
          <ac:spMkLst>
            <pc:docMk/>
            <pc:sldMk cId="3310918755" sldId="263"/>
            <ac:spMk id="10" creationId="{1542D058-9A53-4AFC-A241-9A42E1890DEF}"/>
          </ac:spMkLst>
        </pc:spChg>
        <pc:spChg chg="add mod">
          <ac:chgData name="Sivakumar Balasubramanian" userId="658ab9e8bd9c46bf" providerId="LiveId" clId="{A6A97F01-DAFE-4CBF-8ECC-EDEC10A38EA5}" dt="2021-08-14T04:58:13.859" v="100" actId="164"/>
          <ac:spMkLst>
            <pc:docMk/>
            <pc:sldMk cId="3310918755" sldId="263"/>
            <ac:spMk id="11" creationId="{98201867-C003-44F0-8CA5-9310FC8ACF89}"/>
          </ac:spMkLst>
        </pc:spChg>
        <pc:grpChg chg="add mod">
          <ac:chgData name="Sivakumar Balasubramanian" userId="658ab9e8bd9c46bf" providerId="LiveId" clId="{A6A97F01-DAFE-4CBF-8ECC-EDEC10A38EA5}" dt="2021-08-14T04:57:40.400" v="78" actId="164"/>
          <ac:grpSpMkLst>
            <pc:docMk/>
            <pc:sldMk cId="3310918755" sldId="263"/>
            <ac:grpSpMk id="6" creationId="{CE035BFA-8E58-401C-A1CB-AE583A6C93DB}"/>
          </ac:grpSpMkLst>
        </pc:grpChg>
        <pc:grpChg chg="add mod">
          <ac:chgData name="Sivakumar Balasubramanian" userId="658ab9e8bd9c46bf" providerId="LiveId" clId="{A6A97F01-DAFE-4CBF-8ECC-EDEC10A38EA5}" dt="2021-08-14T04:58:13.859" v="100" actId="164"/>
          <ac:grpSpMkLst>
            <pc:docMk/>
            <pc:sldMk cId="3310918755" sldId="263"/>
            <ac:grpSpMk id="9" creationId="{C86970D9-0F5B-4761-8929-F0C57A6FA1D0}"/>
          </ac:grpSpMkLst>
        </pc:grpChg>
        <pc:picChg chg="add mod">
          <ac:chgData name="Sivakumar Balasubramanian" userId="658ab9e8bd9c46bf" providerId="LiveId" clId="{A6A97F01-DAFE-4CBF-8ECC-EDEC10A38EA5}" dt="2021-08-14T04:57:40.400" v="78" actId="164"/>
          <ac:picMkLst>
            <pc:docMk/>
            <pc:sldMk cId="3310918755" sldId="263"/>
            <ac:picMk id="2050" creationId="{4FA7D6CF-2AA1-4C86-B121-98AB4C6F92C7}"/>
          </ac:picMkLst>
        </pc:picChg>
      </pc:sldChg>
      <pc:sldChg chg="modSp new mod">
        <pc:chgData name="Sivakumar Balasubramanian" userId="658ab9e8bd9c46bf" providerId="LiveId" clId="{A6A97F01-DAFE-4CBF-8ECC-EDEC10A38EA5}" dt="2021-08-14T04:58:53.385" v="114" actId="404"/>
        <pc:sldMkLst>
          <pc:docMk/>
          <pc:sldMk cId="2806154385" sldId="264"/>
        </pc:sldMkLst>
        <pc:spChg chg="mod">
          <ac:chgData name="Sivakumar Balasubramanian" userId="658ab9e8bd9c46bf" providerId="LiveId" clId="{A6A97F01-DAFE-4CBF-8ECC-EDEC10A38EA5}" dt="2021-08-14T04:58:32.600" v="105" actId="27636"/>
          <ac:spMkLst>
            <pc:docMk/>
            <pc:sldMk cId="2806154385" sldId="264"/>
            <ac:spMk id="2" creationId="{527C7E50-02BA-4DA8-96A4-753749862BA4}"/>
          </ac:spMkLst>
        </pc:spChg>
        <pc:spChg chg="mod">
          <ac:chgData name="Sivakumar Balasubramanian" userId="658ab9e8bd9c46bf" providerId="LiveId" clId="{A6A97F01-DAFE-4CBF-8ECC-EDEC10A38EA5}" dt="2021-08-14T04:58:53.385" v="114" actId="404"/>
          <ac:spMkLst>
            <pc:docMk/>
            <pc:sldMk cId="2806154385" sldId="264"/>
            <ac:spMk id="3" creationId="{7EAB89FE-B45E-4014-94D7-D76CAF0F80A0}"/>
          </ac:spMkLst>
        </pc:spChg>
      </pc:sldChg>
      <pc:sldChg chg="modSp new mod">
        <pc:chgData name="Sivakumar Balasubramanian" userId="658ab9e8bd9c46bf" providerId="LiveId" clId="{A6A97F01-DAFE-4CBF-8ECC-EDEC10A38EA5}" dt="2021-08-14T04:59:32.842" v="123" actId="27636"/>
        <pc:sldMkLst>
          <pc:docMk/>
          <pc:sldMk cId="237731272" sldId="265"/>
        </pc:sldMkLst>
        <pc:spChg chg="mod">
          <ac:chgData name="Sivakumar Balasubramanian" userId="658ab9e8bd9c46bf" providerId="LiveId" clId="{A6A97F01-DAFE-4CBF-8ECC-EDEC10A38EA5}" dt="2021-08-14T04:59:32.842" v="123" actId="27636"/>
          <ac:spMkLst>
            <pc:docMk/>
            <pc:sldMk cId="237731272" sldId="265"/>
            <ac:spMk id="2" creationId="{B215C158-5C6C-4232-BD05-0F13C3643E5D}"/>
          </ac:spMkLst>
        </pc:spChg>
        <pc:spChg chg="mod">
          <ac:chgData name="Sivakumar Balasubramanian" userId="658ab9e8bd9c46bf" providerId="LiveId" clId="{A6A97F01-DAFE-4CBF-8ECC-EDEC10A38EA5}" dt="2021-08-14T04:59:26.063" v="121" actId="948"/>
          <ac:spMkLst>
            <pc:docMk/>
            <pc:sldMk cId="237731272" sldId="265"/>
            <ac:spMk id="3" creationId="{934CF4E2-AD54-477E-AA22-8E49F76069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7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EA77-C866-4FB1-A367-715F72397812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5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Introduction to Digital Signal Processing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Sivakumar Balasubramanian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6EF7-F05A-40AA-97D9-D38CA994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justcode.me/wp-content/uploads/2017/06/Low-Level-and-High-Level-Language.png?fit=800%2C529&amp;ssl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crypted-tbn0.gstatic.com/images?q=tbn%3AANd9GcQUbS3z-_l-coi1oPrDmfzr1rApltmtaHwdKECcfEfWLDNHlzI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5131-4F1A-49A8-A156-9B8B2E187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Digital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6C9F-4105-4A15-8E0B-424833ABB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Sivakumar Balasubramanian</a:t>
            </a:r>
          </a:p>
          <a:p>
            <a:r>
              <a:rPr lang="en-IN" dirty="0"/>
              <a:t>Dept. of Bioengineering</a:t>
            </a:r>
          </a:p>
          <a:p>
            <a:r>
              <a:rPr lang="en-IN" dirty="0"/>
              <a:t>Christian Medical College Vellore</a:t>
            </a:r>
          </a:p>
        </p:txBody>
      </p:sp>
    </p:spTree>
    <p:extLst>
      <p:ext uri="{BB962C8B-B14F-4D97-AF65-F5344CB8AC3E}">
        <p14:creationId xmlns:p14="http://schemas.microsoft.com/office/powerpoint/2010/main" val="204294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C369-4C15-4827-BF2E-9463BDC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6373-7472-4622-8839-82C27855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Computers follow instructions.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A program is simply a set of instruction that a computer executes.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Instructions take the form of binary codes (machine code) that a microprocessor hardware is designed to "understand" and execute.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Programming languages allow us to write instructions for a computer to execute.</a:t>
            </a:r>
          </a:p>
        </p:txBody>
      </p:sp>
    </p:spTree>
    <p:extLst>
      <p:ext uri="{BB962C8B-B14F-4D97-AF65-F5344CB8AC3E}">
        <p14:creationId xmlns:p14="http://schemas.microsoft.com/office/powerpoint/2010/main" val="42382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E355-C9DA-4163-8B99-D7BD4FBE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Low-level vs. High-level programming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DF89-450E-4484-91E8-F2334E3A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45256"/>
            <a:ext cx="4949952" cy="4539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Low-level languages allow us to write efficient programs but are tedious and time consuming.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High-level languages are more human friendly and make it easier to develop complex software.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1AAF6D-CE2A-4B7C-BF66-6B273C9EFC7D}"/>
              </a:ext>
            </a:extLst>
          </p:cNvPr>
          <p:cNvGrpSpPr/>
          <p:nvPr/>
        </p:nvGrpSpPr>
        <p:grpSpPr>
          <a:xfrm>
            <a:off x="5907024" y="1445256"/>
            <a:ext cx="6003331" cy="4539327"/>
            <a:chOff x="5788152" y="1187560"/>
            <a:chExt cx="6003331" cy="453932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ED116F1-F5D0-4F51-B31C-8594D55F5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152" y="1187560"/>
              <a:ext cx="6003330" cy="3969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41159-E1D3-4BBE-9D1B-3A69544519EB}"/>
                </a:ext>
              </a:extLst>
            </p:cNvPr>
            <p:cNvSpPr txBox="1"/>
            <p:nvPr/>
          </p:nvSpPr>
          <p:spPr>
            <a:xfrm>
              <a:off x="5788153" y="5296000"/>
              <a:ext cx="600333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 b="0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Source: </a:t>
              </a:r>
              <a:r>
                <a:rPr lang="fr-FR" sz="1100" b="0" i="0" u="sng" strike="noStrike" dirty="0">
                  <a:solidFill>
                    <a:srgbClr val="0097A7"/>
                  </a:solidFill>
                  <a:effectLst/>
                  <a:latin typeface="+mj-lt"/>
                  <a:hlinkClick r:id="rId3"/>
                </a:rPr>
                <a:t>https://i2.wp.com/justcode.me/wp-content/uploads/2017/06/Low-Level-and-High-Level-Language.png?fit=800%2C529&amp;ssl=1</a:t>
              </a:r>
              <a:endParaRPr lang="fr-FR" sz="3200" dirty="0"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6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2B8-ABAB-47A2-B5E9-E2328F35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Compiled vs. Interpreted languages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35BFA-8E58-401C-A1CB-AE583A6C93DB}"/>
              </a:ext>
            </a:extLst>
          </p:cNvPr>
          <p:cNvGrpSpPr/>
          <p:nvPr/>
        </p:nvGrpSpPr>
        <p:grpSpPr>
          <a:xfrm>
            <a:off x="3720592" y="1590675"/>
            <a:ext cx="7553325" cy="4107537"/>
            <a:chOff x="3720592" y="1590675"/>
            <a:chExt cx="7553325" cy="410753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FA7D6CF-2AA1-4C86-B121-98AB4C6F9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592" y="1590675"/>
              <a:ext cx="7553325" cy="367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46EA41-1A6F-49BB-90C4-5F572B1306E9}"/>
                </a:ext>
              </a:extLst>
            </p:cNvPr>
            <p:cNvSpPr txBox="1"/>
            <p:nvPr/>
          </p:nvSpPr>
          <p:spPr>
            <a:xfrm>
              <a:off x="4388294" y="5267325"/>
              <a:ext cx="621792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100" b="0" i="0" u="none" strike="noStrike" dirty="0">
                  <a:solidFill>
                    <a:srgbClr val="000000"/>
                  </a:solidFill>
                  <a:effectLst/>
                  <a:latin typeface="+mj-lt"/>
                </a:rPr>
                <a:t>Source: </a:t>
              </a:r>
              <a:r>
                <a:rPr lang="fr-FR" sz="1100" b="0" i="0" u="sng" strike="noStrike" dirty="0">
                  <a:solidFill>
                    <a:srgbClr val="0097A7"/>
                  </a:solidFill>
                  <a:effectLst/>
                  <a:latin typeface="+mj-lt"/>
                  <a:hlinkClick r:id="rId3"/>
                </a:rPr>
                <a:t>https://encrypted-tbn0.gstatic.com/images?q=tbn%3AANd9GcQUbS3z-_l-coi1oPrDmfzr1rApltmtaHwdKECcfEfWLDNHlzIk</a:t>
              </a:r>
              <a:endParaRPr lang="fr-FR" sz="3200" dirty="0">
                <a:effectLst/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970D9-0F5B-4761-8929-F0C57A6FA1D0}"/>
              </a:ext>
            </a:extLst>
          </p:cNvPr>
          <p:cNvGrpSpPr/>
          <p:nvPr/>
        </p:nvGrpSpPr>
        <p:grpSpPr>
          <a:xfrm>
            <a:off x="576072" y="2019038"/>
            <a:ext cx="2121408" cy="2616819"/>
            <a:chOff x="576072" y="2019038"/>
            <a:chExt cx="2121408" cy="2616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42D058-9A53-4AFC-A241-9A42E1890DEF}"/>
                </a:ext>
              </a:extLst>
            </p:cNvPr>
            <p:cNvSpPr txBox="1"/>
            <p:nvPr/>
          </p:nvSpPr>
          <p:spPr>
            <a:xfrm>
              <a:off x="576072" y="2019038"/>
              <a:ext cx="212140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spcBef>
                  <a:spcPts val="0"/>
                </a:spcBef>
                <a:spcAft>
                  <a:spcPts val="0"/>
                </a:spcAft>
              </a:pPr>
              <a:r>
                <a:rPr lang="en-IN" sz="2800" b="1" i="0" u="none" strike="noStrike" dirty="0">
                  <a:solidFill>
                    <a:srgbClr val="666666"/>
                  </a:solidFill>
                  <a:effectLst/>
                  <a:latin typeface="Livvic"/>
                </a:rPr>
                <a:t>Compiled language</a:t>
              </a:r>
              <a:endParaRPr lang="en-IN" sz="2800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201867-C003-44F0-8CA5-9310FC8ACF89}"/>
                </a:ext>
              </a:extLst>
            </p:cNvPr>
            <p:cNvSpPr txBox="1"/>
            <p:nvPr/>
          </p:nvSpPr>
          <p:spPr>
            <a:xfrm>
              <a:off x="576072" y="3681750"/>
              <a:ext cx="212140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0">
                <a:spcBef>
                  <a:spcPts val="0"/>
                </a:spcBef>
                <a:spcAft>
                  <a:spcPts val="0"/>
                </a:spcAft>
              </a:pPr>
              <a:r>
                <a:rPr lang="en-IN" sz="2800" b="1" i="0" u="none" strike="noStrike" dirty="0">
                  <a:solidFill>
                    <a:srgbClr val="666666"/>
                  </a:solidFill>
                  <a:effectLst/>
                  <a:latin typeface="Livvic"/>
                </a:rPr>
                <a:t>Interpreted language</a:t>
              </a:r>
              <a:endParaRPr lang="en-IN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91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E50-02BA-4DA8-96A4-75374986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89FE-B45E-4014-94D7-D76CAF0F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high-level, interpreted, general-purpose programming language.</a:t>
            </a:r>
          </a:p>
          <a:p>
            <a:r>
              <a:rPr lang="en-US" sz="3200" dirty="0"/>
              <a:t>One of the most popular languages for scientific computing.</a:t>
            </a:r>
          </a:p>
          <a:p>
            <a:r>
              <a:rPr lang="en-US" sz="3200" dirty="0"/>
              <a:t>Why Python?</a:t>
            </a:r>
          </a:p>
          <a:p>
            <a:pPr lvl="1"/>
            <a:r>
              <a:rPr lang="en-US" sz="2800" dirty="0"/>
              <a:t>Open source and free.</a:t>
            </a:r>
          </a:p>
          <a:p>
            <a:pPr lvl="1"/>
            <a:r>
              <a:rPr lang="en-US" sz="2800" dirty="0"/>
              <a:t>Actively developed.</a:t>
            </a:r>
          </a:p>
          <a:p>
            <a:pPr lvl="1"/>
            <a:r>
              <a:rPr lang="en-US" sz="2800" dirty="0"/>
              <a:t>Strong community worldwide</a:t>
            </a:r>
          </a:p>
          <a:p>
            <a:pPr lvl="1"/>
            <a:r>
              <a:rPr lang="en-US" sz="2800" dirty="0"/>
              <a:t> Huge set of libraries for various applications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615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C158-5C6C-4232-BD05-0F13C364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F4E2-AD54-477E-AA22-8E49F760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/>
              <a:t>Most programs are for processing some form of data.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/>
              <a:t>Programing languages consists of set of basic building blocks for representing and processing/transforming data.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600" dirty="0"/>
              <a:t>To learn a programing language, one needs to be aware of these building blocks, and how to put them together meaningfully.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7731272"/>
      </p:ext>
    </p:extLst>
  </p:cSld>
  <p:clrMapOvr>
    <a:masterClrMapping/>
  </p:clrMapOvr>
</p:sld>
</file>

<file path=ppt/theme/theme1.xml><?xml version="1.0" encoding="utf-8"?>
<a:theme xmlns:a="http://schemas.openxmlformats.org/drawingml/2006/main" name="Ide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eation" id="{44F06E94-AD3D-49CA-8A6F-974E451DA31B}" vid="{712BFB10-336C-4632-8B1A-A8A599732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Ideation</Template>
  <TotalTime>67</TotalTime>
  <Words>262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Livvic</vt:lpstr>
      <vt:lpstr>Univers Condensed</vt:lpstr>
      <vt:lpstr>Univers Condensed Light</vt:lpstr>
      <vt:lpstr>Ideation</vt:lpstr>
      <vt:lpstr>Introduction to Digital Signal Processing</vt:lpstr>
      <vt:lpstr>Introduction to Python Programming</vt:lpstr>
      <vt:lpstr>Low-level vs. High-level programming languages</vt:lpstr>
      <vt:lpstr>Compiled vs. Interpreted languages</vt:lpstr>
      <vt:lpstr>Python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Sivakumar Balasubramanian</dc:creator>
  <cp:lastModifiedBy>Sivakumar Balasubramanian</cp:lastModifiedBy>
  <cp:revision>11</cp:revision>
  <dcterms:created xsi:type="dcterms:W3CDTF">2021-08-03T03:36:16Z</dcterms:created>
  <dcterms:modified xsi:type="dcterms:W3CDTF">2021-08-14T04:59:58Z</dcterms:modified>
</cp:coreProperties>
</file>