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D16D8B-379A-4CA0-92D5-5FFB49829256}" v="30" dt="2021-08-20T04:01:34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kumar Balasubramanian" userId="658ab9e8bd9c46bf" providerId="LiveId" clId="{6AD16D8B-379A-4CA0-92D5-5FFB49829256}"/>
    <pc:docChg chg="undo custSel addSld delSld modSld">
      <pc:chgData name="Sivakumar Balasubramanian" userId="658ab9e8bd9c46bf" providerId="LiveId" clId="{6AD16D8B-379A-4CA0-92D5-5FFB49829256}" dt="2021-08-20T04:03:14.947" v="281" actId="1076"/>
      <pc:docMkLst>
        <pc:docMk/>
      </pc:docMkLst>
      <pc:sldChg chg="modSp new del">
        <pc:chgData name="Sivakumar Balasubramanian" userId="658ab9e8bd9c46bf" providerId="LiveId" clId="{6AD16D8B-379A-4CA0-92D5-5FFB49829256}" dt="2021-08-20T02:19:18.358" v="3" actId="47"/>
        <pc:sldMkLst>
          <pc:docMk/>
          <pc:sldMk cId="3199529240" sldId="256"/>
        </pc:sldMkLst>
        <pc:spChg chg="mod">
          <ac:chgData name="Sivakumar Balasubramanian" userId="658ab9e8bd9c46bf" providerId="LiveId" clId="{6AD16D8B-379A-4CA0-92D5-5FFB49829256}" dt="2021-08-20T02:19:12.042" v="1"/>
          <ac:spMkLst>
            <pc:docMk/>
            <pc:sldMk cId="3199529240" sldId="256"/>
            <ac:spMk id="2" creationId="{BCE7C912-BE64-4B6E-88E0-4283668FB691}"/>
          </ac:spMkLst>
        </pc:spChg>
        <pc:spChg chg="mod">
          <ac:chgData name="Sivakumar Balasubramanian" userId="658ab9e8bd9c46bf" providerId="LiveId" clId="{6AD16D8B-379A-4CA0-92D5-5FFB49829256}" dt="2021-08-20T02:19:12.042" v="1"/>
          <ac:spMkLst>
            <pc:docMk/>
            <pc:sldMk cId="3199529240" sldId="256"/>
            <ac:spMk id="3" creationId="{F5A31E31-9246-4B71-9A86-F720ED636B46}"/>
          </ac:spMkLst>
        </pc:spChg>
      </pc:sldChg>
      <pc:sldChg chg="addSp delSp modSp new mod">
        <pc:chgData name="Sivakumar Balasubramanian" userId="658ab9e8bd9c46bf" providerId="LiveId" clId="{6AD16D8B-379A-4CA0-92D5-5FFB49829256}" dt="2021-08-20T03:13:13.756" v="179" actId="1076"/>
        <pc:sldMkLst>
          <pc:docMk/>
          <pc:sldMk cId="3957225415" sldId="257"/>
        </pc:sldMkLst>
        <pc:spChg chg="mod">
          <ac:chgData name="Sivakumar Balasubramanian" userId="658ab9e8bd9c46bf" providerId="LiveId" clId="{6AD16D8B-379A-4CA0-92D5-5FFB49829256}" dt="2021-08-20T03:12:21.377" v="168" actId="1076"/>
          <ac:spMkLst>
            <pc:docMk/>
            <pc:sldMk cId="3957225415" sldId="257"/>
            <ac:spMk id="2" creationId="{57531B74-A099-49A0-8B6D-1A60BB1410C9}"/>
          </ac:spMkLst>
        </pc:spChg>
        <pc:spChg chg="del">
          <ac:chgData name="Sivakumar Balasubramanian" userId="658ab9e8bd9c46bf" providerId="LiveId" clId="{6AD16D8B-379A-4CA0-92D5-5FFB49829256}" dt="2021-08-20T02:19:19.797" v="4" actId="478"/>
          <ac:spMkLst>
            <pc:docMk/>
            <pc:sldMk cId="3957225415" sldId="257"/>
            <ac:spMk id="3" creationId="{2608454E-0648-43AE-9E15-BC9C18470197}"/>
          </ac:spMkLst>
        </pc:spChg>
        <pc:spChg chg="add mod topLvl">
          <ac:chgData name="Sivakumar Balasubramanian" userId="658ab9e8bd9c46bf" providerId="LiveId" clId="{6AD16D8B-379A-4CA0-92D5-5FFB49829256}" dt="2021-08-20T03:13:07.415" v="177" actId="165"/>
          <ac:spMkLst>
            <pc:docMk/>
            <pc:sldMk cId="3957225415" sldId="257"/>
            <ac:spMk id="4" creationId="{5CA17001-8E25-495B-B587-9B9B8C04C702}"/>
          </ac:spMkLst>
        </pc:spChg>
        <pc:spChg chg="add mod topLvl">
          <ac:chgData name="Sivakumar Balasubramanian" userId="658ab9e8bd9c46bf" providerId="LiveId" clId="{6AD16D8B-379A-4CA0-92D5-5FFB49829256}" dt="2021-08-20T03:13:07.415" v="177" actId="165"/>
          <ac:spMkLst>
            <pc:docMk/>
            <pc:sldMk cId="3957225415" sldId="257"/>
            <ac:spMk id="5" creationId="{4D3C576D-BD1E-4620-8F64-43D637736413}"/>
          </ac:spMkLst>
        </pc:spChg>
        <pc:spChg chg="add mod topLvl">
          <ac:chgData name="Sivakumar Balasubramanian" userId="658ab9e8bd9c46bf" providerId="LiveId" clId="{6AD16D8B-379A-4CA0-92D5-5FFB49829256}" dt="2021-08-20T03:13:07.415" v="177" actId="165"/>
          <ac:spMkLst>
            <pc:docMk/>
            <pc:sldMk cId="3957225415" sldId="257"/>
            <ac:spMk id="6" creationId="{B35987FA-656A-4672-8661-E00C15B0C5C8}"/>
          </ac:spMkLst>
        </pc:spChg>
        <pc:spChg chg="add del mod">
          <ac:chgData name="Sivakumar Balasubramanian" userId="658ab9e8bd9c46bf" providerId="LiveId" clId="{6AD16D8B-379A-4CA0-92D5-5FFB49829256}" dt="2021-08-20T02:20:43.619" v="23" actId="767"/>
          <ac:spMkLst>
            <pc:docMk/>
            <pc:sldMk cId="3957225415" sldId="257"/>
            <ac:spMk id="17" creationId="{40F262A8-8D80-4360-BE79-D2A764DF3C49}"/>
          </ac:spMkLst>
        </pc:spChg>
        <pc:spChg chg="add del mod">
          <ac:chgData name="Sivakumar Balasubramanian" userId="658ab9e8bd9c46bf" providerId="LiveId" clId="{6AD16D8B-379A-4CA0-92D5-5FFB49829256}" dt="2021-08-20T02:20:55.247" v="28"/>
          <ac:spMkLst>
            <pc:docMk/>
            <pc:sldMk cId="3957225415" sldId="257"/>
            <ac:spMk id="18" creationId="{C7C0C411-1DB3-4173-9A8E-9CAA930182FB}"/>
          </ac:spMkLst>
        </pc:spChg>
        <pc:spChg chg="add del mod">
          <ac:chgData name="Sivakumar Balasubramanian" userId="658ab9e8bd9c46bf" providerId="LiveId" clId="{6AD16D8B-379A-4CA0-92D5-5FFB49829256}" dt="2021-08-20T02:20:55.245" v="26" actId="478"/>
          <ac:spMkLst>
            <pc:docMk/>
            <pc:sldMk cId="3957225415" sldId="257"/>
            <ac:spMk id="19" creationId="{AF569084-EAF8-43D0-A619-29B07A5BE258}"/>
          </ac:spMkLst>
        </pc:spChg>
        <pc:spChg chg="add del mod">
          <ac:chgData name="Sivakumar Balasubramanian" userId="658ab9e8bd9c46bf" providerId="LiveId" clId="{6AD16D8B-379A-4CA0-92D5-5FFB49829256}" dt="2021-08-20T02:21:03.998" v="39" actId="767"/>
          <ac:spMkLst>
            <pc:docMk/>
            <pc:sldMk cId="3957225415" sldId="257"/>
            <ac:spMk id="20" creationId="{3FCD749F-32E2-4F19-AE0E-24B1E4B60EE3}"/>
          </ac:spMkLst>
        </pc:spChg>
        <pc:grpChg chg="add del mod">
          <ac:chgData name="Sivakumar Balasubramanian" userId="658ab9e8bd9c46bf" providerId="LiveId" clId="{6AD16D8B-379A-4CA0-92D5-5FFB49829256}" dt="2021-08-20T03:13:07.415" v="177" actId="165"/>
          <ac:grpSpMkLst>
            <pc:docMk/>
            <pc:sldMk cId="3957225415" sldId="257"/>
            <ac:grpSpMk id="42" creationId="{286AC14E-4A65-4593-B601-9486D2C11B10}"/>
          </ac:grpSpMkLst>
        </pc:grpChg>
        <pc:grpChg chg="add mod">
          <ac:chgData name="Sivakumar Balasubramanian" userId="658ab9e8bd9c46bf" providerId="LiveId" clId="{6AD16D8B-379A-4CA0-92D5-5FFB49829256}" dt="2021-08-20T03:09:31.126" v="166" actId="164"/>
          <ac:grpSpMkLst>
            <pc:docMk/>
            <pc:sldMk cId="3957225415" sldId="257"/>
            <ac:grpSpMk id="43" creationId="{D8738D31-E47F-4885-B06C-23985F306F23}"/>
          </ac:grpSpMkLst>
        </pc:grpChg>
        <pc:grpChg chg="add mod">
          <ac:chgData name="Sivakumar Balasubramanian" userId="658ab9e8bd9c46bf" providerId="LiveId" clId="{6AD16D8B-379A-4CA0-92D5-5FFB49829256}" dt="2021-08-20T03:12:27.180" v="169" actId="1076"/>
          <ac:grpSpMkLst>
            <pc:docMk/>
            <pc:sldMk cId="3957225415" sldId="257"/>
            <ac:grpSpMk id="44" creationId="{AB414C39-D977-4427-8316-15972FCB9A29}"/>
          </ac:grpSpMkLst>
        </pc:grpChg>
        <pc:graphicFrameChg chg="add del mod">
          <ac:chgData name="Sivakumar Balasubramanian" userId="658ab9e8bd9c46bf" providerId="LiveId" clId="{6AD16D8B-379A-4CA0-92D5-5FFB49829256}" dt="2021-08-20T03:08:05.543" v="129" actId="478"/>
          <ac:graphicFrameMkLst>
            <pc:docMk/>
            <pc:sldMk cId="3957225415" sldId="257"/>
            <ac:graphicFrameMk id="39" creationId="{4388299F-E365-4BA1-B0A0-29D1D43E21D8}"/>
          </ac:graphicFrameMkLst>
        </pc:graphicFrameChg>
        <pc:picChg chg="add del mod">
          <ac:chgData name="Sivakumar Balasubramanian" userId="658ab9e8bd9c46bf" providerId="LiveId" clId="{6AD16D8B-379A-4CA0-92D5-5FFB49829256}" dt="2021-08-20T02:58:27.734" v="85" actId="478"/>
          <ac:picMkLst>
            <pc:docMk/>
            <pc:sldMk cId="3957225415" sldId="257"/>
            <ac:picMk id="23" creationId="{474345C4-A9AD-4458-B255-A3108B793467}"/>
          </ac:picMkLst>
        </pc:picChg>
        <pc:picChg chg="add del mod">
          <ac:chgData name="Sivakumar Balasubramanian" userId="658ab9e8bd9c46bf" providerId="LiveId" clId="{6AD16D8B-379A-4CA0-92D5-5FFB49829256}" dt="2021-08-20T02:59:08.981" v="92" actId="478"/>
          <ac:picMkLst>
            <pc:docMk/>
            <pc:sldMk cId="3957225415" sldId="257"/>
            <ac:picMk id="25" creationId="{E794B0B9-7E62-4EEF-AEC2-311A2139581F}"/>
          </ac:picMkLst>
        </pc:picChg>
        <pc:picChg chg="add del mod">
          <ac:chgData name="Sivakumar Balasubramanian" userId="658ab9e8bd9c46bf" providerId="LiveId" clId="{6AD16D8B-379A-4CA0-92D5-5FFB49829256}" dt="2021-08-20T03:07:51.853" v="122" actId="478"/>
          <ac:picMkLst>
            <pc:docMk/>
            <pc:sldMk cId="3957225415" sldId="257"/>
            <ac:picMk id="27" creationId="{97599D53-81B8-443C-A73B-38B9393CEA20}"/>
          </ac:picMkLst>
        </pc:picChg>
        <pc:picChg chg="add del mod">
          <ac:chgData name="Sivakumar Balasubramanian" userId="658ab9e8bd9c46bf" providerId="LiveId" clId="{6AD16D8B-379A-4CA0-92D5-5FFB49829256}" dt="2021-08-20T03:07:54.349" v="123" actId="478"/>
          <ac:picMkLst>
            <pc:docMk/>
            <pc:sldMk cId="3957225415" sldId="257"/>
            <ac:picMk id="29" creationId="{F926E316-4E38-44A5-B842-3A5E52BCE04D}"/>
          </ac:picMkLst>
        </pc:picChg>
        <pc:picChg chg="add mod">
          <ac:chgData name="Sivakumar Balasubramanian" userId="658ab9e8bd9c46bf" providerId="LiveId" clId="{6AD16D8B-379A-4CA0-92D5-5FFB49829256}" dt="2021-08-20T03:09:31.126" v="166" actId="164"/>
          <ac:picMkLst>
            <pc:docMk/>
            <pc:sldMk cId="3957225415" sldId="257"/>
            <ac:picMk id="38" creationId="{49CFDCBA-0CAB-450A-90E1-6EB56AA4A31B}"/>
          </ac:picMkLst>
        </pc:picChg>
        <pc:picChg chg="add mod">
          <ac:chgData name="Sivakumar Balasubramanian" userId="658ab9e8bd9c46bf" providerId="LiveId" clId="{6AD16D8B-379A-4CA0-92D5-5FFB49829256}" dt="2021-08-20T03:09:31.126" v="166" actId="164"/>
          <ac:picMkLst>
            <pc:docMk/>
            <pc:sldMk cId="3957225415" sldId="257"/>
            <ac:picMk id="41" creationId="{CFBFD55E-8463-4990-B73E-B79543F91FB3}"/>
          </ac:picMkLst>
        </pc:picChg>
        <pc:picChg chg="add mod">
          <ac:chgData name="Sivakumar Balasubramanian" userId="658ab9e8bd9c46bf" providerId="LiveId" clId="{6AD16D8B-379A-4CA0-92D5-5FFB49829256}" dt="2021-08-20T03:13:13.756" v="179" actId="1076"/>
          <ac:picMkLst>
            <pc:docMk/>
            <pc:sldMk cId="3957225415" sldId="257"/>
            <ac:picMk id="46" creationId="{484E6013-EF04-432B-9A98-FF80EB0F3CF8}"/>
          </ac:picMkLst>
        </pc:picChg>
        <pc:cxnChg chg="add mod topLvl">
          <ac:chgData name="Sivakumar Balasubramanian" userId="658ab9e8bd9c46bf" providerId="LiveId" clId="{6AD16D8B-379A-4CA0-92D5-5FFB49829256}" dt="2021-08-20T03:13:11.293" v="178" actId="14100"/>
          <ac:cxnSpMkLst>
            <pc:docMk/>
            <pc:sldMk cId="3957225415" sldId="257"/>
            <ac:cxnSpMk id="8" creationId="{CDDB9CAF-CF2E-49C1-BFE5-69C502B79E1B}"/>
          </ac:cxnSpMkLst>
        </pc:cxnChg>
        <pc:cxnChg chg="add mod topLvl">
          <ac:chgData name="Sivakumar Balasubramanian" userId="658ab9e8bd9c46bf" providerId="LiveId" clId="{6AD16D8B-379A-4CA0-92D5-5FFB49829256}" dt="2021-08-20T03:13:07.415" v="177" actId="165"/>
          <ac:cxnSpMkLst>
            <pc:docMk/>
            <pc:sldMk cId="3957225415" sldId="257"/>
            <ac:cxnSpMk id="9" creationId="{061FBF02-55C7-4D55-91F5-7874E4D8E725}"/>
          </ac:cxnSpMkLst>
        </pc:cxnChg>
        <pc:cxnChg chg="add mod topLvl">
          <ac:chgData name="Sivakumar Balasubramanian" userId="658ab9e8bd9c46bf" providerId="LiveId" clId="{6AD16D8B-379A-4CA0-92D5-5FFB49829256}" dt="2021-08-20T03:13:07.415" v="177" actId="165"/>
          <ac:cxnSpMkLst>
            <pc:docMk/>
            <pc:sldMk cId="3957225415" sldId="257"/>
            <ac:cxnSpMk id="11" creationId="{A16C9E32-7495-43DE-AA48-4A2F381CF190}"/>
          </ac:cxnSpMkLst>
        </pc:cxnChg>
        <pc:cxnChg chg="add mod topLvl">
          <ac:chgData name="Sivakumar Balasubramanian" userId="658ab9e8bd9c46bf" providerId="LiveId" clId="{6AD16D8B-379A-4CA0-92D5-5FFB49829256}" dt="2021-08-20T03:13:07.415" v="177" actId="165"/>
          <ac:cxnSpMkLst>
            <pc:docMk/>
            <pc:sldMk cId="3957225415" sldId="257"/>
            <ac:cxnSpMk id="15" creationId="{B5A2F8F4-804E-4B0B-9D69-627359B20C96}"/>
          </ac:cxnSpMkLst>
        </pc:cxnChg>
        <pc:cxnChg chg="add mod">
          <ac:chgData name="Sivakumar Balasubramanian" userId="658ab9e8bd9c46bf" providerId="LiveId" clId="{6AD16D8B-379A-4CA0-92D5-5FFB49829256}" dt="2021-08-20T03:09:29.170" v="165" actId="164"/>
          <ac:cxnSpMkLst>
            <pc:docMk/>
            <pc:sldMk cId="3957225415" sldId="257"/>
            <ac:cxnSpMk id="31" creationId="{7597820F-525B-4461-BD4D-299D68CECA4E}"/>
          </ac:cxnSpMkLst>
        </pc:cxnChg>
        <pc:cxnChg chg="add del mod">
          <ac:chgData name="Sivakumar Balasubramanian" userId="658ab9e8bd9c46bf" providerId="LiveId" clId="{6AD16D8B-379A-4CA0-92D5-5FFB49829256}" dt="2021-08-20T03:00:32.358" v="115" actId="478"/>
          <ac:cxnSpMkLst>
            <pc:docMk/>
            <pc:sldMk cId="3957225415" sldId="257"/>
            <ac:cxnSpMk id="32" creationId="{3B58276A-6485-4F24-B9C3-1A5BB3E8573D}"/>
          </ac:cxnSpMkLst>
        </pc:cxnChg>
        <pc:cxnChg chg="add mod">
          <ac:chgData name="Sivakumar Balasubramanian" userId="658ab9e8bd9c46bf" providerId="LiveId" clId="{6AD16D8B-379A-4CA0-92D5-5FFB49829256}" dt="2021-08-20T03:09:29.170" v="165" actId="164"/>
          <ac:cxnSpMkLst>
            <pc:docMk/>
            <pc:sldMk cId="3957225415" sldId="257"/>
            <ac:cxnSpMk id="36" creationId="{CEB54007-355F-4DED-A8E7-1EA543CCCE39}"/>
          </ac:cxnSpMkLst>
        </pc:cxnChg>
      </pc:sldChg>
      <pc:sldChg chg="addSp delSp modSp new mod">
        <pc:chgData name="Sivakumar Balasubramanian" userId="658ab9e8bd9c46bf" providerId="LiveId" clId="{6AD16D8B-379A-4CA0-92D5-5FFB49829256}" dt="2021-08-20T04:03:14.947" v="281" actId="1076"/>
        <pc:sldMkLst>
          <pc:docMk/>
          <pc:sldMk cId="2945515475" sldId="258"/>
        </pc:sldMkLst>
        <pc:spChg chg="del">
          <ac:chgData name="Sivakumar Balasubramanian" userId="658ab9e8bd9c46bf" providerId="LiveId" clId="{6AD16D8B-379A-4CA0-92D5-5FFB49829256}" dt="2021-08-20T04:00:04.162" v="207" actId="478"/>
          <ac:spMkLst>
            <pc:docMk/>
            <pc:sldMk cId="2945515475" sldId="258"/>
            <ac:spMk id="2" creationId="{653397BC-32A5-4BC0-86FB-08AC66F190CE}"/>
          </ac:spMkLst>
        </pc:spChg>
        <pc:spChg chg="del">
          <ac:chgData name="Sivakumar Balasubramanian" userId="658ab9e8bd9c46bf" providerId="LiveId" clId="{6AD16D8B-379A-4CA0-92D5-5FFB49829256}" dt="2021-08-20T03:57:42.691" v="181" actId="478"/>
          <ac:spMkLst>
            <pc:docMk/>
            <pc:sldMk cId="2945515475" sldId="258"/>
            <ac:spMk id="3" creationId="{56C956F7-4518-44DB-A9BF-308B2F0CE9CC}"/>
          </ac:spMkLst>
        </pc:spChg>
        <pc:spChg chg="add mod topLvl">
          <ac:chgData name="Sivakumar Balasubramanian" userId="658ab9e8bd9c46bf" providerId="LiveId" clId="{6AD16D8B-379A-4CA0-92D5-5FFB49829256}" dt="2021-08-20T04:01:34.259" v="267" actId="164"/>
          <ac:spMkLst>
            <pc:docMk/>
            <pc:sldMk cId="2945515475" sldId="258"/>
            <ac:spMk id="10" creationId="{668C21EB-95FB-42A8-81B7-C1C537260AB2}"/>
          </ac:spMkLst>
        </pc:spChg>
        <pc:spChg chg="add mod">
          <ac:chgData name="Sivakumar Balasubramanian" userId="658ab9e8bd9c46bf" providerId="LiveId" clId="{6AD16D8B-379A-4CA0-92D5-5FFB49829256}" dt="2021-08-20T04:01:34.259" v="267" actId="164"/>
          <ac:spMkLst>
            <pc:docMk/>
            <pc:sldMk cId="2945515475" sldId="258"/>
            <ac:spMk id="37" creationId="{1E3DB7C4-EE05-4A20-B889-4CA295B1FD93}"/>
          </ac:spMkLst>
        </pc:spChg>
        <pc:spChg chg="add mod">
          <ac:chgData name="Sivakumar Balasubramanian" userId="658ab9e8bd9c46bf" providerId="LiveId" clId="{6AD16D8B-379A-4CA0-92D5-5FFB49829256}" dt="2021-08-20T04:01:44.361" v="272" actId="1076"/>
          <ac:spMkLst>
            <pc:docMk/>
            <pc:sldMk cId="2945515475" sldId="258"/>
            <ac:spMk id="38" creationId="{C0EC1BA5-BA8E-40A2-8AD4-2874BB2A875E}"/>
          </ac:spMkLst>
        </pc:spChg>
        <pc:grpChg chg="add mod topLvl">
          <ac:chgData name="Sivakumar Balasubramanian" userId="658ab9e8bd9c46bf" providerId="LiveId" clId="{6AD16D8B-379A-4CA0-92D5-5FFB49829256}" dt="2021-08-20T04:01:34.259" v="267" actId="164"/>
          <ac:grpSpMkLst>
            <pc:docMk/>
            <pc:sldMk cId="2945515475" sldId="258"/>
            <ac:grpSpMk id="9" creationId="{F517A84C-8152-43A7-B63E-03411BF18203}"/>
          </ac:grpSpMkLst>
        </pc:grpChg>
        <pc:grpChg chg="add del mod">
          <ac:chgData name="Sivakumar Balasubramanian" userId="658ab9e8bd9c46bf" providerId="LiveId" clId="{6AD16D8B-379A-4CA0-92D5-5FFB49829256}" dt="2021-08-20T04:00:19.700" v="214" actId="165"/>
          <ac:grpSpMkLst>
            <pc:docMk/>
            <pc:sldMk cId="2945515475" sldId="258"/>
            <ac:grpSpMk id="35" creationId="{3CBE6516-5449-44BE-8F9F-D42BED1BDF20}"/>
          </ac:grpSpMkLst>
        </pc:grpChg>
        <pc:grpChg chg="add mod">
          <ac:chgData name="Sivakumar Balasubramanian" userId="658ab9e8bd9c46bf" providerId="LiveId" clId="{6AD16D8B-379A-4CA0-92D5-5FFB49829256}" dt="2021-08-20T04:01:59.447" v="273" actId="1076"/>
          <ac:grpSpMkLst>
            <pc:docMk/>
            <pc:sldMk cId="2945515475" sldId="258"/>
            <ac:grpSpMk id="39" creationId="{E80A2630-D063-43CF-B5E7-6266A0C7804B}"/>
          </ac:grpSpMkLst>
        </pc:grpChg>
        <pc:picChg chg="add mod modCrop">
          <ac:chgData name="Sivakumar Balasubramanian" userId="658ab9e8bd9c46bf" providerId="LiveId" clId="{6AD16D8B-379A-4CA0-92D5-5FFB49829256}" dt="2021-08-20T04:03:14.947" v="281" actId="1076"/>
          <ac:picMkLst>
            <pc:docMk/>
            <pc:sldMk cId="2945515475" sldId="258"/>
            <ac:picMk id="41" creationId="{2B691742-7312-440F-8187-FFA081C25517}"/>
          </ac:picMkLst>
        </pc:picChg>
        <pc:cxnChg chg="add mod">
          <ac:chgData name="Sivakumar Balasubramanian" userId="658ab9e8bd9c46bf" providerId="LiveId" clId="{6AD16D8B-379A-4CA0-92D5-5FFB49829256}" dt="2021-08-20T04:00:19.700" v="214" actId="165"/>
          <ac:cxnSpMkLst>
            <pc:docMk/>
            <pc:sldMk cId="2945515475" sldId="258"/>
            <ac:cxnSpMk id="5" creationId="{C94E2E5E-2996-4EFC-96BE-258E40AE48F9}"/>
          </ac:cxnSpMkLst>
        </pc:cxnChg>
        <pc:cxnChg chg="add mod topLvl">
          <ac:chgData name="Sivakumar Balasubramanian" userId="658ab9e8bd9c46bf" providerId="LiveId" clId="{6AD16D8B-379A-4CA0-92D5-5FFB49829256}" dt="2021-08-20T04:01:34.259" v="267" actId="164"/>
          <ac:cxnSpMkLst>
            <pc:docMk/>
            <pc:sldMk cId="2945515475" sldId="258"/>
            <ac:cxnSpMk id="6" creationId="{4416E111-C664-47E6-B187-68A32F53F295}"/>
          </ac:cxnSpMkLst>
        </pc:cxnChg>
        <pc:cxnChg chg="add mod">
          <ac:chgData name="Sivakumar Balasubramanian" userId="658ab9e8bd9c46bf" providerId="LiveId" clId="{6AD16D8B-379A-4CA0-92D5-5FFB49829256}" dt="2021-08-20T04:00:19.700" v="214" actId="165"/>
          <ac:cxnSpMkLst>
            <pc:docMk/>
            <pc:sldMk cId="2945515475" sldId="258"/>
            <ac:cxnSpMk id="8" creationId="{845E71B2-06B9-4DE1-ACC5-D8CF05347D8E}"/>
          </ac:cxnSpMkLst>
        </pc:cxnChg>
        <pc:cxnChg chg="add mod topLvl">
          <ac:chgData name="Sivakumar Balasubramanian" userId="658ab9e8bd9c46bf" providerId="LiveId" clId="{6AD16D8B-379A-4CA0-92D5-5FFB49829256}" dt="2021-08-20T04:01:34.259" v="267" actId="164"/>
          <ac:cxnSpMkLst>
            <pc:docMk/>
            <pc:sldMk cId="2945515475" sldId="258"/>
            <ac:cxnSpMk id="12" creationId="{B91ABD59-D250-4892-9F02-7EC2884DCD4E}"/>
          </ac:cxnSpMkLst>
        </pc:cxnChg>
        <pc:cxnChg chg="add mod topLvl">
          <ac:chgData name="Sivakumar Balasubramanian" userId="658ab9e8bd9c46bf" providerId="LiveId" clId="{6AD16D8B-379A-4CA0-92D5-5FFB49829256}" dt="2021-08-20T04:01:34.259" v="267" actId="164"/>
          <ac:cxnSpMkLst>
            <pc:docMk/>
            <pc:sldMk cId="2945515475" sldId="258"/>
            <ac:cxnSpMk id="14" creationId="{D44BDFBD-82B8-4712-A795-95E1B38FB445}"/>
          </ac:cxnSpMkLst>
        </pc:cxnChg>
        <pc:cxnChg chg="add del mod">
          <ac:chgData name="Sivakumar Balasubramanian" userId="658ab9e8bd9c46bf" providerId="LiveId" clId="{6AD16D8B-379A-4CA0-92D5-5FFB49829256}" dt="2021-08-20T03:59:13.978" v="198" actId="11529"/>
          <ac:cxnSpMkLst>
            <pc:docMk/>
            <pc:sldMk cId="2945515475" sldId="258"/>
            <ac:cxnSpMk id="16" creationId="{C83635C3-E9BE-4985-8057-A2E583118438}"/>
          </ac:cxnSpMkLst>
        </pc:cxnChg>
        <pc:cxnChg chg="add mod topLvl">
          <ac:chgData name="Sivakumar Balasubramanian" userId="658ab9e8bd9c46bf" providerId="LiveId" clId="{6AD16D8B-379A-4CA0-92D5-5FFB49829256}" dt="2021-08-20T04:01:34.259" v="267" actId="164"/>
          <ac:cxnSpMkLst>
            <pc:docMk/>
            <pc:sldMk cId="2945515475" sldId="258"/>
            <ac:cxnSpMk id="34" creationId="{E4B62452-45B3-4749-B9B4-39F60ADC19A8}"/>
          </ac:cxnSpMkLst>
        </pc:cxnChg>
      </pc:sldChg>
      <pc:sldMasterChg chg="addSldLayout">
        <pc:chgData name="Sivakumar Balasubramanian" userId="658ab9e8bd9c46bf" providerId="LiveId" clId="{6AD16D8B-379A-4CA0-92D5-5FFB49829256}" dt="2021-08-20T02:19:00.739" v="0" actId="680"/>
        <pc:sldMasterMkLst>
          <pc:docMk/>
          <pc:sldMasterMk cId="3486140938" sldId="2147483648"/>
        </pc:sldMasterMkLst>
        <pc:sldLayoutChg chg="add">
          <pc:chgData name="Sivakumar Balasubramanian" userId="658ab9e8bd9c46bf" providerId="LiveId" clId="{6AD16D8B-379A-4CA0-92D5-5FFB49829256}" dt="2021-08-20T02:19:00.739" v="0" actId="680"/>
          <pc:sldLayoutMkLst>
            <pc:docMk/>
            <pc:sldMasterMk cId="3486140938" sldId="2147483648"/>
            <pc:sldLayoutMk cId="408217071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00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7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22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55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62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79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07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32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34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96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87560"/>
            <a:ext cx="10515600" cy="505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Introduction to Digital Signal Processing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Sivakumar Balasubramanian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07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1B74-A099-49A0-8B6D-1A60BB14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A17001-8E25-495B-B587-9B9B8C04C702}"/>
              </a:ext>
            </a:extLst>
          </p:cNvPr>
          <p:cNvSpPr/>
          <p:nvPr/>
        </p:nvSpPr>
        <p:spPr>
          <a:xfrm>
            <a:off x="2922982" y="1426954"/>
            <a:ext cx="2036328" cy="11751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Sampler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3C576D-BD1E-4620-8F64-43D637736413}"/>
              </a:ext>
            </a:extLst>
          </p:cNvPr>
          <p:cNvSpPr/>
          <p:nvPr/>
        </p:nvSpPr>
        <p:spPr>
          <a:xfrm>
            <a:off x="5490527" y="1426954"/>
            <a:ext cx="2036328" cy="11751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Quantizer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5987FA-656A-4672-8661-E00C15B0C5C8}"/>
              </a:ext>
            </a:extLst>
          </p:cNvPr>
          <p:cNvSpPr/>
          <p:nvPr/>
        </p:nvSpPr>
        <p:spPr>
          <a:xfrm>
            <a:off x="8058071" y="1426954"/>
            <a:ext cx="2036328" cy="11751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Coder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DB9CAF-CF2E-49C1-BFE5-69C502B79E1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619375" y="2014513"/>
            <a:ext cx="3036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1FBF02-55C7-4D55-91F5-7874E4D8E72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959311" y="2014513"/>
            <a:ext cx="5312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C9E32-7495-43DE-AA48-4A2F381CF19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526855" y="2014513"/>
            <a:ext cx="5312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A2F8F4-804E-4B0B-9D69-627359B20C9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094400" y="2014513"/>
            <a:ext cx="5312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B414C39-D977-4427-8316-15972FCB9A29}"/>
              </a:ext>
            </a:extLst>
          </p:cNvPr>
          <p:cNvGrpSpPr/>
          <p:nvPr/>
        </p:nvGrpSpPr>
        <p:grpSpPr>
          <a:xfrm>
            <a:off x="845337" y="2351422"/>
            <a:ext cx="11204294" cy="3712752"/>
            <a:chOff x="364570" y="2304288"/>
            <a:chExt cx="11204294" cy="371275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738D31-E47F-4885-B06C-23985F306F23}"/>
                </a:ext>
              </a:extLst>
            </p:cNvPr>
            <p:cNvGrpSpPr/>
            <p:nvPr/>
          </p:nvGrpSpPr>
          <p:grpSpPr>
            <a:xfrm>
              <a:off x="3321983" y="2304288"/>
              <a:ext cx="5411881" cy="1444752"/>
              <a:chOff x="3321983" y="2304288"/>
              <a:chExt cx="5411881" cy="1444752"/>
            </a:xfrm>
          </p:grpSpPr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7597820F-525B-4461-BD4D-299D68CECA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10691" y="2315580"/>
                <a:ext cx="1444752" cy="142216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CEB54007-355F-4DED-A8E7-1EA543CCCE3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300404" y="2315580"/>
                <a:ext cx="1444752" cy="142216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8" name="Picture 37" descr="Chart, histogram&#10;&#10;Description automatically generated">
              <a:extLst>
                <a:ext uri="{FF2B5EF4-FFF2-40B4-BE49-F238E27FC236}">
                  <a16:creationId xmlns:a16="http://schemas.microsoft.com/office/drawing/2014/main" id="{49CFDCBA-0CAB-450A-90E1-6EB56AA4A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8863" y="3749040"/>
              <a:ext cx="5670001" cy="2268000"/>
            </a:xfrm>
            <a:prstGeom prst="rect">
              <a:avLst/>
            </a:prstGeom>
          </p:spPr>
        </p:pic>
        <p:pic>
          <p:nvPicPr>
            <p:cNvPr id="41" name="Picture 40" descr="Chart, histogram&#10;&#10;Description automatically generated">
              <a:extLst>
                <a:ext uri="{FF2B5EF4-FFF2-40B4-BE49-F238E27FC236}">
                  <a16:creationId xmlns:a16="http://schemas.microsoft.com/office/drawing/2014/main" id="{CFBFD55E-8463-4990-B73E-B79543F91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70" y="3749040"/>
              <a:ext cx="5670001" cy="2268000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484E6013-EF04-432B-9A98-FF80EB0F3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04" y="1594423"/>
            <a:ext cx="1709270" cy="68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2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E80A2630-D063-43CF-B5E7-6266A0C7804B}"/>
              </a:ext>
            </a:extLst>
          </p:cNvPr>
          <p:cNvGrpSpPr/>
          <p:nvPr/>
        </p:nvGrpSpPr>
        <p:grpSpPr>
          <a:xfrm>
            <a:off x="4207764" y="265243"/>
            <a:ext cx="3776472" cy="1959006"/>
            <a:chOff x="3941064" y="2231517"/>
            <a:chExt cx="3776472" cy="195900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416E111-C664-47E6-B187-68A32F53F295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>
              <a:off x="6277166" y="3392424"/>
              <a:ext cx="81857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17A84C-8152-43A7-B63E-03411BF18203}"/>
                </a:ext>
              </a:extLst>
            </p:cNvPr>
            <p:cNvGrpSpPr/>
            <p:nvPr/>
          </p:nvGrpSpPr>
          <p:grpSpPr>
            <a:xfrm>
              <a:off x="4791456" y="3022092"/>
              <a:ext cx="1383792" cy="370332"/>
              <a:chOff x="3721608" y="1714500"/>
              <a:chExt cx="1383792" cy="37033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C94E2E5E-2996-4EFC-96BE-258E40AE48F9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>
                <a:off x="3721608" y="2084832"/>
                <a:ext cx="80467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45E71B2-06B9-4DE1-ACC5-D8CF05347D8E}"/>
                  </a:ext>
                </a:extLst>
              </p:cNvPr>
              <p:cNvCxnSpPr/>
              <p:nvPr/>
            </p:nvCxnSpPr>
            <p:spPr>
              <a:xfrm flipV="1">
                <a:off x="4526280" y="1714500"/>
                <a:ext cx="579120" cy="37033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8C21EB-95FB-42A8-81B7-C1C537260AB2}"/>
                </a:ext>
              </a:extLst>
            </p:cNvPr>
            <p:cNvSpPr/>
            <p:nvPr/>
          </p:nvSpPr>
          <p:spPr>
            <a:xfrm>
              <a:off x="4791456" y="2601849"/>
              <a:ext cx="2304288" cy="15811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91ABD59-D250-4892-9F02-7EC2884DCD4E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3941064" y="3392424"/>
              <a:ext cx="850392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4BDFBD-82B8-4712-A795-95E1B38FB445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7095744" y="3392424"/>
              <a:ext cx="621792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4B62452-45B3-4749-B9B4-39F60ADC19A8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943600" y="2231517"/>
              <a:ext cx="0" cy="370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1E3DB7C4-EE05-4A20-B889-4CA295B1FD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0046" y="3087576"/>
              <a:ext cx="756000" cy="756000"/>
            </a:xfrm>
            <a:prstGeom prst="arc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EC1BA5-BA8E-40A2-8AD4-2874BB2A875E}"/>
                </a:ext>
              </a:extLst>
            </p:cNvPr>
            <p:cNvSpPr txBox="1"/>
            <p:nvPr/>
          </p:nvSpPr>
          <p:spPr>
            <a:xfrm>
              <a:off x="5390403" y="3728858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dirty="0"/>
                <a:t>Sampler</a:t>
              </a:r>
            </a:p>
          </p:txBody>
        </p:sp>
      </p:grpSp>
      <p:pic>
        <p:nvPicPr>
          <p:cNvPr id="41" name="Picture 40" descr="A picture containing indoor&#10;&#10;Description automatically generated">
            <a:extLst>
              <a:ext uri="{FF2B5EF4-FFF2-40B4-BE49-F238E27FC236}">
                <a16:creationId xmlns:a16="http://schemas.microsoft.com/office/drawing/2014/main" id="{2B691742-7312-440F-8187-FFA081C25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4" b="42536"/>
          <a:stretch/>
        </p:blipFill>
        <p:spPr>
          <a:xfrm>
            <a:off x="1638289" y="3004311"/>
            <a:ext cx="9144019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15475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Univers Condensed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" id="{413106C9-F3EE-407E-A40B-CA0B4CF0B2B9}" vid="{3EFA428B-05CB-4595-A960-EB316E0680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</Template>
  <TotalTime>59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Univers Condensed</vt:lpstr>
      <vt:lpstr>Univers Condensed Light</vt:lpstr>
      <vt:lpstr>Course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Sivakumar Balasubramanian</dc:creator>
  <cp:lastModifiedBy>Sivakumar Balasubramanian</cp:lastModifiedBy>
  <cp:revision>1</cp:revision>
  <dcterms:created xsi:type="dcterms:W3CDTF">2021-08-20T02:18:56Z</dcterms:created>
  <dcterms:modified xsi:type="dcterms:W3CDTF">2021-08-20T04:03:15Z</dcterms:modified>
</cp:coreProperties>
</file>