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44964-0D85-45BB-A119-9DA5096AE6CB}" v="98" dt="2021-11-29T06:52:12.458"/>
    <p1510:client id="{A1D42195-1D51-4263-BD1B-FCC3DC9497FA}" v="314" dt="2021-11-29T06:17:37.271"/>
    <p1510:client id="{D6A876D5-1BDD-444A-A4C7-77847BC2C890}" v="116" dt="2021-11-29T06:34:43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Balasubramanian" userId="658ab9e8bd9c46bf" providerId="LiveId" clId="{D6A876D5-1BDD-444A-A4C7-77847BC2C890}"/>
    <pc:docChg chg="undo custSel modSld">
      <pc:chgData name="Sivakumar Balasubramanian" userId="658ab9e8bd9c46bf" providerId="LiveId" clId="{D6A876D5-1BDD-444A-A4C7-77847BC2C890}" dt="2021-11-29T06:35:37.423" v="596" actId="1076"/>
      <pc:docMkLst>
        <pc:docMk/>
      </pc:docMkLst>
      <pc:sldChg chg="modSp mod">
        <pc:chgData name="Sivakumar Balasubramanian" userId="658ab9e8bd9c46bf" providerId="LiveId" clId="{D6A876D5-1BDD-444A-A4C7-77847BC2C890}" dt="2021-11-29T06:24:36.426" v="125" actId="404"/>
        <pc:sldMkLst>
          <pc:docMk/>
          <pc:sldMk cId="3038915405" sldId="257"/>
        </pc:sldMkLst>
        <pc:spChg chg="mod">
          <ac:chgData name="Sivakumar Balasubramanian" userId="658ab9e8bd9c46bf" providerId="LiveId" clId="{D6A876D5-1BDD-444A-A4C7-77847BC2C890}" dt="2021-11-29T06:24:36.426" v="125" actId="404"/>
          <ac:spMkLst>
            <pc:docMk/>
            <pc:sldMk cId="3038915405" sldId="257"/>
            <ac:spMk id="3" creationId="{44D7B813-05BA-496F-8401-932CCFE7543C}"/>
          </ac:spMkLst>
        </pc:spChg>
        <pc:spChg chg="mod">
          <ac:chgData name="Sivakumar Balasubramanian" userId="658ab9e8bd9c46bf" providerId="LiveId" clId="{D6A876D5-1BDD-444A-A4C7-77847BC2C890}" dt="2021-11-29T06:24:08.644" v="113" actId="14100"/>
          <ac:spMkLst>
            <pc:docMk/>
            <pc:sldMk cId="3038915405" sldId="257"/>
            <ac:spMk id="4" creationId="{9BF1AA9B-4417-44B8-826C-32E093213546}"/>
          </ac:spMkLst>
        </pc:spChg>
      </pc:sldChg>
      <pc:sldChg chg="addSp delSp modSp mod">
        <pc:chgData name="Sivakumar Balasubramanian" userId="658ab9e8bd9c46bf" providerId="LiveId" clId="{D6A876D5-1BDD-444A-A4C7-77847BC2C890}" dt="2021-11-29T06:35:37.423" v="596" actId="1076"/>
        <pc:sldMkLst>
          <pc:docMk/>
          <pc:sldMk cId="240830839" sldId="258"/>
        </pc:sldMkLst>
        <pc:spChg chg="mod">
          <ac:chgData name="Sivakumar Balasubramanian" userId="658ab9e8bd9c46bf" providerId="LiveId" clId="{D6A876D5-1BDD-444A-A4C7-77847BC2C890}" dt="2021-11-29T06:32:59.812" v="474" actId="1076"/>
          <ac:spMkLst>
            <pc:docMk/>
            <pc:sldMk cId="240830839" sldId="258"/>
            <ac:spMk id="2" creationId="{A79C0DB6-DA4C-4957-9965-A995251E5C5A}"/>
          </ac:spMkLst>
        </pc:spChg>
        <pc:spChg chg="del">
          <ac:chgData name="Sivakumar Balasubramanian" userId="658ab9e8bd9c46bf" providerId="LiveId" clId="{D6A876D5-1BDD-444A-A4C7-77847BC2C890}" dt="2021-11-29T06:25:03.560" v="136" actId="478"/>
          <ac:spMkLst>
            <pc:docMk/>
            <pc:sldMk cId="240830839" sldId="258"/>
            <ac:spMk id="3" creationId="{74965EEE-F8D1-4B6D-8BAC-D30F9A20F5D1}"/>
          </ac:spMkLst>
        </pc:spChg>
        <pc:spChg chg="add mod">
          <ac:chgData name="Sivakumar Balasubramanian" userId="658ab9e8bd9c46bf" providerId="LiveId" clId="{D6A876D5-1BDD-444A-A4C7-77847BC2C890}" dt="2021-11-29T06:25:24.941" v="160" actId="1076"/>
          <ac:spMkLst>
            <pc:docMk/>
            <pc:sldMk cId="240830839" sldId="258"/>
            <ac:spMk id="4" creationId="{AA5C95FE-B3E9-47EF-8A2B-DD075A6B91C2}"/>
          </ac:spMkLst>
        </pc:spChg>
        <pc:spChg chg="add del mod">
          <ac:chgData name="Sivakumar Balasubramanian" userId="658ab9e8bd9c46bf" providerId="LiveId" clId="{D6A876D5-1BDD-444A-A4C7-77847BC2C890}" dt="2021-11-29T06:25:22.485" v="159" actId="478"/>
          <ac:spMkLst>
            <pc:docMk/>
            <pc:sldMk cId="240830839" sldId="258"/>
            <ac:spMk id="5" creationId="{7BF86AC9-B878-4037-B2E1-D78C4CB3EC2D}"/>
          </ac:spMkLst>
        </pc:spChg>
        <pc:spChg chg="add mod">
          <ac:chgData name="Sivakumar Balasubramanian" userId="658ab9e8bd9c46bf" providerId="LiveId" clId="{D6A876D5-1BDD-444A-A4C7-77847BC2C890}" dt="2021-11-29T06:33:03.396" v="475" actId="1076"/>
          <ac:spMkLst>
            <pc:docMk/>
            <pc:sldMk cId="240830839" sldId="258"/>
            <ac:spMk id="6" creationId="{1008DA28-C6AB-4A2E-8313-3EA3D52583A4}"/>
          </ac:spMkLst>
        </pc:spChg>
        <pc:spChg chg="add mod">
          <ac:chgData name="Sivakumar Balasubramanian" userId="658ab9e8bd9c46bf" providerId="LiveId" clId="{D6A876D5-1BDD-444A-A4C7-77847BC2C890}" dt="2021-11-29T06:30:40.183" v="398" actId="1076"/>
          <ac:spMkLst>
            <pc:docMk/>
            <pc:sldMk cId="240830839" sldId="258"/>
            <ac:spMk id="9" creationId="{4C2EAD1A-404D-469D-B59D-E8DF0905BF96}"/>
          </ac:spMkLst>
        </pc:spChg>
        <pc:spChg chg="add mod">
          <ac:chgData name="Sivakumar Balasubramanian" userId="658ab9e8bd9c46bf" providerId="LiveId" clId="{D6A876D5-1BDD-444A-A4C7-77847BC2C890}" dt="2021-11-29T06:33:03.396" v="475" actId="1076"/>
          <ac:spMkLst>
            <pc:docMk/>
            <pc:sldMk cId="240830839" sldId="258"/>
            <ac:spMk id="10" creationId="{163523C1-7528-4C98-A74A-05E89AF92772}"/>
          </ac:spMkLst>
        </pc:spChg>
        <pc:spChg chg="add mod">
          <ac:chgData name="Sivakumar Balasubramanian" userId="658ab9e8bd9c46bf" providerId="LiveId" clId="{D6A876D5-1BDD-444A-A4C7-77847BC2C890}" dt="2021-11-29T06:30:45.401" v="399" actId="1076"/>
          <ac:spMkLst>
            <pc:docMk/>
            <pc:sldMk cId="240830839" sldId="258"/>
            <ac:spMk id="11" creationId="{CDD7BBF4-7FAB-4B9E-A87E-891FF97D01B8}"/>
          </ac:spMkLst>
        </pc:spChg>
        <pc:spChg chg="add mod">
          <ac:chgData name="Sivakumar Balasubramanian" userId="658ab9e8bd9c46bf" providerId="LiveId" clId="{D6A876D5-1BDD-444A-A4C7-77847BC2C890}" dt="2021-11-29T06:31:43.801" v="409" actId="1076"/>
          <ac:spMkLst>
            <pc:docMk/>
            <pc:sldMk cId="240830839" sldId="258"/>
            <ac:spMk id="18" creationId="{E9BB8E81-AC22-4928-BA69-3469968C79F5}"/>
          </ac:spMkLst>
        </pc:spChg>
        <pc:spChg chg="add mod">
          <ac:chgData name="Sivakumar Balasubramanian" userId="658ab9e8bd9c46bf" providerId="LiveId" clId="{D6A876D5-1BDD-444A-A4C7-77847BC2C890}" dt="2021-11-29T06:29:07.280" v="350" actId="1076"/>
          <ac:spMkLst>
            <pc:docMk/>
            <pc:sldMk cId="240830839" sldId="258"/>
            <ac:spMk id="19" creationId="{3DCC5633-B1EF-412C-88E6-DE504D027E8B}"/>
          </ac:spMkLst>
        </pc:spChg>
        <pc:spChg chg="add mod">
          <ac:chgData name="Sivakumar Balasubramanian" userId="658ab9e8bd9c46bf" providerId="LiveId" clId="{D6A876D5-1BDD-444A-A4C7-77847BC2C890}" dt="2021-11-29T06:32:57.636" v="472" actId="1076"/>
          <ac:spMkLst>
            <pc:docMk/>
            <pc:sldMk cId="240830839" sldId="258"/>
            <ac:spMk id="56" creationId="{7EF13E19-D2BA-4DC3-89F5-011A7B371B65}"/>
          </ac:spMkLst>
        </pc:spChg>
        <pc:spChg chg="add mod">
          <ac:chgData name="Sivakumar Balasubramanian" userId="658ab9e8bd9c46bf" providerId="LiveId" clId="{D6A876D5-1BDD-444A-A4C7-77847BC2C890}" dt="2021-11-29T06:34:43.835" v="594" actId="164"/>
          <ac:spMkLst>
            <pc:docMk/>
            <pc:sldMk cId="240830839" sldId="258"/>
            <ac:spMk id="88" creationId="{6DB218DA-B87B-4BF0-BAC5-0A0D8DB65BEE}"/>
          </ac:spMkLst>
        </pc:spChg>
        <pc:spChg chg="add mod">
          <ac:chgData name="Sivakumar Balasubramanian" userId="658ab9e8bd9c46bf" providerId="LiveId" clId="{D6A876D5-1BDD-444A-A4C7-77847BC2C890}" dt="2021-11-29T06:34:50.689" v="595" actId="13822"/>
          <ac:spMkLst>
            <pc:docMk/>
            <pc:sldMk cId="240830839" sldId="258"/>
            <ac:spMk id="97" creationId="{DE3B4AAC-A7D5-4467-99A4-DAEBDB4C302A}"/>
          </ac:spMkLst>
        </pc:spChg>
        <pc:grpChg chg="add mod">
          <ac:chgData name="Sivakumar Balasubramanian" userId="658ab9e8bd9c46bf" providerId="LiveId" clId="{D6A876D5-1BDD-444A-A4C7-77847BC2C890}" dt="2021-11-29T06:35:37.423" v="596" actId="1076"/>
          <ac:grpSpMkLst>
            <pc:docMk/>
            <pc:sldMk cId="240830839" sldId="258"/>
            <ac:grpSpMk id="98" creationId="{D3936065-2B09-4492-912A-CF095E04ADBB}"/>
          </ac:grpSpMkLst>
        </pc:grpChg>
        <pc:cxnChg chg="add mod">
          <ac:chgData name="Sivakumar Balasubramanian" userId="658ab9e8bd9c46bf" providerId="LiveId" clId="{D6A876D5-1BDD-444A-A4C7-77847BC2C890}" dt="2021-11-29T06:30:40.183" v="398" actId="1076"/>
          <ac:cxnSpMkLst>
            <pc:docMk/>
            <pc:sldMk cId="240830839" sldId="258"/>
            <ac:cxnSpMk id="8" creationId="{19395A3A-3A3D-4607-A554-BA7DE39D57E2}"/>
          </ac:cxnSpMkLst>
        </pc:cxnChg>
        <pc:cxnChg chg="add mod">
          <ac:chgData name="Sivakumar Balasubramanian" userId="658ab9e8bd9c46bf" providerId="LiveId" clId="{D6A876D5-1BDD-444A-A4C7-77847BC2C890}" dt="2021-11-29T06:30:45.401" v="399" actId="1076"/>
          <ac:cxnSpMkLst>
            <pc:docMk/>
            <pc:sldMk cId="240830839" sldId="258"/>
            <ac:cxnSpMk id="14" creationId="{68C1C543-115D-4966-A8E2-4AE237C24FB0}"/>
          </ac:cxnSpMkLst>
        </pc:cxnChg>
        <pc:cxnChg chg="add mod">
          <ac:chgData name="Sivakumar Balasubramanian" userId="658ab9e8bd9c46bf" providerId="LiveId" clId="{D6A876D5-1BDD-444A-A4C7-77847BC2C890}" dt="2021-11-29T06:29:07.280" v="350" actId="1076"/>
          <ac:cxnSpMkLst>
            <pc:docMk/>
            <pc:sldMk cId="240830839" sldId="258"/>
            <ac:cxnSpMk id="21" creationId="{3354D139-C610-4468-B7A3-CAC4ECC5B959}"/>
          </ac:cxnSpMkLst>
        </pc:cxnChg>
        <pc:cxnChg chg="add mod">
          <ac:chgData name="Sivakumar Balasubramanian" userId="658ab9e8bd9c46bf" providerId="LiveId" clId="{D6A876D5-1BDD-444A-A4C7-77847BC2C890}" dt="2021-11-29T06:30:45.401" v="399" actId="1076"/>
          <ac:cxnSpMkLst>
            <pc:docMk/>
            <pc:sldMk cId="240830839" sldId="258"/>
            <ac:cxnSpMk id="26" creationId="{C3BFC014-9A6E-42F5-96B3-1F99FEF30F74}"/>
          </ac:cxnSpMkLst>
        </pc:cxnChg>
        <pc:cxnChg chg="add mod">
          <ac:chgData name="Sivakumar Balasubramanian" userId="658ab9e8bd9c46bf" providerId="LiveId" clId="{D6A876D5-1BDD-444A-A4C7-77847BC2C890}" dt="2021-11-29T06:31:46.388" v="410" actId="14100"/>
          <ac:cxnSpMkLst>
            <pc:docMk/>
            <pc:sldMk cId="240830839" sldId="258"/>
            <ac:cxnSpMk id="28" creationId="{93B6D384-2811-4BAF-A554-C2CE76D492D1}"/>
          </ac:cxnSpMkLst>
        </pc:cxnChg>
        <pc:cxnChg chg="add mod">
          <ac:chgData name="Sivakumar Balasubramanian" userId="658ab9e8bd9c46bf" providerId="LiveId" clId="{D6A876D5-1BDD-444A-A4C7-77847BC2C890}" dt="2021-11-29T06:31:43.801" v="409" actId="1076"/>
          <ac:cxnSpMkLst>
            <pc:docMk/>
            <pc:sldMk cId="240830839" sldId="258"/>
            <ac:cxnSpMk id="32" creationId="{361B082A-A679-47E5-AD64-51CACC93BD5D}"/>
          </ac:cxnSpMkLst>
        </pc:cxnChg>
        <pc:cxnChg chg="add mod">
          <ac:chgData name="Sivakumar Balasubramanian" userId="658ab9e8bd9c46bf" providerId="LiveId" clId="{D6A876D5-1BDD-444A-A4C7-77847BC2C890}" dt="2021-11-29T06:30:40.183" v="398" actId="1076"/>
          <ac:cxnSpMkLst>
            <pc:docMk/>
            <pc:sldMk cId="240830839" sldId="258"/>
            <ac:cxnSpMk id="38" creationId="{65ACC7A0-1C03-442D-A372-5369EB71C0CD}"/>
          </ac:cxnSpMkLst>
        </pc:cxnChg>
        <pc:cxnChg chg="add mod">
          <ac:chgData name="Sivakumar Balasubramanian" userId="658ab9e8bd9c46bf" providerId="LiveId" clId="{D6A876D5-1BDD-444A-A4C7-77847BC2C890}" dt="2021-11-29T06:32:57.636" v="472" actId="1076"/>
          <ac:cxnSpMkLst>
            <pc:docMk/>
            <pc:sldMk cId="240830839" sldId="258"/>
            <ac:cxnSpMk id="58" creationId="{3130767F-8017-45EC-8417-DED43DB2AD3C}"/>
          </ac:cxnSpMkLst>
        </pc:cxnChg>
        <pc:cxnChg chg="add mod">
          <ac:chgData name="Sivakumar Balasubramanian" userId="658ab9e8bd9c46bf" providerId="LiveId" clId="{D6A876D5-1BDD-444A-A4C7-77847BC2C890}" dt="2021-11-29T06:33:03.396" v="475" actId="1076"/>
          <ac:cxnSpMkLst>
            <pc:docMk/>
            <pc:sldMk cId="240830839" sldId="258"/>
            <ac:cxnSpMk id="75" creationId="{A2339D0E-C2CE-4A26-990D-1B5751560E33}"/>
          </ac:cxnSpMkLst>
        </pc:cxnChg>
        <pc:cxnChg chg="add mod">
          <ac:chgData name="Sivakumar Balasubramanian" userId="658ab9e8bd9c46bf" providerId="LiveId" clId="{D6A876D5-1BDD-444A-A4C7-77847BC2C890}" dt="2021-11-29T06:33:03.396" v="475" actId="1076"/>
          <ac:cxnSpMkLst>
            <pc:docMk/>
            <pc:sldMk cId="240830839" sldId="258"/>
            <ac:cxnSpMk id="77" creationId="{6ADC903F-343B-4111-A4F7-17B82A875077}"/>
          </ac:cxnSpMkLst>
        </pc:cxnChg>
        <pc:cxnChg chg="add mod">
          <ac:chgData name="Sivakumar Balasubramanian" userId="658ab9e8bd9c46bf" providerId="LiveId" clId="{D6A876D5-1BDD-444A-A4C7-77847BC2C890}" dt="2021-11-29T06:33:03.396" v="475" actId="1076"/>
          <ac:cxnSpMkLst>
            <pc:docMk/>
            <pc:sldMk cId="240830839" sldId="258"/>
            <ac:cxnSpMk id="83" creationId="{EB1866F9-8E51-4C18-B574-B4072FC15221}"/>
          </ac:cxnSpMkLst>
        </pc:cxnChg>
        <pc:cxnChg chg="add mod">
          <ac:chgData name="Sivakumar Balasubramanian" userId="658ab9e8bd9c46bf" providerId="LiveId" clId="{D6A876D5-1BDD-444A-A4C7-77847BC2C890}" dt="2021-11-29T06:34:10.046" v="587" actId="693"/>
          <ac:cxnSpMkLst>
            <pc:docMk/>
            <pc:sldMk cId="240830839" sldId="258"/>
            <ac:cxnSpMk id="96" creationId="{2F33D7A6-4525-4ADB-BB15-843E459765BE}"/>
          </ac:cxnSpMkLst>
        </pc:cxnChg>
      </pc:sldChg>
    </pc:docChg>
  </pc:docChgLst>
  <pc:docChgLst>
    <pc:chgData name="Sivakumar Balasubramanian" userId="658ab9e8bd9c46bf" providerId="LiveId" clId="{35E44964-0D85-45BB-A119-9DA5096AE6CB}"/>
    <pc:docChg chg="undo redo custSel addSld delSld modSld">
      <pc:chgData name="Sivakumar Balasubramanian" userId="658ab9e8bd9c46bf" providerId="LiveId" clId="{35E44964-0D85-45BB-A119-9DA5096AE6CB}" dt="2021-11-29T06:52:40.383" v="650" actId="1076"/>
      <pc:docMkLst>
        <pc:docMk/>
      </pc:docMkLst>
      <pc:sldChg chg="modSp mod">
        <pc:chgData name="Sivakumar Balasubramanian" userId="658ab9e8bd9c46bf" providerId="LiveId" clId="{35E44964-0D85-45BB-A119-9DA5096AE6CB}" dt="2021-11-29T06:43:24.270" v="52" actId="20577"/>
        <pc:sldMkLst>
          <pc:docMk/>
          <pc:sldMk cId="1888556459" sldId="256"/>
        </pc:sldMkLst>
        <pc:spChg chg="mod">
          <ac:chgData name="Sivakumar Balasubramanian" userId="658ab9e8bd9c46bf" providerId="LiveId" clId="{35E44964-0D85-45BB-A119-9DA5096AE6CB}" dt="2021-11-29T06:43:24.270" v="52" actId="20577"/>
          <ac:spMkLst>
            <pc:docMk/>
            <pc:sldMk cId="1888556459" sldId="256"/>
            <ac:spMk id="2" creationId="{49D33443-B3DA-4AF1-93DA-59CF157F046B}"/>
          </ac:spMkLst>
        </pc:spChg>
      </pc:sldChg>
      <pc:sldChg chg="addSp delSp modSp del mod">
        <pc:chgData name="Sivakumar Balasubramanian" userId="658ab9e8bd9c46bf" providerId="LiveId" clId="{35E44964-0D85-45BB-A119-9DA5096AE6CB}" dt="2021-11-29T06:44:04.805" v="83" actId="47"/>
        <pc:sldMkLst>
          <pc:docMk/>
          <pc:sldMk cId="3038915405" sldId="257"/>
        </pc:sldMkLst>
        <pc:spChg chg="del">
          <ac:chgData name="Sivakumar Balasubramanian" userId="658ab9e8bd9c46bf" providerId="LiveId" clId="{35E44964-0D85-45BB-A119-9DA5096AE6CB}" dt="2021-11-29T06:43:30.531" v="53" actId="478"/>
          <ac:spMkLst>
            <pc:docMk/>
            <pc:sldMk cId="3038915405" sldId="257"/>
            <ac:spMk id="3" creationId="{44D7B813-05BA-496F-8401-932CCFE7543C}"/>
          </ac:spMkLst>
        </pc:spChg>
        <pc:spChg chg="del mod">
          <ac:chgData name="Sivakumar Balasubramanian" userId="658ab9e8bd9c46bf" providerId="LiveId" clId="{35E44964-0D85-45BB-A119-9DA5096AE6CB}" dt="2021-11-29T06:43:54.562" v="65" actId="478"/>
          <ac:spMkLst>
            <pc:docMk/>
            <pc:sldMk cId="3038915405" sldId="257"/>
            <ac:spMk id="4" creationId="{9BF1AA9B-4417-44B8-826C-32E093213546}"/>
          </ac:spMkLst>
        </pc:spChg>
        <pc:spChg chg="add del mod">
          <ac:chgData name="Sivakumar Balasubramanian" userId="658ab9e8bd9c46bf" providerId="LiveId" clId="{35E44964-0D85-45BB-A119-9DA5096AE6CB}" dt="2021-11-29T06:43:33.571" v="54" actId="478"/>
          <ac:spMkLst>
            <pc:docMk/>
            <pc:sldMk cId="3038915405" sldId="257"/>
            <ac:spMk id="6" creationId="{78E55307-018F-45DF-AD46-BEC44E9684AA}"/>
          </ac:spMkLst>
        </pc:spChg>
      </pc:sldChg>
      <pc:sldChg chg="addSp delSp modSp mod">
        <pc:chgData name="Sivakumar Balasubramanian" userId="658ab9e8bd9c46bf" providerId="LiveId" clId="{35E44964-0D85-45BB-A119-9DA5096AE6CB}" dt="2021-11-29T06:52:40.383" v="650" actId="1076"/>
        <pc:sldMkLst>
          <pc:docMk/>
          <pc:sldMk cId="240830839" sldId="258"/>
        </pc:sldMkLst>
        <pc:spChg chg="mod">
          <ac:chgData name="Sivakumar Balasubramanian" userId="658ab9e8bd9c46bf" providerId="LiveId" clId="{35E44964-0D85-45BB-A119-9DA5096AE6CB}" dt="2021-11-29T06:52:40.383" v="650" actId="1076"/>
          <ac:spMkLst>
            <pc:docMk/>
            <pc:sldMk cId="240830839" sldId="258"/>
            <ac:spMk id="4" creationId="{AA5C95FE-B3E9-47EF-8A2B-DD075A6B91C2}"/>
          </ac:spMkLst>
        </pc:spChg>
        <pc:spChg chg="del">
          <ac:chgData name="Sivakumar Balasubramanian" userId="658ab9e8bd9c46bf" providerId="LiveId" clId="{35E44964-0D85-45BB-A119-9DA5096AE6CB}" dt="2021-11-29T06:46:13.370" v="434" actId="478"/>
          <ac:spMkLst>
            <pc:docMk/>
            <pc:sldMk cId="240830839" sldId="258"/>
            <ac:spMk id="6" creationId="{1008DA28-C6AB-4A2E-8313-3EA3D52583A4}"/>
          </ac:spMkLst>
        </pc:spChg>
        <pc:spChg chg="mod">
          <ac:chgData name="Sivakumar Balasubramanian" userId="658ab9e8bd9c46bf" providerId="LiveId" clId="{35E44964-0D85-45BB-A119-9DA5096AE6CB}" dt="2021-11-29T06:52:40.383" v="650" actId="1076"/>
          <ac:spMkLst>
            <pc:docMk/>
            <pc:sldMk cId="240830839" sldId="258"/>
            <ac:spMk id="9" creationId="{4C2EAD1A-404D-469D-B59D-E8DF0905BF96}"/>
          </ac:spMkLst>
        </pc:spChg>
        <pc:spChg chg="del">
          <ac:chgData name="Sivakumar Balasubramanian" userId="658ab9e8bd9c46bf" providerId="LiveId" clId="{35E44964-0D85-45BB-A119-9DA5096AE6CB}" dt="2021-11-29T06:47:42.175" v="552" actId="478"/>
          <ac:spMkLst>
            <pc:docMk/>
            <pc:sldMk cId="240830839" sldId="258"/>
            <ac:spMk id="10" creationId="{163523C1-7528-4C98-A74A-05E89AF92772}"/>
          </ac:spMkLst>
        </pc:spChg>
        <pc:spChg chg="del mod">
          <ac:chgData name="Sivakumar Balasubramanian" userId="658ab9e8bd9c46bf" providerId="LiveId" clId="{35E44964-0D85-45BB-A119-9DA5096AE6CB}" dt="2021-11-29T06:50:44.496" v="596" actId="478"/>
          <ac:spMkLst>
            <pc:docMk/>
            <pc:sldMk cId="240830839" sldId="258"/>
            <ac:spMk id="11" creationId="{CDD7BBF4-7FAB-4B9E-A87E-891FF97D01B8}"/>
          </ac:spMkLst>
        </pc:spChg>
        <pc:spChg chg="mod">
          <ac:chgData name="Sivakumar Balasubramanian" userId="658ab9e8bd9c46bf" providerId="LiveId" clId="{35E44964-0D85-45BB-A119-9DA5096AE6CB}" dt="2021-11-29T06:52:40.383" v="650" actId="1076"/>
          <ac:spMkLst>
            <pc:docMk/>
            <pc:sldMk cId="240830839" sldId="258"/>
            <ac:spMk id="18" creationId="{E9BB8E81-AC22-4928-BA69-3469968C79F5}"/>
          </ac:spMkLst>
        </pc:spChg>
        <pc:spChg chg="mod">
          <ac:chgData name="Sivakumar Balasubramanian" userId="658ab9e8bd9c46bf" providerId="LiveId" clId="{35E44964-0D85-45BB-A119-9DA5096AE6CB}" dt="2021-11-29T06:52:40.383" v="650" actId="1076"/>
          <ac:spMkLst>
            <pc:docMk/>
            <pc:sldMk cId="240830839" sldId="258"/>
            <ac:spMk id="19" creationId="{3DCC5633-B1EF-412C-88E6-DE504D027E8B}"/>
          </ac:spMkLst>
        </pc:spChg>
        <pc:spChg chg="add mod">
          <ac:chgData name="Sivakumar Balasubramanian" userId="658ab9e8bd9c46bf" providerId="LiveId" clId="{35E44964-0D85-45BB-A119-9DA5096AE6CB}" dt="2021-11-29T06:52:40.383" v="650" actId="1076"/>
          <ac:spMkLst>
            <pc:docMk/>
            <pc:sldMk cId="240830839" sldId="258"/>
            <ac:spMk id="43" creationId="{4FE5A131-6711-4A6B-9723-BC204F7C6369}"/>
          </ac:spMkLst>
        </pc:spChg>
        <pc:spChg chg="del mod">
          <ac:chgData name="Sivakumar Balasubramanian" userId="658ab9e8bd9c46bf" providerId="LiveId" clId="{35E44964-0D85-45BB-A119-9DA5096AE6CB}" dt="2021-11-29T06:47:38.752" v="549" actId="478"/>
          <ac:spMkLst>
            <pc:docMk/>
            <pc:sldMk cId="240830839" sldId="258"/>
            <ac:spMk id="56" creationId="{7EF13E19-D2BA-4DC3-89F5-011A7B371B65}"/>
          </ac:spMkLst>
        </pc:spChg>
        <pc:spChg chg="add mod">
          <ac:chgData name="Sivakumar Balasubramanian" userId="658ab9e8bd9c46bf" providerId="LiveId" clId="{35E44964-0D85-45BB-A119-9DA5096AE6CB}" dt="2021-11-29T06:52:40.383" v="650" actId="1076"/>
          <ac:spMkLst>
            <pc:docMk/>
            <pc:sldMk cId="240830839" sldId="258"/>
            <ac:spMk id="59" creationId="{0DEB7FF8-635F-49DD-9602-29436A82E49D}"/>
          </ac:spMkLst>
        </pc:spChg>
        <pc:spChg chg="add mod">
          <ac:chgData name="Sivakumar Balasubramanian" userId="658ab9e8bd9c46bf" providerId="LiveId" clId="{35E44964-0D85-45BB-A119-9DA5096AE6CB}" dt="2021-11-29T06:52:40.383" v="650" actId="1076"/>
          <ac:spMkLst>
            <pc:docMk/>
            <pc:sldMk cId="240830839" sldId="258"/>
            <ac:spMk id="76" creationId="{71BAE64D-AD35-494D-B611-4807A96DF6F5}"/>
          </ac:spMkLst>
        </pc:spChg>
        <pc:grpChg chg="del">
          <ac:chgData name="Sivakumar Balasubramanian" userId="658ab9e8bd9c46bf" providerId="LiveId" clId="{35E44964-0D85-45BB-A119-9DA5096AE6CB}" dt="2021-11-29T06:46:15.459" v="436" actId="478"/>
          <ac:grpSpMkLst>
            <pc:docMk/>
            <pc:sldMk cId="240830839" sldId="258"/>
            <ac:grpSpMk id="98" creationId="{D3936065-2B09-4492-912A-CF095E04ADBB}"/>
          </ac:grpSpMkLst>
        </pc:grpChg>
        <pc:cxnChg chg="mod">
          <ac:chgData name="Sivakumar Balasubramanian" userId="658ab9e8bd9c46bf" providerId="LiveId" clId="{35E44964-0D85-45BB-A119-9DA5096AE6CB}" dt="2021-11-29T06:52:40.383" v="650" actId="1076"/>
          <ac:cxnSpMkLst>
            <pc:docMk/>
            <pc:sldMk cId="240830839" sldId="258"/>
            <ac:cxnSpMk id="8" creationId="{19395A3A-3A3D-4607-A554-BA7DE39D57E2}"/>
          </ac:cxnSpMkLst>
        </pc:cxnChg>
        <pc:cxnChg chg="mod">
          <ac:chgData name="Sivakumar Balasubramanian" userId="658ab9e8bd9c46bf" providerId="LiveId" clId="{35E44964-0D85-45BB-A119-9DA5096AE6CB}" dt="2021-11-29T06:52:40.383" v="650" actId="1076"/>
          <ac:cxnSpMkLst>
            <pc:docMk/>
            <pc:sldMk cId="240830839" sldId="258"/>
            <ac:cxnSpMk id="14" creationId="{68C1C543-115D-4966-A8E2-4AE237C24FB0}"/>
          </ac:cxnSpMkLst>
        </pc:cxnChg>
        <pc:cxnChg chg="del mod">
          <ac:chgData name="Sivakumar Balasubramanian" userId="658ab9e8bd9c46bf" providerId="LiveId" clId="{35E44964-0D85-45BB-A119-9DA5096AE6CB}" dt="2021-11-29T06:50:36.766" v="593" actId="478"/>
          <ac:cxnSpMkLst>
            <pc:docMk/>
            <pc:sldMk cId="240830839" sldId="258"/>
            <ac:cxnSpMk id="21" creationId="{3354D139-C610-4468-B7A3-CAC4ECC5B959}"/>
          </ac:cxnSpMkLst>
        </pc:cxnChg>
        <pc:cxnChg chg="del mod">
          <ac:chgData name="Sivakumar Balasubramanian" userId="658ab9e8bd9c46bf" providerId="LiveId" clId="{35E44964-0D85-45BB-A119-9DA5096AE6CB}" dt="2021-11-29T06:50:41.612" v="595" actId="478"/>
          <ac:cxnSpMkLst>
            <pc:docMk/>
            <pc:sldMk cId="240830839" sldId="258"/>
            <ac:cxnSpMk id="26" creationId="{C3BFC014-9A6E-42F5-96B3-1F99FEF30F74}"/>
          </ac:cxnSpMkLst>
        </pc:cxnChg>
        <pc:cxnChg chg="mod">
          <ac:chgData name="Sivakumar Balasubramanian" userId="658ab9e8bd9c46bf" providerId="LiveId" clId="{35E44964-0D85-45BB-A119-9DA5096AE6CB}" dt="2021-11-29T06:52:40.383" v="650" actId="1076"/>
          <ac:cxnSpMkLst>
            <pc:docMk/>
            <pc:sldMk cId="240830839" sldId="258"/>
            <ac:cxnSpMk id="28" creationId="{93B6D384-2811-4BAF-A554-C2CE76D492D1}"/>
          </ac:cxnSpMkLst>
        </pc:cxnChg>
        <pc:cxnChg chg="del mod">
          <ac:chgData name="Sivakumar Balasubramanian" userId="658ab9e8bd9c46bf" providerId="LiveId" clId="{35E44964-0D85-45BB-A119-9DA5096AE6CB}" dt="2021-11-29T06:48:30.652" v="589" actId="478"/>
          <ac:cxnSpMkLst>
            <pc:docMk/>
            <pc:sldMk cId="240830839" sldId="258"/>
            <ac:cxnSpMk id="32" creationId="{361B082A-A679-47E5-AD64-51CACC93BD5D}"/>
          </ac:cxnSpMkLst>
        </pc:cxnChg>
        <pc:cxnChg chg="add mod">
          <ac:chgData name="Sivakumar Balasubramanian" userId="658ab9e8bd9c46bf" providerId="LiveId" clId="{35E44964-0D85-45BB-A119-9DA5096AE6CB}" dt="2021-11-29T06:52:40.383" v="650" actId="1076"/>
          <ac:cxnSpMkLst>
            <pc:docMk/>
            <pc:sldMk cId="240830839" sldId="258"/>
            <ac:cxnSpMk id="34" creationId="{D345A34D-D3EF-41EE-99A2-8AEA879E1C08}"/>
          </ac:cxnSpMkLst>
        </pc:cxnChg>
        <pc:cxnChg chg="mod">
          <ac:chgData name="Sivakumar Balasubramanian" userId="658ab9e8bd9c46bf" providerId="LiveId" clId="{35E44964-0D85-45BB-A119-9DA5096AE6CB}" dt="2021-11-29T06:52:40.383" v="650" actId="1076"/>
          <ac:cxnSpMkLst>
            <pc:docMk/>
            <pc:sldMk cId="240830839" sldId="258"/>
            <ac:cxnSpMk id="38" creationId="{65ACC7A0-1C03-442D-A372-5369EB71C0CD}"/>
          </ac:cxnSpMkLst>
        </pc:cxnChg>
        <pc:cxnChg chg="del mod">
          <ac:chgData name="Sivakumar Balasubramanian" userId="658ab9e8bd9c46bf" providerId="LiveId" clId="{35E44964-0D85-45BB-A119-9DA5096AE6CB}" dt="2021-11-29T06:47:39.716" v="550" actId="478"/>
          <ac:cxnSpMkLst>
            <pc:docMk/>
            <pc:sldMk cId="240830839" sldId="258"/>
            <ac:cxnSpMk id="58" creationId="{3130767F-8017-45EC-8417-DED43DB2AD3C}"/>
          </ac:cxnSpMkLst>
        </pc:cxnChg>
        <pc:cxnChg chg="del mod">
          <ac:chgData name="Sivakumar Balasubramanian" userId="658ab9e8bd9c46bf" providerId="LiveId" clId="{35E44964-0D85-45BB-A119-9DA5096AE6CB}" dt="2021-11-29T06:46:14.231" v="435" actId="478"/>
          <ac:cxnSpMkLst>
            <pc:docMk/>
            <pc:sldMk cId="240830839" sldId="258"/>
            <ac:cxnSpMk id="75" creationId="{A2339D0E-C2CE-4A26-990D-1B5751560E33}"/>
          </ac:cxnSpMkLst>
        </pc:cxnChg>
        <pc:cxnChg chg="del mod">
          <ac:chgData name="Sivakumar Balasubramanian" userId="658ab9e8bd9c46bf" providerId="LiveId" clId="{35E44964-0D85-45BB-A119-9DA5096AE6CB}" dt="2021-11-29T06:47:40.618" v="551" actId="478"/>
          <ac:cxnSpMkLst>
            <pc:docMk/>
            <pc:sldMk cId="240830839" sldId="258"/>
            <ac:cxnSpMk id="77" creationId="{6ADC903F-343B-4111-A4F7-17B82A875077}"/>
          </ac:cxnSpMkLst>
        </pc:cxnChg>
        <pc:cxnChg chg="add mod">
          <ac:chgData name="Sivakumar Balasubramanian" userId="658ab9e8bd9c46bf" providerId="LiveId" clId="{35E44964-0D85-45BB-A119-9DA5096AE6CB}" dt="2021-11-29T06:52:40.383" v="650" actId="1076"/>
          <ac:cxnSpMkLst>
            <pc:docMk/>
            <pc:sldMk cId="240830839" sldId="258"/>
            <ac:cxnSpMk id="82" creationId="{83CDBD06-61FD-4C0C-94B7-168515331A89}"/>
          </ac:cxnSpMkLst>
        </pc:cxnChg>
        <pc:cxnChg chg="del mod">
          <ac:chgData name="Sivakumar Balasubramanian" userId="658ab9e8bd9c46bf" providerId="LiveId" clId="{35E44964-0D85-45BB-A119-9DA5096AE6CB}" dt="2021-11-29T06:50:45.623" v="597" actId="478"/>
          <ac:cxnSpMkLst>
            <pc:docMk/>
            <pc:sldMk cId="240830839" sldId="258"/>
            <ac:cxnSpMk id="83" creationId="{EB1866F9-8E51-4C18-B574-B4072FC15221}"/>
          </ac:cxnSpMkLst>
        </pc:cxnChg>
        <pc:cxnChg chg="add mod">
          <ac:chgData name="Sivakumar Balasubramanian" userId="658ab9e8bd9c46bf" providerId="LiveId" clId="{35E44964-0D85-45BB-A119-9DA5096AE6CB}" dt="2021-11-29T06:52:40.383" v="650" actId="1076"/>
          <ac:cxnSpMkLst>
            <pc:docMk/>
            <pc:sldMk cId="240830839" sldId="258"/>
            <ac:cxnSpMk id="91" creationId="{CF1BCD9B-3ED9-42D9-BD76-F2AF1B9F57FB}"/>
          </ac:cxnSpMkLst>
        </pc:cxnChg>
        <pc:cxnChg chg="del mod">
          <ac:chgData name="Sivakumar Balasubramanian" userId="658ab9e8bd9c46bf" providerId="LiveId" clId="{35E44964-0D85-45BB-A119-9DA5096AE6CB}" dt="2021-11-29T06:47:45.166" v="553" actId="478"/>
          <ac:cxnSpMkLst>
            <pc:docMk/>
            <pc:sldMk cId="240830839" sldId="258"/>
            <ac:cxnSpMk id="96" creationId="{2F33D7A6-4525-4ADB-BB15-843E459765BE}"/>
          </ac:cxnSpMkLst>
        </pc:cxnChg>
      </pc:sldChg>
      <pc:sldChg chg="modSp new mod">
        <pc:chgData name="Sivakumar Balasubramanian" userId="658ab9e8bd9c46bf" providerId="LiveId" clId="{35E44964-0D85-45BB-A119-9DA5096AE6CB}" dt="2021-11-29T06:45:47.350" v="402" actId="20577"/>
        <pc:sldMkLst>
          <pc:docMk/>
          <pc:sldMk cId="1122204954" sldId="259"/>
        </pc:sldMkLst>
        <pc:spChg chg="mod">
          <ac:chgData name="Sivakumar Balasubramanian" userId="658ab9e8bd9c46bf" providerId="LiveId" clId="{35E44964-0D85-45BB-A119-9DA5096AE6CB}" dt="2021-11-29T06:44:03.125" v="82" actId="20577"/>
          <ac:spMkLst>
            <pc:docMk/>
            <pc:sldMk cId="1122204954" sldId="259"/>
            <ac:spMk id="2" creationId="{8D7C5D95-715D-44C8-9B71-703F8F7832EC}"/>
          </ac:spMkLst>
        </pc:spChg>
        <pc:spChg chg="mod">
          <ac:chgData name="Sivakumar Balasubramanian" userId="658ab9e8bd9c46bf" providerId="LiveId" clId="{35E44964-0D85-45BB-A119-9DA5096AE6CB}" dt="2021-11-29T06:45:47.350" v="402" actId="20577"/>
          <ac:spMkLst>
            <pc:docMk/>
            <pc:sldMk cId="1122204954" sldId="259"/>
            <ac:spMk id="3" creationId="{0A52E58A-EF86-4704-B88F-A8A1AF076BC9}"/>
          </ac:spMkLst>
        </pc:spChg>
      </pc:sldChg>
    </pc:docChg>
  </pc:docChgLst>
  <pc:docChgLst>
    <pc:chgData name="Sivakumar Balasubramanian" userId="658ab9e8bd9c46bf" providerId="LiveId" clId="{A1D42195-1D51-4263-BD1B-FCC3DC9497FA}"/>
    <pc:docChg chg="undo custSel addSld modSld">
      <pc:chgData name="Sivakumar Balasubramanian" userId="658ab9e8bd9c46bf" providerId="LiveId" clId="{A1D42195-1D51-4263-BD1B-FCC3DC9497FA}" dt="2021-11-29T06:17:38.450" v="999" actId="680"/>
      <pc:docMkLst>
        <pc:docMk/>
      </pc:docMkLst>
      <pc:sldChg chg="modSp new mod">
        <pc:chgData name="Sivakumar Balasubramanian" userId="658ab9e8bd9c46bf" providerId="LiveId" clId="{A1D42195-1D51-4263-BD1B-FCC3DC9497FA}" dt="2021-11-29T04:34:07.791" v="15" actId="20577"/>
        <pc:sldMkLst>
          <pc:docMk/>
          <pc:sldMk cId="1888556459" sldId="256"/>
        </pc:sldMkLst>
        <pc:spChg chg="mod">
          <ac:chgData name="Sivakumar Balasubramanian" userId="658ab9e8bd9c46bf" providerId="LiveId" clId="{A1D42195-1D51-4263-BD1B-FCC3DC9497FA}" dt="2021-11-29T04:34:07.791" v="15" actId="20577"/>
          <ac:spMkLst>
            <pc:docMk/>
            <pc:sldMk cId="1888556459" sldId="256"/>
            <ac:spMk id="2" creationId="{49D33443-B3DA-4AF1-93DA-59CF157F046B}"/>
          </ac:spMkLst>
        </pc:spChg>
        <pc:spChg chg="mod">
          <ac:chgData name="Sivakumar Balasubramanian" userId="658ab9e8bd9c46bf" providerId="LiveId" clId="{A1D42195-1D51-4263-BD1B-FCC3DC9497FA}" dt="2021-11-29T04:34:03.267" v="1"/>
          <ac:spMkLst>
            <pc:docMk/>
            <pc:sldMk cId="1888556459" sldId="256"/>
            <ac:spMk id="3" creationId="{EEB56081-BE1B-4A2E-BF42-9A9CD1ED2443}"/>
          </ac:spMkLst>
        </pc:spChg>
      </pc:sldChg>
      <pc:sldChg chg="addSp modSp new mod">
        <pc:chgData name="Sivakumar Balasubramanian" userId="658ab9e8bd9c46bf" providerId="LiveId" clId="{A1D42195-1D51-4263-BD1B-FCC3DC9497FA}" dt="2021-11-29T06:17:37.271" v="998" actId="20577"/>
        <pc:sldMkLst>
          <pc:docMk/>
          <pc:sldMk cId="3038915405" sldId="257"/>
        </pc:sldMkLst>
        <pc:spChg chg="mod">
          <ac:chgData name="Sivakumar Balasubramanian" userId="658ab9e8bd9c46bf" providerId="LiveId" clId="{A1D42195-1D51-4263-BD1B-FCC3DC9497FA}" dt="2021-11-29T04:34:23.695" v="47" actId="20577"/>
          <ac:spMkLst>
            <pc:docMk/>
            <pc:sldMk cId="3038915405" sldId="257"/>
            <ac:spMk id="2" creationId="{2AAB9E15-9DDE-47D5-A1A0-2DA15923E286}"/>
          </ac:spMkLst>
        </pc:spChg>
        <pc:spChg chg="mod">
          <ac:chgData name="Sivakumar Balasubramanian" userId="658ab9e8bd9c46bf" providerId="LiveId" clId="{A1D42195-1D51-4263-BD1B-FCC3DC9497FA}" dt="2021-11-29T06:17:37.271" v="998" actId="20577"/>
          <ac:spMkLst>
            <pc:docMk/>
            <pc:sldMk cId="3038915405" sldId="257"/>
            <ac:spMk id="3" creationId="{44D7B813-05BA-496F-8401-932CCFE7543C}"/>
          </ac:spMkLst>
        </pc:spChg>
        <pc:spChg chg="add mod">
          <ac:chgData name="Sivakumar Balasubramanian" userId="658ab9e8bd9c46bf" providerId="LiveId" clId="{A1D42195-1D51-4263-BD1B-FCC3DC9497FA}" dt="2021-11-29T05:59:46.002" v="747" actId="1076"/>
          <ac:spMkLst>
            <pc:docMk/>
            <pc:sldMk cId="3038915405" sldId="257"/>
            <ac:spMk id="4" creationId="{9BF1AA9B-4417-44B8-826C-32E093213546}"/>
          </ac:spMkLst>
        </pc:spChg>
      </pc:sldChg>
      <pc:sldChg chg="new">
        <pc:chgData name="Sivakumar Balasubramanian" userId="658ab9e8bd9c46bf" providerId="LiveId" clId="{A1D42195-1D51-4263-BD1B-FCC3DC9497FA}" dt="2021-11-29T06:17:38.450" v="999" actId="680"/>
        <pc:sldMkLst>
          <pc:docMk/>
          <pc:sldMk cId="240830839" sldId="258"/>
        </pc:sldMkLst>
      </pc:sldChg>
      <pc:sldMasterChg chg="addSldLayout">
        <pc:chgData name="Sivakumar Balasubramanian" userId="658ab9e8bd9c46bf" providerId="LiveId" clId="{A1D42195-1D51-4263-BD1B-FCC3DC9497FA}" dt="2021-11-29T04:33:21.643" v="0" actId="680"/>
        <pc:sldMasterMkLst>
          <pc:docMk/>
          <pc:sldMasterMk cId="3400571079" sldId="2147483648"/>
        </pc:sldMasterMkLst>
        <pc:sldLayoutChg chg="add">
          <pc:chgData name="Sivakumar Balasubramanian" userId="658ab9e8bd9c46bf" providerId="LiveId" clId="{A1D42195-1D51-4263-BD1B-FCC3DC9497FA}" dt="2021-11-29T04:33:21.643" v="0" actId="680"/>
          <pc:sldLayoutMkLst>
            <pc:docMk/>
            <pc:sldMasterMk cId="3400571079" sldId="2147483648"/>
            <pc:sldLayoutMk cId="3845825117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B8BDD-A5C1-4045-BC5F-B2934EBD257F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DDC63-6985-46D7-879F-9510DEE2F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93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DDC63-6985-46D7-879F-9510DEE2FB0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8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6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8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90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66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9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4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59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5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7560"/>
            <a:ext cx="10515600" cy="50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Introduction to Digital Signal Processing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Sivakumar Balasubramanian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0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3443-B3DA-4AF1-93DA-59CF157F0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Digital Signal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56081-BE1B-4A2E-BF42-9A9CD1ED2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55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5D95-715D-44C8-9B71-703F8F78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E58A-EF86-4704-B88F-A8A1AF076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Signals</a:t>
            </a:r>
          </a:p>
          <a:p>
            <a:r>
              <a:rPr lang="en-IN" dirty="0"/>
              <a:t>Sampling Theorem</a:t>
            </a:r>
          </a:p>
          <a:p>
            <a:r>
              <a:rPr lang="en-IN" dirty="0"/>
              <a:t>Systems</a:t>
            </a:r>
          </a:p>
          <a:p>
            <a:r>
              <a:rPr lang="en-IN" dirty="0"/>
              <a:t>LTI Systems, Convolution and Impulse Response</a:t>
            </a:r>
            <a:endParaRPr lang="en-IN" b="1" dirty="0"/>
          </a:p>
          <a:p>
            <a:r>
              <a:rPr lang="en-IN" dirty="0"/>
              <a:t>Solving Linear Constant Coefficient Difference Equations</a:t>
            </a:r>
            <a:endParaRPr lang="en-IN" b="1" dirty="0"/>
          </a:p>
          <a:p>
            <a:r>
              <a:rPr lang="en-IN" dirty="0"/>
              <a:t>Fourier Representation of Signals</a:t>
            </a:r>
          </a:p>
          <a:p>
            <a:r>
              <a:rPr lang="en-IN" dirty="0"/>
              <a:t>Frequency Analysis of LTI Systems</a:t>
            </a:r>
          </a:p>
          <a:p>
            <a:r>
              <a:rPr lang="en-IN" dirty="0"/>
              <a:t>Discrete Fourier Transform</a:t>
            </a:r>
          </a:p>
          <a:p>
            <a:r>
              <a:rPr lang="en-IN" dirty="0"/>
              <a:t>Frequency Selective Filter – IIR and FIR</a:t>
            </a:r>
          </a:p>
        </p:txBody>
      </p:sp>
    </p:spTree>
    <p:extLst>
      <p:ext uri="{BB962C8B-B14F-4D97-AF65-F5344CB8AC3E}">
        <p14:creationId xmlns:p14="http://schemas.microsoft.com/office/powerpoint/2010/main" val="112220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0DB6-DA4C-4957-9965-A995251E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next?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C95FE-B3E9-47EF-8A2B-DD075A6B91C2}"/>
              </a:ext>
            </a:extLst>
          </p:cNvPr>
          <p:cNvSpPr txBox="1"/>
          <p:nvPr/>
        </p:nvSpPr>
        <p:spPr>
          <a:xfrm>
            <a:off x="5846402" y="11564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Introduction to DSP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395A3A-3A3D-4607-A554-BA7DE39D57E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4445745" y="1525772"/>
            <a:ext cx="2300904" cy="120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2EAD1A-404D-469D-B59D-E8DF0905BF96}"/>
              </a:ext>
            </a:extLst>
          </p:cNvPr>
          <p:cNvSpPr txBox="1"/>
          <p:nvPr/>
        </p:nvSpPr>
        <p:spPr>
          <a:xfrm>
            <a:off x="3137830" y="2731457"/>
            <a:ext cx="261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Wavelet transforms/Time-Frequency Analysis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C1C543-115D-4966-A8E2-4AE237C24FB0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>
            <a:off x="6746649" y="1525772"/>
            <a:ext cx="2450026" cy="120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BB8E81-AC22-4928-BA69-3469968C79F5}"/>
              </a:ext>
            </a:extLst>
          </p:cNvPr>
          <p:cNvSpPr txBox="1"/>
          <p:nvPr/>
        </p:nvSpPr>
        <p:spPr>
          <a:xfrm>
            <a:off x="8373372" y="3937142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Probability theory</a:t>
            </a:r>
          </a:p>
          <a:p>
            <a:pPr algn="ctr"/>
            <a:r>
              <a:rPr lang="en-IN" dirty="0"/>
              <a:t>&amp; Statistics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CC5633-B1EF-412C-88E6-DE504D027E8B}"/>
              </a:ext>
            </a:extLst>
          </p:cNvPr>
          <p:cNvSpPr txBox="1"/>
          <p:nvPr/>
        </p:nvSpPr>
        <p:spPr>
          <a:xfrm>
            <a:off x="1093814" y="41349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Optimization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B6D384-2811-4BAF-A554-C2CE76D492D1}"/>
              </a:ext>
            </a:extLst>
          </p:cNvPr>
          <p:cNvCxnSpPr>
            <a:cxnSpLocks/>
            <a:stCxn id="18" idx="0"/>
            <a:endCxn id="59" idx="2"/>
          </p:cNvCxnSpPr>
          <p:nvPr/>
        </p:nvCxnSpPr>
        <p:spPr>
          <a:xfrm flipV="1">
            <a:off x="9196675" y="3377788"/>
            <a:ext cx="0" cy="5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ACC7A0-1C03-442D-A372-5369EB71C0CD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2330050" y="3054623"/>
            <a:ext cx="807780" cy="126499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FE5A131-6711-4A6B-9723-BC204F7C6369}"/>
              </a:ext>
            </a:extLst>
          </p:cNvPr>
          <p:cNvSpPr txBox="1"/>
          <p:nvPr/>
        </p:nvSpPr>
        <p:spPr>
          <a:xfrm>
            <a:off x="3744271" y="160595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Linear Algebra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45A34D-D3EF-41EE-99A2-8AEA879E1C08}"/>
              </a:ext>
            </a:extLst>
          </p:cNvPr>
          <p:cNvCxnSpPr>
            <a:stCxn id="43" idx="2"/>
            <a:endCxn id="9" idx="0"/>
          </p:cNvCxnSpPr>
          <p:nvPr/>
        </p:nvCxnSpPr>
        <p:spPr>
          <a:xfrm>
            <a:off x="4445745" y="1975288"/>
            <a:ext cx="0" cy="75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DEB7FF8-635F-49DD-9602-29436A82E49D}"/>
              </a:ext>
            </a:extLst>
          </p:cNvPr>
          <p:cNvSpPr txBox="1"/>
          <p:nvPr/>
        </p:nvSpPr>
        <p:spPr>
          <a:xfrm>
            <a:off x="8361605" y="2731457"/>
            <a:ext cx="167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Statistical Signal Processing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BAE64D-AD35-494D-B611-4807A96DF6F5}"/>
              </a:ext>
            </a:extLst>
          </p:cNvPr>
          <p:cNvSpPr txBox="1"/>
          <p:nvPr/>
        </p:nvSpPr>
        <p:spPr>
          <a:xfrm>
            <a:off x="3834941" y="3996448"/>
            <a:ext cx="122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Compressed Sensing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3CDBD06-61FD-4C0C-94B7-168515331A89}"/>
              </a:ext>
            </a:extLst>
          </p:cNvPr>
          <p:cNvCxnSpPr>
            <a:cxnSpLocks/>
            <a:stCxn id="19" idx="3"/>
            <a:endCxn id="76" idx="1"/>
          </p:cNvCxnSpPr>
          <p:nvPr/>
        </p:nvCxnSpPr>
        <p:spPr>
          <a:xfrm>
            <a:off x="2330050" y="4319613"/>
            <a:ext cx="15048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F1BCD9B-3ED9-42D9-BD76-F2AF1B9F57FB}"/>
              </a:ext>
            </a:extLst>
          </p:cNvPr>
          <p:cNvCxnSpPr>
            <a:cxnSpLocks/>
            <a:stCxn id="9" idx="2"/>
            <a:endCxn id="76" idx="0"/>
          </p:cNvCxnSpPr>
          <p:nvPr/>
        </p:nvCxnSpPr>
        <p:spPr>
          <a:xfrm flipH="1">
            <a:off x="4445744" y="3377788"/>
            <a:ext cx="1" cy="6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30839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" id="{413106C9-F3EE-407E-A40B-CA0B4CF0B2B9}" vid="{3EFA428B-05CB-4595-A960-EB316E0680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</Template>
  <TotalTime>131</TotalTime>
  <Words>67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Univers Condensed</vt:lpstr>
      <vt:lpstr>Univers Condensed Light</vt:lpstr>
      <vt:lpstr>Course</vt:lpstr>
      <vt:lpstr>Introduction to Digital Signal Processing</vt:lpstr>
      <vt:lpstr>Course review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Systems</dc:title>
  <dc:creator>Sivakumar Balasubramanian</dc:creator>
  <cp:lastModifiedBy>Sivakumar Balasubramanian</cp:lastModifiedBy>
  <cp:revision>1</cp:revision>
  <dcterms:created xsi:type="dcterms:W3CDTF">2021-11-29T04:33:19Z</dcterms:created>
  <dcterms:modified xsi:type="dcterms:W3CDTF">2021-11-29T06:52:41Z</dcterms:modified>
</cp:coreProperties>
</file>