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2195-1D51-4263-BD1B-FCC3DC9497FA}" v="314" dt="2021-11-29T06:17:37.271"/>
    <p1510:client id="{D6A876D5-1BDD-444A-A4C7-77847BC2C890}" v="116" dt="2021-11-29T06:34:43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Balasubramanian" userId="658ab9e8bd9c46bf" providerId="LiveId" clId="{D6A876D5-1BDD-444A-A4C7-77847BC2C890}"/>
    <pc:docChg chg="undo custSel modSld">
      <pc:chgData name="Sivakumar Balasubramanian" userId="658ab9e8bd9c46bf" providerId="LiveId" clId="{D6A876D5-1BDD-444A-A4C7-77847BC2C890}" dt="2021-11-29T06:35:37.423" v="596" actId="1076"/>
      <pc:docMkLst>
        <pc:docMk/>
      </pc:docMkLst>
      <pc:sldChg chg="modSp mod">
        <pc:chgData name="Sivakumar Balasubramanian" userId="658ab9e8bd9c46bf" providerId="LiveId" clId="{D6A876D5-1BDD-444A-A4C7-77847BC2C890}" dt="2021-11-29T06:24:36.426" v="125" actId="404"/>
        <pc:sldMkLst>
          <pc:docMk/>
          <pc:sldMk cId="3038915405" sldId="257"/>
        </pc:sldMkLst>
        <pc:spChg chg="mod">
          <ac:chgData name="Sivakumar Balasubramanian" userId="658ab9e8bd9c46bf" providerId="LiveId" clId="{D6A876D5-1BDD-444A-A4C7-77847BC2C890}" dt="2021-11-29T06:24:36.426" v="125" actId="404"/>
          <ac:spMkLst>
            <pc:docMk/>
            <pc:sldMk cId="3038915405" sldId="257"/>
            <ac:spMk id="3" creationId="{44D7B813-05BA-496F-8401-932CCFE7543C}"/>
          </ac:spMkLst>
        </pc:spChg>
        <pc:spChg chg="mod">
          <ac:chgData name="Sivakumar Balasubramanian" userId="658ab9e8bd9c46bf" providerId="LiveId" clId="{D6A876D5-1BDD-444A-A4C7-77847BC2C890}" dt="2021-11-29T06:24:08.644" v="113" actId="14100"/>
          <ac:spMkLst>
            <pc:docMk/>
            <pc:sldMk cId="3038915405" sldId="257"/>
            <ac:spMk id="4" creationId="{9BF1AA9B-4417-44B8-826C-32E093213546}"/>
          </ac:spMkLst>
        </pc:spChg>
      </pc:sldChg>
      <pc:sldChg chg="addSp delSp modSp mod">
        <pc:chgData name="Sivakumar Balasubramanian" userId="658ab9e8bd9c46bf" providerId="LiveId" clId="{D6A876D5-1BDD-444A-A4C7-77847BC2C890}" dt="2021-11-29T06:35:37.423" v="596" actId="1076"/>
        <pc:sldMkLst>
          <pc:docMk/>
          <pc:sldMk cId="240830839" sldId="258"/>
        </pc:sldMkLst>
        <pc:spChg chg="mod">
          <ac:chgData name="Sivakumar Balasubramanian" userId="658ab9e8bd9c46bf" providerId="LiveId" clId="{D6A876D5-1BDD-444A-A4C7-77847BC2C890}" dt="2021-11-29T06:32:59.812" v="474" actId="1076"/>
          <ac:spMkLst>
            <pc:docMk/>
            <pc:sldMk cId="240830839" sldId="258"/>
            <ac:spMk id="2" creationId="{A79C0DB6-DA4C-4957-9965-A995251E5C5A}"/>
          </ac:spMkLst>
        </pc:spChg>
        <pc:spChg chg="del">
          <ac:chgData name="Sivakumar Balasubramanian" userId="658ab9e8bd9c46bf" providerId="LiveId" clId="{D6A876D5-1BDD-444A-A4C7-77847BC2C890}" dt="2021-11-29T06:25:03.560" v="136" actId="478"/>
          <ac:spMkLst>
            <pc:docMk/>
            <pc:sldMk cId="240830839" sldId="258"/>
            <ac:spMk id="3" creationId="{74965EEE-F8D1-4B6D-8BAC-D30F9A20F5D1}"/>
          </ac:spMkLst>
        </pc:spChg>
        <pc:spChg chg="add mod">
          <ac:chgData name="Sivakumar Balasubramanian" userId="658ab9e8bd9c46bf" providerId="LiveId" clId="{D6A876D5-1BDD-444A-A4C7-77847BC2C890}" dt="2021-11-29T06:25:24.941" v="160" actId="1076"/>
          <ac:spMkLst>
            <pc:docMk/>
            <pc:sldMk cId="240830839" sldId="258"/>
            <ac:spMk id="4" creationId="{AA5C95FE-B3E9-47EF-8A2B-DD075A6B91C2}"/>
          </ac:spMkLst>
        </pc:spChg>
        <pc:spChg chg="add del mod">
          <ac:chgData name="Sivakumar Balasubramanian" userId="658ab9e8bd9c46bf" providerId="LiveId" clId="{D6A876D5-1BDD-444A-A4C7-77847BC2C890}" dt="2021-11-29T06:25:22.485" v="159" actId="478"/>
          <ac:spMkLst>
            <pc:docMk/>
            <pc:sldMk cId="240830839" sldId="258"/>
            <ac:spMk id="5" creationId="{7BF86AC9-B878-4037-B2E1-D78C4CB3EC2D}"/>
          </ac:spMkLst>
        </pc:spChg>
        <pc:spChg chg="add mod">
          <ac:chgData name="Sivakumar Balasubramanian" userId="658ab9e8bd9c46bf" providerId="LiveId" clId="{D6A876D5-1BDD-444A-A4C7-77847BC2C890}" dt="2021-11-29T06:33:03.396" v="475" actId="1076"/>
          <ac:spMkLst>
            <pc:docMk/>
            <pc:sldMk cId="240830839" sldId="258"/>
            <ac:spMk id="6" creationId="{1008DA28-C6AB-4A2E-8313-3EA3D52583A4}"/>
          </ac:spMkLst>
        </pc:spChg>
        <pc:spChg chg="add mod">
          <ac:chgData name="Sivakumar Balasubramanian" userId="658ab9e8bd9c46bf" providerId="LiveId" clId="{D6A876D5-1BDD-444A-A4C7-77847BC2C890}" dt="2021-11-29T06:30:40.183" v="398" actId="1076"/>
          <ac:spMkLst>
            <pc:docMk/>
            <pc:sldMk cId="240830839" sldId="258"/>
            <ac:spMk id="9" creationId="{4C2EAD1A-404D-469D-B59D-E8DF0905BF96}"/>
          </ac:spMkLst>
        </pc:spChg>
        <pc:spChg chg="add mod">
          <ac:chgData name="Sivakumar Balasubramanian" userId="658ab9e8bd9c46bf" providerId="LiveId" clId="{D6A876D5-1BDD-444A-A4C7-77847BC2C890}" dt="2021-11-29T06:33:03.396" v="475" actId="1076"/>
          <ac:spMkLst>
            <pc:docMk/>
            <pc:sldMk cId="240830839" sldId="258"/>
            <ac:spMk id="10" creationId="{163523C1-7528-4C98-A74A-05E89AF92772}"/>
          </ac:spMkLst>
        </pc:spChg>
        <pc:spChg chg="add mod">
          <ac:chgData name="Sivakumar Balasubramanian" userId="658ab9e8bd9c46bf" providerId="LiveId" clId="{D6A876D5-1BDD-444A-A4C7-77847BC2C890}" dt="2021-11-29T06:30:45.401" v="399" actId="1076"/>
          <ac:spMkLst>
            <pc:docMk/>
            <pc:sldMk cId="240830839" sldId="258"/>
            <ac:spMk id="11" creationId="{CDD7BBF4-7FAB-4B9E-A87E-891FF97D01B8}"/>
          </ac:spMkLst>
        </pc:spChg>
        <pc:spChg chg="add mod">
          <ac:chgData name="Sivakumar Balasubramanian" userId="658ab9e8bd9c46bf" providerId="LiveId" clId="{D6A876D5-1BDD-444A-A4C7-77847BC2C890}" dt="2021-11-29T06:31:43.801" v="409" actId="1076"/>
          <ac:spMkLst>
            <pc:docMk/>
            <pc:sldMk cId="240830839" sldId="258"/>
            <ac:spMk id="18" creationId="{E9BB8E81-AC22-4928-BA69-3469968C79F5}"/>
          </ac:spMkLst>
        </pc:spChg>
        <pc:spChg chg="add mod">
          <ac:chgData name="Sivakumar Balasubramanian" userId="658ab9e8bd9c46bf" providerId="LiveId" clId="{D6A876D5-1BDD-444A-A4C7-77847BC2C890}" dt="2021-11-29T06:29:07.280" v="350" actId="1076"/>
          <ac:spMkLst>
            <pc:docMk/>
            <pc:sldMk cId="240830839" sldId="258"/>
            <ac:spMk id="19" creationId="{3DCC5633-B1EF-412C-88E6-DE504D027E8B}"/>
          </ac:spMkLst>
        </pc:spChg>
        <pc:spChg chg="add mod">
          <ac:chgData name="Sivakumar Balasubramanian" userId="658ab9e8bd9c46bf" providerId="LiveId" clId="{D6A876D5-1BDD-444A-A4C7-77847BC2C890}" dt="2021-11-29T06:32:57.636" v="472" actId="1076"/>
          <ac:spMkLst>
            <pc:docMk/>
            <pc:sldMk cId="240830839" sldId="258"/>
            <ac:spMk id="56" creationId="{7EF13E19-D2BA-4DC3-89F5-011A7B371B65}"/>
          </ac:spMkLst>
        </pc:spChg>
        <pc:spChg chg="add mod">
          <ac:chgData name="Sivakumar Balasubramanian" userId="658ab9e8bd9c46bf" providerId="LiveId" clId="{D6A876D5-1BDD-444A-A4C7-77847BC2C890}" dt="2021-11-29T06:34:43.835" v="594" actId="164"/>
          <ac:spMkLst>
            <pc:docMk/>
            <pc:sldMk cId="240830839" sldId="258"/>
            <ac:spMk id="88" creationId="{6DB218DA-B87B-4BF0-BAC5-0A0D8DB65BEE}"/>
          </ac:spMkLst>
        </pc:spChg>
        <pc:spChg chg="add mod">
          <ac:chgData name="Sivakumar Balasubramanian" userId="658ab9e8bd9c46bf" providerId="LiveId" clId="{D6A876D5-1BDD-444A-A4C7-77847BC2C890}" dt="2021-11-29T06:34:50.689" v="595" actId="13822"/>
          <ac:spMkLst>
            <pc:docMk/>
            <pc:sldMk cId="240830839" sldId="258"/>
            <ac:spMk id="97" creationId="{DE3B4AAC-A7D5-4467-99A4-DAEBDB4C302A}"/>
          </ac:spMkLst>
        </pc:spChg>
        <pc:grpChg chg="add mod">
          <ac:chgData name="Sivakumar Balasubramanian" userId="658ab9e8bd9c46bf" providerId="LiveId" clId="{D6A876D5-1BDD-444A-A4C7-77847BC2C890}" dt="2021-11-29T06:35:37.423" v="596" actId="1076"/>
          <ac:grpSpMkLst>
            <pc:docMk/>
            <pc:sldMk cId="240830839" sldId="258"/>
            <ac:grpSpMk id="98" creationId="{D3936065-2B09-4492-912A-CF095E04ADBB}"/>
          </ac:grpSpMkLst>
        </pc:grpChg>
        <pc:cxnChg chg="add mod">
          <ac:chgData name="Sivakumar Balasubramanian" userId="658ab9e8bd9c46bf" providerId="LiveId" clId="{D6A876D5-1BDD-444A-A4C7-77847BC2C890}" dt="2021-11-29T06:30:40.183" v="398" actId="1076"/>
          <ac:cxnSpMkLst>
            <pc:docMk/>
            <pc:sldMk cId="240830839" sldId="258"/>
            <ac:cxnSpMk id="8" creationId="{19395A3A-3A3D-4607-A554-BA7DE39D57E2}"/>
          </ac:cxnSpMkLst>
        </pc:cxnChg>
        <pc:cxnChg chg="add mod">
          <ac:chgData name="Sivakumar Balasubramanian" userId="658ab9e8bd9c46bf" providerId="LiveId" clId="{D6A876D5-1BDD-444A-A4C7-77847BC2C890}" dt="2021-11-29T06:30:45.401" v="399" actId="1076"/>
          <ac:cxnSpMkLst>
            <pc:docMk/>
            <pc:sldMk cId="240830839" sldId="258"/>
            <ac:cxnSpMk id="14" creationId="{68C1C543-115D-4966-A8E2-4AE237C24FB0}"/>
          </ac:cxnSpMkLst>
        </pc:cxnChg>
        <pc:cxnChg chg="add mod">
          <ac:chgData name="Sivakumar Balasubramanian" userId="658ab9e8bd9c46bf" providerId="LiveId" clId="{D6A876D5-1BDD-444A-A4C7-77847BC2C890}" dt="2021-11-29T06:29:07.280" v="350" actId="1076"/>
          <ac:cxnSpMkLst>
            <pc:docMk/>
            <pc:sldMk cId="240830839" sldId="258"/>
            <ac:cxnSpMk id="21" creationId="{3354D139-C610-4468-B7A3-CAC4ECC5B959}"/>
          </ac:cxnSpMkLst>
        </pc:cxnChg>
        <pc:cxnChg chg="add mod">
          <ac:chgData name="Sivakumar Balasubramanian" userId="658ab9e8bd9c46bf" providerId="LiveId" clId="{D6A876D5-1BDD-444A-A4C7-77847BC2C890}" dt="2021-11-29T06:30:45.401" v="399" actId="1076"/>
          <ac:cxnSpMkLst>
            <pc:docMk/>
            <pc:sldMk cId="240830839" sldId="258"/>
            <ac:cxnSpMk id="26" creationId="{C3BFC014-9A6E-42F5-96B3-1F99FEF30F74}"/>
          </ac:cxnSpMkLst>
        </pc:cxnChg>
        <pc:cxnChg chg="add mod">
          <ac:chgData name="Sivakumar Balasubramanian" userId="658ab9e8bd9c46bf" providerId="LiveId" clId="{D6A876D5-1BDD-444A-A4C7-77847BC2C890}" dt="2021-11-29T06:31:46.388" v="410" actId="14100"/>
          <ac:cxnSpMkLst>
            <pc:docMk/>
            <pc:sldMk cId="240830839" sldId="258"/>
            <ac:cxnSpMk id="28" creationId="{93B6D384-2811-4BAF-A554-C2CE76D492D1}"/>
          </ac:cxnSpMkLst>
        </pc:cxnChg>
        <pc:cxnChg chg="add mod">
          <ac:chgData name="Sivakumar Balasubramanian" userId="658ab9e8bd9c46bf" providerId="LiveId" clId="{D6A876D5-1BDD-444A-A4C7-77847BC2C890}" dt="2021-11-29T06:31:43.801" v="409" actId="1076"/>
          <ac:cxnSpMkLst>
            <pc:docMk/>
            <pc:sldMk cId="240830839" sldId="258"/>
            <ac:cxnSpMk id="32" creationId="{361B082A-A679-47E5-AD64-51CACC93BD5D}"/>
          </ac:cxnSpMkLst>
        </pc:cxnChg>
        <pc:cxnChg chg="add mod">
          <ac:chgData name="Sivakumar Balasubramanian" userId="658ab9e8bd9c46bf" providerId="LiveId" clId="{D6A876D5-1BDD-444A-A4C7-77847BC2C890}" dt="2021-11-29T06:30:40.183" v="398" actId="1076"/>
          <ac:cxnSpMkLst>
            <pc:docMk/>
            <pc:sldMk cId="240830839" sldId="258"/>
            <ac:cxnSpMk id="38" creationId="{65ACC7A0-1C03-442D-A372-5369EB71C0CD}"/>
          </ac:cxnSpMkLst>
        </pc:cxnChg>
        <pc:cxnChg chg="add mod">
          <ac:chgData name="Sivakumar Balasubramanian" userId="658ab9e8bd9c46bf" providerId="LiveId" clId="{D6A876D5-1BDD-444A-A4C7-77847BC2C890}" dt="2021-11-29T06:32:57.636" v="472" actId="1076"/>
          <ac:cxnSpMkLst>
            <pc:docMk/>
            <pc:sldMk cId="240830839" sldId="258"/>
            <ac:cxnSpMk id="58" creationId="{3130767F-8017-45EC-8417-DED43DB2AD3C}"/>
          </ac:cxnSpMkLst>
        </pc:cxnChg>
        <pc:cxnChg chg="add mod">
          <ac:chgData name="Sivakumar Balasubramanian" userId="658ab9e8bd9c46bf" providerId="LiveId" clId="{D6A876D5-1BDD-444A-A4C7-77847BC2C890}" dt="2021-11-29T06:33:03.396" v="475" actId="1076"/>
          <ac:cxnSpMkLst>
            <pc:docMk/>
            <pc:sldMk cId="240830839" sldId="258"/>
            <ac:cxnSpMk id="75" creationId="{A2339D0E-C2CE-4A26-990D-1B5751560E33}"/>
          </ac:cxnSpMkLst>
        </pc:cxnChg>
        <pc:cxnChg chg="add mod">
          <ac:chgData name="Sivakumar Balasubramanian" userId="658ab9e8bd9c46bf" providerId="LiveId" clId="{D6A876D5-1BDD-444A-A4C7-77847BC2C890}" dt="2021-11-29T06:33:03.396" v="475" actId="1076"/>
          <ac:cxnSpMkLst>
            <pc:docMk/>
            <pc:sldMk cId="240830839" sldId="258"/>
            <ac:cxnSpMk id="77" creationId="{6ADC903F-343B-4111-A4F7-17B82A875077}"/>
          </ac:cxnSpMkLst>
        </pc:cxnChg>
        <pc:cxnChg chg="add mod">
          <ac:chgData name="Sivakumar Balasubramanian" userId="658ab9e8bd9c46bf" providerId="LiveId" clId="{D6A876D5-1BDD-444A-A4C7-77847BC2C890}" dt="2021-11-29T06:33:03.396" v="475" actId="1076"/>
          <ac:cxnSpMkLst>
            <pc:docMk/>
            <pc:sldMk cId="240830839" sldId="258"/>
            <ac:cxnSpMk id="83" creationId="{EB1866F9-8E51-4C18-B574-B4072FC15221}"/>
          </ac:cxnSpMkLst>
        </pc:cxnChg>
        <pc:cxnChg chg="add mod">
          <ac:chgData name="Sivakumar Balasubramanian" userId="658ab9e8bd9c46bf" providerId="LiveId" clId="{D6A876D5-1BDD-444A-A4C7-77847BC2C890}" dt="2021-11-29T06:34:10.046" v="587" actId="693"/>
          <ac:cxnSpMkLst>
            <pc:docMk/>
            <pc:sldMk cId="240830839" sldId="258"/>
            <ac:cxnSpMk id="96" creationId="{2F33D7A6-4525-4ADB-BB15-843E459765BE}"/>
          </ac:cxnSpMkLst>
        </pc:cxnChg>
      </pc:sldChg>
    </pc:docChg>
  </pc:docChgLst>
  <pc:docChgLst>
    <pc:chgData name="Sivakumar Balasubramanian" userId="658ab9e8bd9c46bf" providerId="LiveId" clId="{A1D42195-1D51-4263-BD1B-FCC3DC9497FA}"/>
    <pc:docChg chg="undo custSel addSld modSld">
      <pc:chgData name="Sivakumar Balasubramanian" userId="658ab9e8bd9c46bf" providerId="LiveId" clId="{A1D42195-1D51-4263-BD1B-FCC3DC9497FA}" dt="2021-11-29T06:17:38.450" v="999" actId="680"/>
      <pc:docMkLst>
        <pc:docMk/>
      </pc:docMkLst>
      <pc:sldChg chg="modSp new mod">
        <pc:chgData name="Sivakumar Balasubramanian" userId="658ab9e8bd9c46bf" providerId="LiveId" clId="{A1D42195-1D51-4263-BD1B-FCC3DC9497FA}" dt="2021-11-29T04:34:07.791" v="15" actId="20577"/>
        <pc:sldMkLst>
          <pc:docMk/>
          <pc:sldMk cId="1888556459" sldId="256"/>
        </pc:sldMkLst>
        <pc:spChg chg="mod">
          <ac:chgData name="Sivakumar Balasubramanian" userId="658ab9e8bd9c46bf" providerId="LiveId" clId="{A1D42195-1D51-4263-BD1B-FCC3DC9497FA}" dt="2021-11-29T04:34:07.791" v="15" actId="20577"/>
          <ac:spMkLst>
            <pc:docMk/>
            <pc:sldMk cId="1888556459" sldId="256"/>
            <ac:spMk id="2" creationId="{49D33443-B3DA-4AF1-93DA-59CF157F046B}"/>
          </ac:spMkLst>
        </pc:spChg>
        <pc:spChg chg="mod">
          <ac:chgData name="Sivakumar Balasubramanian" userId="658ab9e8bd9c46bf" providerId="LiveId" clId="{A1D42195-1D51-4263-BD1B-FCC3DC9497FA}" dt="2021-11-29T04:34:03.267" v="1"/>
          <ac:spMkLst>
            <pc:docMk/>
            <pc:sldMk cId="1888556459" sldId="256"/>
            <ac:spMk id="3" creationId="{EEB56081-BE1B-4A2E-BF42-9A9CD1ED2443}"/>
          </ac:spMkLst>
        </pc:spChg>
      </pc:sldChg>
      <pc:sldChg chg="addSp modSp new mod">
        <pc:chgData name="Sivakumar Balasubramanian" userId="658ab9e8bd9c46bf" providerId="LiveId" clId="{A1D42195-1D51-4263-BD1B-FCC3DC9497FA}" dt="2021-11-29T06:17:37.271" v="998" actId="20577"/>
        <pc:sldMkLst>
          <pc:docMk/>
          <pc:sldMk cId="3038915405" sldId="257"/>
        </pc:sldMkLst>
        <pc:spChg chg="mod">
          <ac:chgData name="Sivakumar Balasubramanian" userId="658ab9e8bd9c46bf" providerId="LiveId" clId="{A1D42195-1D51-4263-BD1B-FCC3DC9497FA}" dt="2021-11-29T04:34:23.695" v="47" actId="20577"/>
          <ac:spMkLst>
            <pc:docMk/>
            <pc:sldMk cId="3038915405" sldId="257"/>
            <ac:spMk id="2" creationId="{2AAB9E15-9DDE-47D5-A1A0-2DA15923E286}"/>
          </ac:spMkLst>
        </pc:spChg>
        <pc:spChg chg="mod">
          <ac:chgData name="Sivakumar Balasubramanian" userId="658ab9e8bd9c46bf" providerId="LiveId" clId="{A1D42195-1D51-4263-BD1B-FCC3DC9497FA}" dt="2021-11-29T06:17:37.271" v="998" actId="20577"/>
          <ac:spMkLst>
            <pc:docMk/>
            <pc:sldMk cId="3038915405" sldId="257"/>
            <ac:spMk id="3" creationId="{44D7B813-05BA-496F-8401-932CCFE7543C}"/>
          </ac:spMkLst>
        </pc:spChg>
        <pc:spChg chg="add mod">
          <ac:chgData name="Sivakumar Balasubramanian" userId="658ab9e8bd9c46bf" providerId="LiveId" clId="{A1D42195-1D51-4263-BD1B-FCC3DC9497FA}" dt="2021-11-29T05:59:46.002" v="747" actId="1076"/>
          <ac:spMkLst>
            <pc:docMk/>
            <pc:sldMk cId="3038915405" sldId="257"/>
            <ac:spMk id="4" creationId="{9BF1AA9B-4417-44B8-826C-32E093213546}"/>
          </ac:spMkLst>
        </pc:spChg>
      </pc:sldChg>
      <pc:sldChg chg="new">
        <pc:chgData name="Sivakumar Balasubramanian" userId="658ab9e8bd9c46bf" providerId="LiveId" clId="{A1D42195-1D51-4263-BD1B-FCC3DC9497FA}" dt="2021-11-29T06:17:38.450" v="999" actId="680"/>
        <pc:sldMkLst>
          <pc:docMk/>
          <pc:sldMk cId="240830839" sldId="258"/>
        </pc:sldMkLst>
      </pc:sldChg>
      <pc:sldMasterChg chg="addSldLayout">
        <pc:chgData name="Sivakumar Balasubramanian" userId="658ab9e8bd9c46bf" providerId="LiveId" clId="{A1D42195-1D51-4263-BD1B-FCC3DC9497FA}" dt="2021-11-29T04:33:21.643" v="0" actId="680"/>
        <pc:sldMasterMkLst>
          <pc:docMk/>
          <pc:sldMasterMk cId="3400571079" sldId="2147483648"/>
        </pc:sldMasterMkLst>
        <pc:sldLayoutChg chg="add">
          <pc:chgData name="Sivakumar Balasubramanian" userId="658ab9e8bd9c46bf" providerId="LiveId" clId="{A1D42195-1D51-4263-BD1B-FCC3DC9497FA}" dt="2021-11-29T04:33:21.643" v="0" actId="680"/>
          <pc:sldLayoutMkLst>
            <pc:docMk/>
            <pc:sldMasterMk cId="3400571079" sldId="2147483648"/>
            <pc:sldLayoutMk cId="3845825117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B8BDD-A5C1-4045-BC5F-B2934EBD257F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DDC63-6985-46D7-879F-9510DEE2F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93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DDC63-6985-46D7-879F-9510DEE2FB0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8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6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8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90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66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9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4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59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5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7560"/>
            <a:ext cx="10515600" cy="50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Introduction to Digital Signal Processing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Sivakumar Balasubramanian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0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3443-B3DA-4AF1-93DA-59CF157F0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Linear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56081-BE1B-4A2E-BF42-9A9CD1ED2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55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9E15-9DDE-47D5-A1A0-2DA15923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7B813-05BA-496F-8401-932CCFE75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81725" y="933449"/>
                <a:ext cx="5876925" cy="5924549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Linear Dynamical Systems</a:t>
                </a:r>
              </a:p>
              <a:p>
                <a:pPr lvl="1"/>
                <a:r>
                  <a:rPr lang="en-IN" dirty="0"/>
                  <a:t>State space presentation of LDS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I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d>
                              <m:d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  <m:d>
                              <m:d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𝐂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d>
                              <m:d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IN" dirty="0"/>
              </a:p>
              <a:p>
                <a:pPr lvl="1"/>
                <a:r>
                  <a:rPr lang="en-IN" dirty="0"/>
                  <a:t>Solution to LDS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IN" sz="1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d>
                              <m:d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1800" b="1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sup>
                            </m:sSup>
                            <m:r>
                              <a:rPr lang="en-IN" sz="1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d>
                              <m:dPr>
                                <m:ctrlPr>
                                  <a:rPr lang="en-IN" sz="1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limLoc m:val="undOvr"/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IN" sz="1800" b="1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IN" sz="1800" b="1"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800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  <m:d>
                              <m:dPr>
                                <m:ctrlPr>
                                  <a:rPr lang="en-IN" sz="1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m:rPr>
                                <m:nor/>
                              </m:rPr>
                              <a:rPr lang="en-IN" sz="1800" dirty="0"/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  <m:d>
                              <m:d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𝐂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d>
                              <m:d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800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IN" dirty="0"/>
              </a:p>
              <a:p>
                <a:pPr lvl="1"/>
                <a:r>
                  <a:rPr lang="en-IN" dirty="0"/>
                  <a:t>Stability of LDS</a:t>
                </a:r>
                <a:endParaRPr lang="en-IN" b="1" dirty="0"/>
              </a:p>
              <a:p>
                <a:pPr lvl="1"/>
                <a:r>
                  <a:rPr lang="en-IN" dirty="0"/>
                  <a:t>Controllability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1800" b="1"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e>
                              <m:e>
                                <m:r>
                                  <a:rPr lang="en-IN" sz="1800" b="1">
                                    <a:latin typeface="Cambria Math" panose="02040503050406030204" pitchFamily="18" charset="0"/>
                                  </a:rPr>
                                  <m:t>𝐀𝐁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I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1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  <m:sup>
                                    <m:r>
                                      <a:rPr lang="en-IN" sz="1800" b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IN" sz="1800" b="1"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e>
                              <m:e>
                                <m:r>
                                  <a:rPr lang="en-IN" sz="1800" b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I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1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  <m:sup>
                                    <m:r>
                                      <a:rPr lang="en-IN" sz="1800" b="1"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IN" sz="18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1800" b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IN" sz="1800" b="1"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b="1" dirty="0"/>
              </a:p>
              <a:p>
                <a:pPr lvl="1"/>
                <a:r>
                  <a:rPr lang="en-IN" dirty="0"/>
                  <a:t>Observability: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1800" b="1" i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e>
                              <m:r>
                                <a:rPr lang="en-IN" sz="1800" b="1" i="0" smtClean="0">
                                  <a:latin typeface="Cambria Math" panose="02040503050406030204" pitchFamily="18" charset="0"/>
                                </a:rPr>
                                <m:t>𝐂𝐀</m:t>
                              </m:r>
                            </m:e>
                            <m:e>
                              <m:r>
                                <a:rPr lang="en-IN" sz="1800" b="1" i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sSup>
                                <m:sSupPr>
                                  <m:ctrlPr>
                                    <a:rPr lang="en-IN" sz="1800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b="1" i="0" smtClean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lang="en-IN" sz="1800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IN" sz="1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sz="1800" b="1" i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sSup>
                                <m:sSupPr>
                                  <m:ctrlPr>
                                    <a:rPr lang="en-IN" sz="1800" b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b="1" i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lang="en-IN" sz="1800" b="1" i="0" smtClean="0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IN" sz="1800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1800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7B813-05BA-496F-8401-932CCFE75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1725" y="933449"/>
                <a:ext cx="5876925" cy="5924549"/>
              </a:xfrm>
              <a:blipFill>
                <a:blip r:embed="rId2"/>
                <a:stretch>
                  <a:fillRect l="-1867" t="-16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BF1AA9B-4417-44B8-826C-32E0932135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25" y="933449"/>
                <a:ext cx="5876925" cy="58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b="1" dirty="0"/>
                  <a:t>Applied Linear Algebra</a:t>
                </a:r>
              </a:p>
              <a:p>
                <a:pPr lvl="1"/>
                <a:r>
                  <a:rPr lang="en-IN" dirty="0"/>
                  <a:t>Vectors and vector space.</a:t>
                </a:r>
              </a:p>
              <a:p>
                <a:pPr lvl="1"/>
                <a:r>
                  <a:rPr lang="en-IN" dirty="0"/>
                  <a:t>Matrices</a:t>
                </a:r>
              </a:p>
              <a:p>
                <a:pPr lvl="1"/>
                <a:r>
                  <a:rPr lang="en-IN" dirty="0"/>
                  <a:t>Understanding and solving </a:t>
                </a:r>
                <a14:m>
                  <m:oMath xmlns:m="http://schemas.openxmlformats.org/officeDocument/2006/math">
                    <m:r>
                      <a:rPr lang="en-IN" b="1" smtClean="0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b="1" dirty="0"/>
              </a:p>
              <a:p>
                <a:pPr lvl="1"/>
                <a:r>
                  <a:rPr lang="en-IN" dirty="0"/>
                  <a:t>Fundamental subspaces of </a:t>
                </a:r>
                <a14:m>
                  <m:oMath xmlns:m="http://schemas.openxmlformats.org/officeDocument/2006/math">
                    <m:r>
                      <a:rPr lang="en-IN" b="1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endParaRPr lang="en-IN" b="1" dirty="0"/>
              </a:p>
              <a:p>
                <a:pPr lvl="1"/>
                <a:r>
                  <a:rPr lang="en-IN" dirty="0"/>
                  <a:t>Orthogonality, QR decomposition</a:t>
                </a:r>
              </a:p>
              <a:p>
                <a:pPr lvl="1"/>
                <a:r>
                  <a:rPr lang="en-IN" dirty="0"/>
                  <a:t>Orthogonal Projections</a:t>
                </a:r>
              </a:p>
              <a:p>
                <a:pPr lvl="1"/>
                <a:r>
                  <a:rPr lang="en-IN" dirty="0"/>
                  <a:t>Matrix inverses</a:t>
                </a:r>
              </a:p>
              <a:p>
                <a:pPr lvl="1"/>
                <a:r>
                  <a:rPr lang="en-IN" dirty="0"/>
                  <a:t>Eigenvalues and eigenvectors: </a:t>
                </a:r>
                <a14:m>
                  <m:oMath xmlns:m="http://schemas.openxmlformats.org/officeDocument/2006/math">
                    <m:r>
                      <a:rPr lang="en-IN" b="1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l-GR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Positive definite matrices</a:t>
                </a:r>
              </a:p>
              <a:p>
                <a:pPr lvl="1"/>
                <a:r>
                  <a:rPr lang="en-IN" dirty="0"/>
                  <a:t>Singular value decomposition: </a:t>
                </a:r>
                <a14:m>
                  <m:oMath xmlns:m="http://schemas.openxmlformats.org/officeDocument/2006/math">
                    <m:r>
                      <a:rPr lang="en-IN" b="1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Least-squares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BF1AA9B-4417-44B8-826C-32E09321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" y="933449"/>
                <a:ext cx="5876925" cy="5810251"/>
              </a:xfrm>
              <a:prstGeom prst="rect">
                <a:avLst/>
              </a:prstGeom>
              <a:blipFill>
                <a:blip r:embed="rId3"/>
                <a:stretch>
                  <a:fillRect l="-1867" t="-16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91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0DB6-DA4C-4957-9965-A995251E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next?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C95FE-B3E9-47EF-8A2B-DD075A6B91C2}"/>
              </a:ext>
            </a:extLst>
          </p:cNvPr>
          <p:cNvSpPr txBox="1"/>
          <p:nvPr/>
        </p:nvSpPr>
        <p:spPr>
          <a:xfrm>
            <a:off x="1933575" y="149328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Linear algebra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8DA28-C6AB-4A2E-8313-3EA3D52583A4}"/>
              </a:ext>
            </a:extLst>
          </p:cNvPr>
          <p:cNvSpPr txBox="1"/>
          <p:nvPr/>
        </p:nvSpPr>
        <p:spPr>
          <a:xfrm>
            <a:off x="6515861" y="149328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Linear Dynamical Systems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395A3A-3A3D-4607-A554-BA7DE39D57E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487732" y="1862614"/>
            <a:ext cx="1134493" cy="192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2EAD1A-404D-469D-B59D-E8DF0905BF96}"/>
              </a:ext>
            </a:extLst>
          </p:cNvPr>
          <p:cNvSpPr txBox="1"/>
          <p:nvPr/>
        </p:nvSpPr>
        <p:spPr>
          <a:xfrm>
            <a:off x="592382" y="3784982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Signal 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523C1-7528-4C98-A74A-05E89AF92772}"/>
              </a:ext>
            </a:extLst>
          </p:cNvPr>
          <p:cNvSpPr txBox="1"/>
          <p:nvPr/>
        </p:nvSpPr>
        <p:spPr>
          <a:xfrm>
            <a:off x="6861257" y="3507983"/>
            <a:ext cx="168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Control theory</a:t>
            </a:r>
          </a:p>
          <a:p>
            <a:pPr algn="ctr"/>
            <a:r>
              <a:rPr lang="en-IN" dirty="0"/>
              <a:t>(linear and non-linear)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7BBF4-7FAB-4B9E-A87E-891FF97D01B8}"/>
              </a:ext>
            </a:extLst>
          </p:cNvPr>
          <p:cNvSpPr txBox="1"/>
          <p:nvPr/>
        </p:nvSpPr>
        <p:spPr>
          <a:xfrm>
            <a:off x="3035137" y="379095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learning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C1C543-115D-4966-A8E2-4AE237C24FB0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2622225" y="1862614"/>
            <a:ext cx="1308262" cy="192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BB8E81-AC22-4928-BA69-3469968C79F5}"/>
              </a:ext>
            </a:extLst>
          </p:cNvPr>
          <p:cNvSpPr txBox="1"/>
          <p:nvPr/>
        </p:nvSpPr>
        <p:spPr>
          <a:xfrm>
            <a:off x="4002534" y="5441334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Probability theory</a:t>
            </a:r>
          </a:p>
          <a:p>
            <a:pPr algn="ctr"/>
            <a:r>
              <a:rPr lang="en-IN" dirty="0"/>
              <a:t>&amp; Statistics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CC5633-B1EF-412C-88E6-DE504D027E8B}"/>
              </a:ext>
            </a:extLst>
          </p:cNvPr>
          <p:cNvSpPr txBox="1"/>
          <p:nvPr/>
        </p:nvSpPr>
        <p:spPr>
          <a:xfrm>
            <a:off x="2074639" y="265378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Optimization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54D139-C610-4468-B7A3-CAC4ECC5B959}"/>
              </a:ext>
            </a:extLst>
          </p:cNvPr>
          <p:cNvCxnSpPr>
            <a:stCxn id="4" idx="2"/>
            <a:endCxn id="19" idx="0"/>
          </p:cNvCxnSpPr>
          <p:nvPr/>
        </p:nvCxnSpPr>
        <p:spPr>
          <a:xfrm>
            <a:off x="2622225" y="1862614"/>
            <a:ext cx="70532" cy="79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BFC014-9A6E-42F5-96B3-1F99FEF30F74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>
            <a:off x="2692757" y="3023116"/>
            <a:ext cx="1237730" cy="76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B6D384-2811-4BAF-A554-C2CE76D492D1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H="1" flipV="1">
            <a:off x="3930487" y="4160282"/>
            <a:ext cx="895350" cy="128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1B082A-A679-47E5-AD64-51CACC93BD5D}"/>
              </a:ext>
            </a:extLst>
          </p:cNvPr>
          <p:cNvCxnSpPr>
            <a:stCxn id="18" idx="1"/>
            <a:endCxn id="9" idx="2"/>
          </p:cNvCxnSpPr>
          <p:nvPr/>
        </p:nvCxnSpPr>
        <p:spPr>
          <a:xfrm flipH="1" flipV="1">
            <a:off x="1487732" y="4154314"/>
            <a:ext cx="2514802" cy="16101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ACC7A0-1C03-442D-A372-5369EB71C0CD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flipH="1">
            <a:off x="1487732" y="3023116"/>
            <a:ext cx="1205025" cy="7618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F13E19-D2BA-4DC3-89F5-011A7B371B65}"/>
              </a:ext>
            </a:extLst>
          </p:cNvPr>
          <p:cNvSpPr txBox="1"/>
          <p:nvPr/>
        </p:nvSpPr>
        <p:spPr>
          <a:xfrm>
            <a:off x="5100778" y="378867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Robotics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30767F-8017-45EC-8417-DED43DB2AD3C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2622225" y="1862614"/>
            <a:ext cx="2929959" cy="192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2339D0E-C2CE-4A26-990D-1B5751560E3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704648" y="1862614"/>
            <a:ext cx="0" cy="164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ADC903F-343B-4111-A4F7-17B82A875077}"/>
              </a:ext>
            </a:extLst>
          </p:cNvPr>
          <p:cNvCxnSpPr>
            <a:cxnSpLocks/>
            <a:stCxn id="10" idx="1"/>
            <a:endCxn id="56" idx="3"/>
          </p:cNvCxnSpPr>
          <p:nvPr/>
        </p:nvCxnSpPr>
        <p:spPr>
          <a:xfrm flipH="1">
            <a:off x="6003589" y="3969648"/>
            <a:ext cx="857668" cy="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1866F9-8E51-4C18-B574-B4072FC15221}"/>
              </a:ext>
            </a:extLst>
          </p:cNvPr>
          <p:cNvCxnSpPr>
            <a:stCxn id="18" idx="3"/>
            <a:endCxn id="10" idx="2"/>
          </p:cNvCxnSpPr>
          <p:nvPr/>
        </p:nvCxnSpPr>
        <p:spPr>
          <a:xfrm flipV="1">
            <a:off x="5649139" y="4431313"/>
            <a:ext cx="2055509" cy="13331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F33D7A6-4525-4ADB-BB15-843E459765BE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2692757" y="3023116"/>
            <a:ext cx="5011891" cy="4848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3936065-2B09-4492-912A-CF095E04ADBB}"/>
              </a:ext>
            </a:extLst>
          </p:cNvPr>
          <p:cNvGrpSpPr/>
          <p:nvPr/>
        </p:nvGrpSpPr>
        <p:grpSpPr>
          <a:xfrm>
            <a:off x="8562316" y="3387697"/>
            <a:ext cx="3038011" cy="1163902"/>
            <a:chOff x="8607459" y="3387697"/>
            <a:chExt cx="3038011" cy="116390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DB218DA-B87B-4BF0-BAC5-0A0D8DB65BEE}"/>
                </a:ext>
              </a:extLst>
            </p:cNvPr>
            <p:cNvSpPr txBox="1"/>
            <p:nvPr/>
          </p:nvSpPr>
          <p:spPr>
            <a:xfrm>
              <a:off x="8607459" y="3404049"/>
              <a:ext cx="303801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</a:rPr>
                <a:t>State feedback &amp; Compensator design</a:t>
              </a:r>
            </a:p>
            <a:p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</a:rPr>
                <a:t>Observer design</a:t>
              </a:r>
            </a:p>
            <a:p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</a:rPr>
                <a:t>Optimal control </a:t>
              </a:r>
            </a:p>
            <a:p>
              <a:r>
                <a:rPr lang="en-IN" sz="1600" dirty="0">
                  <a:solidFill>
                    <a:schemeClr val="bg1">
                      <a:lumMod val="65000"/>
                    </a:schemeClr>
                  </a:solidFill>
                </a:rPr>
                <a:t>Adaptive control</a:t>
              </a:r>
            </a:p>
          </p:txBody>
        </p:sp>
        <p:sp>
          <p:nvSpPr>
            <p:cNvPr id="97" name="Left Bracket 96">
              <a:extLst>
                <a:ext uri="{FF2B5EF4-FFF2-40B4-BE49-F238E27FC236}">
                  <a16:creationId xmlns:a16="http://schemas.microsoft.com/office/drawing/2014/main" id="{DE3B4AAC-A7D5-4467-99A4-DAEBDB4C302A}"/>
                </a:ext>
              </a:extLst>
            </p:cNvPr>
            <p:cNvSpPr/>
            <p:nvPr/>
          </p:nvSpPr>
          <p:spPr>
            <a:xfrm>
              <a:off x="8607459" y="3387697"/>
              <a:ext cx="79273" cy="1163902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0830839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" id="{413106C9-F3EE-407E-A40B-CA0B4CF0B2B9}" vid="{3EFA428B-05CB-4595-A960-EB316E0680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</Template>
  <TotalTime>122</TotalTime>
  <Words>111</Words>
  <Application>Microsoft Office PowerPoint</Application>
  <PresentationFormat>Widescreen</PresentationFormat>
  <Paragraphs>40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Univers Condensed</vt:lpstr>
      <vt:lpstr>Univers Condensed Light</vt:lpstr>
      <vt:lpstr>Course</vt:lpstr>
      <vt:lpstr>Linear Systems</vt:lpstr>
      <vt:lpstr>Course review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Systems</dc:title>
  <dc:creator>Sivakumar Balasubramanian</dc:creator>
  <cp:lastModifiedBy>Sivakumar Balasubramanian</cp:lastModifiedBy>
  <cp:revision>1</cp:revision>
  <dcterms:created xsi:type="dcterms:W3CDTF">2021-11-29T04:33:19Z</dcterms:created>
  <dcterms:modified xsi:type="dcterms:W3CDTF">2021-11-29T06:36:05Z</dcterms:modified>
</cp:coreProperties>
</file>