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4CD3C9EC.xml" ContentType="application/vnd.ms-powerpoint.comments+xml"/>
  <Override PartName="/ppt/comments/modernComment_107_7AFED36C.xml" ContentType="application/vnd.ms-powerpoint.comments+xml"/>
  <Override PartName="/ppt/comments/modernComment_10C_11F8D4C3.xml" ContentType="application/vnd.ms-powerpoint.comments+xml"/>
  <Override PartName="/ppt/notesSlides/notesSlide1.xml" ContentType="application/vnd.openxmlformats-officedocument.presentationml.notesSlide+xml"/>
  <Override PartName="/ppt/comments/modernComment_114_3B852395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2" r:id="rId4"/>
    <p:sldId id="258" r:id="rId5"/>
    <p:sldId id="261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81" r:id="rId20"/>
    <p:sldId id="285" r:id="rId21"/>
    <p:sldId id="286" r:id="rId22"/>
    <p:sldId id="288" r:id="rId23"/>
    <p:sldId id="290" r:id="rId24"/>
    <p:sldId id="291" r:id="rId25"/>
    <p:sldId id="282" r:id="rId26"/>
    <p:sldId id="283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AD0B09-CFDF-291E-51E4-A6D0DBAA8EBF}" name="Guest User" initials="GU" userId="S::urn:spo:anon#52510197d43e4415918caea0a52f4d41f2dcda81c9be8dbe07738675457337a6::" providerId="AD"/>
  <p188:author id="{B337E12E-38A3-C111-D8DF-1A3EA4356E03}" name="Sriramachandran  V" initials="SV" userId="S::sriramachandran.v@cmcvellore.ac.in::900fc1f6-81e4-4a3b-b609-3819234c62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machandran  V" userId="S::sriramachandran.v@cmcvellore.ac.in::900fc1f6-81e4-4a3b-b609-3819234c62a3" providerId="AD" clId="Web-{F51F0B31-9991-E9E8-F16A-654C47A35C75}"/>
    <pc:docChg chg="mod">
      <pc:chgData name="Sriramachandran  V" userId="S::sriramachandran.v@cmcvellore.ac.in::900fc1f6-81e4-4a3b-b609-3819234c62a3" providerId="AD" clId="Web-{F51F0B31-9991-E9E8-F16A-654C47A35C75}" dt="2022-01-07T11:53:08.270" v="5"/>
      <pc:docMkLst>
        <pc:docMk/>
      </pc:docMkLst>
      <pc:sldChg chg="addCm">
        <pc:chgData name="Sriramachandran  V" userId="S::sriramachandran.v@cmcvellore.ac.in::900fc1f6-81e4-4a3b-b609-3819234c62a3" providerId="AD" clId="Web-{F51F0B31-9991-E9E8-F16A-654C47A35C75}" dt="2022-01-07T11:53:08.270" v="5"/>
        <pc:sldMkLst>
          <pc:docMk/>
          <pc:sldMk cId="1288948204" sldId="257"/>
        </pc:sldMkLst>
      </pc:sldChg>
      <pc:sldChg chg="addCm delCm">
        <pc:chgData name="Sriramachandran  V" userId="S::sriramachandran.v@cmcvellore.ac.in::900fc1f6-81e4-4a3b-b609-3819234c62a3" providerId="AD" clId="Web-{F51F0B31-9991-E9E8-F16A-654C47A35C75}" dt="2022-01-07T11:33:29.063" v="2"/>
        <pc:sldMkLst>
          <pc:docMk/>
          <pc:sldMk cId="2063520620" sldId="263"/>
        </pc:sldMkLst>
      </pc:sldChg>
      <pc:sldChg chg="addCm">
        <pc:chgData name="Sriramachandran  V" userId="S::sriramachandran.v@cmcvellore.ac.in::900fc1f6-81e4-4a3b-b609-3819234c62a3" providerId="AD" clId="Web-{F51F0B31-9991-E9E8-F16A-654C47A35C75}" dt="2022-01-07T11:36:02.270" v="3"/>
        <pc:sldMkLst>
          <pc:docMk/>
          <pc:sldMk cId="301520067" sldId="268"/>
        </pc:sldMkLst>
      </pc:sldChg>
      <pc:sldChg chg="addCm">
        <pc:chgData name="Sriramachandran  V" userId="S::sriramachandran.v@cmcvellore.ac.in::900fc1f6-81e4-4a3b-b609-3819234c62a3" providerId="AD" clId="Web-{F51F0B31-9991-E9E8-F16A-654C47A35C75}" dt="2022-01-07T11:41:37.234" v="4"/>
        <pc:sldMkLst>
          <pc:docMk/>
          <pc:sldMk cId="998581141" sldId="276"/>
        </pc:sldMkLst>
      </pc:sldChg>
    </pc:docChg>
  </pc:docChgLst>
  <pc:docChgLst>
    <pc:chgData name="Sivakumar Balasubramanian" userId="658ab9e8bd9c46bf" providerId="LiveId" clId="{A5D45D33-5E54-4A13-9B2B-02269D669FE0}"/>
    <pc:docChg chg="undo redo custSel addSld delSld modSld modMainMaster">
      <pc:chgData name="Sivakumar Balasubramanian" userId="658ab9e8bd9c46bf" providerId="LiveId" clId="{A5D45D33-5E54-4A13-9B2B-02269D669FE0}" dt="2022-01-07T07:12:54.952" v="9613" actId="1076"/>
      <pc:docMkLst>
        <pc:docMk/>
      </pc:docMkLst>
      <pc:sldChg chg="modSp">
        <pc:chgData name="Sivakumar Balasubramanian" userId="658ab9e8bd9c46bf" providerId="LiveId" clId="{A5D45D33-5E54-4A13-9B2B-02269D669FE0}" dt="2022-01-04T03:00:27.478" v="7653"/>
        <pc:sldMkLst>
          <pc:docMk/>
          <pc:sldMk cId="1993094976" sldId="25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">
        <pc:chgData name="Sivakumar Balasubramanian" userId="658ab9e8bd9c46bf" providerId="LiveId" clId="{A5D45D33-5E54-4A13-9B2B-02269D669FE0}" dt="2022-01-04T03:03:04.970" v="7667" actId="16037"/>
        <pc:sldMkLst>
          <pc:docMk/>
          <pc:sldMk cId="1288948204" sldId="257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1288948204" sldId="257"/>
            <ac:spMk id="3" creationId="{36715598-A2E0-4380-9040-42AADA8EFEDC}"/>
          </ac:spMkLst>
        </pc:spChg>
      </pc:sldChg>
      <pc:sldChg chg="addSp modSp add mod">
        <pc:chgData name="Sivakumar Balasubramanian" userId="658ab9e8bd9c46bf" providerId="LiveId" clId="{A5D45D33-5E54-4A13-9B2B-02269D669FE0}" dt="2022-01-04T03:00:27.478" v="7653"/>
        <pc:sldMkLst>
          <pc:docMk/>
          <pc:sldMk cId="3827297121" sldId="25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827297121" sldId="258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47:27.998" v="1079" actId="20577"/>
          <ac:spMkLst>
            <pc:docMk/>
            <pc:sldMk cId="3827297121" sldId="258"/>
            <ac:spMk id="3" creationId="{36715598-A2E0-4380-9040-42AADA8EFEDC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4" creationId="{A8D38D27-431F-4BC0-B86A-DD500AA0DF25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5" creationId="{72B531FB-226D-45AB-884F-58B76FC51F1B}"/>
          </ac:spMkLst>
        </pc:spChg>
        <pc:spChg chg="add mod">
          <ac:chgData name="Sivakumar Balasubramanian" userId="658ab9e8bd9c46bf" providerId="LiveId" clId="{A5D45D33-5E54-4A13-9B2B-02269D669FE0}" dt="2022-01-02T04:23:10.859" v="525" actId="1076"/>
          <ac:spMkLst>
            <pc:docMk/>
            <pc:sldMk cId="3827297121" sldId="258"/>
            <ac:spMk id="13" creationId="{D8DDE6C0-DBEF-48A3-A68A-6D5C5EF7B662}"/>
          </ac:spMkLst>
        </pc:spChg>
        <pc:spChg chg="add mod">
          <ac:chgData name="Sivakumar Balasubramanian" userId="658ab9e8bd9c46bf" providerId="LiveId" clId="{A5D45D33-5E54-4A13-9B2B-02269D669FE0}" dt="2022-01-02T04:25:54.266" v="666" actId="20577"/>
          <ac:spMkLst>
            <pc:docMk/>
            <pc:sldMk cId="3827297121" sldId="258"/>
            <ac:spMk id="15" creationId="{78EE2EDB-E635-443C-8EBC-E9D7E8A7DA07}"/>
          </ac:spMkLst>
        </pc:spChg>
        <pc:graphicFrameChg chg="add mod modGraphic">
          <ac:chgData name="Sivakumar Balasubramanian" userId="658ab9e8bd9c46bf" providerId="LiveId" clId="{A5D45D33-5E54-4A13-9B2B-02269D669FE0}" dt="2022-01-02T04:23:10.859" v="525" actId="1076"/>
          <ac:graphicFrameMkLst>
            <pc:docMk/>
            <pc:sldMk cId="3827297121" sldId="258"/>
            <ac:graphicFrameMk id="14" creationId="{FABE421C-DEC6-4228-8F07-BBA1146D3702}"/>
          </ac:graphicFrameMkLst>
        </pc:graphicFrame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7" creationId="{C006BA7C-3ED6-4F3F-AAA2-1E886A34C716}"/>
          </ac:cxnSpMkLst>
        </pc:cxnChg>
        <pc:cxnChg chg="add mod">
          <ac:chgData name="Sivakumar Balasubramanian" userId="658ab9e8bd9c46bf" providerId="LiveId" clId="{A5D45D33-5E54-4A13-9B2B-02269D669FE0}" dt="2022-01-02T04:23:10.859" v="525" actId="1076"/>
          <ac:cxnSpMkLst>
            <pc:docMk/>
            <pc:sldMk cId="3827297121" sldId="258"/>
            <ac:cxnSpMk id="10" creationId="{DD4B7D24-2018-4F6B-AC8C-3D3AA00B9602}"/>
          </ac:cxnSpMkLst>
        </pc:cxnChg>
      </pc:sldChg>
      <pc:sldChg chg="modSp add del mod">
        <pc:chgData name="Sivakumar Balasubramanian" userId="658ab9e8bd9c46bf" providerId="LiveId" clId="{A5D45D33-5E54-4A13-9B2B-02269D669FE0}" dt="2022-01-02T08:28:00.795" v="2776" actId="47"/>
        <pc:sldMkLst>
          <pc:docMk/>
          <pc:sldMk cId="4118244012" sldId="259"/>
        </pc:sldMkLst>
        <pc:spChg chg="mod">
          <ac:chgData name="Sivakumar Balasubramanian" userId="658ab9e8bd9c46bf" providerId="LiveId" clId="{A5D45D33-5E54-4A13-9B2B-02269D669FE0}" dt="2022-01-02T04:53:05.641" v="1332" actId="20577"/>
          <ac:spMkLst>
            <pc:docMk/>
            <pc:sldMk cId="4118244012" sldId="259"/>
            <ac:spMk id="2" creationId="{DA82E437-B4FD-4A36-B2B9-7C15275F9EC1}"/>
          </ac:spMkLst>
        </pc:spChg>
        <pc:spChg chg="mod">
          <ac:chgData name="Sivakumar Balasubramanian" userId="658ab9e8bd9c46bf" providerId="LiveId" clId="{A5D45D33-5E54-4A13-9B2B-02269D669FE0}" dt="2022-01-02T04:54:57.471" v="1336" actId="20577"/>
          <ac:spMkLst>
            <pc:docMk/>
            <pc:sldMk cId="4118244012" sldId="259"/>
            <ac:spMk id="3" creationId="{36715598-A2E0-4380-9040-42AADA8EFEDC}"/>
          </ac:spMkLst>
        </pc:spChg>
      </pc:sldChg>
      <pc:sldChg chg="add del">
        <pc:chgData name="Sivakumar Balasubramanian" userId="658ab9e8bd9c46bf" providerId="LiveId" clId="{A5D45D33-5E54-4A13-9B2B-02269D669FE0}" dt="2022-01-02T04:53:01.157" v="1331" actId="47"/>
        <pc:sldMkLst>
          <pc:docMk/>
          <pc:sldMk cId="192877947" sldId="260"/>
        </pc:sldMkLst>
      </pc:sldChg>
      <pc:sldChg chg="addSp delSp modSp new mod">
        <pc:chgData name="Sivakumar Balasubramanian" userId="658ab9e8bd9c46bf" providerId="LiveId" clId="{A5D45D33-5E54-4A13-9B2B-02269D669FE0}" dt="2022-01-04T03:00:27.478" v="7653"/>
        <pc:sldMkLst>
          <pc:docMk/>
          <pc:sldMk cId="3476603670" sldId="261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2" creationId="{2BC8B29C-1163-4390-AFB9-573920E164C2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476603670" sldId="261"/>
            <ac:spMk id="3" creationId="{E7254314-2AAA-4A66-A0FC-91DFCA620C70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4" creationId="{02F024B7-47B9-446E-B297-553060D184D4}"/>
          </ac:spMkLst>
        </pc:spChg>
        <pc:spChg chg="add del mod">
          <ac:chgData name="Sivakumar Balasubramanian" userId="658ab9e8bd9c46bf" providerId="LiveId" clId="{A5D45D33-5E54-4A13-9B2B-02269D669FE0}" dt="2022-01-02T05:42:26.841" v="1642" actId="478"/>
          <ac:spMkLst>
            <pc:docMk/>
            <pc:sldMk cId="3476603670" sldId="261"/>
            <ac:spMk id="5" creationId="{7314AB77-9AAA-44CE-85EF-0977024713AA}"/>
          </ac:spMkLst>
        </pc:spChg>
        <pc:spChg chg="add mod">
          <ac:chgData name="Sivakumar Balasubramanian" userId="658ab9e8bd9c46bf" providerId="LiveId" clId="{A5D45D33-5E54-4A13-9B2B-02269D669FE0}" dt="2022-01-02T05:42:30.272" v="1644" actId="1076"/>
          <ac:spMkLst>
            <pc:docMk/>
            <pc:sldMk cId="3476603670" sldId="261"/>
            <ac:spMk id="7" creationId="{152A44C8-E5AF-4089-9F2B-5F617267446D}"/>
          </ac:spMkLst>
        </pc:spChg>
        <pc:spChg chg="add mod">
          <ac:chgData name="Sivakumar Balasubramanian" userId="658ab9e8bd9c46bf" providerId="LiveId" clId="{A5D45D33-5E54-4A13-9B2B-02269D669FE0}" dt="2022-01-02T05:44:29.183" v="1645" actId="1076"/>
          <ac:spMkLst>
            <pc:docMk/>
            <pc:sldMk cId="3476603670" sldId="261"/>
            <ac:spMk id="8" creationId="{19B9B88E-2E03-4A69-BB6C-D7F0CF1D074F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3" creationId="{6246CF3E-3ACB-47E6-840C-BAF4029C13B8}"/>
          </ac:spMkLst>
        </pc:spChg>
        <pc:spChg chg="add mod">
          <ac:chgData name="Sivakumar Balasubramanian" userId="658ab9e8bd9c46bf" providerId="LiveId" clId="{A5D45D33-5E54-4A13-9B2B-02269D669FE0}" dt="2022-01-02T05:51:03.687" v="1783" actId="1038"/>
          <ac:spMkLst>
            <pc:docMk/>
            <pc:sldMk cId="3476603670" sldId="261"/>
            <ac:spMk id="14" creationId="{4B38B58C-7812-4CDB-BEE8-0C710482B1BE}"/>
          </ac:spMkLst>
        </pc:spChg>
        <pc:spChg chg="add mod">
          <ac:chgData name="Sivakumar Balasubramanian" userId="658ab9e8bd9c46bf" providerId="LiveId" clId="{A5D45D33-5E54-4A13-9B2B-02269D669FE0}" dt="2022-01-02T05:46:10.234" v="1746" actId="14100"/>
          <ac:spMkLst>
            <pc:docMk/>
            <pc:sldMk cId="3476603670" sldId="261"/>
            <ac:spMk id="16" creationId="{E8D28D97-B718-420A-A754-CCD1C4744190}"/>
          </ac:spMkLst>
        </pc:spChg>
        <pc:grpChg chg="add mod">
          <ac:chgData name="Sivakumar Balasubramanian" userId="658ab9e8bd9c46bf" providerId="LiveId" clId="{A5D45D33-5E54-4A13-9B2B-02269D669FE0}" dt="2022-01-02T05:50:50.834" v="1766" actId="1038"/>
          <ac:grpSpMkLst>
            <pc:docMk/>
            <pc:sldMk cId="3476603670" sldId="261"/>
            <ac:grpSpMk id="15" creationId="{B2D279BB-ADFB-4423-857E-9A2DF2F40139}"/>
          </ac:grpSpMkLst>
        </pc:grpChg>
        <pc:cxnChg chg="add del mod">
          <ac:chgData name="Sivakumar Balasubramanian" userId="658ab9e8bd9c46bf" providerId="LiveId" clId="{A5D45D33-5E54-4A13-9B2B-02269D669FE0}" dt="2022-01-02T05:42:26.841" v="1642" actId="478"/>
          <ac:cxnSpMkLst>
            <pc:docMk/>
            <pc:sldMk cId="3476603670" sldId="261"/>
            <ac:cxnSpMk id="6" creationId="{4FDC80DB-D5FA-4B74-AB05-9DDBB09E2DE5}"/>
          </ac:cxnSpMkLst>
        </pc:cxnChg>
        <pc:cxnChg chg="add mod">
          <ac:chgData name="Sivakumar Balasubramanian" userId="658ab9e8bd9c46bf" providerId="LiveId" clId="{A5D45D33-5E54-4A13-9B2B-02269D669FE0}" dt="2022-01-02T05:44:29.183" v="1645" actId="1076"/>
          <ac:cxnSpMkLst>
            <pc:docMk/>
            <pc:sldMk cId="3476603670" sldId="261"/>
            <ac:cxnSpMk id="9" creationId="{E09099FD-3587-42F7-A494-F91F79E26A08}"/>
          </ac:cxnSpMkLst>
        </pc:cxnChg>
        <pc:cxnChg chg="add del mod">
          <ac:chgData name="Sivakumar Balasubramanian" userId="658ab9e8bd9c46bf" providerId="LiveId" clId="{A5D45D33-5E54-4A13-9B2B-02269D669FE0}" dt="2022-01-02T05:46:03.396" v="1745" actId="478"/>
          <ac:cxnSpMkLst>
            <pc:docMk/>
            <pc:sldMk cId="3476603670" sldId="261"/>
            <ac:cxnSpMk id="10" creationId="{33DC2937-FE9C-44A7-B76E-1924D481D2D7}"/>
          </ac:cxnSpMkLst>
        </pc:cxnChg>
      </pc:sldChg>
      <pc:sldChg chg="addSp modSp new mod">
        <pc:chgData name="Sivakumar Balasubramanian" userId="658ab9e8bd9c46bf" providerId="LiveId" clId="{A5D45D33-5E54-4A13-9B2B-02269D669FE0}" dt="2022-01-04T03:10:54.233" v="7693" actId="207"/>
        <pc:sldMkLst>
          <pc:docMk/>
          <pc:sldMk cId="1807969542" sldId="26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2" creationId="{10FB246E-0BEE-44F8-B3BA-EB48196A560C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807969542" sldId="262"/>
            <ac:spMk id="3" creationId="{867F0A68-AFE8-4595-AA06-45F5193AF049}"/>
          </ac:spMkLst>
        </pc:spChg>
        <pc:spChg chg="add mod">
          <ac:chgData name="Sivakumar Balasubramanian" userId="658ab9e8bd9c46bf" providerId="LiveId" clId="{A5D45D33-5E54-4A13-9B2B-02269D669FE0}" dt="2022-01-04T03:10:54.233" v="7693" actId="207"/>
          <ac:spMkLst>
            <pc:docMk/>
            <pc:sldMk cId="1807969542" sldId="262"/>
            <ac:spMk id="5" creationId="{5F86790E-CE55-406E-90D1-0DA0E4E2355D}"/>
          </ac:spMkLst>
        </pc:spChg>
      </pc:sldChg>
      <pc:sldChg chg="modSp new mod">
        <pc:chgData name="Sivakumar Balasubramanian" userId="658ab9e8bd9c46bf" providerId="LiveId" clId="{A5D45D33-5E54-4A13-9B2B-02269D669FE0}" dt="2022-01-04T03:02:26.397" v="7665" actId="16037"/>
        <pc:sldMkLst>
          <pc:docMk/>
          <pc:sldMk cId="2063520620" sldId="26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63520620" sldId="263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63520620" sldId="263"/>
            <ac:spMk id="3" creationId="{3EDB657A-2204-4E6D-B32F-FFB9716A30DD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1616184761" sldId="26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1616184761" sldId="264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2T06:10:41.546" v="2403" actId="20577"/>
          <ac:spMkLst>
            <pc:docMk/>
            <pc:sldMk cId="1616184761" sldId="264"/>
            <ac:spMk id="3" creationId="{3EDB657A-2204-4E6D-B32F-FFB9716A30DD}"/>
          </ac:spMkLst>
        </pc:spChg>
      </pc:sldChg>
      <pc:sldChg chg="add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4184170734" sldId="26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4184170734" sldId="265"/>
            <ac:spMk id="2" creationId="{F702E8DC-1D81-4FBE-BB76-2DB5B03AC373}"/>
          </ac:spMkLst>
        </pc:spChg>
        <pc:spChg chg="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4184170734" sldId="265"/>
            <ac:spMk id="3" creationId="{3EDB657A-2204-4E6D-B32F-FFB9716A30DD}"/>
          </ac:spMkLst>
        </pc:spChg>
        <pc:spChg chg="add mod">
          <ac:chgData name="Sivakumar Balasubramanian" userId="658ab9e8bd9c46bf" providerId="LiveId" clId="{A5D45D33-5E54-4A13-9B2B-02269D669FE0}" dt="2022-01-02T06:22:12.572" v="2442" actId="164"/>
          <ac:spMkLst>
            <pc:docMk/>
            <pc:sldMk cId="4184170734" sldId="265"/>
            <ac:spMk id="4" creationId="{A47DB082-9B07-49F2-84B7-CE25CD191AD9}"/>
          </ac:spMkLst>
        </pc:spChg>
        <pc:spChg chg="add mod">
          <ac:chgData name="Sivakumar Balasubramanian" userId="658ab9e8bd9c46bf" providerId="LiveId" clId="{A5D45D33-5E54-4A13-9B2B-02269D669FE0}" dt="2022-01-02T06:21:55.141" v="2439" actId="571"/>
          <ac:spMkLst>
            <pc:docMk/>
            <pc:sldMk cId="4184170734" sldId="265"/>
            <ac:spMk id="11" creationId="{D27F30DF-50F3-4077-AAF9-6AC758EAE3DB}"/>
          </ac:spMkLst>
        </pc:spChg>
        <pc:spChg chg="add mod">
          <ac:chgData name="Sivakumar Balasubramanian" userId="658ab9e8bd9c46bf" providerId="LiveId" clId="{A5D45D33-5E54-4A13-9B2B-02269D669FE0}" dt="2022-01-02T06:22:33.178" v="2470" actId="1076"/>
          <ac:spMkLst>
            <pc:docMk/>
            <pc:sldMk cId="4184170734" sldId="265"/>
            <ac:spMk id="13" creationId="{83BC2AF8-D362-4732-93C7-2548B95EDB13}"/>
          </ac:spMkLst>
        </pc:spChg>
        <pc:spChg chg="add mod">
          <ac:chgData name="Sivakumar Balasubramanian" userId="658ab9e8bd9c46bf" providerId="LiveId" clId="{A5D45D33-5E54-4A13-9B2B-02269D669FE0}" dt="2022-01-02T06:22:44.643" v="2489" actId="1076"/>
          <ac:spMkLst>
            <pc:docMk/>
            <pc:sldMk cId="4184170734" sldId="265"/>
            <ac:spMk id="14" creationId="{430D81B9-3099-4E05-B1B0-74CCC1A2660B}"/>
          </ac:spMkLst>
        </pc:spChg>
        <pc:spChg chg="add mod">
          <ac:chgData name="Sivakumar Balasubramanian" userId="658ab9e8bd9c46bf" providerId="LiveId" clId="{A5D45D33-5E54-4A13-9B2B-02269D669FE0}" dt="2022-01-02T06:23:13.869" v="2527" actId="207"/>
          <ac:spMkLst>
            <pc:docMk/>
            <pc:sldMk cId="4184170734" sldId="265"/>
            <ac:spMk id="15" creationId="{7F60BE78-9852-48BE-8169-C3C2C44AB295}"/>
          </ac:spMkLst>
        </pc:spChg>
        <pc:grpChg chg="add mod">
          <ac:chgData name="Sivakumar Balasubramanian" userId="658ab9e8bd9c46bf" providerId="LiveId" clId="{A5D45D33-5E54-4A13-9B2B-02269D669FE0}" dt="2022-01-02T06:22:15.270" v="2443" actId="1076"/>
          <ac:grpSpMkLst>
            <pc:docMk/>
            <pc:sldMk cId="4184170734" sldId="265"/>
            <ac:grpSpMk id="12" creationId="{084F5DAF-1014-4DF2-8F82-852FCB89A2C1}"/>
          </ac:grpSpMkLst>
        </pc:grp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6" creationId="{82586E74-CD4A-449A-A696-AAC19F4C0B40}"/>
          </ac:cxnSpMkLst>
        </pc:cxnChg>
        <pc:cxnChg chg="add mod">
          <ac:chgData name="Sivakumar Balasubramanian" userId="658ab9e8bd9c46bf" providerId="LiveId" clId="{A5D45D33-5E54-4A13-9B2B-02269D669FE0}" dt="2022-01-02T06:22:12.572" v="2442" actId="164"/>
          <ac:cxnSpMkLst>
            <pc:docMk/>
            <pc:sldMk cId="4184170734" sldId="265"/>
            <ac:cxnSpMk id="10" creationId="{E013A219-3397-4A64-8669-B71CEA2930B2}"/>
          </ac:cxnSpMkLst>
        </pc:cxnChg>
      </pc:sldChg>
      <pc:sldChg chg="add del">
        <pc:chgData name="Sivakumar Balasubramanian" userId="658ab9e8bd9c46bf" providerId="LiveId" clId="{A5D45D33-5E54-4A13-9B2B-02269D669FE0}" dt="2022-01-03T02:37:22.863" v="4305" actId="47"/>
        <pc:sldMkLst>
          <pc:docMk/>
          <pc:sldMk cId="316495053" sldId="266"/>
        </pc:sldMkLst>
      </pc:sldChg>
      <pc:sldChg chg="modSp new del mod">
        <pc:chgData name="Sivakumar Balasubramanian" userId="658ab9e8bd9c46bf" providerId="LiveId" clId="{A5D45D33-5E54-4A13-9B2B-02269D669FE0}" dt="2022-01-03T02:37:12.066" v="4304" actId="47"/>
        <pc:sldMkLst>
          <pc:docMk/>
          <pc:sldMk cId="2962171007" sldId="267"/>
        </pc:sldMkLst>
        <pc:spChg chg="mod">
          <ac:chgData name="Sivakumar Balasubramanian" userId="658ab9e8bd9c46bf" providerId="LiveId" clId="{A5D45D33-5E54-4A13-9B2B-02269D669FE0}" dt="2022-01-02T08:28:09.369" v="2785" actId="20577"/>
          <ac:spMkLst>
            <pc:docMk/>
            <pc:sldMk cId="2962171007" sldId="267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2T08:49:50.368" v="3289" actId="313"/>
          <ac:spMkLst>
            <pc:docMk/>
            <pc:sldMk cId="2962171007" sldId="267"/>
            <ac:spMk id="3" creationId="{8512D18A-1EBB-4FAE-9F4B-6DD0AE460A0F}"/>
          </ac:spMkLst>
        </pc:spChg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01520067" sldId="268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1520067" sldId="268"/>
            <ac:spMk id="3" creationId="{8512D18A-1EBB-4FAE-9F4B-6DD0AE460A0F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3213098439" sldId="26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213098439" sldId="269"/>
            <ac:spMk id="3" creationId="{8512D18A-1EBB-4FAE-9F4B-6DD0AE460A0F}"/>
          </ac:spMkLst>
        </pc:spChg>
        <pc:graphicFrameChg chg="add del mod">
          <ac:chgData name="Sivakumar Balasubramanian" userId="658ab9e8bd9c46bf" providerId="LiveId" clId="{A5D45D33-5E54-4A13-9B2B-02269D669FE0}" dt="2022-01-02T13:00:09.953" v="3690"/>
          <ac:graphicFrameMkLst>
            <pc:docMk/>
            <pc:sldMk cId="3213098439" sldId="269"/>
            <ac:graphicFrameMk id="4" creationId="{F76ABFD3-B12B-4F7E-A54E-F84C1A37EB93}"/>
          </ac:graphicFrameMkLst>
        </pc:graphicFrameChg>
      </pc:sldChg>
      <pc:sldChg chg="modSp add mod">
        <pc:chgData name="Sivakumar Balasubramanian" userId="658ab9e8bd9c46bf" providerId="LiveId" clId="{A5D45D33-5E54-4A13-9B2B-02269D669FE0}" dt="2022-01-04T03:21:12.287" v="7694" actId="20577"/>
        <pc:sldMkLst>
          <pc:docMk/>
          <pc:sldMk cId="2957912170" sldId="270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957912170" sldId="270"/>
            <ac:spMk id="2" creationId="{88FED858-85E8-4777-A0ED-4C63E143B4AD}"/>
          </ac:spMkLst>
        </pc:spChg>
        <pc:spChg chg="mod">
          <ac:chgData name="Sivakumar Balasubramanian" userId="658ab9e8bd9c46bf" providerId="LiveId" clId="{A5D45D33-5E54-4A13-9B2B-02269D669FE0}" dt="2022-01-04T03:21:12.287" v="7694" actId="20577"/>
          <ac:spMkLst>
            <pc:docMk/>
            <pc:sldMk cId="2957912170" sldId="270"/>
            <ac:spMk id="3" creationId="{8512D18A-1EBB-4FAE-9F4B-6DD0AE460A0F}"/>
          </ac:spMkLst>
        </pc:spChg>
      </pc:sldChg>
      <pc:sldChg chg="add del">
        <pc:chgData name="Sivakumar Balasubramanian" userId="658ab9e8bd9c46bf" providerId="LiveId" clId="{A5D45D33-5E54-4A13-9B2B-02269D669FE0}" dt="2022-01-02T13:00:09.953" v="3690"/>
        <pc:sldMkLst>
          <pc:docMk/>
          <pc:sldMk cId="1235389907" sldId="271"/>
        </pc:sldMkLst>
      </pc:sldChg>
      <pc:sldChg chg="addSp delSp modSp new del mod">
        <pc:chgData name="Sivakumar Balasubramanian" userId="658ab9e8bd9c46bf" providerId="LiveId" clId="{A5D45D33-5E54-4A13-9B2B-02269D669FE0}" dt="2022-01-03T05:48:26.938" v="4701" actId="47"/>
        <pc:sldMkLst>
          <pc:docMk/>
          <pc:sldMk cId="3711702803" sldId="271"/>
        </pc:sldMkLst>
        <pc:spChg chg="mod">
          <ac:chgData name="Sivakumar Balasubramanian" userId="658ab9e8bd9c46bf" providerId="LiveId" clId="{A5D45D33-5E54-4A13-9B2B-02269D669FE0}" dt="2022-01-03T02:43:12.907" v="4382" actId="20577"/>
          <ac:spMkLst>
            <pc:docMk/>
            <pc:sldMk cId="3711702803" sldId="271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3T05:32:04.564" v="4434" actId="20577"/>
          <ac:spMkLst>
            <pc:docMk/>
            <pc:sldMk cId="3711702803" sldId="271"/>
            <ac:spMk id="3" creationId="{E82CFA6C-716D-446D-84B9-490EB89B3E6F}"/>
          </ac:spMkLst>
        </pc:spChg>
        <pc:spChg chg="add del mod">
          <ac:chgData name="Sivakumar Balasubramanian" userId="658ab9e8bd9c46bf" providerId="LiveId" clId="{A5D45D33-5E54-4A13-9B2B-02269D669FE0}" dt="2022-01-03T05:41:00.058" v="4541" actId="478"/>
          <ac:spMkLst>
            <pc:docMk/>
            <pc:sldMk cId="3711702803" sldId="271"/>
            <ac:spMk id="4" creationId="{37D24C3A-723B-446A-AFA9-4E019D6E925C}"/>
          </ac:spMkLst>
        </pc:spChg>
        <pc:spChg chg="add del">
          <ac:chgData name="Sivakumar Balasubramanian" userId="658ab9e8bd9c46bf" providerId="LiveId" clId="{A5D45D33-5E54-4A13-9B2B-02269D669FE0}" dt="2022-01-03T05:33:48.400" v="4439" actId="11529"/>
          <ac:spMkLst>
            <pc:docMk/>
            <pc:sldMk cId="3711702803" sldId="271"/>
            <ac:spMk id="5" creationId="{0D0BDCC3-2993-49CD-9F24-24B37E0D3572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6" creationId="{2ACCD3EA-9D00-4BD6-9D8A-8E4D604DAF24}"/>
          </ac:spMkLst>
        </pc:spChg>
        <pc:spChg chg="add mod or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7" creationId="{16803DEA-F9AB-413C-B229-8417BEA2CF11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13" creationId="{42447D03-93F2-4C86-B5A9-3EBFBDE174B9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14" creationId="{75D0D3DF-8F81-4B17-A668-558C0C99F717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15" creationId="{06D99CBA-7D2B-4501-B979-AA45F928BEFC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29" creationId="{3B21B202-7661-4FDE-93B9-6EDB92C5E82E}"/>
          </ac:spMkLst>
        </pc:spChg>
        <pc:spChg chg="add mod">
          <ac:chgData name="Sivakumar Balasubramanian" userId="658ab9e8bd9c46bf" providerId="LiveId" clId="{A5D45D33-5E54-4A13-9B2B-02269D669FE0}" dt="2022-01-03T05:47:14.704" v="4674" actId="1076"/>
          <ac:spMkLst>
            <pc:docMk/>
            <pc:sldMk cId="3711702803" sldId="271"/>
            <ac:spMk id="36" creationId="{C531DF6E-1626-4194-890C-B1FC46B75F3B}"/>
          </ac:spMkLst>
        </pc:spChg>
        <pc:spChg chg="add mod">
          <ac:chgData name="Sivakumar Balasubramanian" userId="658ab9e8bd9c46bf" providerId="LiveId" clId="{A5D45D33-5E54-4A13-9B2B-02269D669FE0}" dt="2022-01-03T05:46:56.737" v="4672" actId="164"/>
          <ac:spMkLst>
            <pc:docMk/>
            <pc:sldMk cId="3711702803" sldId="271"/>
            <ac:spMk id="37" creationId="{2A6C3430-68E7-4EB8-B92E-186C3DC82A99}"/>
          </ac:spMkLst>
        </pc:spChg>
        <pc:spChg chg="add mod">
          <ac:chgData name="Sivakumar Balasubramanian" userId="658ab9e8bd9c46bf" providerId="LiveId" clId="{A5D45D33-5E54-4A13-9B2B-02269D669FE0}" dt="2022-01-03T05:45:14.580" v="4608" actId="571"/>
          <ac:spMkLst>
            <pc:docMk/>
            <pc:sldMk cId="3711702803" sldId="271"/>
            <ac:spMk id="38" creationId="{ACBD2A24-3C5D-404B-AA27-F244AC48F531}"/>
          </ac:spMkLst>
        </pc:spChg>
        <pc:spChg chg="add mod">
          <ac:chgData name="Sivakumar Balasubramanian" userId="658ab9e8bd9c46bf" providerId="LiveId" clId="{A5D45D33-5E54-4A13-9B2B-02269D669FE0}" dt="2022-01-03T05:46:39.978" v="4655" actId="164"/>
          <ac:spMkLst>
            <pc:docMk/>
            <pc:sldMk cId="3711702803" sldId="271"/>
            <ac:spMk id="39" creationId="{23BEF203-1EF8-4B28-A570-D41A8A17F5EB}"/>
          </ac:spMkLst>
        </pc:spChg>
        <pc:spChg chg="add mod">
          <ac:chgData name="Sivakumar Balasubramanian" userId="658ab9e8bd9c46bf" providerId="LiveId" clId="{A5D45D33-5E54-4A13-9B2B-02269D669FE0}" dt="2022-01-03T05:46:54.543" v="4671" actId="164"/>
          <ac:spMkLst>
            <pc:docMk/>
            <pc:sldMk cId="3711702803" sldId="271"/>
            <ac:spMk id="40" creationId="{BDC16F76-15DB-4830-8A4C-6CD1D5317B30}"/>
          </ac:spMkLst>
        </pc:spChg>
        <pc:grpChg chg="add del mod">
          <ac:chgData name="Sivakumar Balasubramanian" userId="658ab9e8bd9c46bf" providerId="LiveId" clId="{A5D45D33-5E54-4A13-9B2B-02269D669FE0}" dt="2022-01-03T05:46:17.891" v="4633" actId="165"/>
          <ac:grpSpMkLst>
            <pc:docMk/>
            <pc:sldMk cId="3711702803" sldId="271"/>
            <ac:grpSpMk id="27" creationId="{75DA3CCF-3E88-40B5-9713-2CBEBF201338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3" creationId="{70A3CFBE-E3E5-4677-8933-791AF994B720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4" creationId="{CC3C31E7-833B-4E73-BDAD-1A8C8563D2E5}"/>
          </ac:grpSpMkLst>
        </pc:grpChg>
        <pc:grpChg chg="add mod">
          <ac:chgData name="Sivakumar Balasubramanian" userId="658ab9e8bd9c46bf" providerId="LiveId" clId="{A5D45D33-5E54-4A13-9B2B-02269D669FE0}" dt="2022-01-03T05:47:14.704" v="4674" actId="1076"/>
          <ac:grpSpMkLst>
            <pc:docMk/>
            <pc:sldMk cId="3711702803" sldId="271"/>
            <ac:grpSpMk id="45" creationId="{1ABADE38-DC43-4594-9D07-9AC31E8712A0}"/>
          </ac:grpSpMkLst>
        </pc:grpChg>
        <pc:cxnChg chg="add del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9" creationId="{D8B98522-E7AE-4F73-BE93-C78C0E76440A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1" creationId="{EA1A5A5C-36D7-44E9-9774-2BD220D20693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16" creationId="{59E7D6EB-AE17-4175-974B-87F01291ADD4}"/>
          </ac:cxnSpMkLst>
        </pc:cxnChg>
        <pc:cxnChg chg="add del mod ord">
          <ac:chgData name="Sivakumar Balasubramanian" userId="658ab9e8bd9c46bf" providerId="LiveId" clId="{A5D45D33-5E54-4A13-9B2B-02269D669FE0}" dt="2022-01-03T05:39:18.185" v="4501" actId="478"/>
          <ac:cxnSpMkLst>
            <pc:docMk/>
            <pc:sldMk cId="3711702803" sldId="271"/>
            <ac:cxnSpMk id="18" creationId="{D1884FD3-3472-4F8D-B509-ECEBA5651BAF}"/>
          </ac:cxnSpMkLst>
        </pc:cxnChg>
        <pc:cxnChg chg="add mod or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2" creationId="{6A0C3103-112F-4B48-BCE2-60E425A46F0D}"/>
          </ac:cxnSpMkLst>
        </pc:cxnChg>
        <pc:cxnChg chg="add mod topLvl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26" creationId="{D5E50E17-38F8-4D64-8B56-B22029FDBE4F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1" creationId="{333D6193-48B6-4DF0-8D95-CB8914A00D34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2" creationId="{D87CF446-538C-4E93-AC2E-A5477FAB0FD8}"/>
          </ac:cxnSpMkLst>
        </pc:cxnChg>
        <pc:cxnChg chg="add mod">
          <ac:chgData name="Sivakumar Balasubramanian" userId="658ab9e8bd9c46bf" providerId="LiveId" clId="{A5D45D33-5E54-4A13-9B2B-02269D669FE0}" dt="2022-01-03T05:47:14.704" v="4674" actId="1076"/>
          <ac:cxnSpMkLst>
            <pc:docMk/>
            <pc:sldMk cId="3711702803" sldId="271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682615722" sldId="272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682615722" sldId="272"/>
            <ac:spMk id="3" creationId="{E82CFA6C-716D-446D-84B9-490EB89B3E6F}"/>
          </ac:spMkLst>
        </pc:spChg>
        <pc:spChg chg="add del">
          <ac:chgData name="Sivakumar Balasubramanian" userId="658ab9e8bd9c46bf" providerId="LiveId" clId="{A5D45D33-5E54-4A13-9B2B-02269D669FE0}" dt="2022-01-03T05:47:24.079" v="4679"/>
          <ac:spMkLst>
            <pc:docMk/>
            <pc:sldMk cId="682615722" sldId="272"/>
            <ac:spMk id="27" creationId="{E4DA8F39-7329-48C8-921C-2D9FC485D17D}"/>
          </ac:spMkLst>
        </pc:spChg>
        <pc:spChg chg="add mod">
          <ac:chgData name="Sivakumar Balasubramanian" userId="658ab9e8bd9c46bf" providerId="LiveId" clId="{A5D45D33-5E54-4A13-9B2B-02269D669FE0}" dt="2022-01-03T05:48:05.482" v="4695" actId="20577"/>
          <ac:spMkLst>
            <pc:docMk/>
            <pc:sldMk cId="682615722" sldId="272"/>
            <ac:spMk id="28" creationId="{D6964809-2C8E-4719-95BA-D1405A428775}"/>
          </ac:spMkLst>
        </pc:spChg>
        <pc:spChg chg="add mod">
          <ac:chgData name="Sivakumar Balasubramanian" userId="658ab9e8bd9c46bf" providerId="LiveId" clId="{A5D45D33-5E54-4A13-9B2B-02269D669FE0}" dt="2022-01-03T05:48:19.391" v="4700" actId="1076"/>
          <ac:spMkLst>
            <pc:docMk/>
            <pc:sldMk cId="682615722" sldId="272"/>
            <ac:spMk id="30" creationId="{62CABA19-9BAA-4243-A4E3-85232E0EC658}"/>
          </ac:spMkLst>
        </pc:spChg>
      </pc:sldChg>
      <pc:sldChg chg="addSp delSp modSp add mod">
        <pc:chgData name="Sivakumar Balasubramanian" userId="658ab9e8bd9c46bf" providerId="LiveId" clId="{A5D45D33-5E54-4A13-9B2B-02269D669FE0}" dt="2022-01-04T03:00:27.478" v="7653"/>
        <pc:sldMkLst>
          <pc:docMk/>
          <pc:sldMk cId="2148728892" sldId="273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148728892" sldId="273"/>
            <ac:spMk id="3" creationId="{E82CFA6C-716D-446D-84B9-490EB89B3E6F}"/>
          </ac:spMkLst>
        </pc:spChg>
        <pc:spChg chg="add mod">
          <ac:chgData name="Sivakumar Balasubramanian" userId="658ab9e8bd9c46bf" providerId="LiveId" clId="{A5D45D33-5E54-4A13-9B2B-02269D669FE0}" dt="2022-01-03T05:51:28.742" v="4802" actId="1076"/>
          <ac:spMkLst>
            <pc:docMk/>
            <pc:sldMk cId="2148728892" sldId="273"/>
            <ac:spMk id="4" creationId="{1E40D37F-B80F-4DEF-935D-9EC186B92084}"/>
          </ac:spMkLst>
        </pc:spChg>
        <pc:spChg chg="add del mod">
          <ac:chgData name="Sivakumar Balasubramanian" userId="658ab9e8bd9c46bf" providerId="LiveId" clId="{A5D45D33-5E54-4A13-9B2B-02269D669FE0}" dt="2022-01-03T05:53:08.778" v="4852" actId="478"/>
          <ac:spMkLst>
            <pc:docMk/>
            <pc:sldMk cId="2148728892" sldId="273"/>
            <ac:spMk id="5" creationId="{5BCFCE37-918E-4112-A394-28B2303FA9C3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6" creationId="{2ACCD3EA-9D00-4BD6-9D8A-8E4D604DAF24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7" creationId="{16803DEA-F9AB-413C-B229-8417BEA2CF11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8" creationId="{D6964809-2C8E-4719-95BA-D1405A428775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29" creationId="{3B21B202-7661-4FDE-93B9-6EDB92C5E82E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0" creationId="{62CABA19-9BAA-4243-A4E3-85232E0EC658}"/>
          </ac:spMkLst>
        </pc:spChg>
        <pc:spChg chg="add mod">
          <ac:chgData name="Sivakumar Balasubramanian" userId="658ab9e8bd9c46bf" providerId="LiveId" clId="{A5D45D33-5E54-4A13-9B2B-02269D669FE0}" dt="2022-01-03T05:51:16.079" v="4787" actId="571"/>
          <ac:spMkLst>
            <pc:docMk/>
            <pc:sldMk cId="2148728892" sldId="273"/>
            <ac:spMk id="33" creationId="{8A40D6F2-AEE7-4101-98ED-3B91074F8AEB}"/>
          </ac:spMkLst>
        </pc:spChg>
        <pc:spChg chg="add mod">
          <ac:chgData name="Sivakumar Balasubramanian" userId="658ab9e8bd9c46bf" providerId="LiveId" clId="{A5D45D33-5E54-4A13-9B2B-02269D669FE0}" dt="2022-01-03T05:53:54.618" v="4854" actId="1076"/>
          <ac:spMkLst>
            <pc:docMk/>
            <pc:sldMk cId="2148728892" sldId="273"/>
            <ac:spMk id="34" creationId="{FE543B99-CC88-4F04-BDC9-63965722FF9A}"/>
          </ac:spMkLst>
        </pc:spChg>
        <pc:spChg chg="del">
          <ac:chgData name="Sivakumar Balasubramanian" userId="658ab9e8bd9c46bf" providerId="LiveId" clId="{A5D45D33-5E54-4A13-9B2B-02269D669FE0}" dt="2022-01-03T05:49:17.885" v="4703" actId="478"/>
          <ac:spMkLst>
            <pc:docMk/>
            <pc:sldMk cId="2148728892" sldId="273"/>
            <ac:spMk id="36" creationId="{C531DF6E-1626-4194-890C-B1FC46B75F3B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38" creationId="{FA384A95-11F0-44EF-9423-7F0637C62AB0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1" creationId="{DA5ADFD3-A5A0-49D0-8E47-7C39F95E584E}"/>
          </ac:spMkLst>
        </pc:spChg>
        <pc:spChg chg="add del mod">
          <ac:chgData name="Sivakumar Balasubramanian" userId="658ab9e8bd9c46bf" providerId="LiveId" clId="{A5D45D33-5E54-4A13-9B2B-02269D669FE0}" dt="2022-01-03T06:02:36.625" v="5025"/>
          <ac:spMkLst>
            <pc:docMk/>
            <pc:sldMk cId="2148728892" sldId="273"/>
            <ac:spMk id="42" creationId="{8862C32A-748F-471A-921D-35E04F2B6237}"/>
          </ac:spMkLst>
        </pc:s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3" creationId="{70A3CFBE-E3E5-4677-8933-791AF994B720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4" creationId="{CC3C31E7-833B-4E73-BDAD-1A8C8563D2E5}"/>
          </ac:grpSpMkLst>
        </pc:grpChg>
        <pc:grpChg chg="del">
          <ac:chgData name="Sivakumar Balasubramanian" userId="658ab9e8bd9c46bf" providerId="LiveId" clId="{A5D45D33-5E54-4A13-9B2B-02269D669FE0}" dt="2022-01-03T05:49:17.885" v="4703" actId="478"/>
          <ac:grpSpMkLst>
            <pc:docMk/>
            <pc:sldMk cId="2148728892" sldId="273"/>
            <ac:grpSpMk id="45" creationId="{1ABADE38-DC43-4594-9D07-9AC31E8712A0}"/>
          </ac:grpSpMkLst>
        </pc:grp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9" creationId="{D8B98522-E7AE-4F73-BE93-C78C0E76440A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1" creationId="{EA1A5A5C-36D7-44E9-9774-2BD220D20693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16" creationId="{59E7D6EB-AE17-4175-974B-87F01291ADD4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2" creationId="{6A0C3103-112F-4B48-BCE2-60E425A46F0D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26" creationId="{D5E50E17-38F8-4D64-8B56-B22029FDBE4F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1" creationId="{333D6193-48B6-4DF0-8D95-CB8914A00D34}"/>
          </ac:cxnSpMkLst>
        </pc:cxnChg>
        <pc:cxnChg chg="del mod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2" creationId="{D87CF446-538C-4E93-AC2E-A5477FAB0FD8}"/>
          </ac:cxnSpMkLst>
        </pc:cxnChg>
        <pc:cxnChg chg="del">
          <ac:chgData name="Sivakumar Balasubramanian" userId="658ab9e8bd9c46bf" providerId="LiveId" clId="{A5D45D33-5E54-4A13-9B2B-02269D669FE0}" dt="2022-01-03T05:49:17.885" v="4703" actId="478"/>
          <ac:cxnSpMkLst>
            <pc:docMk/>
            <pc:sldMk cId="2148728892" sldId="273"/>
            <ac:cxnSpMk id="35" creationId="{E7E5677F-B9BB-4698-984A-33B406924BDD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4T03:02:26.397" v="7665" actId="16037"/>
        <pc:sldMkLst>
          <pc:docMk/>
          <pc:sldMk cId="200171908" sldId="274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200171908" sldId="274"/>
            <ac:spMk id="2" creationId="{97842C78-A31C-47B0-BE31-1FF52F42098D}"/>
          </ac:spMkLst>
        </pc:spChg>
        <pc:spChg chg="mod">
          <ac:chgData name="Sivakumar Balasubramanian" userId="658ab9e8bd9c46bf" providerId="LiveId" clId="{A5D45D33-5E54-4A13-9B2B-02269D669FE0}" dt="2022-01-04T03:02:26.397" v="7665" actId="16037"/>
          <ac:spMkLst>
            <pc:docMk/>
            <pc:sldMk cId="200171908" sldId="274"/>
            <ac:spMk id="3" creationId="{E82CFA6C-716D-446D-84B9-490EB89B3E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4" creationId="{1E40D37F-B80F-4DEF-935D-9EC186B92084}"/>
          </ac:spMkLst>
        </pc:spChg>
        <pc:spChg chg="add mod">
          <ac:chgData name="Sivakumar Balasubramanian" userId="658ab9e8bd9c46bf" providerId="LiveId" clId="{A5D45D33-5E54-4A13-9B2B-02269D669FE0}" dt="2022-01-03T08:09:44.094" v="5589" actId="1076"/>
          <ac:spMkLst>
            <pc:docMk/>
            <pc:sldMk cId="200171908" sldId="274"/>
            <ac:spMk id="6" creationId="{7640DCBE-CC18-485B-A211-BE2BD935E2FB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7" creationId="{3047AA4D-77BA-410A-A4FF-8D51339F0A25}"/>
          </ac:spMkLst>
        </pc:spChg>
        <pc:spChg chg="add del mod">
          <ac:chgData name="Sivakumar Balasubramanian" userId="658ab9e8bd9c46bf" providerId="LiveId" clId="{A5D45D33-5E54-4A13-9B2B-02269D669FE0}" dt="2022-01-03T06:03:11.100" v="5035" actId="478"/>
          <ac:spMkLst>
            <pc:docMk/>
            <pc:sldMk cId="200171908" sldId="274"/>
            <ac:spMk id="8" creationId="{EB3B065D-13FE-481D-9E8C-3EE13879E46F}"/>
          </ac:spMkLst>
        </pc:spChg>
        <pc:spChg chg="del">
          <ac:chgData name="Sivakumar Balasubramanian" userId="658ab9e8bd9c46bf" providerId="LiveId" clId="{A5D45D33-5E54-4A13-9B2B-02269D669FE0}" dt="2022-01-03T05:57:51.884" v="4925" actId="478"/>
          <ac:spMkLst>
            <pc:docMk/>
            <pc:sldMk cId="200171908" sldId="274"/>
            <ac:spMk id="34" creationId="{FE543B99-CC88-4F04-BDC9-63965722FF9A}"/>
          </ac:spMkLst>
        </pc:spChg>
      </pc:sldChg>
      <pc:sldChg chg="modSp new mod">
        <pc:chgData name="Sivakumar Balasubramanian" userId="658ab9e8bd9c46bf" providerId="LiveId" clId="{A5D45D33-5E54-4A13-9B2B-02269D669FE0}" dt="2022-01-04T03:00:27.478" v="7653"/>
        <pc:sldMkLst>
          <pc:docMk/>
          <pc:sldMk cId="308467363" sldId="275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08467363" sldId="275"/>
            <ac:spMk id="3" creationId="{CD2A90C7-05E6-4B3E-8BFD-095685186936}"/>
          </ac:spMkLst>
        </pc:spChg>
      </pc:sldChg>
      <pc:sldChg chg="add del">
        <pc:chgData name="Sivakumar Balasubramanian" userId="658ab9e8bd9c46bf" providerId="LiveId" clId="{A5D45D33-5E54-4A13-9B2B-02269D669FE0}" dt="2022-01-03T08:11:48.515" v="5591" actId="47"/>
        <pc:sldMkLst>
          <pc:docMk/>
          <pc:sldMk cId="505853984" sldId="275"/>
        </pc:sldMkLst>
      </pc:sldChg>
      <pc:sldChg chg="addSp delSp modSp add mod">
        <pc:chgData name="Sivakumar Balasubramanian" userId="658ab9e8bd9c46bf" providerId="LiveId" clId="{A5D45D33-5E54-4A13-9B2B-02269D669FE0}" dt="2022-01-04T03:03:04.970" v="7667" actId="16037"/>
        <pc:sldMkLst>
          <pc:docMk/>
          <pc:sldMk cId="998581141" sldId="276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998581141" sldId="276"/>
            <ac:spMk id="2" creationId="{2597FB81-6F5D-4DB6-ADC4-C3A7BB02B2B8}"/>
          </ac:spMkLst>
        </pc:spChg>
        <pc:spChg chg="add del mod">
          <ac:chgData name="Sivakumar Balasubramanian" userId="658ab9e8bd9c46bf" providerId="LiveId" clId="{A5D45D33-5E54-4A13-9B2B-02269D669FE0}" dt="2022-01-04T03:03:04.970" v="7667" actId="16037"/>
          <ac:spMkLst>
            <pc:docMk/>
            <pc:sldMk cId="998581141" sldId="276"/>
            <ac:spMk id="3" creationId="{CD2A90C7-05E6-4B3E-8BFD-095685186936}"/>
          </ac:spMkLst>
        </pc:spChg>
        <pc:spChg chg="add del">
          <ac:chgData name="Sivakumar Balasubramanian" userId="658ab9e8bd9c46bf" providerId="LiveId" clId="{A5D45D33-5E54-4A13-9B2B-02269D669FE0}" dt="2022-01-03T08:28:38.108" v="6221"/>
          <ac:spMkLst>
            <pc:docMk/>
            <pc:sldMk cId="998581141" sldId="276"/>
            <ac:spMk id="5" creationId="{79467A78-CDF1-41FE-B1F6-B4FF11AEBCDD}"/>
          </ac:spMkLst>
        </pc:spChg>
        <pc:spChg chg="add del mod">
          <ac:chgData name="Sivakumar Balasubramanian" userId="658ab9e8bd9c46bf" providerId="LiveId" clId="{A5D45D33-5E54-4A13-9B2B-02269D669FE0}" dt="2022-01-03T12:49:21.312" v="6557" actId="478"/>
          <ac:spMkLst>
            <pc:docMk/>
            <pc:sldMk cId="998581141" sldId="276"/>
            <ac:spMk id="5" creationId="{DA37E774-ACB9-4A36-B3B3-1B298080714B}"/>
          </ac:spMkLst>
        </pc:spChg>
        <pc:spChg chg="add del mod">
          <ac:chgData name="Sivakumar Balasubramanian" userId="658ab9e8bd9c46bf" providerId="LiveId" clId="{A5D45D33-5E54-4A13-9B2B-02269D669FE0}" dt="2022-01-03T12:49:05.813" v="6555"/>
          <ac:spMkLst>
            <pc:docMk/>
            <pc:sldMk cId="998581141" sldId="276"/>
            <ac:spMk id="6" creationId="{1F9F236A-77F0-472D-942F-8741D9D78E35}"/>
          </ac:spMkLst>
        </pc:spChg>
        <pc:spChg chg="add del mod">
          <ac:chgData name="Sivakumar Balasubramanian" userId="658ab9e8bd9c46bf" providerId="LiveId" clId="{A5D45D33-5E54-4A13-9B2B-02269D669FE0}" dt="2022-01-03T12:49:30.396" v="6559" actId="478"/>
          <ac:spMkLst>
            <pc:docMk/>
            <pc:sldMk cId="998581141" sldId="276"/>
            <ac:spMk id="7" creationId="{41B807D7-7206-4273-9C88-9226F3E73000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9" creationId="{00FD4D75-13A1-436C-BDBE-A3A00DEFC50B}"/>
          </ac:spMkLst>
        </pc:spChg>
        <pc:spChg chg="add del mod">
          <ac:chgData name="Sivakumar Balasubramanian" userId="658ab9e8bd9c46bf" providerId="LiveId" clId="{A5D45D33-5E54-4A13-9B2B-02269D669FE0}" dt="2022-01-03T08:33:57.290" v="6401" actId="478"/>
          <ac:spMkLst>
            <pc:docMk/>
            <pc:sldMk cId="998581141" sldId="276"/>
            <ac:spMk id="10" creationId="{869674FF-84BC-4A2F-AE61-9B3C0073CE24}"/>
          </ac:spMkLst>
        </pc:spChg>
        <pc:spChg chg="add del mod">
          <ac:chgData name="Sivakumar Balasubramanian" userId="658ab9e8bd9c46bf" providerId="LiveId" clId="{A5D45D33-5E54-4A13-9B2B-02269D669FE0}" dt="2022-01-03T12:48:46.350" v="6524" actId="478"/>
          <ac:spMkLst>
            <pc:docMk/>
            <pc:sldMk cId="998581141" sldId="276"/>
            <ac:spMk id="11" creationId="{46793FC5-DFC8-4B17-972F-0566FBC4187B}"/>
          </ac:spMkLst>
        </pc:spChg>
        <pc:spChg chg="add del mod">
          <ac:chgData name="Sivakumar Balasubramanian" userId="658ab9e8bd9c46bf" providerId="LiveId" clId="{A5D45D33-5E54-4A13-9B2B-02269D669FE0}" dt="2022-01-03T08:38:52.969" v="6416" actId="478"/>
          <ac:spMkLst>
            <pc:docMk/>
            <pc:sldMk cId="998581141" sldId="276"/>
            <ac:spMk id="12" creationId="{7156789A-F84B-4449-8275-36B40A3AEA22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3" creationId="{AABE2FB4-FFF0-454D-815E-1DBC20CB0B8E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4" creationId="{3266AACD-6ED1-4ECE-B386-4B8FC43CC9F1}"/>
          </ac:spMkLst>
        </pc:spChg>
        <pc:spChg chg="add del mod">
          <ac:chgData name="Sivakumar Balasubramanian" userId="658ab9e8bd9c46bf" providerId="LiveId" clId="{A5D45D33-5E54-4A13-9B2B-02269D669FE0}" dt="2022-01-03T12:49:28.036" v="6558" actId="478"/>
          <ac:spMkLst>
            <pc:docMk/>
            <pc:sldMk cId="998581141" sldId="276"/>
            <ac:spMk id="15" creationId="{567B4F52-A035-49CA-9A26-2356DFC59331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3T16:03:49.701" v="7647" actId="47"/>
        <pc:sldMkLst>
          <pc:docMk/>
          <pc:sldMk cId="2955563317" sldId="277"/>
        </pc:sldMkLst>
        <pc:spChg chg="del">
          <ac:chgData name="Sivakumar Balasubramanian" userId="658ab9e8bd9c46bf" providerId="LiveId" clId="{A5D45D33-5E54-4A13-9B2B-02269D669FE0}" dt="2022-01-03T12:40:05.071" v="6508" actId="478"/>
          <ac:spMkLst>
            <pc:docMk/>
            <pc:sldMk cId="2955563317" sldId="277"/>
            <ac:spMk id="3" creationId="{CD2A90C7-05E6-4B3E-8BFD-095685186936}"/>
          </ac:spMkLst>
        </pc:spChg>
        <pc:spChg chg="add del mod">
          <ac:chgData name="Sivakumar Balasubramanian" userId="658ab9e8bd9c46bf" providerId="LiveId" clId="{A5D45D33-5E54-4A13-9B2B-02269D669FE0}" dt="2022-01-03T12:40:09.120" v="6510" actId="478"/>
          <ac:spMkLst>
            <pc:docMk/>
            <pc:sldMk cId="2955563317" sldId="277"/>
            <ac:spMk id="5" creationId="{505CD40C-31FF-4428-BA2C-BFEE7EC3A289}"/>
          </ac:spMkLst>
        </pc:spChg>
        <pc:spChg chg="mod">
          <ac:chgData name="Sivakumar Balasubramanian" userId="658ab9e8bd9c46bf" providerId="LiveId" clId="{A5D45D33-5E54-4A13-9B2B-02269D669FE0}" dt="2022-01-03T12:40:18.459" v="6520" actId="20577"/>
          <ac:spMkLst>
            <pc:docMk/>
            <pc:sldMk cId="2955563317" sldId="277"/>
            <ac:spMk id="6" creationId="{1F9F236A-77F0-472D-942F-8741D9D78E35}"/>
          </ac:spMkLst>
        </pc:spChg>
        <pc:spChg chg="del mod">
          <ac:chgData name="Sivakumar Balasubramanian" userId="658ab9e8bd9c46bf" providerId="LiveId" clId="{A5D45D33-5E54-4A13-9B2B-02269D669FE0}" dt="2022-01-03T12:40:21.542" v="6521" actId="478"/>
          <ac:spMkLst>
            <pc:docMk/>
            <pc:sldMk cId="2955563317" sldId="277"/>
            <ac:spMk id="7" creationId="{41B807D7-7206-4273-9C88-9226F3E73000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9" creationId="{00FD4D75-13A1-436C-BDBE-A3A00DEFC50B}"/>
          </ac:spMkLst>
        </pc:spChg>
        <pc:spChg chg="del">
          <ac:chgData name="Sivakumar Balasubramanian" userId="658ab9e8bd9c46bf" providerId="LiveId" clId="{A5D45D33-5E54-4A13-9B2B-02269D669FE0}" dt="2022-01-03T12:40:02.935" v="6507" actId="478"/>
          <ac:spMkLst>
            <pc:docMk/>
            <pc:sldMk cId="2955563317" sldId="277"/>
            <ac:spMk id="11" creationId="{46793FC5-DFC8-4B17-972F-0566FBC4187B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3" creationId="{AABE2FB4-FFF0-454D-815E-1DBC20CB0B8E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4" creationId="{3266AACD-6ED1-4ECE-B386-4B8FC43CC9F1}"/>
          </ac:spMkLst>
        </pc:spChg>
        <pc:spChg chg="del">
          <ac:chgData name="Sivakumar Balasubramanian" userId="658ab9e8bd9c46bf" providerId="LiveId" clId="{A5D45D33-5E54-4A13-9B2B-02269D669FE0}" dt="2022-01-03T12:40:24.690" v="6522" actId="478"/>
          <ac:spMkLst>
            <pc:docMk/>
            <pc:sldMk cId="2955563317" sldId="277"/>
            <ac:spMk id="15" creationId="{567B4F52-A035-49CA-9A26-2356DFC59331}"/>
          </ac:spMkLst>
        </pc:spChg>
      </pc:sldChg>
      <pc:sldChg chg="add del">
        <pc:chgData name="Sivakumar Balasubramanian" userId="658ab9e8bd9c46bf" providerId="LiveId" clId="{A5D45D33-5E54-4A13-9B2B-02269D669FE0}" dt="2022-01-04T03:03:06.158" v="7669" actId="2696"/>
        <pc:sldMkLst>
          <pc:docMk/>
          <pc:sldMk cId="2628359892" sldId="278"/>
        </pc:sldMkLst>
      </pc:sldChg>
      <pc:sldChg chg="modSp add mod">
        <pc:chgData name="Sivakumar Balasubramanian" userId="658ab9e8bd9c46bf" providerId="LiveId" clId="{A5D45D33-5E54-4A13-9B2B-02269D669FE0}" dt="2022-01-04T03:00:27.478" v="7653"/>
        <pc:sldMkLst>
          <pc:docMk/>
          <pc:sldMk cId="3372287538" sldId="279"/>
        </pc:sldMkLst>
        <pc:spChg chg="mod">
          <ac:chgData name="Sivakumar Balasubramanian" userId="658ab9e8bd9c46bf" providerId="LiveId" clId="{A5D45D33-5E54-4A13-9B2B-02269D669FE0}" dt="2022-01-04T03:00:27.478" v="7653"/>
          <ac:spMkLst>
            <pc:docMk/>
            <pc:sldMk cId="3372287538" sldId="279"/>
            <ac:spMk id="2" creationId="{2597FB81-6F5D-4DB6-ADC4-C3A7BB02B2B8}"/>
          </ac:spMkLst>
        </pc:spChg>
        <pc:spChg chg="mod">
          <ac:chgData name="Sivakumar Balasubramanian" userId="658ab9e8bd9c46bf" providerId="LiveId" clId="{A5D45D33-5E54-4A13-9B2B-02269D669FE0}" dt="2022-01-03T14:13:01.800" v="7617" actId="20577"/>
          <ac:spMkLst>
            <pc:docMk/>
            <pc:sldMk cId="3372287538" sldId="279"/>
            <ac:spMk id="3" creationId="{CD2A90C7-05E6-4B3E-8BFD-095685186936}"/>
          </ac:spMkLst>
        </pc:spChg>
      </pc:sldChg>
      <pc:sldChg chg="addSp delSp modSp add del mod">
        <pc:chgData name="Sivakumar Balasubramanian" userId="658ab9e8bd9c46bf" providerId="LiveId" clId="{A5D45D33-5E54-4A13-9B2B-02269D669FE0}" dt="2022-01-04T03:03:06.158" v="7669" actId="2696"/>
        <pc:sldMkLst>
          <pc:docMk/>
          <pc:sldMk cId="3663263966" sldId="280"/>
        </pc:sldMkLst>
        <pc:spChg chg="mod">
          <ac:chgData name="Sivakumar Balasubramanian" userId="658ab9e8bd9c46bf" providerId="LiveId" clId="{A5D45D33-5E54-4A13-9B2B-02269D669FE0}" dt="2022-01-03T16:03:38.902" v="7646" actId="20577"/>
          <ac:spMkLst>
            <pc:docMk/>
            <pc:sldMk cId="3663263966" sldId="280"/>
            <ac:spMk id="2" creationId="{2597FB81-6F5D-4DB6-ADC4-C3A7BB02B2B8}"/>
          </ac:spMkLst>
        </pc:spChg>
        <pc:spChg chg="del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3" creationId="{CD2A90C7-05E6-4B3E-8BFD-095685186936}"/>
          </ac:spMkLst>
        </pc:spChg>
        <pc:spChg chg="add mod">
          <ac:chgData name="Sivakumar Balasubramanian" userId="658ab9e8bd9c46bf" providerId="LiveId" clId="{A5D45D33-5E54-4A13-9B2B-02269D669FE0}" dt="2022-01-03T15:41:54.326" v="7619" actId="478"/>
          <ac:spMkLst>
            <pc:docMk/>
            <pc:sldMk cId="3663263966" sldId="280"/>
            <ac:spMk id="5" creationId="{1257FEA6-2FE6-49C4-90A1-92C9CC201C93}"/>
          </ac:spMkLst>
        </pc:spChg>
      </pc:sldChg>
      <pc:sldChg chg="addSp delSp modSp new mod">
        <pc:chgData name="Sivakumar Balasubramanian" userId="658ab9e8bd9c46bf" providerId="LiveId" clId="{A5D45D33-5E54-4A13-9B2B-02269D669FE0}" dt="2022-01-07T02:17:48.654" v="9196" actId="21"/>
        <pc:sldMkLst>
          <pc:docMk/>
          <pc:sldMk cId="4168846929" sldId="280"/>
        </pc:sldMkLst>
        <pc:spChg chg="mod">
          <ac:chgData name="Sivakumar Balasubramanian" userId="658ab9e8bd9c46bf" providerId="LiveId" clId="{A5D45D33-5E54-4A13-9B2B-02269D669FE0}" dt="2022-01-06T01:18:29.018" v="7721" actId="20577"/>
          <ac:spMkLst>
            <pc:docMk/>
            <pc:sldMk cId="4168846929" sldId="280"/>
            <ac:spMk id="2" creationId="{C27E12F7-7CE8-45EF-BFF1-22C0AD643664}"/>
          </ac:spMkLst>
        </pc:spChg>
        <pc:spChg chg="del mod">
          <ac:chgData name="Sivakumar Balasubramanian" userId="658ab9e8bd9c46bf" providerId="LiveId" clId="{A5D45D33-5E54-4A13-9B2B-02269D669FE0}" dt="2022-01-06T01:32:24.569" v="7800" actId="478"/>
          <ac:spMkLst>
            <pc:docMk/>
            <pc:sldMk cId="4168846929" sldId="280"/>
            <ac:spMk id="3" creationId="{8FAB6FC7-AE27-4AEF-BEA6-6CD5ACCBF579}"/>
          </ac:spMkLst>
        </pc:spChg>
        <pc:spChg chg="add del mod">
          <ac:chgData name="Sivakumar Balasubramanian" userId="658ab9e8bd9c46bf" providerId="LiveId" clId="{A5D45D33-5E54-4A13-9B2B-02269D669FE0}" dt="2022-01-06T01:28:07.378" v="7727" actId="767"/>
          <ac:spMkLst>
            <pc:docMk/>
            <pc:sldMk cId="4168846929" sldId="280"/>
            <ac:spMk id="4" creationId="{66D29F15-B212-4154-B685-4A76A57A4895}"/>
          </ac:spMkLst>
        </pc:spChg>
        <pc:spChg chg="add mod">
          <ac:chgData name="Sivakumar Balasubramanian" userId="658ab9e8bd9c46bf" providerId="LiveId" clId="{A5D45D33-5E54-4A13-9B2B-02269D669FE0}" dt="2022-01-06T01:30:53.728" v="7773" actId="1076"/>
          <ac:spMkLst>
            <pc:docMk/>
            <pc:sldMk cId="4168846929" sldId="280"/>
            <ac:spMk id="4" creationId="{8CA8CE50-79B2-434F-B8E8-6627149A0D52}"/>
          </ac:spMkLst>
        </pc:spChg>
        <pc:spChg chg="add mod">
          <ac:chgData name="Sivakumar Balasubramanian" userId="658ab9e8bd9c46bf" providerId="LiveId" clId="{A5D45D33-5E54-4A13-9B2B-02269D669FE0}" dt="2022-01-06T01:29:32.929" v="7756" actId="1076"/>
          <ac:spMkLst>
            <pc:docMk/>
            <pc:sldMk cId="4168846929" sldId="280"/>
            <ac:spMk id="5" creationId="{DDE14F21-1E54-486A-8945-9B34F17134D1}"/>
          </ac:spMkLst>
        </pc:spChg>
        <pc:spChg chg="add del mod">
          <ac:chgData name="Sivakumar Balasubramanian" userId="658ab9e8bd9c46bf" providerId="LiveId" clId="{A5D45D33-5E54-4A13-9B2B-02269D669FE0}" dt="2022-01-06T01:28:42.889" v="7735" actId="767"/>
          <ac:spMkLst>
            <pc:docMk/>
            <pc:sldMk cId="4168846929" sldId="280"/>
            <ac:spMk id="6" creationId="{4CD2F76C-BFFA-4F87-81F4-C084D26107AC}"/>
          </ac:spMkLst>
        </pc:spChg>
        <pc:spChg chg="add mod">
          <ac:chgData name="Sivakumar Balasubramanian" userId="658ab9e8bd9c46bf" providerId="LiveId" clId="{A5D45D33-5E54-4A13-9B2B-02269D669FE0}" dt="2022-01-06T01:31:41.089" v="7790" actId="1076"/>
          <ac:spMkLst>
            <pc:docMk/>
            <pc:sldMk cId="4168846929" sldId="280"/>
            <ac:spMk id="7" creationId="{EEF5AA85-2C37-4322-A6CA-4DC6F642B8B1}"/>
          </ac:spMkLst>
        </pc:spChg>
        <pc:spChg chg="add mod">
          <ac:chgData name="Sivakumar Balasubramanian" userId="658ab9e8bd9c46bf" providerId="LiveId" clId="{A5D45D33-5E54-4A13-9B2B-02269D669FE0}" dt="2022-01-06T01:31:49.449" v="7792" actId="20577"/>
          <ac:spMkLst>
            <pc:docMk/>
            <pc:sldMk cId="4168846929" sldId="280"/>
            <ac:spMk id="10" creationId="{7078B3B5-5557-402E-9A79-9DE234B6DEC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1" creationId="{DC68D3C8-1B12-46F7-9E66-827CDAA9B9E4}"/>
          </ac:spMkLst>
        </pc:spChg>
        <pc:spChg chg="add del">
          <ac:chgData name="Sivakumar Balasubramanian" userId="658ab9e8bd9c46bf" providerId="LiveId" clId="{A5D45D33-5E54-4A13-9B2B-02269D669FE0}" dt="2022-01-06T01:33:27.388" v="7823"/>
          <ac:spMkLst>
            <pc:docMk/>
            <pc:sldMk cId="4168846929" sldId="280"/>
            <ac:spMk id="13" creationId="{04E5AC88-109B-404E-BBE8-ED59B27B00B7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4" creationId="{EBFC5BEA-1C80-4B49-82A3-8CC8728C928E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5" creationId="{78F23D00-2E9A-4EFE-87DB-A31ED9430B7C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6" creationId="{B6298A4B-7164-4BB9-BAE9-0DEEB77959BF}"/>
          </ac:spMkLst>
        </pc:spChg>
        <pc:spChg chg="add mod">
          <ac:chgData name="Sivakumar Balasubramanian" userId="658ab9e8bd9c46bf" providerId="LiveId" clId="{A5D45D33-5E54-4A13-9B2B-02269D669FE0}" dt="2022-01-06T01:36:04.559" v="7956" actId="1076"/>
          <ac:spMkLst>
            <pc:docMk/>
            <pc:sldMk cId="4168846929" sldId="280"/>
            <ac:spMk id="17" creationId="{256528A0-EFA0-4397-87D5-F3EDF9C49E40}"/>
          </ac:spMkLst>
        </pc:spChg>
        <pc:spChg chg="add del mod">
          <ac:chgData name="Sivakumar Balasubramanian" userId="658ab9e8bd9c46bf" providerId="LiveId" clId="{A5D45D33-5E54-4A13-9B2B-02269D669FE0}" dt="2022-01-06T01:35:59.379" v="7955" actId="478"/>
          <ac:spMkLst>
            <pc:docMk/>
            <pc:sldMk cId="4168846929" sldId="280"/>
            <ac:spMk id="18" creationId="{03D3AC51-F2C5-4FC9-9303-B8E64B59960D}"/>
          </ac:spMkLst>
        </pc:spChg>
        <pc:spChg chg="add mod">
          <ac:chgData name="Sivakumar Balasubramanian" userId="658ab9e8bd9c46bf" providerId="LiveId" clId="{A5D45D33-5E54-4A13-9B2B-02269D669FE0}" dt="2022-01-06T01:35:36.819" v="7943" actId="1076"/>
          <ac:spMkLst>
            <pc:docMk/>
            <pc:sldMk cId="4168846929" sldId="280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1:35:50.778" v="7952" actId="571"/>
          <ac:spMkLst>
            <pc:docMk/>
            <pc:sldMk cId="4168846929" sldId="280"/>
            <ac:spMk id="20" creationId="{49BBA65B-223D-4950-96E0-3974D5E4A585}"/>
          </ac:spMkLst>
        </pc:spChg>
        <pc:spChg chg="add mod">
          <ac:chgData name="Sivakumar Balasubramanian" userId="658ab9e8bd9c46bf" providerId="LiveId" clId="{A5D45D33-5E54-4A13-9B2B-02269D669FE0}" dt="2022-01-06T05:29:12.609" v="8096" actId="164"/>
          <ac:spMkLst>
            <pc:docMk/>
            <pc:sldMk cId="4168846929" sldId="280"/>
            <ac:spMk id="25" creationId="{26B59746-0D17-42EE-82E6-34E497401FF6}"/>
          </ac:spMkLst>
        </pc:spChg>
        <pc:grpChg chg="add mod">
          <ac:chgData name="Sivakumar Balasubramanian" userId="658ab9e8bd9c46bf" providerId="LiveId" clId="{A5D45D33-5E54-4A13-9B2B-02269D669FE0}" dt="2022-01-06T05:29:12.609" v="8096" actId="164"/>
          <ac:grpSpMkLst>
            <pc:docMk/>
            <pc:sldMk cId="4168846929" sldId="280"/>
            <ac:grpSpMk id="26" creationId="{8FBE8A05-0909-45FD-AF28-757FC0844BFC}"/>
          </ac:grpSpMkLst>
        </pc:grpChg>
        <pc:picChg chg="add del mod">
          <ac:chgData name="Sivakumar Balasubramanian" userId="658ab9e8bd9c46bf" providerId="LiveId" clId="{A5D45D33-5E54-4A13-9B2B-02269D669FE0}" dt="2022-01-07T02:17:48.654" v="9196" actId="21"/>
          <ac:picMkLst>
            <pc:docMk/>
            <pc:sldMk cId="4168846929" sldId="280"/>
            <ac:picMk id="20" creationId="{B000B9BD-A7E7-4DA2-83F5-320EF1A0AF04}"/>
          </ac:picMkLst>
        </pc:picChg>
        <pc:picChg chg="add del mod">
          <ac:chgData name="Sivakumar Balasubramanian" userId="658ab9e8bd9c46bf" providerId="LiveId" clId="{A5D45D33-5E54-4A13-9B2B-02269D669FE0}" dt="2022-01-06T05:27:55.147" v="8031" actId="478"/>
          <ac:picMkLst>
            <pc:docMk/>
            <pc:sldMk cId="4168846929" sldId="280"/>
            <ac:picMk id="22" creationId="{D2CC1DA1-ECE2-4999-B311-8BF72A362448}"/>
          </ac:picMkLst>
        </pc:picChg>
        <pc:picChg chg="add del mod">
          <ac:chgData name="Sivakumar Balasubramanian" userId="658ab9e8bd9c46bf" providerId="LiveId" clId="{A5D45D33-5E54-4A13-9B2B-02269D669FE0}" dt="2022-01-06T05:29:12.609" v="8096" actId="164"/>
          <ac:picMkLst>
            <pc:docMk/>
            <pc:sldMk cId="4168846929" sldId="280"/>
            <ac:picMk id="24" creationId="{A79C7F10-4802-4E85-8D82-E1B6B210D437}"/>
          </ac:picMkLst>
        </pc:picChg>
        <pc:cxnChg chg="add mod">
          <ac:chgData name="Sivakumar Balasubramanian" userId="658ab9e8bd9c46bf" providerId="LiveId" clId="{A5D45D33-5E54-4A13-9B2B-02269D669FE0}" dt="2022-01-06T01:30:13.099" v="7757" actId="571"/>
          <ac:cxnSpMkLst>
            <pc:docMk/>
            <pc:sldMk cId="4168846929" sldId="280"/>
            <ac:cxnSpMk id="6" creationId="{1299C2C2-6760-4E73-B405-912404E547F1}"/>
          </ac:cxnSpMkLst>
        </pc:cxnChg>
        <pc:cxnChg chg="add mod">
          <ac:chgData name="Sivakumar Balasubramanian" userId="658ab9e8bd9c46bf" providerId="LiveId" clId="{A5D45D33-5E54-4A13-9B2B-02269D669FE0}" dt="2022-01-06T01:29:32.929" v="7756" actId="1076"/>
          <ac:cxnSpMkLst>
            <pc:docMk/>
            <pc:sldMk cId="4168846929" sldId="280"/>
            <ac:cxnSpMk id="8" creationId="{649E8BBE-1493-4E3C-B70A-F27E8B1098BC}"/>
          </ac:cxnSpMkLst>
        </pc:cxnChg>
        <pc:cxnChg chg="add mod">
          <ac:chgData name="Sivakumar Balasubramanian" userId="658ab9e8bd9c46bf" providerId="LiveId" clId="{A5D45D33-5E54-4A13-9B2B-02269D669FE0}" dt="2022-01-06T01:30:59.218" v="7774" actId="571"/>
          <ac:cxnSpMkLst>
            <pc:docMk/>
            <pc:sldMk cId="4168846929" sldId="280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8:06.963" v="9202" actId="478"/>
        <pc:sldMkLst>
          <pc:docMk/>
          <pc:sldMk cId="3441532344" sldId="281"/>
        </pc:sldMkLst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0" creationId="{7078B3B5-5557-402E-9A79-9DE234B6DECF}"/>
          </ac:spMkLst>
        </pc:spChg>
        <pc:spChg chg="del">
          <ac:chgData name="Sivakumar Balasubramanian" userId="658ab9e8bd9c46bf" providerId="LiveId" clId="{A5D45D33-5E54-4A13-9B2B-02269D669FE0}" dt="2022-01-06T01:36:14.809" v="7959" actId="478"/>
          <ac:spMkLst>
            <pc:docMk/>
            <pc:sldMk cId="3441532344" sldId="281"/>
            <ac:spMk id="11" creationId="{DC68D3C8-1B12-46F7-9E66-827CDAA9B9E4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4" creationId="{EBFC5BEA-1C80-4B49-82A3-8CC8728C928E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5" creationId="{78F23D00-2E9A-4EFE-87DB-A31ED9430B7C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6" creationId="{B6298A4B-7164-4BB9-BAE9-0DEEB77959BF}"/>
          </ac:spMkLst>
        </pc:spChg>
        <pc:spChg chg="del">
          <ac:chgData name="Sivakumar Balasubramanian" userId="658ab9e8bd9c46bf" providerId="LiveId" clId="{A5D45D33-5E54-4A13-9B2B-02269D669FE0}" dt="2022-01-06T01:36:12.229" v="7958" actId="478"/>
          <ac:spMkLst>
            <pc:docMk/>
            <pc:sldMk cId="3441532344" sldId="281"/>
            <ac:spMk id="17" creationId="{256528A0-EFA0-4397-87D5-F3EDF9C49E40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5:29:38.199" v="8102" actId="1076"/>
          <ac:spMkLst>
            <pc:docMk/>
            <pc:sldMk cId="3441532344" sldId="281"/>
            <ac:spMk id="19" creationId="{DE6260B0-F8AA-4640-A678-929435E04889}"/>
          </ac:spMkLst>
        </pc:spChg>
        <pc:spChg chg="add mod">
          <ac:chgData name="Sivakumar Balasubramanian" userId="658ab9e8bd9c46bf" providerId="LiveId" clId="{A5D45D33-5E54-4A13-9B2B-02269D669FE0}" dt="2022-01-06T05:31:14.959" v="8115" actId="1076"/>
          <ac:spMkLst>
            <pc:docMk/>
            <pc:sldMk cId="3441532344" sldId="281"/>
            <ac:spMk id="20" creationId="{893F209D-EBCC-4A29-86CF-C59E5CFFB611}"/>
          </ac:spMkLst>
        </pc:spChg>
        <pc:spChg chg="add mod topLvl">
          <ac:chgData name="Sivakumar Balasubramanian" userId="658ab9e8bd9c46bf" providerId="LiveId" clId="{A5D45D33-5E54-4A13-9B2B-02269D669FE0}" dt="2022-01-07T02:16:29.971" v="9182" actId="165"/>
          <ac:spMkLst>
            <pc:docMk/>
            <pc:sldMk cId="3441532344" sldId="281"/>
            <ac:spMk id="23" creationId="{9B98ADC5-08E8-4A5E-988F-CF46EC8A983C}"/>
          </ac:spMkLst>
        </pc:spChg>
        <pc:grpChg chg="add del mod">
          <ac:chgData name="Sivakumar Balasubramanian" userId="658ab9e8bd9c46bf" providerId="LiveId" clId="{A5D45D33-5E54-4A13-9B2B-02269D669FE0}" dt="2022-01-07T02:16:29.971" v="9182" actId="165"/>
          <ac:grpSpMkLst>
            <pc:docMk/>
            <pc:sldMk cId="3441532344" sldId="281"/>
            <ac:grpSpMk id="24" creationId="{9E1E6607-15D0-401B-BDB1-8DB0D01F36AC}"/>
          </ac:grpSpMkLst>
        </pc:grpChg>
        <pc:picChg chg="add del mod ord">
          <ac:chgData name="Sivakumar Balasubramanian" userId="658ab9e8bd9c46bf" providerId="LiveId" clId="{A5D45D33-5E54-4A13-9B2B-02269D669FE0}" dt="2022-01-07T02:18:06.963" v="9202" actId="478"/>
          <ac:picMkLst>
            <pc:docMk/>
            <pc:sldMk cId="3441532344" sldId="281"/>
            <ac:picMk id="12" creationId="{B19452C7-515F-4882-B123-0CC23FAAAE3F}"/>
          </ac:picMkLst>
        </pc:picChg>
        <pc:picChg chg="add del mod">
          <ac:chgData name="Sivakumar Balasubramanian" userId="658ab9e8bd9c46bf" providerId="LiveId" clId="{A5D45D33-5E54-4A13-9B2B-02269D669FE0}" dt="2022-01-07T02:18:06.440" v="9201"/>
          <ac:picMkLst>
            <pc:docMk/>
            <pc:sldMk cId="3441532344" sldId="281"/>
            <ac:picMk id="21" creationId="{6DA60E2A-D4EC-420B-BAC8-E88CC6F681F4}"/>
          </ac:picMkLst>
        </pc:picChg>
        <pc:picChg chg="add del mod topLvl">
          <ac:chgData name="Sivakumar Balasubramanian" userId="658ab9e8bd9c46bf" providerId="LiveId" clId="{A5D45D33-5E54-4A13-9B2B-02269D669FE0}" dt="2022-01-07T02:16:31.817" v="9183" actId="478"/>
          <ac:picMkLst>
            <pc:docMk/>
            <pc:sldMk cId="3441532344" sldId="281"/>
            <ac:picMk id="22" creationId="{3E62CF69-3B7D-4889-B30F-528A30A6C3D2}"/>
          </ac:picMkLst>
        </pc:pic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5:29:38.199" v="8102" actId="1076"/>
          <ac:cxnSpMkLst>
            <pc:docMk/>
            <pc:sldMk cId="3441532344" sldId="281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43.779" v="9207" actId="962"/>
        <pc:sldMkLst>
          <pc:docMk/>
          <pc:sldMk cId="3546547587" sldId="282"/>
        </pc:sldMkLst>
        <pc:spChg chg="del mod">
          <ac:chgData name="Sivakumar Balasubramanian" userId="658ab9e8bd9c46bf" providerId="LiveId" clId="{A5D45D33-5E54-4A13-9B2B-02269D669FE0}" dt="2022-01-06T08:39:21.668" v="8130" actId="478"/>
          <ac:spMkLst>
            <pc:docMk/>
            <pc:sldMk cId="3546547587" sldId="282"/>
            <ac:spMk id="3" creationId="{05D44CC8-32BA-415E-82FD-741E945DA453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4" creationId="{8CA8CE50-79B2-434F-B8E8-6627149A0D52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5" creationId="{DDE14F21-1E54-486A-8945-9B34F17134D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7" creationId="{EEF5AA85-2C37-4322-A6CA-4DC6F642B8B1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0" creationId="{7078B3B5-5557-402E-9A79-9DE234B6DECF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18" creationId="{D463C8F6-999B-411C-932B-81038153F519}"/>
          </ac:spMkLst>
        </pc:spChg>
        <pc:spChg chg="mod">
          <ac:chgData name="Sivakumar Balasubramanian" userId="658ab9e8bd9c46bf" providerId="LiveId" clId="{A5D45D33-5E54-4A13-9B2B-02269D669FE0}" dt="2022-01-06T08:39:31.037" v="8132" actId="1076"/>
          <ac:spMkLst>
            <pc:docMk/>
            <pc:sldMk cId="3546547587" sldId="282"/>
            <ac:spMk id="19" creationId="{DE6260B0-F8AA-4640-A678-929435E04889}"/>
          </ac:spMkLst>
        </pc:spChg>
        <pc:spChg chg="mod">
          <ac:chgData name="Sivakumar Balasubramanian" userId="658ab9e8bd9c46bf" providerId="LiveId" clId="{A5D45D33-5E54-4A13-9B2B-02269D669FE0}" dt="2022-01-06T08:39:36.011" v="8134" actId="403"/>
          <ac:spMkLst>
            <pc:docMk/>
            <pc:sldMk cId="3546547587" sldId="282"/>
            <ac:spMk id="20" creationId="{893F209D-EBCC-4A29-86CF-C59E5CFFB611}"/>
          </ac:spMkLst>
        </pc:spChg>
        <pc:grpChg chg="add mod">
          <ac:chgData name="Sivakumar Balasubramanian" userId="658ab9e8bd9c46bf" providerId="LiveId" clId="{A5D45D33-5E54-4A13-9B2B-02269D669FE0}" dt="2022-01-06T08:39:40.104" v="8135" actId="1076"/>
          <ac:grpSpMkLst>
            <pc:docMk/>
            <pc:sldMk cId="3546547587" sldId="282"/>
            <ac:grpSpMk id="13" creationId="{2EB5A9BD-DBC9-48F3-A3A4-32D39640A4D4}"/>
          </ac:grpSpMkLst>
        </pc:grpChg>
        <pc:grpChg chg="del">
          <ac:chgData name="Sivakumar Balasubramanian" userId="658ab9e8bd9c46bf" providerId="LiveId" clId="{A5D45D33-5E54-4A13-9B2B-02269D669FE0}" dt="2022-01-06T05:31:28.842" v="8118" actId="478"/>
          <ac:grpSpMkLst>
            <pc:docMk/>
            <pc:sldMk cId="3546547587" sldId="282"/>
            <ac:grpSpMk id="24" creationId="{9E1E6607-15D0-401B-BDB1-8DB0D01F36AC}"/>
          </ac:grpSpMkLst>
        </pc:grpChg>
        <pc:picChg chg="add mod">
          <ac:chgData name="Sivakumar Balasubramanian" userId="658ab9e8bd9c46bf" providerId="LiveId" clId="{A5D45D33-5E54-4A13-9B2B-02269D669FE0}" dt="2022-01-07T02:19:43.779" v="9207" actId="962"/>
          <ac:picMkLst>
            <pc:docMk/>
            <pc:sldMk cId="3546547587" sldId="282"/>
            <ac:picMk id="11" creationId="{5248CDD0-B936-4D8A-BAC3-2AC3580DB66E}"/>
          </ac:picMkLst>
        </pc:picChg>
        <pc:picChg chg="add del mod">
          <ac:chgData name="Sivakumar Balasubramanian" userId="658ab9e8bd9c46bf" providerId="LiveId" clId="{A5D45D33-5E54-4A13-9B2B-02269D669FE0}" dt="2022-01-06T08:40:11.580" v="8145" actId="478"/>
          <ac:picMkLst>
            <pc:docMk/>
            <pc:sldMk cId="3546547587" sldId="282"/>
            <ac:picMk id="12" creationId="{1DBB2D14-206A-4744-B6AC-FFB7CC6E9303}"/>
          </ac:picMkLst>
        </pc:picChg>
        <pc:picChg chg="add del mod">
          <ac:chgData name="Sivakumar Balasubramanian" userId="658ab9e8bd9c46bf" providerId="LiveId" clId="{A5D45D33-5E54-4A13-9B2B-02269D669FE0}" dt="2022-01-07T02:19:28.957" v="9203" actId="478"/>
          <ac:picMkLst>
            <pc:docMk/>
            <pc:sldMk cId="3546547587" sldId="282"/>
            <ac:picMk id="15" creationId="{FCBE5A24-C0D1-45D3-8C82-83B419FDB215}"/>
          </ac:picMkLst>
        </pc:pic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6" creationId="{1299C2C2-6760-4E73-B405-912404E547F1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8" creationId="{649E8BBE-1493-4E3C-B70A-F27E8B1098BC}"/>
          </ac:cxnSpMkLst>
        </pc:cxnChg>
        <pc:cxnChg chg="mod">
          <ac:chgData name="Sivakumar Balasubramanian" userId="658ab9e8bd9c46bf" providerId="LiveId" clId="{A5D45D33-5E54-4A13-9B2B-02269D669FE0}" dt="2022-01-06T08:39:31.037" v="8132" actId="1076"/>
          <ac:cxnSpMkLst>
            <pc:docMk/>
            <pc:sldMk cId="3546547587" sldId="282"/>
            <ac:cxnSpMk id="9" creationId="{F5C41346-DCA5-4227-9B10-9F0742F53043}"/>
          </ac:cxnSpMkLst>
        </pc:cxnChg>
      </pc:sldChg>
      <pc:sldChg chg="addSp delSp modSp add mod">
        <pc:chgData name="Sivakumar Balasubramanian" userId="658ab9e8bd9c46bf" providerId="LiveId" clId="{A5D45D33-5E54-4A13-9B2B-02269D669FE0}" dt="2022-01-07T02:19:58.218" v="9212" actId="1076"/>
        <pc:sldMkLst>
          <pc:docMk/>
          <pc:sldMk cId="1947417891" sldId="283"/>
        </pc:sldMkLst>
        <pc:picChg chg="add del mod">
          <ac:chgData name="Sivakumar Balasubramanian" userId="658ab9e8bd9c46bf" providerId="LiveId" clId="{A5D45D33-5E54-4A13-9B2B-02269D669FE0}" dt="2022-01-07T02:19:49.869" v="9208" actId="478"/>
          <ac:picMkLst>
            <pc:docMk/>
            <pc:sldMk cId="1947417891" sldId="283"/>
            <ac:picMk id="11" creationId="{664A1E25-E7DD-4781-AE0C-63C2B74B348F}"/>
          </ac:picMkLst>
        </pc:picChg>
        <pc:picChg chg="del">
          <ac:chgData name="Sivakumar Balasubramanian" userId="658ab9e8bd9c46bf" providerId="LiveId" clId="{A5D45D33-5E54-4A13-9B2B-02269D669FE0}" dt="2022-01-06T08:40:01.787" v="8140" actId="478"/>
          <ac:picMkLst>
            <pc:docMk/>
            <pc:sldMk cId="1947417891" sldId="283"/>
            <ac:picMk id="12" creationId="{1DBB2D14-206A-4744-B6AC-FFB7CC6E9303}"/>
          </ac:picMkLst>
        </pc:picChg>
        <pc:picChg chg="add mod">
          <ac:chgData name="Sivakumar Balasubramanian" userId="658ab9e8bd9c46bf" providerId="LiveId" clId="{A5D45D33-5E54-4A13-9B2B-02269D669FE0}" dt="2022-01-07T02:19:58.218" v="9212" actId="1076"/>
          <ac:picMkLst>
            <pc:docMk/>
            <pc:sldMk cId="1947417891" sldId="283"/>
            <ac:picMk id="12" creationId="{405B56F0-D060-4455-817D-313A54EA364D}"/>
          </ac:picMkLst>
        </pc:picChg>
      </pc:sldChg>
      <pc:sldChg chg="new del">
        <pc:chgData name="Sivakumar Balasubramanian" userId="658ab9e8bd9c46bf" providerId="LiveId" clId="{A5D45D33-5E54-4A13-9B2B-02269D669FE0}" dt="2022-01-06T12:50:38.456" v="8911" actId="47"/>
        <pc:sldMkLst>
          <pc:docMk/>
          <pc:sldMk cId="2436254767" sldId="284"/>
        </pc:sldMkLst>
      </pc:sldChg>
      <pc:sldChg chg="addSp modSp new mod">
        <pc:chgData name="Sivakumar Balasubramanian" userId="658ab9e8bd9c46bf" providerId="LiveId" clId="{A5D45D33-5E54-4A13-9B2B-02269D669FE0}" dt="2022-01-06T08:51:47.302" v="8359" actId="27636"/>
        <pc:sldMkLst>
          <pc:docMk/>
          <pc:sldMk cId="4154359833" sldId="285"/>
        </pc:sldMkLst>
        <pc:spChg chg="mod">
          <ac:chgData name="Sivakumar Balasubramanian" userId="658ab9e8bd9c46bf" providerId="LiveId" clId="{A5D45D33-5E54-4A13-9B2B-02269D669FE0}" dt="2022-01-06T08:51:47.302" v="8359" actId="27636"/>
          <ac:spMkLst>
            <pc:docMk/>
            <pc:sldMk cId="4154359833" sldId="285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0:59.065" v="8280" actId="14100"/>
          <ac:spMkLst>
            <pc:docMk/>
            <pc:sldMk cId="4154359833" sldId="285"/>
            <ac:spMk id="3" creationId="{2275B857-CA25-40F8-8308-BEF5FDB6D2EC}"/>
          </ac:spMkLst>
        </pc:spChg>
        <pc:picChg chg="add mod">
          <ac:chgData name="Sivakumar Balasubramanian" userId="658ab9e8bd9c46bf" providerId="LiveId" clId="{A5D45D33-5E54-4A13-9B2B-02269D669FE0}" dt="2022-01-06T08:50:55.489" v="8279" actId="1076"/>
          <ac:picMkLst>
            <pc:docMk/>
            <pc:sldMk cId="4154359833" sldId="285"/>
            <ac:picMk id="5" creationId="{8C407435-0017-4F09-A232-F11578BE5887}"/>
          </ac:picMkLst>
        </pc:picChg>
      </pc:sldChg>
      <pc:sldChg chg="addSp delSp modSp add mod">
        <pc:chgData name="Sivakumar Balasubramanian" userId="658ab9e8bd9c46bf" providerId="LiveId" clId="{A5D45D33-5E54-4A13-9B2B-02269D669FE0}" dt="2022-01-06T12:36:31.382" v="8569" actId="113"/>
        <pc:sldMkLst>
          <pc:docMk/>
          <pc:sldMk cId="1977811508" sldId="286"/>
        </pc:sldMkLst>
        <pc:spChg chg="mod">
          <ac:chgData name="Sivakumar Balasubramanian" userId="658ab9e8bd9c46bf" providerId="LiveId" clId="{A5D45D33-5E54-4A13-9B2B-02269D669FE0}" dt="2022-01-06T08:51:55.037" v="8389" actId="20577"/>
          <ac:spMkLst>
            <pc:docMk/>
            <pc:sldMk cId="1977811508" sldId="286"/>
            <ac:spMk id="2" creationId="{114CE235-1BEA-4B30-814E-15074C53F94D}"/>
          </ac:spMkLst>
        </pc:spChg>
        <pc:spChg chg="del">
          <ac:chgData name="Sivakumar Balasubramanian" userId="658ab9e8bd9c46bf" providerId="LiveId" clId="{A5D45D33-5E54-4A13-9B2B-02269D669FE0}" dt="2022-01-06T08:51:07.072" v="8283" actId="478"/>
          <ac:spMkLst>
            <pc:docMk/>
            <pc:sldMk cId="1977811508" sldId="286"/>
            <ac:spMk id="3" creationId="{2275B857-CA25-40F8-8308-BEF5FDB6D2EC}"/>
          </ac:spMkLst>
        </pc:spChg>
        <pc:spChg chg="add mod">
          <ac:chgData name="Sivakumar Balasubramanian" userId="658ab9e8bd9c46bf" providerId="LiveId" clId="{A5D45D33-5E54-4A13-9B2B-02269D669FE0}" dt="2022-01-06T12:36:31.382" v="8569" actId="113"/>
          <ac:spMkLst>
            <pc:docMk/>
            <pc:sldMk cId="1977811508" sldId="286"/>
            <ac:spMk id="6" creationId="{C2B3024E-67E8-459D-BC4E-9408DA2CEC53}"/>
          </ac:spMkLst>
        </pc:spChg>
        <pc:spChg chg="add del mod">
          <ac:chgData name="Sivakumar Balasubramanian" userId="658ab9e8bd9c46bf" providerId="LiveId" clId="{A5D45D33-5E54-4A13-9B2B-02269D669FE0}" dt="2022-01-06T11:08:50.133" v="8500" actId="478"/>
          <ac:spMkLst>
            <pc:docMk/>
            <pc:sldMk cId="1977811508" sldId="286"/>
            <ac:spMk id="7" creationId="{B097F630-2A40-4368-89EA-4A4D826F8919}"/>
          </ac:spMkLst>
        </pc:spChg>
        <pc:spChg chg="add del mod">
          <ac:chgData name="Sivakumar Balasubramanian" userId="658ab9e8bd9c46bf" providerId="LiveId" clId="{A5D45D33-5E54-4A13-9B2B-02269D669FE0}" dt="2022-01-06T11:08:51.350" v="8501" actId="478"/>
          <ac:spMkLst>
            <pc:docMk/>
            <pc:sldMk cId="1977811508" sldId="286"/>
            <ac:spMk id="8" creationId="{75C14C02-D029-4026-8058-BEB8F67F1AD6}"/>
          </ac:spMkLst>
        </pc:spChg>
        <pc:picChg chg="add del mod">
          <ac:chgData name="Sivakumar Balasubramanian" userId="658ab9e8bd9c46bf" providerId="LiveId" clId="{A5D45D33-5E54-4A13-9B2B-02269D669FE0}" dt="2022-01-06T11:08:39.626" v="8497" actId="21"/>
          <ac:picMkLst>
            <pc:docMk/>
            <pc:sldMk cId="1977811508" sldId="286"/>
            <ac:picMk id="4" creationId="{D8630AAA-8935-4D83-B830-D687E0DFFE3E}"/>
          </ac:picMkLst>
        </pc:picChg>
        <pc:picChg chg="del">
          <ac:chgData name="Sivakumar Balasubramanian" userId="658ab9e8bd9c46bf" providerId="LiveId" clId="{A5D45D33-5E54-4A13-9B2B-02269D669FE0}" dt="2022-01-06T08:51:05.429" v="8282" actId="478"/>
          <ac:picMkLst>
            <pc:docMk/>
            <pc:sldMk cId="1977811508" sldId="286"/>
            <ac:picMk id="5" creationId="{8C407435-0017-4F09-A232-F11578BE5887}"/>
          </ac:picMkLst>
        </pc:picChg>
        <pc:picChg chg="add mod">
          <ac:chgData name="Sivakumar Balasubramanian" userId="658ab9e8bd9c46bf" providerId="LiveId" clId="{A5D45D33-5E54-4A13-9B2B-02269D669FE0}" dt="2022-01-06T11:09:06.121" v="8505" actId="1076"/>
          <ac:picMkLst>
            <pc:docMk/>
            <pc:sldMk cId="1977811508" sldId="286"/>
            <ac:picMk id="10" creationId="{444E66D8-A9D7-4469-B8D6-DFF1D0C9B45C}"/>
          </ac:picMkLst>
        </pc:picChg>
      </pc:sldChg>
      <pc:sldChg chg="modSp add del mod">
        <pc:chgData name="Sivakumar Balasubramanian" userId="658ab9e8bd9c46bf" providerId="LiveId" clId="{A5D45D33-5E54-4A13-9B2B-02269D669FE0}" dt="2022-01-06T12:48:08.511" v="8910" actId="47"/>
        <pc:sldMkLst>
          <pc:docMk/>
          <pc:sldMk cId="97329818" sldId="287"/>
        </pc:sldMkLst>
        <pc:spChg chg="mod">
          <ac:chgData name="Sivakumar Balasubramanian" userId="658ab9e8bd9c46bf" providerId="LiveId" clId="{A5D45D33-5E54-4A13-9B2B-02269D669FE0}" dt="2022-01-06T08:52:02.122" v="8414" actId="20577"/>
          <ac:spMkLst>
            <pc:docMk/>
            <pc:sldMk cId="97329818" sldId="287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08:51:30.564" v="8320" actId="20577"/>
          <ac:spMkLst>
            <pc:docMk/>
            <pc:sldMk cId="97329818" sldId="287"/>
            <ac:spMk id="6" creationId="{C2B3024E-67E8-459D-BC4E-9408DA2CEC53}"/>
          </ac:spMkLst>
        </pc:spChg>
      </pc:sldChg>
      <pc:sldChg chg="addSp delSp modSp add mod">
        <pc:chgData name="Sivakumar Balasubramanian" userId="658ab9e8bd9c46bf" providerId="LiveId" clId="{A5D45D33-5E54-4A13-9B2B-02269D669FE0}" dt="2022-01-06T12:36:46.215" v="8615" actId="20577"/>
        <pc:sldMkLst>
          <pc:docMk/>
          <pc:sldMk cId="712738981" sldId="288"/>
        </pc:sldMkLst>
        <pc:spChg chg="mod">
          <ac:chgData name="Sivakumar Balasubramanian" userId="658ab9e8bd9c46bf" providerId="LiveId" clId="{A5D45D33-5E54-4A13-9B2B-02269D669FE0}" dt="2022-01-06T12:36:46.215" v="8615" actId="20577"/>
          <ac:spMkLst>
            <pc:docMk/>
            <pc:sldMk cId="712738981" sldId="288"/>
            <ac:spMk id="6" creationId="{C2B3024E-67E8-459D-BC4E-9408DA2CEC53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7" creationId="{B097F630-2A40-4368-89EA-4A4D826F8919}"/>
          </ac:spMkLst>
        </pc:spChg>
        <pc:spChg chg="del">
          <ac:chgData name="Sivakumar Balasubramanian" userId="658ab9e8bd9c46bf" providerId="LiveId" clId="{A5D45D33-5E54-4A13-9B2B-02269D669FE0}" dt="2022-01-06T11:09:21.898" v="8551" actId="478"/>
          <ac:spMkLst>
            <pc:docMk/>
            <pc:sldMk cId="712738981" sldId="288"/>
            <ac:spMk id="8" creationId="{75C14C02-D029-4026-8058-BEB8F67F1AD6}"/>
          </ac:spMkLst>
        </pc:spChg>
        <pc:picChg chg="add mod">
          <ac:chgData name="Sivakumar Balasubramanian" userId="658ab9e8bd9c46bf" providerId="LiveId" clId="{A5D45D33-5E54-4A13-9B2B-02269D669FE0}" dt="2022-01-06T11:09:34.594" v="8558" actId="1076"/>
          <ac:picMkLst>
            <pc:docMk/>
            <pc:sldMk cId="712738981" sldId="288"/>
            <ac:picMk id="4" creationId="{EE99436B-B15B-49E6-804F-BB2E7C192386}"/>
          </ac:picMkLst>
        </pc:picChg>
        <pc:picChg chg="del">
          <ac:chgData name="Sivakumar Balasubramanian" userId="658ab9e8bd9c46bf" providerId="LiveId" clId="{A5D45D33-5E54-4A13-9B2B-02269D669FE0}" dt="2022-01-06T11:09:27.299" v="8553" actId="478"/>
          <ac:picMkLst>
            <pc:docMk/>
            <pc:sldMk cId="712738981" sldId="288"/>
            <ac:picMk id="10" creationId="{444E66D8-A9D7-4469-B8D6-DFF1D0C9B45C}"/>
          </ac:picMkLst>
        </pc:picChg>
      </pc:sldChg>
      <pc:sldChg chg="add del">
        <pc:chgData name="Sivakumar Balasubramanian" userId="658ab9e8bd9c46bf" providerId="LiveId" clId="{A5D45D33-5E54-4A13-9B2B-02269D669FE0}" dt="2022-01-06T12:47:19.520" v="8909" actId="47"/>
        <pc:sldMkLst>
          <pc:docMk/>
          <pc:sldMk cId="2130456475" sldId="289"/>
        </pc:sldMkLst>
      </pc:sldChg>
      <pc:sldChg chg="delSp modSp add mod">
        <pc:chgData name="Sivakumar Balasubramanian" userId="658ab9e8bd9c46bf" providerId="LiveId" clId="{A5D45D33-5E54-4A13-9B2B-02269D669FE0}" dt="2022-01-06T12:38:44.395" v="8697" actId="478"/>
        <pc:sldMkLst>
          <pc:docMk/>
          <pc:sldMk cId="3793543886" sldId="290"/>
        </pc:sldMkLst>
        <pc:spChg chg="mod">
          <ac:chgData name="Sivakumar Balasubramanian" userId="658ab9e8bd9c46bf" providerId="LiveId" clId="{A5D45D33-5E54-4A13-9B2B-02269D669FE0}" dt="2022-01-06T12:38:40.357" v="8696" actId="20577"/>
          <ac:spMkLst>
            <pc:docMk/>
            <pc:sldMk cId="3793543886" sldId="290"/>
            <ac:spMk id="6" creationId="{C2B3024E-67E8-459D-BC4E-9408DA2CEC53}"/>
          </ac:spMkLst>
        </pc:spChg>
        <pc:picChg chg="del">
          <ac:chgData name="Sivakumar Balasubramanian" userId="658ab9e8bd9c46bf" providerId="LiveId" clId="{A5D45D33-5E54-4A13-9B2B-02269D669FE0}" dt="2022-01-06T12:38:44.395" v="8697" actId="478"/>
          <ac:picMkLst>
            <pc:docMk/>
            <pc:sldMk cId="3793543886" sldId="290"/>
            <ac:picMk id="4" creationId="{EE99436B-B15B-49E6-804F-BB2E7C192386}"/>
          </ac:picMkLst>
        </pc:picChg>
      </pc:sldChg>
      <pc:sldChg chg="modSp add mod">
        <pc:chgData name="Sivakumar Balasubramanian" userId="658ab9e8bd9c46bf" providerId="LiveId" clId="{A5D45D33-5E54-4A13-9B2B-02269D669FE0}" dt="2022-01-06T12:44:39.392" v="8908" actId="20577"/>
        <pc:sldMkLst>
          <pc:docMk/>
          <pc:sldMk cId="4063547041" sldId="291"/>
        </pc:sldMkLst>
        <pc:spChg chg="mod">
          <ac:chgData name="Sivakumar Balasubramanian" userId="658ab9e8bd9c46bf" providerId="LiveId" clId="{A5D45D33-5E54-4A13-9B2B-02269D669FE0}" dt="2022-01-06T12:39:40.035" v="8705" actId="20577"/>
          <ac:spMkLst>
            <pc:docMk/>
            <pc:sldMk cId="4063547041" sldId="291"/>
            <ac:spMk id="2" creationId="{114CE235-1BEA-4B30-814E-15074C53F94D}"/>
          </ac:spMkLst>
        </pc:spChg>
        <pc:spChg chg="mod">
          <ac:chgData name="Sivakumar Balasubramanian" userId="658ab9e8bd9c46bf" providerId="LiveId" clId="{A5D45D33-5E54-4A13-9B2B-02269D669FE0}" dt="2022-01-06T12:44:39.392" v="8908" actId="20577"/>
          <ac:spMkLst>
            <pc:docMk/>
            <pc:sldMk cId="4063547041" sldId="291"/>
            <ac:spMk id="6" creationId="{C2B3024E-67E8-459D-BC4E-9408DA2CEC53}"/>
          </ac:spMkLst>
        </pc:spChg>
      </pc:sldChg>
      <pc:sldChg chg="delSp add del mod">
        <pc:chgData name="Sivakumar Balasubramanian" userId="658ab9e8bd9c46bf" providerId="LiveId" clId="{A5D45D33-5E54-4A13-9B2B-02269D669FE0}" dt="2022-01-07T06:49:34.757" v="9414" actId="47"/>
        <pc:sldMkLst>
          <pc:docMk/>
          <pc:sldMk cId="2655143704" sldId="292"/>
        </pc:sldMkLst>
        <pc:picChg chg="del">
          <ac:chgData name="Sivakumar Balasubramanian" userId="658ab9e8bd9c46bf" providerId="LiveId" clId="{A5D45D33-5E54-4A13-9B2B-02269D669FE0}" dt="2022-01-06T13:23:52.001" v="8913" actId="478"/>
          <ac:picMkLst>
            <pc:docMk/>
            <pc:sldMk cId="2655143704" sldId="292"/>
            <ac:picMk id="11" creationId="{664A1E25-E7DD-4781-AE0C-63C2B74B348F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1:51.820" v="9426" actId="20577"/>
        <pc:sldMkLst>
          <pc:docMk/>
          <pc:sldMk cId="14932669" sldId="293"/>
        </pc:sldMkLst>
        <pc:spChg chg="mod">
          <ac:chgData name="Sivakumar Balasubramanian" userId="658ab9e8bd9c46bf" providerId="LiveId" clId="{A5D45D33-5E54-4A13-9B2B-02269D669FE0}" dt="2022-01-07T06:51:51.820" v="9426" actId="20577"/>
          <ac:spMkLst>
            <pc:docMk/>
            <pc:sldMk cId="14932669" sldId="293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2:20:50.295" v="9232" actId="14100"/>
          <ac:spMkLst>
            <pc:docMk/>
            <pc:sldMk cId="14932669" sldId="293"/>
            <ac:spMk id="3" creationId="{6844FBD8-50D1-40CC-97A9-C04FF465223F}"/>
          </ac:spMkLst>
        </pc:spChg>
        <pc:spChg chg="add del mod">
          <ac:chgData name="Sivakumar Balasubramanian" userId="658ab9e8bd9c46bf" providerId="LiveId" clId="{A5D45D33-5E54-4A13-9B2B-02269D669FE0}" dt="2022-01-06T13:27:41.897" v="8972" actId="767"/>
          <ac:spMkLst>
            <pc:docMk/>
            <pc:sldMk cId="14932669" sldId="293"/>
            <ac:spMk id="4" creationId="{AC612B3D-C0EA-4A8C-87C4-43295831B0B9}"/>
          </ac:spMkLst>
        </pc:spChg>
        <pc:picChg chg="add mod">
          <ac:chgData name="Sivakumar Balasubramanian" userId="658ab9e8bd9c46bf" providerId="LiveId" clId="{A5D45D33-5E54-4A13-9B2B-02269D669FE0}" dt="2022-01-07T02:20:42.890" v="9216" actId="1076"/>
          <ac:picMkLst>
            <pc:docMk/>
            <pc:sldMk cId="14932669" sldId="293"/>
            <ac:picMk id="6" creationId="{0F6D1EC5-5BA3-4BFF-B89A-4A327B440F85}"/>
          </ac:picMkLst>
        </pc:picChg>
        <pc:picChg chg="add del mod">
          <ac:chgData name="Sivakumar Balasubramanian" userId="658ab9e8bd9c46bf" providerId="LiveId" clId="{A5D45D33-5E54-4A13-9B2B-02269D669FE0}" dt="2022-01-07T02:20:56.908" v="9234" actId="478"/>
          <ac:picMkLst>
            <pc:docMk/>
            <pc:sldMk cId="14932669" sldId="293"/>
            <ac:picMk id="7" creationId="{EB1DA723-8923-4F7D-89A1-9582B8C0FA53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1:56.600" v="9428"/>
        <pc:sldMkLst>
          <pc:docMk/>
          <pc:sldMk cId="1855791595" sldId="294"/>
        </pc:sldMkLst>
        <pc:spChg chg="mod">
          <ac:chgData name="Sivakumar Balasubramanian" userId="658ab9e8bd9c46bf" providerId="LiveId" clId="{A5D45D33-5E54-4A13-9B2B-02269D669FE0}" dt="2022-01-07T06:51:56.600" v="9428"/>
          <ac:spMkLst>
            <pc:docMk/>
            <pc:sldMk cId="1855791595" sldId="294"/>
            <ac:spMk id="2" creationId="{7C110971-D020-418C-9C8B-2BF37DFB4329}"/>
          </ac:spMkLst>
        </pc:spChg>
        <pc:picChg chg="add mod">
          <ac:chgData name="Sivakumar Balasubramanian" userId="658ab9e8bd9c46bf" providerId="LiveId" clId="{A5D45D33-5E54-4A13-9B2B-02269D669FE0}" dt="2022-01-07T02:21:41.883" v="9251" actId="1035"/>
          <ac:picMkLst>
            <pc:docMk/>
            <pc:sldMk cId="1855791595" sldId="294"/>
            <ac:picMk id="5" creationId="{B72FA70E-0361-4950-A397-5EF4621A34E7}"/>
          </ac:picMkLst>
        </pc:picChg>
        <pc:picChg chg="del">
          <ac:chgData name="Sivakumar Balasubramanian" userId="658ab9e8bd9c46bf" providerId="LiveId" clId="{A5D45D33-5E54-4A13-9B2B-02269D669FE0}" dt="2022-01-07T02:21:00.426" v="9236" actId="478"/>
          <ac:picMkLst>
            <pc:docMk/>
            <pc:sldMk cId="1855791595" sldId="294"/>
            <ac:picMk id="6" creationId="{0F6D1EC5-5BA3-4BFF-B89A-4A327B440F8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1.343" v="9430"/>
        <pc:sldMkLst>
          <pc:docMk/>
          <pc:sldMk cId="3189241115" sldId="295"/>
        </pc:sldMkLst>
        <pc:spChg chg="mod">
          <ac:chgData name="Sivakumar Balasubramanian" userId="658ab9e8bd9c46bf" providerId="LiveId" clId="{A5D45D33-5E54-4A13-9B2B-02269D669FE0}" dt="2022-01-07T06:52:01.343" v="9430"/>
          <ac:spMkLst>
            <pc:docMk/>
            <pc:sldMk cId="3189241115" sldId="295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4:54.935" v="9330" actId="20577"/>
          <ac:spMkLst>
            <pc:docMk/>
            <pc:sldMk cId="3189241115" sldId="295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4:45:20.778" v="9253" actId="478"/>
          <ac:picMkLst>
            <pc:docMk/>
            <pc:sldMk cId="3189241115" sldId="295"/>
            <ac:picMk id="5" creationId="{B72FA70E-0361-4950-A397-5EF4621A34E7}"/>
          </ac:picMkLst>
        </pc:picChg>
        <pc:picChg chg="add mod modCrop">
          <ac:chgData name="Sivakumar Balasubramanian" userId="658ab9e8bd9c46bf" providerId="LiveId" clId="{A5D45D33-5E54-4A13-9B2B-02269D669FE0}" dt="2022-01-07T05:15:13.852" v="9333" actId="1076"/>
          <ac:picMkLst>
            <pc:docMk/>
            <pc:sldMk cId="3189241115" sldId="295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3.499" v="9432"/>
        <pc:sldMkLst>
          <pc:docMk/>
          <pc:sldMk cId="129224615" sldId="296"/>
        </pc:sldMkLst>
        <pc:spChg chg="mod">
          <ac:chgData name="Sivakumar Balasubramanian" userId="658ab9e8bd9c46bf" providerId="LiveId" clId="{A5D45D33-5E54-4A13-9B2B-02269D669FE0}" dt="2022-01-07T06:52:03.499" v="9432"/>
          <ac:spMkLst>
            <pc:docMk/>
            <pc:sldMk cId="129224615" sldId="296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15:26.543" v="9354" actId="20577"/>
          <ac:spMkLst>
            <pc:docMk/>
            <pc:sldMk cId="129224615" sldId="296"/>
            <ac:spMk id="3" creationId="{6844FBD8-50D1-40CC-97A9-C04FF465223F}"/>
          </ac:spMkLst>
        </pc:spChg>
        <pc:picChg chg="add mod">
          <ac:chgData name="Sivakumar Balasubramanian" userId="658ab9e8bd9c46bf" providerId="LiveId" clId="{A5D45D33-5E54-4A13-9B2B-02269D669FE0}" dt="2022-01-07T05:49:22.925" v="9357" actId="1076"/>
          <ac:picMkLst>
            <pc:docMk/>
            <pc:sldMk cId="129224615" sldId="296"/>
            <ac:picMk id="5" creationId="{C5E8A902-2090-484C-9984-9C858CA30948}"/>
          </ac:picMkLst>
        </pc:picChg>
        <pc:picChg chg="del">
          <ac:chgData name="Sivakumar Balasubramanian" userId="658ab9e8bd9c46bf" providerId="LiveId" clId="{A5D45D33-5E54-4A13-9B2B-02269D669FE0}" dt="2022-01-07T05:15:28.076" v="9355" actId="478"/>
          <ac:picMkLst>
            <pc:docMk/>
            <pc:sldMk cId="129224615" sldId="296"/>
            <ac:picMk id="6" creationId="{17C64C07-80BE-4B0B-BF7A-D4C10E5E351C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6.856" v="9434"/>
        <pc:sldMkLst>
          <pc:docMk/>
          <pc:sldMk cId="1746824185" sldId="297"/>
        </pc:sldMkLst>
        <pc:spChg chg="mod">
          <ac:chgData name="Sivakumar Balasubramanian" userId="658ab9e8bd9c46bf" providerId="LiveId" clId="{A5D45D33-5E54-4A13-9B2B-02269D669FE0}" dt="2022-01-07T06:52:06.856" v="9434"/>
          <ac:spMkLst>
            <pc:docMk/>
            <pc:sldMk cId="1746824185" sldId="297"/>
            <ac:spMk id="2" creationId="{7C110971-D020-418C-9C8B-2BF37DFB4329}"/>
          </ac:spMkLst>
        </pc:spChg>
        <pc:spChg chg="mod">
          <ac:chgData name="Sivakumar Balasubramanian" userId="658ab9e8bd9c46bf" providerId="LiveId" clId="{A5D45D33-5E54-4A13-9B2B-02269D669FE0}" dt="2022-01-07T05:50:12.335" v="9369" actId="14100"/>
          <ac:spMkLst>
            <pc:docMk/>
            <pc:sldMk cId="1746824185" sldId="297"/>
            <ac:spMk id="3" creationId="{6844FBD8-50D1-40CC-97A9-C04FF465223F}"/>
          </ac:spMkLst>
        </pc:spChg>
        <pc:picChg chg="del">
          <ac:chgData name="Sivakumar Balasubramanian" userId="658ab9e8bd9c46bf" providerId="LiveId" clId="{A5D45D33-5E54-4A13-9B2B-02269D669FE0}" dt="2022-01-07T05:50:14.187" v="9370" actId="478"/>
          <ac:picMkLst>
            <pc:docMk/>
            <pc:sldMk cId="1746824185" sldId="297"/>
            <ac:picMk id="5" creationId="{C5E8A902-2090-484C-9984-9C858CA30948}"/>
          </ac:picMkLst>
        </pc:picChg>
        <pc:picChg chg="add del mod">
          <ac:chgData name="Sivakumar Balasubramanian" userId="658ab9e8bd9c46bf" providerId="LiveId" clId="{A5D45D33-5E54-4A13-9B2B-02269D669FE0}" dt="2022-01-07T06:46:49.040" v="9385" actId="478"/>
          <ac:picMkLst>
            <pc:docMk/>
            <pc:sldMk cId="1746824185" sldId="297"/>
            <ac:picMk id="6" creationId="{9979E145-4F4C-419D-8E43-4BB312435999}"/>
          </ac:picMkLst>
        </pc:picChg>
        <pc:picChg chg="add del mod">
          <ac:chgData name="Sivakumar Balasubramanian" userId="658ab9e8bd9c46bf" providerId="LiveId" clId="{A5D45D33-5E54-4A13-9B2B-02269D669FE0}" dt="2022-01-07T06:46:49.478" v="9386" actId="478"/>
          <ac:picMkLst>
            <pc:docMk/>
            <pc:sldMk cId="1746824185" sldId="297"/>
            <ac:picMk id="8" creationId="{C367F522-B1EA-4B07-B4C4-8E91F98A7C2E}"/>
          </ac:picMkLst>
        </pc:picChg>
        <pc:picChg chg="add mod">
          <ac:chgData name="Sivakumar Balasubramanian" userId="658ab9e8bd9c46bf" providerId="LiveId" clId="{A5D45D33-5E54-4A13-9B2B-02269D669FE0}" dt="2022-01-07T06:48:24.558" v="9399" actId="1076"/>
          <ac:picMkLst>
            <pc:docMk/>
            <pc:sldMk cId="1746824185" sldId="297"/>
            <ac:picMk id="10" creationId="{455EE295-9A56-4D40-B0BD-96ADAF34C8C2}"/>
          </ac:picMkLst>
        </pc:picChg>
        <pc:picChg chg="add del mod">
          <ac:chgData name="Sivakumar Balasubramanian" userId="658ab9e8bd9c46bf" providerId="LiveId" clId="{A5D45D33-5E54-4A13-9B2B-02269D669FE0}" dt="2022-01-07T06:48:02.789" v="9391" actId="478"/>
          <ac:picMkLst>
            <pc:docMk/>
            <pc:sldMk cId="1746824185" sldId="297"/>
            <ac:picMk id="12" creationId="{7B0FFBF9-703E-4E7A-B9F0-C05438E63734}"/>
          </ac:picMkLst>
        </pc:picChg>
        <pc:picChg chg="add mod">
          <ac:chgData name="Sivakumar Balasubramanian" userId="658ab9e8bd9c46bf" providerId="LiveId" clId="{A5D45D33-5E54-4A13-9B2B-02269D669FE0}" dt="2022-01-07T06:48:25.899" v="9400" actId="1076"/>
          <ac:picMkLst>
            <pc:docMk/>
            <pc:sldMk cId="1746824185" sldId="297"/>
            <ac:picMk id="14" creationId="{BD93DBE5-9A9F-4B6D-BACC-39C578477135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6:52:09.275" v="9436"/>
        <pc:sldMkLst>
          <pc:docMk/>
          <pc:sldMk cId="3045758341" sldId="298"/>
        </pc:sldMkLst>
        <pc:spChg chg="mod">
          <ac:chgData name="Sivakumar Balasubramanian" userId="658ab9e8bd9c46bf" providerId="LiveId" clId="{A5D45D33-5E54-4A13-9B2B-02269D669FE0}" dt="2022-01-07T06:52:09.275" v="9436"/>
          <ac:spMkLst>
            <pc:docMk/>
            <pc:sldMk cId="3045758341" sldId="298"/>
            <ac:spMk id="2" creationId="{7C110971-D020-418C-9C8B-2BF37DFB4329}"/>
          </ac:spMkLst>
        </pc:spChg>
        <pc:picChg chg="add del mod">
          <ac:chgData name="Sivakumar Balasubramanian" userId="658ab9e8bd9c46bf" providerId="LiveId" clId="{A5D45D33-5E54-4A13-9B2B-02269D669FE0}" dt="2022-01-07T06:48:41.283" v="9407" actId="478"/>
          <ac:picMkLst>
            <pc:docMk/>
            <pc:sldMk cId="3045758341" sldId="298"/>
            <ac:picMk id="5" creationId="{9C341A39-51CD-462F-BA08-8DB936CE123E}"/>
          </ac:picMkLst>
        </pc:picChg>
        <pc:picChg chg="add mod">
          <ac:chgData name="Sivakumar Balasubramanian" userId="658ab9e8bd9c46bf" providerId="LiveId" clId="{A5D45D33-5E54-4A13-9B2B-02269D669FE0}" dt="2022-01-07T06:48:58.376" v="9413" actId="1076"/>
          <ac:picMkLst>
            <pc:docMk/>
            <pc:sldMk cId="3045758341" sldId="298"/>
            <ac:picMk id="7" creationId="{CC200612-0D44-471E-8DB5-C0DABD5ADFBA}"/>
          </ac:picMkLst>
        </pc:picChg>
        <pc:picChg chg="del">
          <ac:chgData name="Sivakumar Balasubramanian" userId="658ab9e8bd9c46bf" providerId="LiveId" clId="{A5D45D33-5E54-4A13-9B2B-02269D669FE0}" dt="2022-01-07T06:48:29.286" v="9402" actId="478"/>
          <ac:picMkLst>
            <pc:docMk/>
            <pc:sldMk cId="3045758341" sldId="298"/>
            <ac:picMk id="10" creationId="{455EE295-9A56-4D40-B0BD-96ADAF34C8C2}"/>
          </ac:picMkLst>
        </pc:picChg>
        <pc:picChg chg="del">
          <ac:chgData name="Sivakumar Balasubramanian" userId="658ab9e8bd9c46bf" providerId="LiveId" clId="{A5D45D33-5E54-4A13-9B2B-02269D669FE0}" dt="2022-01-07T06:48:30.613" v="9403" actId="478"/>
          <ac:picMkLst>
            <pc:docMk/>
            <pc:sldMk cId="3045758341" sldId="298"/>
            <ac:picMk id="14" creationId="{BD93DBE5-9A9F-4B6D-BACC-39C578477135}"/>
          </ac:picMkLst>
        </pc:picChg>
      </pc:sldChg>
      <pc:sldChg chg="addSp delSp modSp new mod">
        <pc:chgData name="Sivakumar Balasubramanian" userId="658ab9e8bd9c46bf" providerId="LiveId" clId="{A5D45D33-5E54-4A13-9B2B-02269D669FE0}" dt="2022-01-07T06:58:46.974" v="9561" actId="27636"/>
        <pc:sldMkLst>
          <pc:docMk/>
          <pc:sldMk cId="4050399154" sldId="299"/>
        </pc:sldMkLst>
        <pc:spChg chg="mod">
          <ac:chgData name="Sivakumar Balasubramanian" userId="658ab9e8bd9c46bf" providerId="LiveId" clId="{A5D45D33-5E54-4A13-9B2B-02269D669FE0}" dt="2022-01-07T06:52:12.575" v="9438"/>
          <ac:spMkLst>
            <pc:docMk/>
            <pc:sldMk cId="4050399154" sldId="299"/>
            <ac:spMk id="2" creationId="{331F41F1-789E-4D5E-8792-B7823A8BFF29}"/>
          </ac:spMkLst>
        </pc:spChg>
        <pc:spChg chg="mod">
          <ac:chgData name="Sivakumar Balasubramanian" userId="658ab9e8bd9c46bf" providerId="LiveId" clId="{A5D45D33-5E54-4A13-9B2B-02269D669FE0}" dt="2022-01-07T06:58:46.974" v="9561" actId="27636"/>
          <ac:spMkLst>
            <pc:docMk/>
            <pc:sldMk cId="4050399154" sldId="299"/>
            <ac:spMk id="3" creationId="{BE20FD5E-2DA3-4BC5-8B6D-8E4EB619A9EA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5" creationId="{6B513279-A1E9-4294-A97C-931493866997}"/>
          </ac:spMkLst>
        </pc:spChg>
        <pc:spChg chg="add mod">
          <ac:chgData name="Sivakumar Balasubramanian" userId="658ab9e8bd9c46bf" providerId="LiveId" clId="{A5D45D33-5E54-4A13-9B2B-02269D669FE0}" dt="2022-01-07T06:58:38.217" v="9548" actId="1035"/>
          <ac:spMkLst>
            <pc:docMk/>
            <pc:sldMk cId="4050399154" sldId="299"/>
            <ac:spMk id="6" creationId="{A2A5E084-349B-4D75-A8BF-8C9043B55198}"/>
          </ac:spMkLst>
        </pc:spChg>
        <pc:spChg chg="add del">
          <ac:chgData name="Sivakumar Balasubramanian" userId="658ab9e8bd9c46bf" providerId="LiveId" clId="{A5D45D33-5E54-4A13-9B2B-02269D669FE0}" dt="2022-01-07T06:57:36.127" v="9512"/>
          <ac:spMkLst>
            <pc:docMk/>
            <pc:sldMk cId="4050399154" sldId="299"/>
            <ac:spMk id="8" creationId="{07AF07AE-3A97-42EB-AD7A-2E7E3151EC00}"/>
          </ac:spMkLst>
        </pc:sp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9" creationId="{9FD4B770-F0FD-4711-AFB2-670810B43FEE}"/>
          </ac:picMkLst>
        </pc:picChg>
        <pc:picChg chg="add mod modCrop">
          <ac:chgData name="Sivakumar Balasubramanian" userId="658ab9e8bd9c46bf" providerId="LiveId" clId="{A5D45D33-5E54-4A13-9B2B-02269D669FE0}" dt="2022-01-07T06:58:32.056" v="9532" actId="1036"/>
          <ac:picMkLst>
            <pc:docMk/>
            <pc:sldMk cId="4050399154" sldId="299"/>
            <ac:picMk id="10" creationId="{0B92C935-9A2C-4E10-8C94-8B9E2B21BEB7}"/>
          </ac:picMkLst>
        </pc:picChg>
      </pc:sldChg>
      <pc:sldChg chg="addSp delSp modSp add mod">
        <pc:chgData name="Sivakumar Balasubramanian" userId="658ab9e8bd9c46bf" providerId="LiveId" clId="{A5D45D33-5E54-4A13-9B2B-02269D669FE0}" dt="2022-01-07T07:12:54.952" v="9613" actId="1076"/>
        <pc:sldMkLst>
          <pc:docMk/>
          <pc:sldMk cId="417863985" sldId="300"/>
        </pc:sldMkLst>
        <pc:spChg chg="mod">
          <ac:chgData name="Sivakumar Balasubramanian" userId="658ab9e8bd9c46bf" providerId="LiveId" clId="{A5D45D33-5E54-4A13-9B2B-02269D669FE0}" dt="2022-01-07T07:05:36.018" v="9604" actId="20577"/>
          <ac:spMkLst>
            <pc:docMk/>
            <pc:sldMk cId="417863985" sldId="300"/>
            <ac:spMk id="3" creationId="{BE20FD5E-2DA3-4BC5-8B6D-8E4EB619A9EA}"/>
          </ac:spMkLst>
        </pc:spChg>
        <pc:spChg chg="del">
          <ac:chgData name="Sivakumar Balasubramanian" userId="658ab9e8bd9c46bf" providerId="LiveId" clId="{A5D45D33-5E54-4A13-9B2B-02269D669FE0}" dt="2022-01-07T07:05:40.774" v="9605" actId="478"/>
          <ac:spMkLst>
            <pc:docMk/>
            <pc:sldMk cId="417863985" sldId="300"/>
            <ac:spMk id="5" creationId="{6B513279-A1E9-4294-A97C-931493866997}"/>
          </ac:spMkLst>
        </pc:spChg>
        <pc:spChg chg="del">
          <ac:chgData name="Sivakumar Balasubramanian" userId="658ab9e8bd9c46bf" providerId="LiveId" clId="{A5D45D33-5E54-4A13-9B2B-02269D669FE0}" dt="2022-01-07T07:05:42.998" v="9606" actId="478"/>
          <ac:spMkLst>
            <pc:docMk/>
            <pc:sldMk cId="417863985" sldId="300"/>
            <ac:spMk id="6" creationId="{A2A5E084-349B-4D75-A8BF-8C9043B55198}"/>
          </ac:spMkLst>
        </pc:spChg>
        <pc:picChg chg="add mod">
          <ac:chgData name="Sivakumar Balasubramanian" userId="658ab9e8bd9c46bf" providerId="LiveId" clId="{A5D45D33-5E54-4A13-9B2B-02269D669FE0}" dt="2022-01-07T07:12:54.952" v="9613" actId="1076"/>
          <ac:picMkLst>
            <pc:docMk/>
            <pc:sldMk cId="417863985" sldId="300"/>
            <ac:picMk id="7" creationId="{F3F41EE8-C9D3-4A5C-87A4-7D71BD90DAD6}"/>
          </ac:picMkLst>
        </pc:picChg>
        <pc:picChg chg="del">
          <ac:chgData name="Sivakumar Balasubramanian" userId="658ab9e8bd9c46bf" providerId="LiveId" clId="{A5D45D33-5E54-4A13-9B2B-02269D669FE0}" dt="2022-01-07T07:05:44.418" v="9607" actId="478"/>
          <ac:picMkLst>
            <pc:docMk/>
            <pc:sldMk cId="417863985" sldId="300"/>
            <ac:picMk id="9" creationId="{9FD4B770-F0FD-4711-AFB2-670810B43FEE}"/>
          </ac:picMkLst>
        </pc:picChg>
        <pc:picChg chg="del">
          <ac:chgData name="Sivakumar Balasubramanian" userId="658ab9e8bd9c46bf" providerId="LiveId" clId="{A5D45D33-5E54-4A13-9B2B-02269D669FE0}" dt="2022-01-07T07:05:44.908" v="9608" actId="478"/>
          <ac:picMkLst>
            <pc:docMk/>
            <pc:sldMk cId="417863985" sldId="300"/>
            <ac:picMk id="10" creationId="{0B92C935-9A2C-4E10-8C94-8B9E2B21BEB7}"/>
          </ac:picMkLst>
        </pc:picChg>
      </pc:sldChg>
      <pc:sldMasterChg chg="setBg">
        <pc:chgData name="Sivakumar Balasubramanian" userId="658ab9e8bd9c46bf" providerId="LiveId" clId="{A5D45D33-5E54-4A13-9B2B-02269D669FE0}" dt="2022-01-04T03:01:23.637" v="7655"/>
        <pc:sldMasterMkLst>
          <pc:docMk/>
          <pc:sldMasterMk cId="2512919055" sldId="2147483660"/>
        </pc:sldMasterMkLst>
      </pc:sldMasterChg>
      <pc:sldMasterChg chg="addSp">
        <pc:chgData name="Sivakumar Balasubramanian" userId="658ab9e8bd9c46bf" providerId="LiveId" clId="{A5D45D33-5E54-4A13-9B2B-02269D669FE0}" dt="2022-01-04T03:00:17.862" v="7649"/>
        <pc:sldMasterMkLst>
          <pc:docMk/>
          <pc:sldMasterMk cId="366316738" sldId="2147483672"/>
        </pc:sldMasterMkLst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8" creationId="{79269C06-B1E7-4097-A24A-63527F21C80B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9" creationId="{91AD0D1A-AA4F-4BBA-969E-829C6D6BA708}"/>
          </ac:spMkLst>
        </pc:spChg>
        <pc:spChg chg="add">
          <ac:chgData name="Sivakumar Balasubramanian" userId="658ab9e8bd9c46bf" providerId="LiveId" clId="{A5D45D33-5E54-4A13-9B2B-02269D669FE0}" dt="2022-01-04T03:00:17.862" v="7649"/>
          <ac:spMkLst>
            <pc:docMk/>
            <pc:sldMasterMk cId="366316738" sldId="2147483672"/>
            <ac:spMk id="10" creationId="{21B99829-3D23-49DB-9D5D-8842B13D2F62}"/>
          </ac:spMkLst>
        </pc:spChg>
      </pc:sldMasterChg>
    </pc:docChg>
  </pc:docChgLst>
  <pc:docChgLst>
    <pc:chgData name="Guest User" userId="S::urn:spo:anon#52510197d43e4415918caea0a52f4d41f2dcda81c9be8dbe07738675457337a6::" providerId="AD" clId="Web-{0AFD750B-3750-3A59-0241-A7138FE4CD0C}"/>
    <pc:docChg chg="mod">
      <pc:chgData name="Guest User" userId="S::urn:spo:anon#52510197d43e4415918caea0a52f4d41f2dcda81c9be8dbe07738675457337a6::" providerId="AD" clId="Web-{0AFD750B-3750-3A59-0241-A7138FE4CD0C}" dt="2022-01-07T11:32:08.723" v="1"/>
      <pc:docMkLst>
        <pc:docMk/>
      </pc:docMkLst>
      <pc:sldChg chg="addCm">
        <pc:chgData name="Guest User" userId="S::urn:spo:anon#52510197d43e4415918caea0a52f4d41f2dcda81c9be8dbe07738675457337a6::" providerId="AD" clId="Web-{0AFD750B-3750-3A59-0241-A7138FE4CD0C}" dt="2022-01-07T11:32:08.723" v="1"/>
        <pc:sldMkLst>
          <pc:docMk/>
          <pc:sldMk cId="2063520620" sldId="263"/>
        </pc:sldMkLst>
      </pc:sldChg>
    </pc:docChg>
  </pc:docChgLst>
  <pc:docChgLst>
    <pc:chgData name="Sivakumar Balasubramanian" userId="658ab9e8bd9c46bf" providerId="LiveId" clId="{566FD1DD-1636-4C20-A80F-58D08C1D167D}"/>
    <pc:docChg chg="addSld modSld">
      <pc:chgData name="Sivakumar Balasubramanian" userId="658ab9e8bd9c46bf" providerId="LiveId" clId="{566FD1DD-1636-4C20-A80F-58D08C1D167D}" dt="2021-12-22T04:14:28.576" v="165" actId="20577"/>
      <pc:docMkLst>
        <pc:docMk/>
      </pc:docMkLst>
      <pc:sldChg chg="modSp mod">
        <pc:chgData name="Sivakumar Balasubramanian" userId="658ab9e8bd9c46bf" providerId="LiveId" clId="{566FD1DD-1636-4C20-A80F-58D08C1D167D}" dt="2021-12-22T03:59:55.919" v="37" actId="20577"/>
        <pc:sldMkLst>
          <pc:docMk/>
          <pc:sldMk cId="1993094976" sldId="256"/>
        </pc:sldMkLst>
        <pc:spChg chg="mod">
          <ac:chgData name="Sivakumar Balasubramanian" userId="658ab9e8bd9c46bf" providerId="LiveId" clId="{566FD1DD-1636-4C20-A80F-58D08C1D167D}" dt="2021-12-22T03:59:51.680" v="28" actId="20577"/>
          <ac:spMkLst>
            <pc:docMk/>
            <pc:sldMk cId="1993094976" sldId="256"/>
            <ac:spMk id="2" creationId="{211D3A23-144C-4520-9592-2D5B63CD33CC}"/>
          </ac:spMkLst>
        </pc:spChg>
        <pc:spChg chg="mod">
          <ac:chgData name="Sivakumar Balasubramanian" userId="658ab9e8bd9c46bf" providerId="LiveId" clId="{566FD1DD-1636-4C20-A80F-58D08C1D167D}" dt="2021-12-22T03:59:55.919" v="37" actId="20577"/>
          <ac:spMkLst>
            <pc:docMk/>
            <pc:sldMk cId="1993094976" sldId="256"/>
            <ac:spMk id="3" creationId="{F91CC630-49C5-4F72-B3B4-C05B1B420B15}"/>
          </ac:spMkLst>
        </pc:spChg>
      </pc:sldChg>
      <pc:sldChg chg="modSp new mod">
        <pc:chgData name="Sivakumar Balasubramanian" userId="658ab9e8bd9c46bf" providerId="LiveId" clId="{566FD1DD-1636-4C20-A80F-58D08C1D167D}" dt="2021-12-22T04:14:28.576" v="165" actId="20577"/>
        <pc:sldMkLst>
          <pc:docMk/>
          <pc:sldMk cId="1288948204" sldId="257"/>
        </pc:sldMkLst>
        <pc:spChg chg="mod">
          <ac:chgData name="Sivakumar Balasubramanian" userId="658ab9e8bd9c46bf" providerId="LiveId" clId="{566FD1DD-1636-4C20-A80F-58D08C1D167D}" dt="2021-12-22T04:00:06.375" v="55" actId="20577"/>
          <ac:spMkLst>
            <pc:docMk/>
            <pc:sldMk cId="1288948204" sldId="257"/>
            <ac:spMk id="2" creationId="{DA82E437-B4FD-4A36-B2B9-7C15275F9EC1}"/>
          </ac:spMkLst>
        </pc:spChg>
        <pc:spChg chg="mod">
          <ac:chgData name="Sivakumar Balasubramanian" userId="658ab9e8bd9c46bf" providerId="LiveId" clId="{566FD1DD-1636-4C20-A80F-58D08C1D167D}" dt="2021-12-22T04:14:28.576" v="165" actId="20577"/>
          <ac:spMkLst>
            <pc:docMk/>
            <pc:sldMk cId="1288948204" sldId="257"/>
            <ac:spMk id="3" creationId="{36715598-A2E0-4380-9040-42AADA8EFEDC}"/>
          </ac:spMkLst>
        </pc:spChg>
      </pc:sldChg>
    </pc:docChg>
  </pc:docChgLst>
  <pc:docChgLst>
    <pc:chgData name="Sivakumar Balasubramanian" userId="658ab9e8bd9c46bf" providerId="LiveId" clId="{80B0A7AF-EA59-4C87-943F-ED111C4D52D4}"/>
    <pc:docChg chg="undo custSel modSld">
      <pc:chgData name="Sivakumar Balasubramanian" userId="658ab9e8bd9c46bf" providerId="LiveId" clId="{80B0A7AF-EA59-4C87-943F-ED111C4D52D4}" dt="2022-01-09T05:21:47.197" v="150" actId="207"/>
      <pc:docMkLst>
        <pc:docMk/>
      </pc:docMkLst>
      <pc:sldChg chg="modSp mod">
        <pc:chgData name="Sivakumar Balasubramanian" userId="658ab9e8bd9c46bf" providerId="LiveId" clId="{80B0A7AF-EA59-4C87-943F-ED111C4D52D4}" dt="2022-01-09T05:21:47.197" v="150" actId="207"/>
        <pc:sldMkLst>
          <pc:docMk/>
          <pc:sldMk cId="1993094976" sldId="256"/>
        </pc:sldMkLst>
        <pc:spChg chg="mod">
          <ac:chgData name="Sivakumar Balasubramanian" userId="658ab9e8bd9c46bf" providerId="LiveId" clId="{80B0A7AF-EA59-4C87-943F-ED111C4D52D4}" dt="2022-01-09T05:21:47.197" v="150" actId="207"/>
          <ac:spMkLst>
            <pc:docMk/>
            <pc:sldMk cId="1993094976" sldId="256"/>
            <ac:spMk id="3" creationId="{F91CC630-49C5-4F72-B3B4-C05B1B420B15}"/>
          </ac:spMkLst>
        </pc:spChg>
      </pc:sldChg>
      <pc:sldChg chg="modSp mod modCm">
        <pc:chgData name="Sivakumar Balasubramanian" userId="658ab9e8bd9c46bf" providerId="LiveId" clId="{80B0A7AF-EA59-4C87-943F-ED111C4D52D4}" dt="2022-01-09T04:15:50.353" v="14"/>
        <pc:sldMkLst>
          <pc:docMk/>
          <pc:sldMk cId="1288948204" sldId="257"/>
        </pc:sldMkLst>
        <pc:spChg chg="mod">
          <ac:chgData name="Sivakumar Balasubramanian" userId="658ab9e8bd9c46bf" providerId="LiveId" clId="{80B0A7AF-EA59-4C87-943F-ED111C4D52D4}" dt="2022-01-09T04:15:46.643" v="13" actId="20577"/>
          <ac:spMkLst>
            <pc:docMk/>
            <pc:sldMk cId="1288948204" sldId="257"/>
            <ac:spMk id="3" creationId="{36715598-A2E0-4380-9040-42AADA8EFEDC}"/>
          </ac:spMkLst>
        </pc:spChg>
      </pc:sldChg>
      <pc:sldChg chg="modSp mod modCm">
        <pc:chgData name="Sivakumar Balasubramanian" userId="658ab9e8bd9c46bf" providerId="LiveId" clId="{80B0A7AF-EA59-4C87-943F-ED111C4D52D4}" dt="2022-01-09T04:16:58.508" v="30"/>
        <pc:sldMkLst>
          <pc:docMk/>
          <pc:sldMk cId="2063520620" sldId="263"/>
        </pc:sldMkLst>
        <pc:spChg chg="mod">
          <ac:chgData name="Sivakumar Balasubramanian" userId="658ab9e8bd9c46bf" providerId="LiveId" clId="{80B0A7AF-EA59-4C87-943F-ED111C4D52D4}" dt="2022-01-09T04:16:03.512" v="15" actId="20577"/>
          <ac:spMkLst>
            <pc:docMk/>
            <pc:sldMk cId="2063520620" sldId="263"/>
            <ac:spMk id="3" creationId="{3EDB657A-2204-4E6D-B32F-FFB9716A30DD}"/>
          </ac:spMkLst>
        </pc:spChg>
      </pc:sldChg>
      <pc:sldChg chg="modSp mod">
        <pc:chgData name="Sivakumar Balasubramanian" userId="658ab9e8bd9c46bf" providerId="LiveId" clId="{80B0A7AF-EA59-4C87-943F-ED111C4D52D4}" dt="2022-01-09T04:16:16.643" v="17" actId="20577"/>
        <pc:sldMkLst>
          <pc:docMk/>
          <pc:sldMk cId="301520067" sldId="268"/>
        </pc:sldMkLst>
        <pc:spChg chg="mod">
          <ac:chgData name="Sivakumar Balasubramanian" userId="658ab9e8bd9c46bf" providerId="LiveId" clId="{80B0A7AF-EA59-4C87-943F-ED111C4D52D4}" dt="2022-01-09T04:16:16.643" v="17" actId="20577"/>
          <ac:spMkLst>
            <pc:docMk/>
            <pc:sldMk cId="301520067" sldId="268"/>
            <ac:spMk id="3" creationId="{8512D18A-1EBB-4FAE-9F4B-6DD0AE460A0F}"/>
          </ac:spMkLst>
        </pc:spChg>
      </pc:sldChg>
      <pc:sldChg chg="modSp mod modCm">
        <pc:chgData name="Sivakumar Balasubramanian" userId="658ab9e8bd9c46bf" providerId="LiveId" clId="{80B0A7AF-EA59-4C87-943F-ED111C4D52D4}" dt="2022-01-09T04:16:52.382" v="29"/>
        <pc:sldMkLst>
          <pc:docMk/>
          <pc:sldMk cId="998581141" sldId="276"/>
        </pc:sldMkLst>
        <pc:spChg chg="mod">
          <ac:chgData name="Sivakumar Balasubramanian" userId="658ab9e8bd9c46bf" providerId="LiveId" clId="{80B0A7AF-EA59-4C87-943F-ED111C4D52D4}" dt="2022-01-09T04:16:42.444" v="28" actId="20577"/>
          <ac:spMkLst>
            <pc:docMk/>
            <pc:sldMk cId="998581141" sldId="276"/>
            <ac:spMk id="3" creationId="{CD2A90C7-05E6-4B3E-8BFD-095685186936}"/>
          </ac:spMkLst>
        </pc:spChg>
      </pc:sldChg>
    </pc:docChg>
  </pc:docChgLst>
</pc:chgInfo>
</file>

<file path=ppt/comments/modernComment_101_4CD3C9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F21044-893A-4C65-822F-949BC5005247}" authorId="{B337E12E-38A3-C111-D8DF-1A3EA4356E03}" status="resolved" created="2022-01-07T11:53:08.270">
    <pc:sldMkLst xmlns:pc="http://schemas.microsoft.com/office/powerpoint/2013/main/command">
      <pc:docMk/>
      <pc:sldMk cId="1288948204" sldId="257"/>
    </pc:sldMkLst>
    <p188:txBody>
      <a:bodyPr/>
      <a:lstStyle/>
      <a:p>
        <a:r>
          <a:rPr lang="en-US"/>
          <a:t>"an unknown quantity"</a:t>
        </a:r>
      </a:p>
    </p188:txBody>
  </p188:cm>
</p188:cmLst>
</file>

<file path=ppt/comments/modernComment_107_7AFED3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15F505-84DC-41EB-97C3-E85B7055EDF1}" authorId="{B337E12E-38A3-C111-D8DF-1A3EA4356E03}" status="resolved" created="2022-01-07T11:33:29.063">
    <pc:sldMkLst xmlns:pc="http://schemas.microsoft.com/office/powerpoint/2013/main/command">
      <pc:docMk/>
      <pc:sldMk cId="2063520620" sldId="263"/>
    </pc:sldMkLst>
    <p188:txBody>
      <a:bodyPr/>
      <a:lstStyle/>
      <a:p>
        <a:r>
          <a:rPr lang="en-US"/>
          <a:t>"produce signals that contain"</a:t>
        </a:r>
      </a:p>
    </p188:txBody>
  </p188:cm>
</p188:cmLst>
</file>

<file path=ppt/comments/modernComment_10C_11F8D4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8701AD-B2DC-4A95-AE6C-E40BDE5AF305}" authorId="{B337E12E-38A3-C111-D8DF-1A3EA4356E03}" created="2022-01-07T11:36:02.270">
    <pc:sldMkLst xmlns:pc="http://schemas.microsoft.com/office/powerpoint/2013/main/command">
      <pc:docMk/>
      <pc:sldMk cId="301520067" sldId="268"/>
    </pc:sldMkLst>
    <p188:txBody>
      <a:bodyPr/>
      <a:lstStyle/>
      <a:p>
        <a:r>
          <a:rPr lang="en-US"/>
          <a:t>"converts", "an electrical", </a:t>
        </a:r>
      </a:p>
    </p188:txBody>
  </p188:cm>
</p188:cmLst>
</file>

<file path=ppt/comments/modernComment_114_3B8523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9D5499-E070-45C8-A49D-903796B02208}" authorId="{B337E12E-38A3-C111-D8DF-1A3EA4356E03}" status="resolved" created="2022-01-07T11:41:37.234">
    <pc:sldMkLst xmlns:pc="http://schemas.microsoft.com/office/powerpoint/2013/main/command">
      <pc:docMk/>
      <pc:sldMk cId="998581141" sldId="276"/>
    </pc:sldMkLst>
    <p188:txBody>
      <a:bodyPr/>
      <a:lstStyle/>
      <a:p>
        <a:r>
          <a:rPr lang="en-US"/>
          <a:t>"known accuracy",  "with a standard accuracy"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47FA-2045-4D8D-AA47-B8BC6ADBB0F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FA0-A2A2-4AB4-AB70-5381F3F9D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5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21FA0-A2A2-4AB4-AB70-5381F3F9DA0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3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2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8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5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0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7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33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87560"/>
            <a:ext cx="10515600" cy="50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6D08-F69D-41B8-A008-3F46A40FB14F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AD1F-0C33-4402-AF7A-3365FDAA4B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ED1-CACB-4F6B-AD19-361A34D75417}"/>
              </a:ext>
            </a:extLst>
          </p:cNvPr>
          <p:cNvSpPr txBox="1"/>
          <p:nvPr userDrawn="1"/>
        </p:nvSpPr>
        <p:spPr>
          <a:xfrm>
            <a:off x="9634890" y="648866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Sivakumar Balasubramanian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C5B3C-0A4E-4FE7-9C5F-D12BDF032313}"/>
              </a:ext>
            </a:extLst>
          </p:cNvPr>
          <p:cNvSpPr txBox="1"/>
          <p:nvPr userDrawn="1"/>
        </p:nvSpPr>
        <p:spPr>
          <a:xfrm>
            <a:off x="0" y="6488667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Transducers &amp; Instrumentation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16CE7-99EA-4D98-8FF5-C6B9E04AE32A}"/>
              </a:ext>
            </a:extLst>
          </p:cNvPr>
          <p:cNvSpPr txBox="1"/>
          <p:nvPr userDrawn="1"/>
        </p:nvSpPr>
        <p:spPr>
          <a:xfrm>
            <a:off x="5477883" y="649663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CMC Vellore</a:t>
            </a:r>
          </a:p>
        </p:txBody>
      </p:sp>
    </p:spTree>
    <p:extLst>
      <p:ext uri="{BB962C8B-B14F-4D97-AF65-F5344CB8AC3E}">
        <p14:creationId xmlns:p14="http://schemas.microsoft.com/office/powerpoint/2010/main" val="2512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14_3B85239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4CD3C9EC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7AFED36C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11F8D4C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A23-144C-4520-9592-2D5B63CD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Transducers &amp; Instrumentation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CC630-49C5-4F72-B3B4-C05B1B420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01/01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(Measurement; Transducers; Sensors; Sensor Static Characteristics)</a:t>
            </a:r>
          </a:p>
        </p:txBody>
      </p:sp>
    </p:spTree>
    <p:extLst>
      <p:ext uri="{BB962C8B-B14F-4D97-AF65-F5344CB8AC3E}">
        <p14:creationId xmlns:p14="http://schemas.microsoft.com/office/powerpoint/2010/main" val="19930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D858-85E8-4777-A0ED-4C63E143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D18A-1EBB-4FAE-9F4B-6DD0AE46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Passive vs. Active</a:t>
            </a:r>
          </a:p>
          <a:p>
            <a:pPr lvl="1"/>
            <a:r>
              <a:rPr lang="en-IN" b="1" dirty="0"/>
              <a:t>Passive</a:t>
            </a:r>
            <a:r>
              <a:rPr lang="en-IN" dirty="0"/>
              <a:t>: Do not need additional source of energy to generate a signal in response to the measurand.</a:t>
            </a:r>
          </a:p>
          <a:p>
            <a:pPr marL="457200" lvl="1" indent="0">
              <a:buNone/>
            </a:pPr>
            <a:r>
              <a:rPr lang="en-IN" dirty="0"/>
              <a:t>E.g., Photodiode.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r>
              <a:rPr lang="en-IN" b="1" dirty="0"/>
              <a:t>Active</a:t>
            </a:r>
            <a:r>
              <a:rPr lang="en-IN" dirty="0"/>
              <a:t>: Require external power supply for their operation – excitation signal, which is modified by the measurand.</a:t>
            </a:r>
          </a:p>
          <a:p>
            <a:pPr marL="457200" lvl="1" indent="0">
              <a:buNone/>
            </a:pPr>
            <a:r>
              <a:rPr lang="en-IN" dirty="0"/>
              <a:t>E.g., Resistive strain gauge.</a:t>
            </a:r>
          </a:p>
        </p:txBody>
      </p:sp>
    </p:spTree>
    <p:extLst>
      <p:ext uri="{BB962C8B-B14F-4D97-AF65-F5344CB8AC3E}">
        <p14:creationId xmlns:p14="http://schemas.microsoft.com/office/powerpoint/2010/main" val="321309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D858-85E8-4777-A0ED-4C63E143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D18A-1EBB-4FAE-9F4B-6DD0AE46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Absolute vs. Relative</a:t>
            </a:r>
          </a:p>
          <a:p>
            <a:pPr lvl="1"/>
            <a:r>
              <a:rPr lang="en-IN" b="1" dirty="0"/>
              <a:t>Absolute</a:t>
            </a:r>
            <a:r>
              <a:rPr lang="en-IN" dirty="0"/>
              <a:t>: Measures with respect to an absolute physical scale.</a:t>
            </a:r>
          </a:p>
          <a:p>
            <a:pPr marL="457200" lvl="1" indent="0">
              <a:buNone/>
            </a:pPr>
            <a:r>
              <a:rPr lang="en-IN" dirty="0"/>
              <a:t>E.g., Thermistor’s resistance directly relates to the absolute temperature </a:t>
            </a:r>
            <a:r>
              <a:rPr lang="en-IN"/>
              <a:t>scale in </a:t>
            </a:r>
            <a:r>
              <a:rPr lang="en-IN" dirty="0"/>
              <a:t>Kelvins.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r>
              <a:rPr lang="en-IN" b="1" dirty="0"/>
              <a:t>Relative</a:t>
            </a:r>
            <a:r>
              <a:rPr lang="en-IN" dirty="0"/>
              <a:t>: Measures with respect to a custom set reference.</a:t>
            </a:r>
          </a:p>
          <a:p>
            <a:pPr marL="457200" lvl="1" indent="0">
              <a:buNone/>
            </a:pPr>
            <a:r>
              <a:rPr lang="en-IN" dirty="0"/>
              <a:t>E.g., Thermocouple produces a voltage that is proportional to the temperature gradient between.</a:t>
            </a:r>
          </a:p>
        </p:txBody>
      </p:sp>
    </p:spTree>
    <p:extLst>
      <p:ext uri="{BB962C8B-B14F-4D97-AF65-F5344CB8AC3E}">
        <p14:creationId xmlns:p14="http://schemas.microsoft.com/office/powerpoint/2010/main" val="295791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C78-A31C-47B0-BE31-1FF52F4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FA6C-716D-446D-84B9-490EB89B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Input-Output relationship of a Sensor.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B98522-E7AE-4F73-BE93-C78C0E76440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90850" y="2512566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A5A5C-36D7-44E9-9774-2BD220D20693}"/>
              </a:ext>
            </a:extLst>
          </p:cNvPr>
          <p:cNvCxnSpPr>
            <a:cxnSpLocks/>
          </p:cNvCxnSpPr>
          <p:nvPr/>
        </p:nvCxnSpPr>
        <p:spPr>
          <a:xfrm flipV="1">
            <a:off x="5086348" y="5076764"/>
            <a:ext cx="9525" cy="3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E7D6EB-AE17-4175-974B-87F01291ADD4}"/>
              </a:ext>
            </a:extLst>
          </p:cNvPr>
          <p:cNvCxnSpPr>
            <a:cxnSpLocks/>
          </p:cNvCxnSpPr>
          <p:nvPr/>
        </p:nvCxnSpPr>
        <p:spPr>
          <a:xfrm flipV="1">
            <a:off x="4054788" y="1848785"/>
            <a:ext cx="1548000" cy="1800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0C3103-112F-4B48-BCE2-60E425A46F0D}"/>
              </a:ext>
            </a:extLst>
          </p:cNvPr>
          <p:cNvCxnSpPr>
            <a:cxnSpLocks/>
          </p:cNvCxnSpPr>
          <p:nvPr/>
        </p:nvCxnSpPr>
        <p:spPr>
          <a:xfrm>
            <a:off x="4037499" y="3652669"/>
            <a:ext cx="1548000" cy="18000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50E17-38F8-4D64-8B56-B22029FDBE4F}"/>
              </a:ext>
            </a:extLst>
          </p:cNvPr>
          <p:cNvCxnSpPr>
            <a:cxnSpLocks/>
          </p:cNvCxnSpPr>
          <p:nvPr/>
        </p:nvCxnSpPr>
        <p:spPr>
          <a:xfrm>
            <a:off x="2968938" y="3648785"/>
            <a:ext cx="108585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CD3EA-9D00-4BD6-9D8A-8E4D604DAF24}"/>
                  </a:ext>
                </a:extLst>
              </p:cNvPr>
              <p:cNvSpPr/>
              <p:nvPr/>
            </p:nvSpPr>
            <p:spPr>
              <a:xfrm>
                <a:off x="4076700" y="2102991"/>
                <a:ext cx="2019300" cy="819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CD3EA-9D00-4BD6-9D8A-8E4D604D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2102991"/>
                <a:ext cx="2019300" cy="819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803DEA-F9AB-413C-B229-8417BEA2CF11}"/>
                  </a:ext>
                </a:extLst>
              </p:cNvPr>
              <p:cNvSpPr/>
              <p:nvPr/>
            </p:nvSpPr>
            <p:spPr>
              <a:xfrm>
                <a:off x="4076700" y="4257614"/>
                <a:ext cx="2019300" cy="8191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803DEA-F9AB-413C-B229-8417BEA2C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4257614"/>
                <a:ext cx="2019300" cy="819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owchart: Or 28">
            <a:extLst>
              <a:ext uri="{FF2B5EF4-FFF2-40B4-BE49-F238E27FC236}">
                <a16:creationId xmlns:a16="http://schemas.microsoft.com/office/drawing/2014/main" id="{3B21B202-7661-4FDE-93B9-6EDB92C5E82E}"/>
              </a:ext>
            </a:extLst>
          </p:cNvPr>
          <p:cNvSpPr/>
          <p:nvPr/>
        </p:nvSpPr>
        <p:spPr>
          <a:xfrm>
            <a:off x="6606503" y="3356443"/>
            <a:ext cx="360000" cy="36000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3D6193-48B6-4DF0-8D95-CB8914A00D34}"/>
              </a:ext>
            </a:extLst>
          </p:cNvPr>
          <p:cNvCxnSpPr>
            <a:stCxn id="6" idx="3"/>
            <a:endCxn id="29" idx="0"/>
          </p:cNvCxnSpPr>
          <p:nvPr/>
        </p:nvCxnSpPr>
        <p:spPr>
          <a:xfrm>
            <a:off x="6096000" y="2512566"/>
            <a:ext cx="690503" cy="8438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87CF446-538C-4E93-AC2E-A5477FAB0FD8}"/>
              </a:ext>
            </a:extLst>
          </p:cNvPr>
          <p:cNvCxnSpPr>
            <a:cxnSpLocks/>
            <a:stCxn id="7" idx="3"/>
            <a:endCxn id="29" idx="4"/>
          </p:cNvCxnSpPr>
          <p:nvPr/>
        </p:nvCxnSpPr>
        <p:spPr>
          <a:xfrm flipV="1">
            <a:off x="6096000" y="3716443"/>
            <a:ext cx="690503" cy="95074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E5677F-B9BB-4698-984A-33B406924BDD}"/>
              </a:ext>
            </a:extLst>
          </p:cNvPr>
          <p:cNvCxnSpPr>
            <a:cxnSpLocks/>
          </p:cNvCxnSpPr>
          <p:nvPr/>
        </p:nvCxnSpPr>
        <p:spPr>
          <a:xfrm>
            <a:off x="6966503" y="3536443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31DF6E-1626-4194-890C-B1FC46B75F3B}"/>
                  </a:ext>
                </a:extLst>
              </p:cNvPr>
              <p:cNvSpPr txBox="1"/>
              <p:nvPr/>
            </p:nvSpPr>
            <p:spPr>
              <a:xfrm>
                <a:off x="8069280" y="3230825"/>
                <a:ext cx="31761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31DF6E-1626-4194-890C-B1FC46B7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280" y="3230825"/>
                <a:ext cx="317619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ABADE38-DC43-4594-9D07-9AC31E8712A0}"/>
              </a:ext>
            </a:extLst>
          </p:cNvPr>
          <p:cNvGrpSpPr/>
          <p:nvPr/>
        </p:nvGrpSpPr>
        <p:grpSpPr>
          <a:xfrm>
            <a:off x="2004624" y="2102991"/>
            <a:ext cx="1236236" cy="875876"/>
            <a:chOff x="2004624" y="2329741"/>
            <a:chExt cx="1236236" cy="875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447D03-93F2-4C86-B5A9-3EBFBDE174B9}"/>
                    </a:ext>
                  </a:extLst>
                </p:cNvPr>
                <p:cNvSpPr txBox="1"/>
                <p:nvPr/>
              </p:nvSpPr>
              <p:spPr>
                <a:xfrm>
                  <a:off x="2330115" y="2329741"/>
                  <a:ext cx="58804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IN" sz="3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447D03-93F2-4C86-B5A9-3EBFBDE17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115" y="2329741"/>
                  <a:ext cx="588045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6C3430-68E7-4EB8-B92E-186C3DC82A99}"/>
                </a:ext>
              </a:extLst>
            </p:cNvPr>
            <p:cNvSpPr txBox="1"/>
            <p:nvPr/>
          </p:nvSpPr>
          <p:spPr>
            <a:xfrm>
              <a:off x="2004624" y="283628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(Measurand)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A3CFBE-E3E5-4677-8933-791AF994B720}"/>
              </a:ext>
            </a:extLst>
          </p:cNvPr>
          <p:cNvGrpSpPr/>
          <p:nvPr/>
        </p:nvGrpSpPr>
        <p:grpSpPr>
          <a:xfrm>
            <a:off x="1771085" y="3378366"/>
            <a:ext cx="1608133" cy="780707"/>
            <a:chOff x="667946" y="3614545"/>
            <a:chExt cx="1608133" cy="7807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D99CBA-7D2B-4501-B979-AA45F928BEFC}"/>
                    </a:ext>
                  </a:extLst>
                </p:cNvPr>
                <p:cNvSpPr txBox="1"/>
                <p:nvPr/>
              </p:nvSpPr>
              <p:spPr>
                <a:xfrm>
                  <a:off x="1206011" y="3614545"/>
                  <a:ext cx="53200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D99CBA-7D2B-4501-B979-AA45F928B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011" y="3614545"/>
                  <a:ext cx="53200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BEF203-1EF8-4B28-A570-D41A8A17F5EB}"/>
                </a:ext>
              </a:extLst>
            </p:cNvPr>
            <p:cNvSpPr txBox="1"/>
            <p:nvPr/>
          </p:nvSpPr>
          <p:spPr>
            <a:xfrm>
              <a:off x="667946" y="4025920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(Modifying Input)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3C31E7-833B-4E73-BDAD-1A8C8563D2E5}"/>
              </a:ext>
            </a:extLst>
          </p:cNvPr>
          <p:cNvGrpSpPr/>
          <p:nvPr/>
        </p:nvGrpSpPr>
        <p:grpSpPr>
          <a:xfrm>
            <a:off x="4269457" y="5441579"/>
            <a:ext cx="1633781" cy="800701"/>
            <a:chOff x="4269457" y="5668329"/>
            <a:chExt cx="1633781" cy="800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5D0D3DF-8F81-4B17-A668-558C0C99F717}"/>
                    </a:ext>
                  </a:extLst>
                </p:cNvPr>
                <p:cNvSpPr txBox="1"/>
                <p:nvPr/>
              </p:nvSpPr>
              <p:spPr>
                <a:xfrm>
                  <a:off x="4895078" y="5668329"/>
                  <a:ext cx="382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5D0D3DF-8F81-4B17-A668-558C0C99F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078" y="5668329"/>
                  <a:ext cx="382541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C16F76-15DB-4830-8A4C-6CD1D5317B30}"/>
                </a:ext>
              </a:extLst>
            </p:cNvPr>
            <p:cNvSpPr txBox="1"/>
            <p:nvPr/>
          </p:nvSpPr>
          <p:spPr>
            <a:xfrm>
              <a:off x="4269457" y="6099698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(Interfering Input)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964809-2C8E-4719-95BA-D1405A428775}"/>
                  </a:ext>
                </a:extLst>
              </p:cNvPr>
              <p:cNvSpPr txBox="1"/>
              <p:nvPr/>
            </p:nvSpPr>
            <p:spPr>
              <a:xfrm>
                <a:off x="8052353" y="4256867"/>
                <a:ext cx="32399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964809-2C8E-4719-95BA-D1405A42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53" y="4256867"/>
                <a:ext cx="323999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ABA19-9BAA-4243-A4E3-85232E0EC658}"/>
                  </a:ext>
                </a:extLst>
              </p:cNvPr>
              <p:cNvSpPr txBox="1"/>
              <p:nvPr/>
            </p:nvSpPr>
            <p:spPr>
              <a:xfrm>
                <a:off x="8147764" y="5130751"/>
                <a:ext cx="30491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ABA19-9BAA-4243-A4E3-85232E0E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764" y="5130751"/>
                <a:ext cx="304916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61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C78-A31C-47B0-BE31-1FF52F4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FA6C-716D-446D-84B9-490EB89B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Examples of different types of inputs.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0D37F-B80F-4DEF-935D-9EC186B92084}"/>
              </a:ext>
            </a:extLst>
          </p:cNvPr>
          <p:cNvSpPr/>
          <p:nvPr/>
        </p:nvSpPr>
        <p:spPr>
          <a:xfrm>
            <a:off x="1171575" y="1824333"/>
            <a:ext cx="21339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Manometer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543B99-CC88-4F04-BDC9-63965722FF9A}"/>
              </a:ext>
            </a:extLst>
          </p:cNvPr>
          <p:cNvSpPr/>
          <p:nvPr/>
        </p:nvSpPr>
        <p:spPr>
          <a:xfrm>
            <a:off x="8282710" y="1824333"/>
            <a:ext cx="23134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Strain gauge</a:t>
            </a:r>
          </a:p>
        </p:txBody>
      </p:sp>
    </p:spTree>
    <p:extLst>
      <p:ext uri="{BB962C8B-B14F-4D97-AF65-F5344CB8AC3E}">
        <p14:creationId xmlns:p14="http://schemas.microsoft.com/office/powerpoint/2010/main" val="214872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C78-A31C-47B0-BE31-1FF52F42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for compensation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CFA6C-716D-446D-84B9-490EB89B3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3600"/>
                <a:ext cx="10515600" cy="440395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b="1" dirty="0"/>
                  <a:t>Design for inherent insensitivity</a:t>
                </a:r>
              </a:p>
              <a:p>
                <a:pPr lvl="1"/>
                <a:r>
                  <a:rPr lang="en-IN" dirty="0"/>
                  <a:t>Design to minimise sensitivity to interfering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/>
                  <a:t> and modifying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b="1" dirty="0"/>
                  <a:t>Feedback compensation</a:t>
                </a:r>
              </a:p>
              <a:p>
                <a:pPr lvl="1"/>
                <a:r>
                  <a:rPr lang="en-IN" dirty="0"/>
                  <a:t>Use –ve feedback with high-gain to improve sensor characteristics.</a:t>
                </a:r>
              </a:p>
              <a:p>
                <a:pPr lvl="1"/>
                <a:endParaRPr lang="en-IN" dirty="0"/>
              </a:p>
              <a:p>
                <a:r>
                  <a:rPr lang="en-IN" b="1" dirty="0"/>
                  <a:t>Filtering</a:t>
                </a:r>
              </a:p>
              <a:p>
                <a:pPr lvl="1"/>
                <a:r>
                  <a:rPr lang="en-IN" dirty="0"/>
                  <a:t>Attenuating interfering and modifying inputs, or their effect on the output.</a:t>
                </a:r>
              </a:p>
              <a:p>
                <a:endParaRPr lang="en-IN" dirty="0"/>
              </a:p>
              <a:p>
                <a:r>
                  <a:rPr lang="en-IN" b="1" dirty="0"/>
                  <a:t>Opposing inputs</a:t>
                </a:r>
              </a:p>
              <a:p>
                <a:pPr lvl="1"/>
                <a:r>
                  <a:rPr lang="en-IN" dirty="0"/>
                  <a:t>Use of additional interfering inputs to cancel undesired output components.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CFA6C-716D-446D-84B9-490EB89B3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3600"/>
                <a:ext cx="10515600" cy="4403954"/>
              </a:xfrm>
              <a:blipFill>
                <a:blip r:embed="rId3"/>
                <a:stretch>
                  <a:fillRect l="-928" t="-36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40DCBE-CC18-485B-A211-BE2BD935E2FB}"/>
                  </a:ext>
                </a:extLst>
              </p:cNvPr>
              <p:cNvSpPr txBox="1"/>
              <p:nvPr/>
            </p:nvSpPr>
            <p:spPr>
              <a:xfrm>
                <a:off x="3685981" y="1268046"/>
                <a:ext cx="4820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40DCBE-CC18-485B-A211-BE2BD935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981" y="1268046"/>
                <a:ext cx="4820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7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FB81-6F5D-4DB6-ADC4-C3A7BB0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sensor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0C7-05E6-4B3E-8BFD-095685186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sensors are non-linear dynamical systems.</a:t>
            </a:r>
          </a:p>
          <a:p>
            <a:pPr lvl="1"/>
            <a:r>
              <a:rPr lang="en-IN" dirty="0"/>
              <a:t>Static and/or Linear approximations are often possible and very useful.</a:t>
            </a:r>
          </a:p>
          <a:p>
            <a:pPr lvl="1"/>
            <a:endParaRPr lang="en-IN" dirty="0"/>
          </a:p>
          <a:p>
            <a:r>
              <a:rPr lang="en-IN" dirty="0"/>
              <a:t>General sensor characteristics are divided into static and dynamic characteristics.</a:t>
            </a:r>
          </a:p>
          <a:p>
            <a:pPr lvl="1"/>
            <a:r>
              <a:rPr lang="en-IN" b="1" dirty="0"/>
              <a:t>Static characteristics. </a:t>
            </a:r>
            <a:r>
              <a:rPr lang="en-IN" dirty="0"/>
              <a:t>Response to constant or slow varying measurands.</a:t>
            </a:r>
            <a:endParaRPr lang="en-IN" b="1" dirty="0"/>
          </a:p>
          <a:p>
            <a:pPr lvl="1"/>
            <a:r>
              <a:rPr lang="en-IN" b="1" dirty="0"/>
              <a:t>Dynamic characteristics. </a:t>
            </a:r>
            <a:r>
              <a:rPr lang="en-IN" dirty="0"/>
              <a:t>Response to time varying measurands.</a:t>
            </a:r>
          </a:p>
        </p:txBody>
      </p:sp>
    </p:spTree>
    <p:extLst>
      <p:ext uri="{BB962C8B-B14F-4D97-AF65-F5344CB8AC3E}">
        <p14:creationId xmlns:p14="http://schemas.microsoft.com/office/powerpoint/2010/main" val="30846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FB81-6F5D-4DB6-ADC4-C3A7BB0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A90C7-05E6-4B3E-8BFD-095685186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800"/>
                <a:ext cx="10515600" cy="516255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IN" dirty="0"/>
                  <a:t>General input-output relationship for a constant input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800" b="0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All inputs are fixed, except one is kept at some constant value.</a:t>
                </a:r>
              </a:p>
              <a:p>
                <a:r>
                  <a:rPr lang="en-IN" dirty="0"/>
                  <a:t>We should be able to control these inputs.</a:t>
                </a:r>
              </a:p>
              <a:p>
                <a:r>
                  <a:rPr lang="en-IN" dirty="0"/>
                  <a:t>We must be able to measure the desired input with high accuracy.</a:t>
                </a:r>
              </a:p>
              <a:p>
                <a:r>
                  <a:rPr lang="en-IN" dirty="0"/>
                  <a:t>How do we know the input values of the measurand (desired input)?</a:t>
                </a:r>
              </a:p>
              <a:p>
                <a:pPr lvl="1"/>
                <a:r>
                  <a:rPr lang="en-IN" dirty="0"/>
                  <a:t>Use a standard with known accuracy.</a:t>
                </a:r>
              </a:p>
              <a:p>
                <a:pPr lvl="1"/>
                <a:r>
                  <a:rPr lang="en-IN" dirty="0"/>
                  <a:t>Standard is just another measuring device; has the highest possible accuracy level.</a:t>
                </a:r>
              </a:p>
              <a:p>
                <a:pPr lvl="1"/>
                <a:r>
                  <a:rPr lang="en-IN" dirty="0"/>
                  <a:t>Rule of thumb: input must be measured with a standard having an accuracy at least 4 times better than the desired accuracy.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2A90C7-05E6-4B3E-8BFD-095685186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800"/>
                <a:ext cx="10515600" cy="5162550"/>
              </a:xfrm>
              <a:blipFill>
                <a:blip r:embed="rId3"/>
                <a:stretch>
                  <a:fillRect l="-1217" t="-1889" b="-2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811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FB81-6F5D-4DB6-ADC4-C3A7BB0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0C7-05E6-4B3E-8BFD-09568518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General Procedure: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Identify all possible inputs to the sensor and choose the desired inputs.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Get the necessary devices to vary all desired inputs over the necessary range. Use the appropriate standard for measuring the input levels.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Holding all other inputs constant, vary the desired inputs and record the output(s).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Develop the desired input-output model.</a:t>
            </a:r>
          </a:p>
        </p:txBody>
      </p:sp>
    </p:spTree>
    <p:extLst>
      <p:ext uri="{BB962C8B-B14F-4D97-AF65-F5344CB8AC3E}">
        <p14:creationId xmlns:p14="http://schemas.microsoft.com/office/powerpoint/2010/main" val="337228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2F7-7CE8-45EF-BFF1-22C0AD64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characteristics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14F21-1E54-486A-8945-9B34F17134D1}"/>
              </a:ext>
            </a:extLst>
          </p:cNvPr>
          <p:cNvSpPr/>
          <p:nvPr/>
        </p:nvSpPr>
        <p:spPr>
          <a:xfrm>
            <a:off x="2986087" y="1323975"/>
            <a:ext cx="2219325" cy="1000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E8BBE-1493-4E3C-B70A-F27E8B1098B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66875" y="1824038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99C2C2-6760-4E73-B405-912404E547F1}"/>
              </a:ext>
            </a:extLst>
          </p:cNvPr>
          <p:cNvCxnSpPr>
            <a:cxnSpLocks/>
          </p:cNvCxnSpPr>
          <p:nvPr/>
        </p:nvCxnSpPr>
        <p:spPr>
          <a:xfrm>
            <a:off x="5205412" y="1824038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/>
              <p:nvPr/>
            </p:nvSpPr>
            <p:spPr>
              <a:xfrm>
                <a:off x="6524624" y="1531649"/>
                <a:ext cx="1047749" cy="5847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4" y="1531649"/>
                <a:ext cx="10477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C41346-DCA5-4227-9B10-9F0742F53043}"/>
              </a:ext>
            </a:extLst>
          </p:cNvPr>
          <p:cNvCxnSpPr>
            <a:cxnSpLocks/>
          </p:cNvCxnSpPr>
          <p:nvPr/>
        </p:nvCxnSpPr>
        <p:spPr>
          <a:xfrm>
            <a:off x="7572373" y="1828799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/>
              <p:nvPr/>
            </p:nvSpPr>
            <p:spPr>
              <a:xfrm>
                <a:off x="1008746" y="1435507"/>
                <a:ext cx="6581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46" y="1435507"/>
                <a:ext cx="65812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/>
              <p:nvPr/>
            </p:nvSpPr>
            <p:spPr>
              <a:xfrm>
                <a:off x="8891585" y="1435507"/>
                <a:ext cx="70615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585" y="1435507"/>
                <a:ext cx="70615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68D3C8-1B12-46F7-9E66-827CDAA9B9E4}"/>
                  </a:ext>
                </a:extLst>
              </p:cNvPr>
              <p:cNvSpPr txBox="1"/>
              <p:nvPr/>
            </p:nvSpPr>
            <p:spPr>
              <a:xfrm>
                <a:off x="1815029" y="2938937"/>
                <a:ext cx="22680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68D3C8-1B12-46F7-9E66-827CDAA9B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029" y="2938937"/>
                <a:ext cx="22680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FC5BEA-1C80-4B49-82A3-8CC8728C928E}"/>
                  </a:ext>
                </a:extLst>
              </p:cNvPr>
              <p:cNvSpPr txBox="1"/>
              <p:nvPr/>
            </p:nvSpPr>
            <p:spPr>
              <a:xfrm>
                <a:off x="1749690" y="3805237"/>
                <a:ext cx="23987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FC5BEA-1C80-4B49-82A3-8CC8728C9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90" y="3805237"/>
                <a:ext cx="239873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8F23D00-2E9A-4EFE-87DB-A31ED9430B7C}"/>
              </a:ext>
            </a:extLst>
          </p:cNvPr>
          <p:cNvSpPr txBox="1"/>
          <p:nvPr/>
        </p:nvSpPr>
        <p:spPr>
          <a:xfrm>
            <a:off x="1008746" y="4671537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Under ideal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98A4B-7164-4BB9-BAE9-0DEEB77959BF}"/>
                  </a:ext>
                </a:extLst>
              </p:cNvPr>
              <p:cNvSpPr txBox="1"/>
              <p:nvPr/>
            </p:nvSpPr>
            <p:spPr>
              <a:xfrm>
                <a:off x="1666649" y="5422493"/>
                <a:ext cx="30704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98A4B-7164-4BB9-BAE9-0DEEB779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649" y="5422493"/>
                <a:ext cx="3070456" cy="553998"/>
              </a:xfrm>
              <a:prstGeom prst="rect">
                <a:avLst/>
              </a:prstGeom>
              <a:blipFill>
                <a:blip r:embed="rId7"/>
                <a:stretch>
                  <a:fillRect t="-25556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6528A0-EFA0-4397-87D5-F3EDF9C49E40}"/>
                  </a:ext>
                </a:extLst>
              </p:cNvPr>
              <p:cNvSpPr txBox="1"/>
              <p:nvPr/>
            </p:nvSpPr>
            <p:spPr>
              <a:xfrm>
                <a:off x="3756614" y="4579204"/>
                <a:ext cx="17352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6528A0-EFA0-4397-87D5-F3EDF9C4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614" y="4579204"/>
                <a:ext cx="17352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/>
              <p:nvPr/>
            </p:nvSpPr>
            <p:spPr>
              <a:xfrm>
                <a:off x="5601484" y="1243073"/>
                <a:ext cx="5270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484" y="1243073"/>
                <a:ext cx="5270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FBE8A05-0909-45FD-AF28-757FC0844BFC}"/>
              </a:ext>
            </a:extLst>
          </p:cNvPr>
          <p:cNvGrpSpPr/>
          <p:nvPr/>
        </p:nvGrpSpPr>
        <p:grpSpPr>
          <a:xfrm>
            <a:off x="6674162" y="2444352"/>
            <a:ext cx="4434845" cy="4072832"/>
            <a:chOff x="6674162" y="2444352"/>
            <a:chExt cx="4434845" cy="4072832"/>
          </a:xfrm>
        </p:grpSpPr>
        <p:pic>
          <p:nvPicPr>
            <p:cNvPr id="24" name="Picture 23" descr="Chart, line chart&#10;&#10;Description automatically generated">
              <a:extLst>
                <a:ext uri="{FF2B5EF4-FFF2-40B4-BE49-F238E27FC236}">
                  <a16:creationId xmlns:a16="http://schemas.microsoft.com/office/drawing/2014/main" id="{A79C7F10-4802-4E85-8D82-E1B6B210D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4162" y="2821480"/>
              <a:ext cx="4434845" cy="369570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59746-0D17-42EE-82E6-34E497401FF6}"/>
                </a:ext>
              </a:extLst>
            </p:cNvPr>
            <p:cNvSpPr txBox="1"/>
            <p:nvPr/>
          </p:nvSpPr>
          <p:spPr>
            <a:xfrm>
              <a:off x="7628567" y="2444352"/>
              <a:ext cx="3480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Measurand vs. Sensor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84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B19452C7-515F-4882-B123-0CC23FAA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393" y="2645356"/>
            <a:ext cx="4987990" cy="4156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E12F7-7CE8-45EF-BFF1-22C0AD64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characteristics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14F21-1E54-486A-8945-9B34F17134D1}"/>
              </a:ext>
            </a:extLst>
          </p:cNvPr>
          <p:cNvSpPr/>
          <p:nvPr/>
        </p:nvSpPr>
        <p:spPr>
          <a:xfrm>
            <a:off x="3726798" y="1130584"/>
            <a:ext cx="2219325" cy="1000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E8BBE-1493-4E3C-B70A-F27E8B1098B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07586" y="1630647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99C2C2-6760-4E73-B405-912404E547F1}"/>
              </a:ext>
            </a:extLst>
          </p:cNvPr>
          <p:cNvCxnSpPr>
            <a:cxnSpLocks/>
          </p:cNvCxnSpPr>
          <p:nvPr/>
        </p:nvCxnSpPr>
        <p:spPr>
          <a:xfrm>
            <a:off x="5946123" y="1630647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/>
              <p:nvPr/>
            </p:nvSpPr>
            <p:spPr>
              <a:xfrm>
                <a:off x="7265335" y="1338258"/>
                <a:ext cx="1047749" cy="5847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335" y="1338258"/>
                <a:ext cx="104774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C41346-DCA5-4227-9B10-9F0742F53043}"/>
              </a:ext>
            </a:extLst>
          </p:cNvPr>
          <p:cNvCxnSpPr>
            <a:cxnSpLocks/>
          </p:cNvCxnSpPr>
          <p:nvPr/>
        </p:nvCxnSpPr>
        <p:spPr>
          <a:xfrm>
            <a:off x="8313084" y="1635408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/>
              <p:nvPr/>
            </p:nvSpPr>
            <p:spPr>
              <a:xfrm>
                <a:off x="1749457" y="1242116"/>
                <a:ext cx="65812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57" y="1242116"/>
                <a:ext cx="65812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/>
              <p:nvPr/>
            </p:nvSpPr>
            <p:spPr>
              <a:xfrm>
                <a:off x="9632296" y="1242116"/>
                <a:ext cx="7061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96" y="1242116"/>
                <a:ext cx="70615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/>
              <p:nvPr/>
            </p:nvSpPr>
            <p:spPr>
              <a:xfrm>
                <a:off x="6342195" y="1049682"/>
                <a:ext cx="5645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195" y="1049682"/>
                <a:ext cx="56457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5D44CC8-32BA-415E-82FD-741E945DA453}"/>
              </a:ext>
            </a:extLst>
          </p:cNvPr>
          <p:cNvSpPr txBox="1"/>
          <p:nvPr/>
        </p:nvSpPr>
        <p:spPr>
          <a:xfrm>
            <a:off x="1403617" y="2740782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 reality,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63C8F6-999B-411C-932B-81038153F519}"/>
                  </a:ext>
                </a:extLst>
              </p:cNvPr>
              <p:cNvSpPr txBox="1"/>
              <p:nvPr/>
            </p:nvSpPr>
            <p:spPr>
              <a:xfrm>
                <a:off x="1478574" y="3541860"/>
                <a:ext cx="2364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63C8F6-999B-411C-932B-81038153F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74" y="3541860"/>
                <a:ext cx="236468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F209D-EBCC-4A29-86CF-C59E5CFFB611}"/>
                  </a:ext>
                </a:extLst>
              </p:cNvPr>
              <p:cNvSpPr txBox="1"/>
              <p:nvPr/>
            </p:nvSpPr>
            <p:spPr>
              <a:xfrm>
                <a:off x="1226934" y="4312161"/>
                <a:ext cx="27180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F209D-EBCC-4A29-86CF-C59E5CFF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34" y="4312161"/>
                <a:ext cx="2718052" cy="625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B98ADC5-08E8-4A5E-988F-CF46EC8A983C}"/>
              </a:ext>
            </a:extLst>
          </p:cNvPr>
          <p:cNvSpPr txBox="1"/>
          <p:nvPr/>
        </p:nvSpPr>
        <p:spPr>
          <a:xfrm>
            <a:off x="6706743" y="235773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Measurand vs. Sensor Output</a:t>
            </a:r>
          </a:p>
        </p:txBody>
      </p:sp>
    </p:spTree>
    <p:extLst>
      <p:ext uri="{BB962C8B-B14F-4D97-AF65-F5344CB8AC3E}">
        <p14:creationId xmlns:p14="http://schemas.microsoft.com/office/powerpoint/2010/main" val="34415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437-B4FD-4A36-B2B9-7C15275F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598-A2E0-4380-9040-42AADA8E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measurement?</a:t>
            </a:r>
          </a:p>
          <a:p>
            <a:pPr marL="0" indent="0" algn="ctr">
              <a:buNone/>
            </a:pPr>
            <a:r>
              <a:rPr lang="en-IN" i="1" dirty="0">
                <a:solidFill>
                  <a:srgbClr val="C00000"/>
                </a:solidFill>
              </a:rPr>
              <a:t>A process of comparing an unknown quantity with a known or standard quantity.</a:t>
            </a:r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  <a:p>
            <a:r>
              <a:rPr lang="en-IN" dirty="0"/>
              <a:t>Different levels of measurements:</a:t>
            </a:r>
          </a:p>
          <a:p>
            <a:pPr lvl="1"/>
            <a:r>
              <a:rPr lang="en-IN" dirty="0"/>
              <a:t>Nominal</a:t>
            </a:r>
          </a:p>
          <a:p>
            <a:pPr lvl="1"/>
            <a:r>
              <a:rPr lang="en-IN" dirty="0"/>
              <a:t>Ordinal</a:t>
            </a:r>
          </a:p>
          <a:p>
            <a:pPr lvl="1"/>
            <a:r>
              <a:rPr lang="en-IN" dirty="0"/>
              <a:t>Interval</a:t>
            </a:r>
          </a:p>
          <a:p>
            <a:pPr lvl="1"/>
            <a:r>
              <a:rPr lang="en-IN" dirty="0"/>
              <a:t>Ratio</a:t>
            </a:r>
          </a:p>
          <a:p>
            <a:pPr lvl="1"/>
            <a:endParaRPr lang="en-IN" dirty="0"/>
          </a:p>
          <a:p>
            <a:r>
              <a:rPr lang="en-IN" dirty="0"/>
              <a:t>In the physical science, we primarily use interval or ratio scales for measuring physical quantities.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94820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E235-1BEA-4B30-814E-15074C53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Sensor characteristics – Systematic &amp; Random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B857-CA25-40F8-8308-BEF5FDB6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833378"/>
          </a:xfrm>
        </p:spPr>
        <p:txBody>
          <a:bodyPr/>
          <a:lstStyle/>
          <a:p>
            <a:r>
              <a:rPr lang="en-IN" dirty="0"/>
              <a:t>Repeated measurements for a fixed value of the measurand.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07435-0017-4F09-A232-F11578BE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918820"/>
            <a:ext cx="11372850" cy="7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5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E235-1BEA-4B30-814E-15074C53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characteristics: Sources of Systematic Error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3024E-67E8-459D-BC4E-9408DA2C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7560"/>
            <a:ext cx="10991850" cy="5054720"/>
          </a:xfrm>
        </p:spPr>
        <p:txBody>
          <a:bodyPr/>
          <a:lstStyle/>
          <a:p>
            <a:r>
              <a:rPr lang="en-IN" b="1" dirty="0"/>
              <a:t>Errors in calibration</a:t>
            </a:r>
            <a:r>
              <a:rPr lang="en-IN" dirty="0"/>
              <a:t>: Mistake in the chosen model.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44E66D8-A9D7-4469-B8D6-DFF1D0C9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32" y="2011220"/>
            <a:ext cx="4673136" cy="38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E235-1BEA-4B30-814E-15074C53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characteristics: Sources of Systematic Error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3024E-67E8-459D-BC4E-9408DA2C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7560"/>
            <a:ext cx="11363325" cy="5054720"/>
          </a:xfrm>
        </p:spPr>
        <p:txBody>
          <a:bodyPr/>
          <a:lstStyle/>
          <a:p>
            <a:r>
              <a:rPr lang="en-IN" b="1" dirty="0"/>
              <a:t>Loading effects:</a:t>
            </a:r>
            <a:r>
              <a:rPr lang="en-IN" dirty="0"/>
              <a:t> The measurement system affects the measurand.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E99436B-B15B-49E6-804F-BB2E7C192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2109788"/>
            <a:ext cx="7667625" cy="28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E235-1BEA-4B30-814E-15074C53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characteristics: Sources of Systematic Error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3024E-67E8-459D-BC4E-9408DA2C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7560"/>
            <a:ext cx="11363325" cy="5054720"/>
          </a:xfrm>
        </p:spPr>
        <p:txBody>
          <a:bodyPr/>
          <a:lstStyle/>
          <a:p>
            <a:r>
              <a:rPr lang="en-IN" b="1" dirty="0"/>
              <a:t>Effect of other variables:</a:t>
            </a:r>
            <a:r>
              <a:rPr lang="en-IN" dirty="0"/>
              <a:t> Effect of some unaccounted variable.</a:t>
            </a:r>
          </a:p>
        </p:txBody>
      </p:sp>
    </p:spTree>
    <p:extLst>
      <p:ext uri="{BB962C8B-B14F-4D97-AF65-F5344CB8AC3E}">
        <p14:creationId xmlns:p14="http://schemas.microsoft.com/office/powerpoint/2010/main" val="379354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E235-1BEA-4B30-814E-15074C53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characteristics: Sources of Random Error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3024E-67E8-459D-BC4E-9408DA2C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87560"/>
            <a:ext cx="11363325" cy="5054720"/>
          </a:xfrm>
        </p:spPr>
        <p:txBody>
          <a:bodyPr/>
          <a:lstStyle/>
          <a:p>
            <a:r>
              <a:rPr lang="en-IN" dirty="0"/>
              <a:t>Arise from the measurement system, the experimental system, and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406354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2F7-7CE8-45EF-BFF1-22C0AD64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characteristics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14F21-1E54-486A-8945-9B34F17134D1}"/>
              </a:ext>
            </a:extLst>
          </p:cNvPr>
          <p:cNvSpPr/>
          <p:nvPr/>
        </p:nvSpPr>
        <p:spPr>
          <a:xfrm>
            <a:off x="2317098" y="1078071"/>
            <a:ext cx="2219325" cy="1000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E8BBE-1493-4E3C-B70A-F27E8B1098B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97886" y="1578134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99C2C2-6760-4E73-B405-912404E547F1}"/>
              </a:ext>
            </a:extLst>
          </p:cNvPr>
          <p:cNvCxnSpPr>
            <a:cxnSpLocks/>
          </p:cNvCxnSpPr>
          <p:nvPr/>
        </p:nvCxnSpPr>
        <p:spPr>
          <a:xfrm>
            <a:off x="4536423" y="1578134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/>
              <p:nvPr/>
            </p:nvSpPr>
            <p:spPr>
              <a:xfrm>
                <a:off x="5855635" y="1285745"/>
                <a:ext cx="1047749" cy="5847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635" y="1285745"/>
                <a:ext cx="10477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C41346-DCA5-4227-9B10-9F0742F53043}"/>
              </a:ext>
            </a:extLst>
          </p:cNvPr>
          <p:cNvCxnSpPr>
            <a:cxnSpLocks/>
          </p:cNvCxnSpPr>
          <p:nvPr/>
        </p:nvCxnSpPr>
        <p:spPr>
          <a:xfrm>
            <a:off x="6903384" y="1582895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/>
              <p:nvPr/>
            </p:nvSpPr>
            <p:spPr>
              <a:xfrm>
                <a:off x="339757" y="1189603"/>
                <a:ext cx="65812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7" y="1189603"/>
                <a:ext cx="65812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/>
              <p:nvPr/>
            </p:nvSpPr>
            <p:spPr>
              <a:xfrm>
                <a:off x="8222596" y="1189603"/>
                <a:ext cx="7061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96" y="1189603"/>
                <a:ext cx="70615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/>
              <p:nvPr/>
            </p:nvSpPr>
            <p:spPr>
              <a:xfrm>
                <a:off x="4932495" y="997169"/>
                <a:ext cx="5645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95" y="997169"/>
                <a:ext cx="56457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5A9BD-DBC9-48F3-A3A4-32D39640A4D4}"/>
              </a:ext>
            </a:extLst>
          </p:cNvPr>
          <p:cNvGrpSpPr/>
          <p:nvPr/>
        </p:nvGrpSpPr>
        <p:grpSpPr>
          <a:xfrm>
            <a:off x="9272148" y="892943"/>
            <a:ext cx="2382127" cy="1203048"/>
            <a:chOff x="443170" y="3522397"/>
            <a:chExt cx="2382127" cy="1203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63C8F6-999B-411C-932B-81038153F519}"/>
                    </a:ext>
                  </a:extLst>
                </p:cNvPr>
                <p:cNvSpPr txBox="1"/>
                <p:nvPr/>
              </p:nvSpPr>
              <p:spPr>
                <a:xfrm>
                  <a:off x="567114" y="3522397"/>
                  <a:ext cx="210070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63C8F6-999B-411C-932B-81038153F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14" y="3522397"/>
                  <a:ext cx="2100703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93F209D-EBCC-4A29-86CF-C59E5CFFB611}"/>
                    </a:ext>
                  </a:extLst>
                </p:cNvPr>
                <p:cNvSpPr txBox="1"/>
                <p:nvPr/>
              </p:nvSpPr>
              <p:spPr>
                <a:xfrm>
                  <a:off x="443170" y="4169587"/>
                  <a:ext cx="2382127" cy="5558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93F209D-EBCC-4A29-86CF-C59E5CFFB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0" y="4169587"/>
                  <a:ext cx="2382127" cy="5558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5248CDD0-B936-4D8A-BAC3-2AC3580DB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27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12F7-7CE8-45EF-BFF1-22C0AD64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characteristics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E14F21-1E54-486A-8945-9B34F17134D1}"/>
              </a:ext>
            </a:extLst>
          </p:cNvPr>
          <p:cNvSpPr/>
          <p:nvPr/>
        </p:nvSpPr>
        <p:spPr>
          <a:xfrm>
            <a:off x="2317098" y="1078071"/>
            <a:ext cx="2219325" cy="10001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E8BBE-1493-4E3C-B70A-F27E8B1098B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97886" y="1578134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99C2C2-6760-4E73-B405-912404E547F1}"/>
              </a:ext>
            </a:extLst>
          </p:cNvPr>
          <p:cNvCxnSpPr>
            <a:cxnSpLocks/>
          </p:cNvCxnSpPr>
          <p:nvPr/>
        </p:nvCxnSpPr>
        <p:spPr>
          <a:xfrm>
            <a:off x="4536423" y="1578134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/>
              <p:nvPr/>
            </p:nvSpPr>
            <p:spPr>
              <a:xfrm>
                <a:off x="5855635" y="1285745"/>
                <a:ext cx="1047749" cy="58477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8CE50-79B2-434F-B8E8-6627149A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635" y="1285745"/>
                <a:ext cx="104774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C41346-DCA5-4227-9B10-9F0742F53043}"/>
              </a:ext>
            </a:extLst>
          </p:cNvPr>
          <p:cNvCxnSpPr>
            <a:cxnSpLocks/>
          </p:cNvCxnSpPr>
          <p:nvPr/>
        </p:nvCxnSpPr>
        <p:spPr>
          <a:xfrm>
            <a:off x="6903384" y="1582895"/>
            <a:ext cx="13192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/>
              <p:nvPr/>
            </p:nvSpPr>
            <p:spPr>
              <a:xfrm>
                <a:off x="339757" y="1189603"/>
                <a:ext cx="65812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5AA85-2C37-4322-A6CA-4DC6F642B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7" y="1189603"/>
                <a:ext cx="65812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/>
              <p:nvPr/>
            </p:nvSpPr>
            <p:spPr>
              <a:xfrm>
                <a:off x="8222596" y="1189603"/>
                <a:ext cx="7061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78B3B5-5557-402E-9A79-9DE234B6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596" y="1189603"/>
                <a:ext cx="70615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/>
              <p:nvPr/>
            </p:nvSpPr>
            <p:spPr>
              <a:xfrm>
                <a:off x="4932495" y="997169"/>
                <a:ext cx="56457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6260B0-F8AA-4640-A678-929435E04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495" y="997169"/>
                <a:ext cx="56457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5A9BD-DBC9-48F3-A3A4-32D39640A4D4}"/>
              </a:ext>
            </a:extLst>
          </p:cNvPr>
          <p:cNvGrpSpPr/>
          <p:nvPr/>
        </p:nvGrpSpPr>
        <p:grpSpPr>
          <a:xfrm>
            <a:off x="9272148" y="892943"/>
            <a:ext cx="2382127" cy="1203048"/>
            <a:chOff x="443170" y="3522397"/>
            <a:chExt cx="2382127" cy="1203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63C8F6-999B-411C-932B-81038153F519}"/>
                    </a:ext>
                  </a:extLst>
                </p:cNvPr>
                <p:cNvSpPr txBox="1"/>
                <p:nvPr/>
              </p:nvSpPr>
              <p:spPr>
                <a:xfrm>
                  <a:off x="567114" y="3522397"/>
                  <a:ext cx="210070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63C8F6-999B-411C-932B-81038153F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114" y="3522397"/>
                  <a:ext cx="2100703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93F209D-EBCC-4A29-86CF-C59E5CFFB611}"/>
                    </a:ext>
                  </a:extLst>
                </p:cNvPr>
                <p:cNvSpPr txBox="1"/>
                <p:nvPr/>
              </p:nvSpPr>
              <p:spPr>
                <a:xfrm>
                  <a:off x="443170" y="4169587"/>
                  <a:ext cx="2382127" cy="5558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93F209D-EBCC-4A29-86CF-C59E5CFFB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0" y="4169587"/>
                  <a:ext cx="2382127" cy="5558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405B56F0-D060-4455-817D-313A54EA3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01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971-D020-418C-9C8B-2BF37DF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FBD8-50D1-40CC-97A9-C04FF4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860"/>
            <a:ext cx="10515600" cy="1800115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Accuracy</a:t>
            </a:r>
          </a:p>
          <a:p>
            <a:r>
              <a:rPr lang="en-IN" dirty="0"/>
              <a:t>A measure of the difference between the true value and the actual value.</a:t>
            </a:r>
          </a:p>
          <a:p>
            <a:r>
              <a:rPr lang="en-IN" dirty="0"/>
              <a:t>Usually expressed as a percentage of the full-scale value of the measurand.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F6D1EC5-5BA3-4BFF-B89A-4A327B44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097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971-D020-418C-9C8B-2BF37DF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FBD8-50D1-40CC-97A9-C04FF4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860"/>
            <a:ext cx="10515600" cy="1800115"/>
          </a:xfrm>
        </p:spPr>
        <p:txBody>
          <a:bodyPr/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Accuracy</a:t>
            </a:r>
          </a:p>
          <a:p>
            <a:r>
              <a:rPr lang="en-IN" dirty="0"/>
              <a:t>A measure of the difference between the true value and the actual value.</a:t>
            </a:r>
          </a:p>
          <a:p>
            <a:r>
              <a:rPr lang="en-IN" dirty="0"/>
              <a:t>Usually expressed as a percentage of the full-scale value of the measurand.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2FA70E-0361-4950-A397-5EF4621A3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3681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91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971-D020-418C-9C8B-2BF37DF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FBD8-50D1-40CC-97A9-C04FF4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860"/>
            <a:ext cx="10515600" cy="1800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Precision</a:t>
            </a:r>
          </a:p>
          <a:p>
            <a:r>
              <a:rPr lang="en-IN" dirty="0"/>
              <a:t>A measure of repeatability of the sensor output.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C64C07-80BE-4B0B-BF7A-D4C10E5E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7"/>
          <a:stretch/>
        </p:blipFill>
        <p:spPr>
          <a:xfrm>
            <a:off x="2343150" y="2275056"/>
            <a:ext cx="7505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4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46E-0BEE-44F8-B3BA-EB48196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0A68-AFE8-4595-AA06-45F5193A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Gain information about an object of interest (scientific purpose).</a:t>
            </a:r>
          </a:p>
          <a:p>
            <a:r>
              <a:rPr lang="en-IN" dirty="0"/>
              <a:t>For the purpose of commerce.</a:t>
            </a:r>
          </a:p>
          <a:p>
            <a:r>
              <a:rPr lang="en-IN" dirty="0"/>
              <a:t>To influence or control the state of a system (engineering , medicine,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6790E-CE55-406E-90D1-0DA0E4E2355D}"/>
              </a:ext>
            </a:extLst>
          </p:cNvPr>
          <p:cNvSpPr txBox="1"/>
          <p:nvPr/>
        </p:nvSpPr>
        <p:spPr>
          <a:xfrm>
            <a:off x="2499850" y="3080320"/>
            <a:ext cx="693911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“To measure is to know.”</a:t>
            </a:r>
          </a:p>
          <a:p>
            <a:r>
              <a:rPr lang="en-US" dirty="0"/>
              <a:t>“If you cannot measure it, you cannot improve it.”</a:t>
            </a:r>
          </a:p>
          <a:p>
            <a:r>
              <a:rPr lang="en-US" dirty="0"/>
              <a:t>“When you can measure what you are speaking about, and express it in numbers, you know something about it; but when you cannot measure it, when you cannot express it in numbers, your knowledge is of a meagre and unsatisfactory kind.”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- Lord Kelvin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969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971-D020-418C-9C8B-2BF37DF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FBD8-50D1-40CC-97A9-C04FF4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860"/>
            <a:ext cx="10515600" cy="1800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Linearity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5E8A902-2090-484C-9984-9C858CA3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7" y="1925495"/>
            <a:ext cx="4673136" cy="389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4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971-D020-418C-9C8B-2BF37DF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FBD8-50D1-40CC-97A9-C04FF4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861"/>
            <a:ext cx="10515600" cy="679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Hysteresis</a:t>
            </a: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455EE295-9A56-4D40-B0BD-96ADAF34C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9" y="1800218"/>
            <a:ext cx="5486411" cy="4572009"/>
          </a:xfrm>
          <a:prstGeom prst="rect">
            <a:avLst/>
          </a:prstGeom>
        </p:spPr>
      </p:pic>
      <p:pic>
        <p:nvPicPr>
          <p:cNvPr id="14" name="Picture 1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D93DBE5-9A9F-4B6D-BACC-39C578477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80" y="1800218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4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971-D020-418C-9C8B-2BF37DFB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FBD8-50D1-40CC-97A9-C04FF4652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861"/>
            <a:ext cx="10515600" cy="679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Hysteresis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C200612-0D44-471E-8DB5-C0DABD5AD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8064"/>
            <a:ext cx="11811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8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41F1-789E-4D5E-8792-B7823A8B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FD5E-2DA3-4BC5-8B6D-8E4EB619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60"/>
            <a:ext cx="10515600" cy="523220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Static sensitivity.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13279-A1E9-4294-A97C-931493866997}"/>
                  </a:ext>
                </a:extLst>
              </p:cNvPr>
              <p:cNvSpPr txBox="1"/>
              <p:nvPr/>
            </p:nvSpPr>
            <p:spPr>
              <a:xfrm>
                <a:off x="1234678" y="1663810"/>
                <a:ext cx="634722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</m:t>
                      </m:r>
                    </m:oMath>
                  </m:oMathPara>
                </a14:m>
                <a:endParaRPr lang="en-IN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13279-A1E9-4294-A97C-931493866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78" y="1663810"/>
                <a:ext cx="634722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5E084-349B-4D75-A8BF-8C9043B55198}"/>
                  </a:ext>
                </a:extLst>
              </p:cNvPr>
              <p:cNvSpPr txBox="1"/>
              <p:nvPr/>
            </p:nvSpPr>
            <p:spPr>
              <a:xfrm>
                <a:off x="7229475" y="1425924"/>
                <a:ext cx="2420539" cy="998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I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A5E084-349B-4D75-A8BF-8C9043B55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75" y="1425924"/>
                <a:ext cx="2420539" cy="998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9FD4B770-F0FD-4711-AFB2-670810B43F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81"/>
          <a:stretch/>
        </p:blipFill>
        <p:spPr>
          <a:xfrm>
            <a:off x="728663" y="2581821"/>
            <a:ext cx="4781550" cy="4064000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0B92C935-9A2C-4E10-8C94-8B9E2B21BE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6"/>
          <a:stretch/>
        </p:blipFill>
        <p:spPr>
          <a:xfrm>
            <a:off x="6096000" y="2581821"/>
            <a:ext cx="470535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99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41F1-789E-4D5E-8792-B7823A8B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 static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0FD5E-2DA3-4BC5-8B6D-8E4EB619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60"/>
            <a:ext cx="10515600" cy="523220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/>
              <a:t>Zero drift and Sensitivity drift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3F41EE8-C9D3-4A5C-87A4-7D71BD90D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781170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437-B4FD-4A36-B2B9-7C15275F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instrument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598-A2E0-4380-9040-42AADA8E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60"/>
            <a:ext cx="10515600" cy="1088915"/>
          </a:xfrm>
        </p:spPr>
        <p:txBody>
          <a:bodyPr>
            <a:normAutofit/>
          </a:bodyPr>
          <a:lstStyle/>
          <a:p>
            <a:r>
              <a:rPr lang="en-IN" dirty="0"/>
              <a:t>What is measuring instrument?</a:t>
            </a:r>
          </a:p>
          <a:p>
            <a:pPr marL="0" indent="0" algn="ctr">
              <a:buNone/>
            </a:pPr>
            <a:r>
              <a:rPr lang="en-IN" i="1" dirty="0">
                <a:solidFill>
                  <a:srgbClr val="C00000"/>
                </a:solidFill>
              </a:rPr>
              <a:t>A device used to measure a physical quantity.</a:t>
            </a:r>
            <a:endParaRPr lang="en-IN" dirty="0"/>
          </a:p>
          <a:p>
            <a:endParaRPr lang="en-IN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8D38D27-431F-4BC0-B86A-DD500AA0DF25}"/>
              </a:ext>
            </a:extLst>
          </p:cNvPr>
          <p:cNvSpPr/>
          <p:nvPr/>
        </p:nvSpPr>
        <p:spPr>
          <a:xfrm>
            <a:off x="838200" y="2514601"/>
            <a:ext cx="3086100" cy="206692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Physical Quantity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531FB-226D-45AB-884F-58B76FC51F1B}"/>
              </a:ext>
            </a:extLst>
          </p:cNvPr>
          <p:cNvSpPr/>
          <p:nvPr/>
        </p:nvSpPr>
        <p:spPr>
          <a:xfrm>
            <a:off x="5181599" y="2890838"/>
            <a:ext cx="2390775" cy="131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Measuring Instrument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06BA7C-3ED6-4F3F-AAA2-1E886A34C716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3921728" y="3548063"/>
            <a:ext cx="12598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4B7D24-2018-4F6B-AC8C-3D3AA00B960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72374" y="3548063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DDE6C0-DBEF-48A3-A68A-6D5C5EF7B662}"/>
              </a:ext>
            </a:extLst>
          </p:cNvPr>
          <p:cNvSpPr txBox="1"/>
          <p:nvPr/>
        </p:nvSpPr>
        <p:spPr>
          <a:xfrm>
            <a:off x="8829673" y="3286453"/>
            <a:ext cx="176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Value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ABE421C-DEC6-4228-8F07-BBA1146D3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44344"/>
              </p:ext>
            </p:extLst>
          </p:nvPr>
        </p:nvGraphicFramePr>
        <p:xfrm>
          <a:off x="8234360" y="3767445"/>
          <a:ext cx="2952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391052564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4036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Magnitude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8898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EE2EDB-E635-443C-8EBC-E9D7E8A7DA07}"/>
              </a:ext>
            </a:extLst>
          </p:cNvPr>
          <p:cNvSpPr txBox="1">
            <a:spLocks/>
          </p:cNvSpPr>
          <p:nvPr/>
        </p:nvSpPr>
        <p:spPr>
          <a:xfrm>
            <a:off x="838200" y="5047046"/>
            <a:ext cx="10515600" cy="108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unit is definite magnitude of a physical quantity that is established as a standard.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29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B29C-1163-4390-AFB9-573920E1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Measuring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4314-2AAA-4A66-A0FC-91DFCA620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 and automatic measurements are essential for various applications.</a:t>
            </a:r>
          </a:p>
          <a:p>
            <a:r>
              <a:rPr lang="en-IN" dirty="0"/>
              <a:t>Modern day instruments measure a physical quantity by converting it into a signal that can be processed by a human observer/machine or be stored/recorded.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52A44C8-E5AF-4089-9F2B-5F617267446D}"/>
              </a:ext>
            </a:extLst>
          </p:cNvPr>
          <p:cNvSpPr/>
          <p:nvPr/>
        </p:nvSpPr>
        <p:spPr>
          <a:xfrm>
            <a:off x="409575" y="3333751"/>
            <a:ext cx="3086100" cy="206692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Physical Quantity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B9B88E-2E03-4A69-BB6C-D7F0CF1D074F}"/>
              </a:ext>
            </a:extLst>
          </p:cNvPr>
          <p:cNvSpPr/>
          <p:nvPr/>
        </p:nvSpPr>
        <p:spPr>
          <a:xfrm>
            <a:off x="4219574" y="3709988"/>
            <a:ext cx="2390775" cy="1314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Measuring Instrument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9099FD-3587-42F7-A494-F91F79E26A08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flipV="1">
            <a:off x="3493103" y="4367213"/>
            <a:ext cx="7264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D279BB-ADFB-4423-857E-9A2DF2F40139}"/>
              </a:ext>
            </a:extLst>
          </p:cNvPr>
          <p:cNvGrpSpPr/>
          <p:nvPr/>
        </p:nvGrpSpPr>
        <p:grpSpPr>
          <a:xfrm>
            <a:off x="8191501" y="3044816"/>
            <a:ext cx="3352800" cy="2644794"/>
            <a:chOff x="8058151" y="3025646"/>
            <a:chExt cx="3352800" cy="26447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46CF3E-3ACB-47E6-840C-BAF4029C13B8}"/>
                </a:ext>
              </a:extLst>
            </p:cNvPr>
            <p:cNvSpPr txBox="1"/>
            <p:nvPr/>
          </p:nvSpPr>
          <p:spPr>
            <a:xfrm>
              <a:off x="8058151" y="3025646"/>
              <a:ext cx="30048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Processed by a human or a machine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38B58C-7812-4CDB-BEE8-0C710482B1BE}"/>
                </a:ext>
              </a:extLst>
            </p:cNvPr>
            <p:cNvSpPr txBox="1"/>
            <p:nvPr/>
          </p:nvSpPr>
          <p:spPr>
            <a:xfrm>
              <a:off x="8058151" y="4716333"/>
              <a:ext cx="3352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/>
                <a:t>Stored or recorded in a suitable medium</a:t>
              </a:r>
            </a:p>
          </p:txBody>
        </p:sp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8D28D97-B718-420A-A754-CCD1C4744190}"/>
              </a:ext>
            </a:extLst>
          </p:cNvPr>
          <p:cNvSpPr/>
          <p:nvPr/>
        </p:nvSpPr>
        <p:spPr>
          <a:xfrm flipH="1">
            <a:off x="6650638" y="3495679"/>
            <a:ext cx="1415598" cy="1743068"/>
          </a:xfrm>
          <a:prstGeom prst="rightBrace">
            <a:avLst>
              <a:gd name="adj1" fmla="val 17999"/>
              <a:gd name="adj2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0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8DC-1D81-4FBE-BB76-2DB5B03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657A-2204-4E6D-B32F-FFB9716A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135"/>
            <a:ext cx="10515600" cy="5054720"/>
          </a:xfrm>
        </p:spPr>
        <p:txBody>
          <a:bodyPr/>
          <a:lstStyle/>
          <a:p>
            <a:r>
              <a:rPr lang="en-IN" dirty="0"/>
              <a:t>A device that converts energy from one form of energy to another from.</a:t>
            </a:r>
          </a:p>
          <a:p>
            <a:endParaRPr lang="en-IN" dirty="0"/>
          </a:p>
          <a:p>
            <a:r>
              <a:rPr lang="en-IN" dirty="0"/>
              <a:t>General Transducers:</a:t>
            </a:r>
          </a:p>
          <a:p>
            <a:pPr lvl="1"/>
            <a:r>
              <a:rPr lang="en-IN" b="1" dirty="0"/>
              <a:t>Sensors</a:t>
            </a:r>
            <a:r>
              <a:rPr lang="en-IN" dirty="0"/>
              <a:t>: Convert energy in one form to electrical energy. Produce signals that contain information about the </a:t>
            </a:r>
            <a:r>
              <a:rPr lang="en-IN" i="1" dirty="0"/>
              <a:t>measurand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Actuators</a:t>
            </a:r>
            <a:r>
              <a:rPr lang="en-IN" dirty="0"/>
              <a:t>: Responsible for moving or controlling a system.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Bidirectional transducers</a:t>
            </a:r>
            <a:r>
              <a:rPr lang="en-IN" dirty="0"/>
              <a:t>: Transduce in both directions. Physical phenomenon to electrical energy and electrical energy to physical phenomenon.</a:t>
            </a:r>
          </a:p>
        </p:txBody>
      </p:sp>
    </p:spTree>
    <p:extLst>
      <p:ext uri="{BB962C8B-B14F-4D97-AF65-F5344CB8AC3E}">
        <p14:creationId xmlns:p14="http://schemas.microsoft.com/office/powerpoint/2010/main" val="20635206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8DC-1D81-4FBE-BB76-2DB5B03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657A-2204-4E6D-B32F-FFB9716A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135"/>
            <a:ext cx="10515600" cy="5054720"/>
          </a:xfrm>
        </p:spPr>
        <p:txBody>
          <a:bodyPr/>
          <a:lstStyle/>
          <a:p>
            <a:r>
              <a:rPr lang="en-IN" dirty="0"/>
              <a:t>Examples of transducers:</a:t>
            </a:r>
          </a:p>
        </p:txBody>
      </p:sp>
    </p:spTree>
    <p:extLst>
      <p:ext uri="{BB962C8B-B14F-4D97-AF65-F5344CB8AC3E}">
        <p14:creationId xmlns:p14="http://schemas.microsoft.com/office/powerpoint/2010/main" val="16161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8DC-1D81-4FBE-BB76-2DB5B03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657A-2204-4E6D-B32F-FFB9716A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724"/>
            <a:ext cx="10515600" cy="354313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Measurand: Physical quantity, property or condition of interest.</a:t>
            </a:r>
          </a:p>
          <a:p>
            <a:pPr marL="0" indent="0">
              <a:buNone/>
            </a:pPr>
            <a:r>
              <a:rPr lang="en-IN" dirty="0"/>
              <a:t>E.g., motion, force, pressure, flow, temperature, biopotential, impedance, and chemical concentrations.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Sensor output can be channelled, amplified, and modified by electronic circuits.</a:t>
            </a:r>
          </a:p>
          <a:p>
            <a:endParaRPr lang="en-IN" dirty="0"/>
          </a:p>
          <a:p>
            <a:r>
              <a:rPr lang="en-IN" dirty="0"/>
              <a:t>The output signal can be described in terms of its amplitude, frequency, phase, and digital code.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4F5DAF-1014-4DF2-8F82-852FCB89A2C1}"/>
              </a:ext>
            </a:extLst>
          </p:cNvPr>
          <p:cNvGrpSpPr/>
          <p:nvPr/>
        </p:nvGrpSpPr>
        <p:grpSpPr>
          <a:xfrm>
            <a:off x="3724275" y="1152466"/>
            <a:ext cx="4743450" cy="952559"/>
            <a:chOff x="3724275" y="1200091"/>
            <a:chExt cx="4743450" cy="9525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7DB082-9B07-49F2-84B7-CE25CD191AD9}"/>
                </a:ext>
              </a:extLst>
            </p:cNvPr>
            <p:cNvSpPr/>
            <p:nvPr/>
          </p:nvSpPr>
          <p:spPr>
            <a:xfrm>
              <a:off x="4733925" y="1200091"/>
              <a:ext cx="2724150" cy="952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2586E74-CD4A-449A-A696-AAC19F4C0B4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724275" y="1676370"/>
              <a:ext cx="100965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13A219-3397-4A64-8669-B71CEA2930B2}"/>
                </a:ext>
              </a:extLst>
            </p:cNvPr>
            <p:cNvCxnSpPr>
              <a:cxnSpLocks/>
            </p:cNvCxnSpPr>
            <p:nvPr/>
          </p:nvCxnSpPr>
          <p:spPr>
            <a:xfrm>
              <a:off x="7458075" y="1676369"/>
              <a:ext cx="100965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3BC2AF8-D362-4732-93C7-2548B95EDB13}"/>
              </a:ext>
            </a:extLst>
          </p:cNvPr>
          <p:cNvSpPr txBox="1"/>
          <p:nvPr/>
        </p:nvSpPr>
        <p:spPr>
          <a:xfrm>
            <a:off x="923925" y="1141393"/>
            <a:ext cx="280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Physical phenomenon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D81B9-3099-4E05-B1B0-74CCC1A2660B}"/>
              </a:ext>
            </a:extLst>
          </p:cNvPr>
          <p:cNvSpPr txBox="1"/>
          <p:nvPr/>
        </p:nvSpPr>
        <p:spPr>
          <a:xfrm>
            <a:off x="8467725" y="1356836"/>
            <a:ext cx="280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Electrical signal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0BE78-9852-48BE-8169-C3C2C44AB295}"/>
              </a:ext>
            </a:extLst>
          </p:cNvPr>
          <p:cNvSpPr txBox="1"/>
          <p:nvPr/>
        </p:nvSpPr>
        <p:spPr>
          <a:xfrm>
            <a:off x="8648700" y="1949947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voltage, current, or charge</a:t>
            </a:r>
          </a:p>
        </p:txBody>
      </p:sp>
    </p:spTree>
    <p:extLst>
      <p:ext uri="{BB962C8B-B14F-4D97-AF65-F5344CB8AC3E}">
        <p14:creationId xmlns:p14="http://schemas.microsoft.com/office/powerpoint/2010/main" val="418417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D858-85E8-4777-A0ED-4C63E143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D18A-1EBB-4FAE-9F4B-6DD0AE460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Direct vs. Complex</a:t>
            </a:r>
          </a:p>
          <a:p>
            <a:pPr lvl="1"/>
            <a:r>
              <a:rPr lang="en-IN" b="1" dirty="0"/>
              <a:t>Direct sensor</a:t>
            </a:r>
            <a:r>
              <a:rPr lang="en-IN" dirty="0"/>
              <a:t>: Converts a stimulus directly into to an electrical signal.</a:t>
            </a:r>
          </a:p>
          <a:p>
            <a:pPr marL="457200" lvl="1" indent="0">
              <a:buNone/>
            </a:pPr>
            <a:r>
              <a:rPr lang="en-IN" dirty="0"/>
              <a:t>E.g., Piezoelectric sensor:  mechanical energy is converted to electric charge displacement.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r>
              <a:rPr lang="en-IN" b="1" dirty="0"/>
              <a:t>Complex sensor</a:t>
            </a:r>
            <a:r>
              <a:rPr lang="en-IN" dirty="0"/>
              <a:t>: Uses a cascade of transducers for energy conversion before employing a direct sensor at the end.</a:t>
            </a:r>
          </a:p>
          <a:p>
            <a:pPr marL="457200" lvl="1" indent="0">
              <a:buNone/>
            </a:pPr>
            <a:r>
              <a:rPr lang="en-IN" dirty="0"/>
              <a:t>E.g.,  A fibre optic displacement sensor.</a:t>
            </a:r>
          </a:p>
        </p:txBody>
      </p:sp>
    </p:spTree>
    <p:extLst>
      <p:ext uri="{BB962C8B-B14F-4D97-AF65-F5344CB8AC3E}">
        <p14:creationId xmlns:p14="http://schemas.microsoft.com/office/powerpoint/2010/main" val="3015200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Univers Condensed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" id="{413106C9-F3EE-407E-A40B-CA0B4CF0B2B9}" vid="{3EFA428B-05CB-4595-A960-EB316E0680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3933</TotalTime>
  <Words>1248</Words>
  <Application>Microsoft Office PowerPoint</Application>
  <PresentationFormat>Widescreen</PresentationFormat>
  <Paragraphs>215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Univers Condensed</vt:lpstr>
      <vt:lpstr>Univers Condensed Light</vt:lpstr>
      <vt:lpstr>Course</vt:lpstr>
      <vt:lpstr>Transducers &amp; Instrumentation</vt:lpstr>
      <vt:lpstr>Measurement</vt:lpstr>
      <vt:lpstr>Why measure?</vt:lpstr>
      <vt:lpstr>Measuring instrument</vt:lpstr>
      <vt:lpstr>Measuring instruments</vt:lpstr>
      <vt:lpstr>Transducers</vt:lpstr>
      <vt:lpstr>Transducers</vt:lpstr>
      <vt:lpstr>Sensors</vt:lpstr>
      <vt:lpstr>Sensors Classification</vt:lpstr>
      <vt:lpstr>Sensors Classification</vt:lpstr>
      <vt:lpstr>Sensors Classification</vt:lpstr>
      <vt:lpstr>Sensor characteristics</vt:lpstr>
      <vt:lpstr>Sensor characteristics</vt:lpstr>
      <vt:lpstr>Methods for compensation</vt:lpstr>
      <vt:lpstr>Generalized sensor characteristics</vt:lpstr>
      <vt:lpstr>Static calibration</vt:lpstr>
      <vt:lpstr>Static calibration</vt:lpstr>
      <vt:lpstr>Static characteristics</vt:lpstr>
      <vt:lpstr>Static characteristics</vt:lpstr>
      <vt:lpstr>Sensor characteristics – Systematic &amp; Random Errors</vt:lpstr>
      <vt:lpstr>Sensor characteristics: Sources of Systematic Error</vt:lpstr>
      <vt:lpstr>Sensor characteristics: Sources of Systematic Error</vt:lpstr>
      <vt:lpstr>Sensor characteristics: Sources of Systematic Error</vt:lpstr>
      <vt:lpstr>Sensor characteristics: Sources of Random Error</vt:lpstr>
      <vt:lpstr>Static characteristics</vt:lpstr>
      <vt:lpstr>Static characteristics</vt:lpstr>
      <vt:lpstr>Sensor static characteristics</vt:lpstr>
      <vt:lpstr>Sensor static characteristics</vt:lpstr>
      <vt:lpstr>Sensor static characteristics</vt:lpstr>
      <vt:lpstr>Sensor static characteristics</vt:lpstr>
      <vt:lpstr>Sensor static characteristics</vt:lpstr>
      <vt:lpstr>Sensor static characteristics</vt:lpstr>
      <vt:lpstr>Sensor static characteristics</vt:lpstr>
      <vt:lpstr>Sensor static characteristics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 &amp; Instrumentation</dc:title>
  <dc:creator>Sivakumar Balasubramanian</dc:creator>
  <cp:lastModifiedBy>Sivakumar Balasubramanian</cp:lastModifiedBy>
  <cp:revision>7</cp:revision>
  <dcterms:created xsi:type="dcterms:W3CDTF">2021-12-22T03:56:17Z</dcterms:created>
  <dcterms:modified xsi:type="dcterms:W3CDTF">2022-01-09T05:21:50Z</dcterms:modified>
</cp:coreProperties>
</file>