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54_9A3463A4.xml" ContentType="application/vnd.ms-powerpoint.comments+xml"/>
  <Override PartName="/ppt/comments/modernComment_14E_81A1E8EC.xml" ContentType="application/vnd.ms-powerpoint.comments+xml"/>
  <Override PartName="/ppt/comments/modernComment_157_5281D291.xml" ContentType="application/vnd.ms-powerpoint.comments+xml"/>
  <Override PartName="/ppt/comments/modernComment_15D_DA1E8567.xml" ContentType="application/vnd.ms-powerpoint.comments+xml"/>
  <Override PartName="/ppt/comments/modernComment_15F_BFCEF0C2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332" r:id="rId3"/>
    <p:sldId id="340" r:id="rId4"/>
    <p:sldId id="334" r:id="rId5"/>
    <p:sldId id="342" r:id="rId6"/>
    <p:sldId id="341" r:id="rId7"/>
    <p:sldId id="336" r:id="rId8"/>
    <p:sldId id="335" r:id="rId9"/>
    <p:sldId id="339" r:id="rId10"/>
    <p:sldId id="338" r:id="rId11"/>
    <p:sldId id="343" r:id="rId12"/>
    <p:sldId id="344" r:id="rId13"/>
    <p:sldId id="346" r:id="rId14"/>
    <p:sldId id="349" r:id="rId15"/>
    <p:sldId id="350" r:id="rId16"/>
    <p:sldId id="351" r:id="rId17"/>
    <p:sldId id="362" r:id="rId18"/>
    <p:sldId id="353" r:id="rId19"/>
    <p:sldId id="354" r:id="rId20"/>
    <p:sldId id="355" r:id="rId21"/>
    <p:sldId id="356" r:id="rId22"/>
    <p:sldId id="357" r:id="rId23"/>
    <p:sldId id="360" r:id="rId24"/>
    <p:sldId id="36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337E12E-38A3-C111-D8DF-1A3EA4356E03}" name="Sriramachandran  V" initials="SV" userId="S::sriramachandran.v@cmcvellore.ac.in::900fc1f6-81e4-4a3b-b609-3819234c62a3" providerId="AD"/>
  <p188:author id="{D08BE2FB-9433-27AC-852A-4067755E47D6}" name="CHARLES JEBARAJ I." initials="CI" userId="S::charles.jebaraj@cmcvellore.ac.in::98cf56e3-17a7-423f-8101-2da3b1d6255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C4ED8C-970D-4145-B39F-ABBB3955EDF9}" v="903" dt="2022-01-25T02:03:32.259"/>
    <p1510:client id="{8979C8F2-5CD2-4E98-931D-9DC50F73A9CC}" v="5" dt="2022-01-24T06:09:51.5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JEBARAJ I." userId="S::charles.jebaraj@cmcvellore.ac.in::98cf56e3-17a7-423f-8101-2da3b1d62558" providerId="AD" clId="Web-{8979C8F2-5CD2-4E98-931D-9DC50F73A9CC}"/>
    <pc:docChg chg="mod">
      <pc:chgData name="CHARLES JEBARAJ I." userId="S::charles.jebaraj@cmcvellore.ac.in::98cf56e3-17a7-423f-8101-2da3b1d62558" providerId="AD" clId="Web-{8979C8F2-5CD2-4E98-931D-9DC50F73A9CC}" dt="2022-01-24T06:09:51.533" v="4"/>
      <pc:docMkLst>
        <pc:docMk/>
      </pc:docMkLst>
      <pc:sldChg chg="addCm">
        <pc:chgData name="CHARLES JEBARAJ I." userId="S::charles.jebaraj@cmcvellore.ac.in::98cf56e3-17a7-423f-8101-2da3b1d62558" providerId="AD" clId="Web-{8979C8F2-5CD2-4E98-931D-9DC50F73A9CC}" dt="2022-01-24T06:07:56.749" v="1"/>
        <pc:sldMkLst>
          <pc:docMk/>
          <pc:sldMk cId="2174871788" sldId="334"/>
        </pc:sldMkLst>
      </pc:sldChg>
      <pc:sldChg chg="addCm">
        <pc:chgData name="CHARLES JEBARAJ I." userId="S::charles.jebaraj@cmcvellore.ac.in::98cf56e3-17a7-423f-8101-2da3b1d62558" providerId="AD" clId="Web-{8979C8F2-5CD2-4E98-931D-9DC50F73A9CC}" dt="2022-01-24T06:09:09.594" v="3"/>
        <pc:sldMkLst>
          <pc:docMk/>
          <pc:sldMk cId="1384239761" sldId="343"/>
        </pc:sldMkLst>
      </pc:sldChg>
      <pc:sldChg chg="addCm">
        <pc:chgData name="CHARLES JEBARAJ I." userId="S::charles.jebaraj@cmcvellore.ac.in::98cf56e3-17a7-423f-8101-2da3b1d62558" providerId="AD" clId="Web-{8979C8F2-5CD2-4E98-931D-9DC50F73A9CC}" dt="2022-01-24T06:08:29" v="2"/>
        <pc:sldMkLst>
          <pc:docMk/>
          <pc:sldMk cId="3659433319" sldId="349"/>
        </pc:sldMkLst>
      </pc:sldChg>
      <pc:sldChg chg="addCm">
        <pc:chgData name="CHARLES JEBARAJ I." userId="S::charles.jebaraj@cmcvellore.ac.in::98cf56e3-17a7-423f-8101-2da3b1d62558" providerId="AD" clId="Web-{8979C8F2-5CD2-4E98-931D-9DC50F73A9CC}" dt="2022-01-24T06:09:51.533" v="4"/>
        <pc:sldMkLst>
          <pc:docMk/>
          <pc:sldMk cId="3218010306" sldId="351"/>
        </pc:sldMkLst>
      </pc:sldChg>
    </pc:docChg>
  </pc:docChgLst>
  <pc:docChgLst>
    <pc:chgData name="Sivakumar Balasubramanian" userId="658ab9e8bd9c46bf" providerId="LiveId" clId="{67C4ED8C-970D-4145-B39F-ABBB3955EDF9}"/>
    <pc:docChg chg="undo custSel addSld delSld modSld sldOrd">
      <pc:chgData name="Sivakumar Balasubramanian" userId="658ab9e8bd9c46bf" providerId="LiveId" clId="{67C4ED8C-970D-4145-B39F-ABBB3955EDF9}" dt="2022-01-25T02:03:39.232" v="3810" actId="1076"/>
      <pc:docMkLst>
        <pc:docMk/>
      </pc:docMkLst>
      <pc:sldChg chg="modSp mod">
        <pc:chgData name="Sivakumar Balasubramanian" userId="658ab9e8bd9c46bf" providerId="LiveId" clId="{67C4ED8C-970D-4145-B39F-ABBB3955EDF9}" dt="2022-01-19T03:21:08.306" v="1370" actId="313"/>
        <pc:sldMkLst>
          <pc:docMk/>
          <pc:sldMk cId="1993094976" sldId="256"/>
        </pc:sldMkLst>
        <pc:spChg chg="mod">
          <ac:chgData name="Sivakumar Balasubramanian" userId="658ab9e8bd9c46bf" providerId="LiveId" clId="{67C4ED8C-970D-4145-B39F-ABBB3955EDF9}" dt="2022-01-19T03:21:08.306" v="1370" actId="313"/>
          <ac:spMkLst>
            <pc:docMk/>
            <pc:sldMk cId="1993094976" sldId="256"/>
            <ac:spMk id="3" creationId="{F91CC630-49C5-4F72-B3B4-C05B1B420B15}"/>
          </ac:spMkLst>
        </pc:spChg>
      </pc:sldChg>
      <pc:sldChg chg="del">
        <pc:chgData name="Sivakumar Balasubramanian" userId="658ab9e8bd9c46bf" providerId="LiveId" clId="{67C4ED8C-970D-4145-B39F-ABBB3955EDF9}" dt="2022-01-14T13:56:12.285" v="1116" actId="47"/>
        <pc:sldMkLst>
          <pc:docMk/>
          <pc:sldMk cId="1288948204" sldId="257"/>
        </pc:sldMkLst>
      </pc:sldChg>
      <pc:sldChg chg="del">
        <pc:chgData name="Sivakumar Balasubramanian" userId="658ab9e8bd9c46bf" providerId="LiveId" clId="{67C4ED8C-970D-4145-B39F-ABBB3955EDF9}" dt="2022-01-23T14:49:46.132" v="3059" actId="47"/>
        <pc:sldMkLst>
          <pc:docMk/>
          <pc:sldMk cId="1807969542" sldId="262"/>
        </pc:sldMkLst>
      </pc:sldChg>
      <pc:sldChg chg="del">
        <pc:chgData name="Sivakumar Balasubramanian" userId="658ab9e8bd9c46bf" providerId="LiveId" clId="{67C4ED8C-970D-4145-B39F-ABBB3955EDF9}" dt="2022-01-23T14:49:45.755" v="3058" actId="47"/>
        <pc:sldMkLst>
          <pc:docMk/>
          <pc:sldMk cId="3660930651" sldId="301"/>
        </pc:sldMkLst>
      </pc:sldChg>
      <pc:sldChg chg="del">
        <pc:chgData name="Sivakumar Balasubramanian" userId="658ab9e8bd9c46bf" providerId="LiveId" clId="{67C4ED8C-970D-4145-B39F-ABBB3955EDF9}" dt="2022-01-23T14:49:45.364" v="3057" actId="47"/>
        <pc:sldMkLst>
          <pc:docMk/>
          <pc:sldMk cId="1249741944" sldId="302"/>
        </pc:sldMkLst>
      </pc:sldChg>
      <pc:sldChg chg="del">
        <pc:chgData name="Sivakumar Balasubramanian" userId="658ab9e8bd9c46bf" providerId="LiveId" clId="{67C4ED8C-970D-4145-B39F-ABBB3955EDF9}" dt="2022-01-23T14:49:43.991" v="3053" actId="47"/>
        <pc:sldMkLst>
          <pc:docMk/>
          <pc:sldMk cId="3628899767" sldId="303"/>
        </pc:sldMkLst>
      </pc:sldChg>
      <pc:sldChg chg="del">
        <pc:chgData name="Sivakumar Balasubramanian" userId="658ab9e8bd9c46bf" providerId="LiveId" clId="{67C4ED8C-970D-4145-B39F-ABBB3955EDF9}" dt="2022-01-23T14:49:43.082" v="3052" actId="47"/>
        <pc:sldMkLst>
          <pc:docMk/>
          <pc:sldMk cId="3900092092" sldId="305"/>
        </pc:sldMkLst>
      </pc:sldChg>
      <pc:sldChg chg="del">
        <pc:chgData name="Sivakumar Balasubramanian" userId="658ab9e8bd9c46bf" providerId="LiveId" clId="{67C4ED8C-970D-4145-B39F-ABBB3955EDF9}" dt="2022-01-23T14:49:42.654" v="3051" actId="47"/>
        <pc:sldMkLst>
          <pc:docMk/>
          <pc:sldMk cId="3549327861" sldId="306"/>
        </pc:sldMkLst>
      </pc:sldChg>
      <pc:sldChg chg="del">
        <pc:chgData name="Sivakumar Balasubramanian" userId="658ab9e8bd9c46bf" providerId="LiveId" clId="{67C4ED8C-970D-4145-B39F-ABBB3955EDF9}" dt="2022-01-23T14:49:42.482" v="3050" actId="47"/>
        <pc:sldMkLst>
          <pc:docMk/>
          <pc:sldMk cId="1374353158" sldId="308"/>
        </pc:sldMkLst>
      </pc:sldChg>
      <pc:sldChg chg="del">
        <pc:chgData name="Sivakumar Balasubramanian" userId="658ab9e8bd9c46bf" providerId="LiveId" clId="{67C4ED8C-970D-4145-B39F-ABBB3955EDF9}" dt="2022-01-23T14:49:41.182" v="3046" actId="47"/>
        <pc:sldMkLst>
          <pc:docMk/>
          <pc:sldMk cId="2710815874" sldId="309"/>
        </pc:sldMkLst>
      </pc:sldChg>
      <pc:sldChg chg="del">
        <pc:chgData name="Sivakumar Balasubramanian" userId="658ab9e8bd9c46bf" providerId="LiveId" clId="{67C4ED8C-970D-4145-B39F-ABBB3955EDF9}" dt="2022-01-23T14:49:40.609" v="3045" actId="47"/>
        <pc:sldMkLst>
          <pc:docMk/>
          <pc:sldMk cId="51447055" sldId="310"/>
        </pc:sldMkLst>
      </pc:sldChg>
      <pc:sldChg chg="del">
        <pc:chgData name="Sivakumar Balasubramanian" userId="658ab9e8bd9c46bf" providerId="LiveId" clId="{67C4ED8C-970D-4145-B39F-ABBB3955EDF9}" dt="2022-01-23T14:49:39.617" v="3041" actId="47"/>
        <pc:sldMkLst>
          <pc:docMk/>
          <pc:sldMk cId="2416704076" sldId="311"/>
        </pc:sldMkLst>
      </pc:sldChg>
      <pc:sldChg chg="del">
        <pc:chgData name="Sivakumar Balasubramanian" userId="658ab9e8bd9c46bf" providerId="LiveId" clId="{67C4ED8C-970D-4145-B39F-ABBB3955EDF9}" dt="2022-01-23T14:49:41.785" v="3049" actId="47"/>
        <pc:sldMkLst>
          <pc:docMk/>
          <pc:sldMk cId="547133269" sldId="312"/>
        </pc:sldMkLst>
      </pc:sldChg>
      <pc:sldChg chg="del">
        <pc:chgData name="Sivakumar Balasubramanian" userId="658ab9e8bd9c46bf" providerId="LiveId" clId="{67C4ED8C-970D-4145-B39F-ABBB3955EDF9}" dt="2022-01-23T14:49:44.879" v="3056" actId="47"/>
        <pc:sldMkLst>
          <pc:docMk/>
          <pc:sldMk cId="701813929" sldId="313"/>
        </pc:sldMkLst>
      </pc:sldChg>
      <pc:sldChg chg="del">
        <pc:chgData name="Sivakumar Balasubramanian" userId="658ab9e8bd9c46bf" providerId="LiveId" clId="{67C4ED8C-970D-4145-B39F-ABBB3955EDF9}" dt="2022-01-23T14:49:44.437" v="3055" actId="47"/>
        <pc:sldMkLst>
          <pc:docMk/>
          <pc:sldMk cId="746266702" sldId="314"/>
        </pc:sldMkLst>
      </pc:sldChg>
      <pc:sldChg chg="del">
        <pc:chgData name="Sivakumar Balasubramanian" userId="658ab9e8bd9c46bf" providerId="LiveId" clId="{67C4ED8C-970D-4145-B39F-ABBB3955EDF9}" dt="2022-01-23T14:49:44.135" v="3054" actId="47"/>
        <pc:sldMkLst>
          <pc:docMk/>
          <pc:sldMk cId="1010812949" sldId="315"/>
        </pc:sldMkLst>
      </pc:sldChg>
      <pc:sldChg chg="del">
        <pc:chgData name="Sivakumar Balasubramanian" userId="658ab9e8bd9c46bf" providerId="LiveId" clId="{67C4ED8C-970D-4145-B39F-ABBB3955EDF9}" dt="2022-01-23T14:49:41.406" v="3047" actId="47"/>
        <pc:sldMkLst>
          <pc:docMk/>
          <pc:sldMk cId="3214450341" sldId="316"/>
        </pc:sldMkLst>
      </pc:sldChg>
      <pc:sldChg chg="del">
        <pc:chgData name="Sivakumar Balasubramanian" userId="658ab9e8bd9c46bf" providerId="LiveId" clId="{67C4ED8C-970D-4145-B39F-ABBB3955EDF9}" dt="2022-01-23T14:49:41.542" v="3048" actId="47"/>
        <pc:sldMkLst>
          <pc:docMk/>
          <pc:sldMk cId="1462867206" sldId="317"/>
        </pc:sldMkLst>
      </pc:sldChg>
      <pc:sldChg chg="del">
        <pc:chgData name="Sivakumar Balasubramanian" userId="658ab9e8bd9c46bf" providerId="LiveId" clId="{67C4ED8C-970D-4145-B39F-ABBB3955EDF9}" dt="2022-01-23T14:49:40.317" v="3044" actId="47"/>
        <pc:sldMkLst>
          <pc:docMk/>
          <pc:sldMk cId="1231213616" sldId="318"/>
        </pc:sldMkLst>
      </pc:sldChg>
      <pc:sldChg chg="del">
        <pc:chgData name="Sivakumar Balasubramanian" userId="658ab9e8bd9c46bf" providerId="LiveId" clId="{67C4ED8C-970D-4145-B39F-ABBB3955EDF9}" dt="2022-01-23T14:49:39.152" v="3039" actId="47"/>
        <pc:sldMkLst>
          <pc:docMk/>
          <pc:sldMk cId="1075424501" sldId="319"/>
        </pc:sldMkLst>
      </pc:sldChg>
      <pc:sldChg chg="del">
        <pc:chgData name="Sivakumar Balasubramanian" userId="658ab9e8bd9c46bf" providerId="LiveId" clId="{67C4ED8C-970D-4145-B39F-ABBB3955EDF9}" dt="2022-01-23T14:49:39.918" v="3043" actId="47"/>
        <pc:sldMkLst>
          <pc:docMk/>
          <pc:sldMk cId="714396633" sldId="320"/>
        </pc:sldMkLst>
      </pc:sldChg>
      <pc:sldChg chg="del">
        <pc:chgData name="Sivakumar Balasubramanian" userId="658ab9e8bd9c46bf" providerId="LiveId" clId="{67C4ED8C-970D-4145-B39F-ABBB3955EDF9}" dt="2022-01-23T14:49:39.717" v="3042" actId="47"/>
        <pc:sldMkLst>
          <pc:docMk/>
          <pc:sldMk cId="1046599158" sldId="321"/>
        </pc:sldMkLst>
      </pc:sldChg>
      <pc:sldChg chg="del">
        <pc:chgData name="Sivakumar Balasubramanian" userId="658ab9e8bd9c46bf" providerId="LiveId" clId="{67C4ED8C-970D-4145-B39F-ABBB3955EDF9}" dt="2022-01-23T14:49:39.428" v="3040" actId="47"/>
        <pc:sldMkLst>
          <pc:docMk/>
          <pc:sldMk cId="3314876213" sldId="322"/>
        </pc:sldMkLst>
      </pc:sldChg>
      <pc:sldChg chg="del">
        <pc:chgData name="Sivakumar Balasubramanian" userId="658ab9e8bd9c46bf" providerId="LiveId" clId="{67C4ED8C-970D-4145-B39F-ABBB3955EDF9}" dt="2022-01-23T14:49:38.946" v="3038" actId="47"/>
        <pc:sldMkLst>
          <pc:docMk/>
          <pc:sldMk cId="2247325896" sldId="323"/>
        </pc:sldMkLst>
      </pc:sldChg>
      <pc:sldChg chg="del">
        <pc:chgData name="Sivakumar Balasubramanian" userId="658ab9e8bd9c46bf" providerId="LiveId" clId="{67C4ED8C-970D-4145-B39F-ABBB3955EDF9}" dt="2022-01-23T14:49:38.852" v="3037" actId="47"/>
        <pc:sldMkLst>
          <pc:docMk/>
          <pc:sldMk cId="1259234829" sldId="324"/>
        </pc:sldMkLst>
      </pc:sldChg>
      <pc:sldChg chg="del">
        <pc:chgData name="Sivakumar Balasubramanian" userId="658ab9e8bd9c46bf" providerId="LiveId" clId="{67C4ED8C-970D-4145-B39F-ABBB3955EDF9}" dt="2022-01-23T14:49:38.638" v="3036" actId="47"/>
        <pc:sldMkLst>
          <pc:docMk/>
          <pc:sldMk cId="2729018421" sldId="325"/>
        </pc:sldMkLst>
      </pc:sldChg>
      <pc:sldChg chg="del">
        <pc:chgData name="Sivakumar Balasubramanian" userId="658ab9e8bd9c46bf" providerId="LiveId" clId="{67C4ED8C-970D-4145-B39F-ABBB3955EDF9}" dt="2022-01-23T14:49:38.502" v="3035" actId="47"/>
        <pc:sldMkLst>
          <pc:docMk/>
          <pc:sldMk cId="3454859431" sldId="326"/>
        </pc:sldMkLst>
      </pc:sldChg>
      <pc:sldChg chg="del">
        <pc:chgData name="Sivakumar Balasubramanian" userId="658ab9e8bd9c46bf" providerId="LiveId" clId="{67C4ED8C-970D-4145-B39F-ABBB3955EDF9}" dt="2022-01-23T14:49:38.332" v="3034" actId="47"/>
        <pc:sldMkLst>
          <pc:docMk/>
          <pc:sldMk cId="2257058358" sldId="327"/>
        </pc:sldMkLst>
      </pc:sldChg>
      <pc:sldChg chg="del">
        <pc:chgData name="Sivakumar Balasubramanian" userId="658ab9e8bd9c46bf" providerId="LiveId" clId="{67C4ED8C-970D-4145-B39F-ABBB3955EDF9}" dt="2022-01-23T14:49:38.233" v="3033" actId="47"/>
        <pc:sldMkLst>
          <pc:docMk/>
          <pc:sldMk cId="3851633658" sldId="328"/>
        </pc:sldMkLst>
      </pc:sldChg>
      <pc:sldChg chg="del">
        <pc:chgData name="Sivakumar Balasubramanian" userId="658ab9e8bd9c46bf" providerId="LiveId" clId="{67C4ED8C-970D-4145-B39F-ABBB3955EDF9}" dt="2022-01-23T14:49:38.048" v="3032" actId="47"/>
        <pc:sldMkLst>
          <pc:docMk/>
          <pc:sldMk cId="447882603" sldId="329"/>
        </pc:sldMkLst>
      </pc:sldChg>
      <pc:sldChg chg="del">
        <pc:chgData name="Sivakumar Balasubramanian" userId="658ab9e8bd9c46bf" providerId="LiveId" clId="{67C4ED8C-970D-4145-B39F-ABBB3955EDF9}" dt="2022-01-23T14:49:37.829" v="3031" actId="47"/>
        <pc:sldMkLst>
          <pc:docMk/>
          <pc:sldMk cId="2530356454" sldId="330"/>
        </pc:sldMkLst>
      </pc:sldChg>
      <pc:sldChg chg="del">
        <pc:chgData name="Sivakumar Balasubramanian" userId="658ab9e8bd9c46bf" providerId="LiveId" clId="{67C4ED8C-970D-4145-B39F-ABBB3955EDF9}" dt="2022-01-23T14:49:37.587" v="3030" actId="47"/>
        <pc:sldMkLst>
          <pc:docMk/>
          <pc:sldMk cId="2543041036" sldId="331"/>
        </pc:sldMkLst>
      </pc:sldChg>
      <pc:sldChg chg="addSp modSp mod">
        <pc:chgData name="Sivakumar Balasubramanian" userId="658ab9e8bd9c46bf" providerId="LiveId" clId="{67C4ED8C-970D-4145-B39F-ABBB3955EDF9}" dt="2022-01-14T11:37:27.621" v="513" actId="1076"/>
        <pc:sldMkLst>
          <pc:docMk/>
          <pc:sldMk cId="4153178710" sldId="332"/>
        </pc:sldMkLst>
        <pc:spChg chg="add mod">
          <ac:chgData name="Sivakumar Balasubramanian" userId="658ab9e8bd9c46bf" providerId="LiveId" clId="{67C4ED8C-970D-4145-B39F-ABBB3955EDF9}" dt="2022-01-14T11:37:23.098" v="512" actId="1076"/>
          <ac:spMkLst>
            <pc:docMk/>
            <pc:sldMk cId="4153178710" sldId="332"/>
            <ac:spMk id="3" creationId="{C83DBD8A-BA1C-457C-8B9D-3628BC1E1D7A}"/>
          </ac:spMkLst>
        </pc:spChg>
        <pc:spChg chg="mod">
          <ac:chgData name="Sivakumar Balasubramanian" userId="658ab9e8bd9c46bf" providerId="LiveId" clId="{67C4ED8C-970D-4145-B39F-ABBB3955EDF9}" dt="2022-01-14T11:37:04.243" v="507"/>
          <ac:spMkLst>
            <pc:docMk/>
            <pc:sldMk cId="4153178710" sldId="332"/>
            <ac:spMk id="21" creationId="{D2703C92-492D-43FC-B094-B657D50AEA39}"/>
          </ac:spMkLst>
        </pc:spChg>
        <pc:spChg chg="mod">
          <ac:chgData name="Sivakumar Balasubramanian" userId="658ab9e8bd9c46bf" providerId="LiveId" clId="{67C4ED8C-970D-4145-B39F-ABBB3955EDF9}" dt="2022-01-14T11:37:04.243" v="507"/>
          <ac:spMkLst>
            <pc:docMk/>
            <pc:sldMk cId="4153178710" sldId="332"/>
            <ac:spMk id="24" creationId="{782216D7-EC05-4A62-BEC9-9CF299A34407}"/>
          </ac:spMkLst>
        </pc:spChg>
        <pc:spChg chg="mod">
          <ac:chgData name="Sivakumar Balasubramanian" userId="658ab9e8bd9c46bf" providerId="LiveId" clId="{67C4ED8C-970D-4145-B39F-ABBB3955EDF9}" dt="2022-01-14T11:37:04.243" v="507"/>
          <ac:spMkLst>
            <pc:docMk/>
            <pc:sldMk cId="4153178710" sldId="332"/>
            <ac:spMk id="25" creationId="{010AC568-206B-4E61-A5C3-09084DD27DFA}"/>
          </ac:spMkLst>
        </pc:spChg>
        <pc:spChg chg="mod">
          <ac:chgData name="Sivakumar Balasubramanian" userId="658ab9e8bd9c46bf" providerId="LiveId" clId="{67C4ED8C-970D-4145-B39F-ABBB3955EDF9}" dt="2022-01-14T11:37:04.243" v="507"/>
          <ac:spMkLst>
            <pc:docMk/>
            <pc:sldMk cId="4153178710" sldId="332"/>
            <ac:spMk id="27" creationId="{94CCB0C3-D7D4-44C2-A399-6C9A336498AB}"/>
          </ac:spMkLst>
        </pc:spChg>
        <pc:spChg chg="mod">
          <ac:chgData name="Sivakumar Balasubramanian" userId="658ab9e8bd9c46bf" providerId="LiveId" clId="{67C4ED8C-970D-4145-B39F-ABBB3955EDF9}" dt="2022-01-14T11:37:04.243" v="507"/>
          <ac:spMkLst>
            <pc:docMk/>
            <pc:sldMk cId="4153178710" sldId="332"/>
            <ac:spMk id="28" creationId="{ABC064C0-9116-491D-A15B-C2B60AD42BBC}"/>
          </ac:spMkLst>
        </pc:spChg>
        <pc:grpChg chg="add mod">
          <ac:chgData name="Sivakumar Balasubramanian" userId="658ab9e8bd9c46bf" providerId="LiveId" clId="{67C4ED8C-970D-4145-B39F-ABBB3955EDF9}" dt="2022-01-14T11:37:27.621" v="513" actId="1076"/>
          <ac:grpSpMkLst>
            <pc:docMk/>
            <pc:sldMk cId="4153178710" sldId="332"/>
            <ac:grpSpMk id="17" creationId="{EC912AD2-0A35-42B8-8CF8-D83C5C5D9E95}"/>
          </ac:grpSpMkLst>
        </pc:grpChg>
        <pc:grpChg chg="mod">
          <ac:chgData name="Sivakumar Balasubramanian" userId="658ab9e8bd9c46bf" providerId="LiveId" clId="{67C4ED8C-970D-4145-B39F-ABBB3955EDF9}" dt="2022-01-14T11:37:04.243" v="507"/>
          <ac:grpSpMkLst>
            <pc:docMk/>
            <pc:sldMk cId="4153178710" sldId="332"/>
            <ac:grpSpMk id="18" creationId="{9D63C003-77A3-44DE-B5DF-918E1EE17BCA}"/>
          </ac:grpSpMkLst>
        </pc:grpChg>
        <pc:cxnChg chg="add mod">
          <ac:chgData name="Sivakumar Balasubramanian" userId="658ab9e8bd9c46bf" providerId="LiveId" clId="{67C4ED8C-970D-4145-B39F-ABBB3955EDF9}" dt="2022-01-14T11:37:20.005" v="511" actId="14100"/>
          <ac:cxnSpMkLst>
            <pc:docMk/>
            <pc:sldMk cId="4153178710" sldId="332"/>
            <ac:cxnSpMk id="11" creationId="{B05E2E54-FF91-48B2-BF9A-46D67224D8AF}"/>
          </ac:cxnSpMkLst>
        </pc:cxnChg>
        <pc:cxnChg chg="mod">
          <ac:chgData name="Sivakumar Balasubramanian" userId="658ab9e8bd9c46bf" providerId="LiveId" clId="{67C4ED8C-970D-4145-B39F-ABBB3955EDF9}" dt="2022-01-14T11:37:04.243" v="507"/>
          <ac:cxnSpMkLst>
            <pc:docMk/>
            <pc:sldMk cId="4153178710" sldId="332"/>
            <ac:cxnSpMk id="19" creationId="{AAE84FBB-4BF3-4326-B852-25C2A2DB63FF}"/>
          </ac:cxnSpMkLst>
        </pc:cxnChg>
        <pc:cxnChg chg="mod">
          <ac:chgData name="Sivakumar Balasubramanian" userId="658ab9e8bd9c46bf" providerId="LiveId" clId="{67C4ED8C-970D-4145-B39F-ABBB3955EDF9}" dt="2022-01-14T11:37:04.243" v="507"/>
          <ac:cxnSpMkLst>
            <pc:docMk/>
            <pc:sldMk cId="4153178710" sldId="332"/>
            <ac:cxnSpMk id="22" creationId="{5906AB44-CA81-4D13-86EC-C4694CC444F2}"/>
          </ac:cxnSpMkLst>
        </pc:cxnChg>
        <pc:cxnChg chg="mod">
          <ac:chgData name="Sivakumar Balasubramanian" userId="658ab9e8bd9c46bf" providerId="LiveId" clId="{67C4ED8C-970D-4145-B39F-ABBB3955EDF9}" dt="2022-01-14T11:37:04.243" v="507"/>
          <ac:cxnSpMkLst>
            <pc:docMk/>
            <pc:sldMk cId="4153178710" sldId="332"/>
            <ac:cxnSpMk id="23" creationId="{6F4F55B2-4BFA-4C7D-AF83-60AE599B89AE}"/>
          </ac:cxnSpMkLst>
        </pc:cxnChg>
        <pc:cxnChg chg="mod">
          <ac:chgData name="Sivakumar Balasubramanian" userId="658ab9e8bd9c46bf" providerId="LiveId" clId="{67C4ED8C-970D-4145-B39F-ABBB3955EDF9}" dt="2022-01-14T11:37:04.243" v="507"/>
          <ac:cxnSpMkLst>
            <pc:docMk/>
            <pc:sldMk cId="4153178710" sldId="332"/>
            <ac:cxnSpMk id="29" creationId="{E82685D2-76F6-4B7A-97DC-3A87FC7E2D34}"/>
          </ac:cxnSpMkLst>
        </pc:cxnChg>
        <pc:cxnChg chg="mod">
          <ac:chgData name="Sivakumar Balasubramanian" userId="658ab9e8bd9c46bf" providerId="LiveId" clId="{67C4ED8C-970D-4145-B39F-ABBB3955EDF9}" dt="2022-01-14T11:37:04.243" v="507"/>
          <ac:cxnSpMkLst>
            <pc:docMk/>
            <pc:sldMk cId="4153178710" sldId="332"/>
            <ac:cxnSpMk id="30" creationId="{C1CBCEBD-3D79-460F-8769-60CD6B2CF0A7}"/>
          </ac:cxnSpMkLst>
        </pc:cxnChg>
      </pc:sldChg>
      <pc:sldChg chg="addSp modSp del mod">
        <pc:chgData name="Sivakumar Balasubramanian" userId="658ab9e8bd9c46bf" providerId="LiveId" clId="{67C4ED8C-970D-4145-B39F-ABBB3955EDF9}" dt="2022-01-23T14:49:46.967" v="3060" actId="47"/>
        <pc:sldMkLst>
          <pc:docMk/>
          <pc:sldMk cId="566451280" sldId="333"/>
        </pc:sldMkLst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19" creationId="{3201DB0E-AE13-4092-9F0C-CBE1FE66800A}"/>
          </ac:spMkLst>
        </pc:spChg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20" creationId="{5D88310A-D6DA-4C79-BBB4-9630A60CC602}"/>
          </ac:spMkLst>
        </pc:spChg>
        <pc:spChg chg="add 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28" creationId="{AF1C4DB7-CE13-4EFB-81EE-4617BCFBF899}"/>
          </ac:spMkLst>
        </pc:spChg>
        <pc:spChg chg="add mod">
          <ac:chgData name="Sivakumar Balasubramanian" userId="658ab9e8bd9c46bf" providerId="LiveId" clId="{67C4ED8C-970D-4145-B39F-ABBB3955EDF9}" dt="2022-01-14T08:43:28.472" v="12" actId="20577"/>
          <ac:spMkLst>
            <pc:docMk/>
            <pc:sldMk cId="566451280" sldId="333"/>
            <ac:spMk id="29" creationId="{51B95607-6DAC-4F1B-82DC-7DB66D421330}"/>
          </ac:spMkLst>
        </pc:spChg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39" creationId="{2B25D050-7BE7-4935-9F45-7E6747D2CC25}"/>
          </ac:spMkLst>
        </pc:spChg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40" creationId="{80E33363-ED26-48AD-89DC-21DF321C9652}"/>
          </ac:spMkLst>
        </pc:spChg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42" creationId="{FDD881A3-260B-4A09-BD5A-096A30BDB3A8}"/>
          </ac:spMkLst>
        </pc:spChg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52" creationId="{584606BF-1FAD-42BC-B1C7-9422CDB699A4}"/>
          </ac:spMkLst>
        </pc:spChg>
        <pc:cxnChg chg="mod">
          <ac:chgData name="Sivakumar Balasubramanian" userId="658ab9e8bd9c46bf" providerId="LiveId" clId="{67C4ED8C-970D-4145-B39F-ABBB3955EDF9}" dt="2022-01-14T08:43:08.540" v="6" actId="1076"/>
          <ac:cxnSpMkLst>
            <pc:docMk/>
            <pc:sldMk cId="566451280" sldId="333"/>
            <ac:cxnSpMk id="26" creationId="{D97674BD-82BC-4A2D-ABE4-EB99CBD64998}"/>
          </ac:cxnSpMkLst>
        </pc:cxnChg>
        <pc:cxnChg chg="mod">
          <ac:chgData name="Sivakumar Balasubramanian" userId="658ab9e8bd9c46bf" providerId="LiveId" clId="{67C4ED8C-970D-4145-B39F-ABBB3955EDF9}" dt="2022-01-14T08:43:08.540" v="6" actId="1076"/>
          <ac:cxnSpMkLst>
            <pc:docMk/>
            <pc:sldMk cId="566451280" sldId="333"/>
            <ac:cxnSpMk id="30" creationId="{46BCDFE5-D64F-4F1F-ABD8-9BB8342DA27B}"/>
          </ac:cxnSpMkLst>
        </pc:cxnChg>
        <pc:cxnChg chg="mod">
          <ac:chgData name="Sivakumar Balasubramanian" userId="658ab9e8bd9c46bf" providerId="LiveId" clId="{67C4ED8C-970D-4145-B39F-ABBB3955EDF9}" dt="2022-01-14T08:43:08.540" v="6" actId="1076"/>
          <ac:cxnSpMkLst>
            <pc:docMk/>
            <pc:sldMk cId="566451280" sldId="333"/>
            <ac:cxnSpMk id="32" creationId="{0CED00AB-CE04-46E4-8DB8-3EF46B83387C}"/>
          </ac:cxnSpMkLst>
        </pc:cxnChg>
        <pc:cxnChg chg="mod">
          <ac:chgData name="Sivakumar Balasubramanian" userId="658ab9e8bd9c46bf" providerId="LiveId" clId="{67C4ED8C-970D-4145-B39F-ABBB3955EDF9}" dt="2022-01-14T08:43:08.540" v="6" actId="1076"/>
          <ac:cxnSpMkLst>
            <pc:docMk/>
            <pc:sldMk cId="566451280" sldId="333"/>
            <ac:cxnSpMk id="43" creationId="{17C9BD02-FEB7-4F1B-86C8-B2EAAB5543C3}"/>
          </ac:cxnSpMkLst>
        </pc:cxnChg>
        <pc:cxnChg chg="mod">
          <ac:chgData name="Sivakumar Balasubramanian" userId="658ab9e8bd9c46bf" providerId="LiveId" clId="{67C4ED8C-970D-4145-B39F-ABBB3955EDF9}" dt="2022-01-14T08:43:08.540" v="6" actId="1076"/>
          <ac:cxnSpMkLst>
            <pc:docMk/>
            <pc:sldMk cId="566451280" sldId="333"/>
            <ac:cxnSpMk id="46" creationId="{DB69D4FD-16AB-41FC-B711-0482ED3BFC3C}"/>
          </ac:cxnSpMkLst>
        </pc:cxnChg>
      </pc:sldChg>
      <pc:sldChg chg="addSp delSp modSp mod ord modCm">
        <pc:chgData name="Sivakumar Balasubramanian" userId="658ab9e8bd9c46bf" providerId="LiveId" clId="{67C4ED8C-970D-4145-B39F-ABBB3955EDF9}" dt="2022-01-25T01:51:02.116" v="3614"/>
        <pc:sldMkLst>
          <pc:docMk/>
          <pc:sldMk cId="2174871788" sldId="334"/>
        </pc:sldMkLst>
        <pc:spChg chg="mod">
          <ac:chgData name="Sivakumar Balasubramanian" userId="658ab9e8bd9c46bf" providerId="LiveId" clId="{67C4ED8C-970D-4145-B39F-ABBB3955EDF9}" dt="2022-01-25T01:50:55.748" v="3613" actId="20577"/>
          <ac:spMkLst>
            <pc:docMk/>
            <pc:sldMk cId="2174871788" sldId="334"/>
            <ac:spMk id="10" creationId="{590FBFBD-4DF8-46BD-A878-E8793871438B}"/>
          </ac:spMkLst>
        </pc:spChg>
        <pc:graphicFrameChg chg="add del mod">
          <ac:chgData name="Sivakumar Balasubramanian" userId="658ab9e8bd9c46bf" providerId="LiveId" clId="{67C4ED8C-970D-4145-B39F-ABBB3955EDF9}" dt="2022-01-14T13:55:56.645" v="1113"/>
          <ac:graphicFrameMkLst>
            <pc:docMk/>
            <pc:sldMk cId="2174871788" sldId="334"/>
            <ac:graphicFrameMk id="3" creationId="{3EA019DF-6BD0-4557-843C-154B914135A3}"/>
          </ac:graphicFrameMkLst>
        </pc:graphicFrameChg>
        <pc:graphicFrameChg chg="add mod">
          <ac:chgData name="Sivakumar Balasubramanian" userId="658ab9e8bd9c46bf" providerId="LiveId" clId="{67C4ED8C-970D-4145-B39F-ABBB3955EDF9}" dt="2022-01-14T13:56:00.245" v="1115" actId="1076"/>
          <ac:graphicFrameMkLst>
            <pc:docMk/>
            <pc:sldMk cId="2174871788" sldId="334"/>
            <ac:graphicFrameMk id="11" creationId="{B5930EDD-7002-407A-B2FD-2A1AC2BD2B24}"/>
          </ac:graphicFrameMkLst>
        </pc:graphicFrameChg>
        <pc:graphicFrameChg chg="del">
          <ac:chgData name="Sivakumar Balasubramanian" userId="658ab9e8bd9c46bf" providerId="LiveId" clId="{67C4ED8C-970D-4145-B39F-ABBB3955EDF9}" dt="2022-01-14T13:55:55.715" v="1110" actId="478"/>
          <ac:graphicFrameMkLst>
            <pc:docMk/>
            <pc:sldMk cId="2174871788" sldId="334"/>
            <ac:graphicFrameMk id="18" creationId="{52C1B881-A8FA-4454-BF18-55E810193E6E}"/>
          </ac:graphicFrameMkLst>
        </pc:graphicFrameChg>
      </pc:sldChg>
      <pc:sldChg chg="addSp delSp modSp new mod ord">
        <pc:chgData name="Sivakumar Balasubramanian" userId="658ab9e8bd9c46bf" providerId="LiveId" clId="{67C4ED8C-970D-4145-B39F-ABBB3955EDF9}" dt="2022-01-14T12:00:10.296" v="879" actId="1076"/>
        <pc:sldMkLst>
          <pc:docMk/>
          <pc:sldMk cId="3987995150" sldId="335"/>
        </pc:sldMkLst>
        <pc:spChg chg="mod">
          <ac:chgData name="Sivakumar Balasubramanian" userId="658ab9e8bd9c46bf" providerId="LiveId" clId="{67C4ED8C-970D-4145-B39F-ABBB3955EDF9}" dt="2022-01-14T11:50:07.850" v="843" actId="1076"/>
          <ac:spMkLst>
            <pc:docMk/>
            <pc:sldMk cId="3987995150" sldId="335"/>
            <ac:spMk id="2" creationId="{0E9B0BAC-31B8-446F-B394-D3C2429826E5}"/>
          </ac:spMkLst>
        </pc:spChg>
        <pc:spChg chg="del mod">
          <ac:chgData name="Sivakumar Balasubramanian" userId="658ab9e8bd9c46bf" providerId="LiveId" clId="{67C4ED8C-970D-4145-B39F-ABBB3955EDF9}" dt="2022-01-14T08:51:24.226" v="53" actId="478"/>
          <ac:spMkLst>
            <pc:docMk/>
            <pc:sldMk cId="3987995150" sldId="335"/>
            <ac:spMk id="3" creationId="{DCC08E5F-BC8B-457E-91A0-EC78CDDDE0BF}"/>
          </ac:spMkLst>
        </pc:spChg>
        <pc:spChg chg="add mod topLvl">
          <ac:chgData name="Sivakumar Balasubramanian" userId="658ab9e8bd9c46bf" providerId="LiveId" clId="{67C4ED8C-970D-4145-B39F-ABBB3955EDF9}" dt="2022-01-14T08:53:01.897" v="95" actId="1037"/>
          <ac:spMkLst>
            <pc:docMk/>
            <pc:sldMk cId="3987995150" sldId="335"/>
            <ac:spMk id="4" creationId="{342CA429-2F53-461C-9297-07CB6C3B0D18}"/>
          </ac:spMkLst>
        </pc:spChg>
        <pc:spChg chg="add mod topLvl">
          <ac:chgData name="Sivakumar Balasubramanian" userId="658ab9e8bd9c46bf" providerId="LiveId" clId="{67C4ED8C-970D-4145-B39F-ABBB3955EDF9}" dt="2022-01-14T08:53:07.470" v="121" actId="1037"/>
          <ac:spMkLst>
            <pc:docMk/>
            <pc:sldMk cId="3987995150" sldId="335"/>
            <ac:spMk id="5" creationId="{4698552D-4AB1-4796-82B0-E8B2FD529A1E}"/>
          </ac:spMkLst>
        </pc:spChg>
        <pc:spChg chg="add mod">
          <ac:chgData name="Sivakumar Balasubramanian" userId="658ab9e8bd9c46bf" providerId="LiveId" clId="{67C4ED8C-970D-4145-B39F-ABBB3955EDF9}" dt="2022-01-14T11:45:54.697" v="623" actId="1076"/>
          <ac:spMkLst>
            <pc:docMk/>
            <pc:sldMk cId="3987995150" sldId="335"/>
            <ac:spMk id="12" creationId="{34861E20-1596-411B-B82C-79DBD926241A}"/>
          </ac:spMkLst>
        </pc:spChg>
        <pc:spChg chg="add mod">
          <ac:chgData name="Sivakumar Balasubramanian" userId="658ab9e8bd9c46bf" providerId="LiveId" clId="{67C4ED8C-970D-4145-B39F-ABBB3955EDF9}" dt="2022-01-14T08:54:41.533" v="148" actId="164"/>
          <ac:spMkLst>
            <pc:docMk/>
            <pc:sldMk cId="3987995150" sldId="335"/>
            <ac:spMk id="26" creationId="{ADFEEB50-0053-4988-A3C1-84767E1B0640}"/>
          </ac:spMkLst>
        </pc:spChg>
        <pc:spChg chg="add mod">
          <ac:chgData name="Sivakumar Balasubramanian" userId="658ab9e8bd9c46bf" providerId="LiveId" clId="{67C4ED8C-970D-4145-B39F-ABBB3955EDF9}" dt="2022-01-14T08:54:41.533" v="148" actId="164"/>
          <ac:spMkLst>
            <pc:docMk/>
            <pc:sldMk cId="3987995150" sldId="335"/>
            <ac:spMk id="27" creationId="{AAFC2B98-2339-44BF-B89A-09D59071AB1C}"/>
          </ac:spMkLst>
        </pc:spChg>
        <pc:spChg chg="add mod ord">
          <ac:chgData name="Sivakumar Balasubramanian" userId="658ab9e8bd9c46bf" providerId="LiveId" clId="{67C4ED8C-970D-4145-B39F-ABBB3955EDF9}" dt="2022-01-14T10:37:42.972" v="196" actId="164"/>
          <ac:spMkLst>
            <pc:docMk/>
            <pc:sldMk cId="3987995150" sldId="335"/>
            <ac:spMk id="29" creationId="{A2214C8B-26AC-4E7B-975C-8EE82D4E0BB7}"/>
          </ac:spMkLst>
        </pc:spChg>
        <pc:spChg chg="add mod">
          <ac:chgData name="Sivakumar Balasubramanian" userId="658ab9e8bd9c46bf" providerId="LiveId" clId="{67C4ED8C-970D-4145-B39F-ABBB3955EDF9}" dt="2022-01-14T11:43:41.912" v="544" actId="1076"/>
          <ac:spMkLst>
            <pc:docMk/>
            <pc:sldMk cId="3987995150" sldId="335"/>
            <ac:spMk id="30" creationId="{2E4B94AA-02A5-4200-A14B-EFA687E8A61B}"/>
          </ac:spMkLst>
        </pc:spChg>
        <pc:spChg chg="add mod ord">
          <ac:chgData name="Sivakumar Balasubramanian" userId="658ab9e8bd9c46bf" providerId="LiveId" clId="{67C4ED8C-970D-4145-B39F-ABBB3955EDF9}" dt="2022-01-14T10:41:07.680" v="232" actId="164"/>
          <ac:spMkLst>
            <pc:docMk/>
            <pc:sldMk cId="3987995150" sldId="335"/>
            <ac:spMk id="34" creationId="{1CD99A60-A784-4B36-9514-3CF229D49855}"/>
          </ac:spMkLst>
        </pc:spChg>
        <pc:spChg chg="mod">
          <ac:chgData name="Sivakumar Balasubramanian" userId="658ab9e8bd9c46bf" providerId="LiveId" clId="{67C4ED8C-970D-4145-B39F-ABBB3955EDF9}" dt="2022-01-14T10:37:58.593" v="199" actId="571"/>
          <ac:spMkLst>
            <pc:docMk/>
            <pc:sldMk cId="3987995150" sldId="335"/>
            <ac:spMk id="36" creationId="{06539390-DC5A-4800-AAB1-250D2F834D9E}"/>
          </ac:spMkLst>
        </pc:spChg>
        <pc:spChg chg="mod">
          <ac:chgData name="Sivakumar Balasubramanian" userId="658ab9e8bd9c46bf" providerId="LiveId" clId="{67C4ED8C-970D-4145-B39F-ABBB3955EDF9}" dt="2022-01-14T10:37:58.593" v="199" actId="571"/>
          <ac:spMkLst>
            <pc:docMk/>
            <pc:sldMk cId="3987995150" sldId="335"/>
            <ac:spMk id="38" creationId="{E7D79DB0-BBC7-45DE-9981-6DCC8B477CA0}"/>
          </ac:spMkLst>
        </pc:spChg>
        <pc:spChg chg="add mod">
          <ac:chgData name="Sivakumar Balasubramanian" userId="658ab9e8bd9c46bf" providerId="LiveId" clId="{67C4ED8C-970D-4145-B39F-ABBB3955EDF9}" dt="2022-01-14T11:44:10.173" v="551" actId="1076"/>
          <ac:spMkLst>
            <pc:docMk/>
            <pc:sldMk cId="3987995150" sldId="335"/>
            <ac:spMk id="47" creationId="{D39E141B-E0D2-4307-9B90-B38D19B1ECA9}"/>
          </ac:spMkLst>
        </pc:spChg>
        <pc:spChg chg="add mod">
          <ac:chgData name="Sivakumar Balasubramanian" userId="658ab9e8bd9c46bf" providerId="LiveId" clId="{67C4ED8C-970D-4145-B39F-ABBB3955EDF9}" dt="2022-01-14T11:44:02.053" v="549" actId="14100"/>
          <ac:spMkLst>
            <pc:docMk/>
            <pc:sldMk cId="3987995150" sldId="335"/>
            <ac:spMk id="52" creationId="{6CE1B4CA-D9DB-421B-9036-46245C35B15D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74" creationId="{80663131-8904-4A14-8F6F-95D45641431F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75" creationId="{B83EBA2C-129C-425A-9036-3F303232C211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76" creationId="{B42BFC1E-F2FB-48C4-BAFE-95A2CCF8FC90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77" creationId="{D9034DC5-5F79-4589-8F64-1FFBF9141EDC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80" creationId="{82D1E4CC-0C38-4724-9E4B-D1F84DC9D7B8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81" creationId="{AFE3D066-0914-489D-A20F-C0BCE81E637C}"/>
          </ac:spMkLst>
        </pc:spChg>
        <pc:spChg chg="add del mod">
          <ac:chgData name="Sivakumar Balasubramanian" userId="658ab9e8bd9c46bf" providerId="LiveId" clId="{67C4ED8C-970D-4145-B39F-ABBB3955EDF9}" dt="2022-01-14T11:47:33.653" v="679" actId="478"/>
          <ac:spMkLst>
            <pc:docMk/>
            <pc:sldMk cId="3987995150" sldId="335"/>
            <ac:spMk id="83" creationId="{106FE128-6778-4A5F-A29C-C36AB5F1A8B3}"/>
          </ac:spMkLst>
        </pc:spChg>
        <pc:spChg chg="add mod">
          <ac:chgData name="Sivakumar Balasubramanian" userId="658ab9e8bd9c46bf" providerId="LiveId" clId="{67C4ED8C-970D-4145-B39F-ABBB3955EDF9}" dt="2022-01-14T11:50:43.275" v="864" actId="113"/>
          <ac:spMkLst>
            <pc:docMk/>
            <pc:sldMk cId="3987995150" sldId="335"/>
            <ac:spMk id="84" creationId="{0C37670E-4022-4316-9B32-05220B1AD656}"/>
          </ac:spMkLst>
        </pc:spChg>
        <pc:spChg chg="add mod">
          <ac:chgData name="Sivakumar Balasubramanian" userId="658ab9e8bd9c46bf" providerId="LiveId" clId="{67C4ED8C-970D-4145-B39F-ABBB3955EDF9}" dt="2022-01-14T11:51:14.987" v="877" actId="122"/>
          <ac:spMkLst>
            <pc:docMk/>
            <pc:sldMk cId="3987995150" sldId="335"/>
            <ac:spMk id="85" creationId="{CFDD562D-A5C7-4321-8964-4686AE308130}"/>
          </ac:spMkLst>
        </pc:spChg>
        <pc:spChg chg="add mod">
          <ac:chgData name="Sivakumar Balasubramanian" userId="658ab9e8bd9c46bf" providerId="LiveId" clId="{67C4ED8C-970D-4145-B39F-ABBB3955EDF9}" dt="2022-01-14T12:00:10.296" v="879" actId="1076"/>
          <ac:spMkLst>
            <pc:docMk/>
            <pc:sldMk cId="3987995150" sldId="335"/>
            <ac:spMk id="86" creationId="{48AE3339-E5C9-4A83-8E3D-B00720F86613}"/>
          </ac:spMkLst>
        </pc:spChg>
        <pc:grpChg chg="add del mod">
          <ac:chgData name="Sivakumar Balasubramanian" userId="658ab9e8bd9c46bf" providerId="LiveId" clId="{67C4ED8C-970D-4145-B39F-ABBB3955EDF9}" dt="2022-01-14T08:52:02.250" v="55" actId="165"/>
          <ac:grpSpMkLst>
            <pc:docMk/>
            <pc:sldMk cId="3987995150" sldId="335"/>
            <ac:grpSpMk id="7" creationId="{87171BDB-A6C1-4970-B5B5-2E931FD5C76A}"/>
          </ac:grpSpMkLst>
        </pc:grpChg>
        <pc:grpChg chg="add mod">
          <ac:chgData name="Sivakumar Balasubramanian" userId="658ab9e8bd9c46bf" providerId="LiveId" clId="{67C4ED8C-970D-4145-B39F-ABBB3955EDF9}" dt="2022-01-14T08:54:41.533" v="148" actId="164"/>
          <ac:grpSpMkLst>
            <pc:docMk/>
            <pc:sldMk cId="3987995150" sldId="335"/>
            <ac:grpSpMk id="9" creationId="{B42C0F2E-11EB-4E90-9A2E-801C231B9340}"/>
          </ac:grpSpMkLst>
        </pc:grpChg>
        <pc:grpChg chg="add mod">
          <ac:chgData name="Sivakumar Balasubramanian" userId="658ab9e8bd9c46bf" providerId="LiveId" clId="{67C4ED8C-970D-4145-B39F-ABBB3955EDF9}" dt="2022-01-14T11:43:34.443" v="543" actId="1076"/>
          <ac:grpSpMkLst>
            <pc:docMk/>
            <pc:sldMk cId="3987995150" sldId="335"/>
            <ac:grpSpMk id="28" creationId="{5FB4795F-665E-457C-AE03-C1FD2C29C4CA}"/>
          </ac:grpSpMkLst>
        </pc:grpChg>
        <pc:grpChg chg="add mod">
          <ac:chgData name="Sivakumar Balasubramanian" userId="658ab9e8bd9c46bf" providerId="LiveId" clId="{67C4ED8C-970D-4145-B39F-ABBB3955EDF9}" dt="2022-01-14T10:44:11.565" v="398" actId="164"/>
          <ac:grpSpMkLst>
            <pc:docMk/>
            <pc:sldMk cId="3987995150" sldId="335"/>
            <ac:grpSpMk id="33" creationId="{A5DA44A9-D990-4C99-A528-74DAC20DDA89}"/>
          </ac:grpSpMkLst>
        </pc:grpChg>
        <pc:grpChg chg="add mod">
          <ac:chgData name="Sivakumar Balasubramanian" userId="658ab9e8bd9c46bf" providerId="LiveId" clId="{67C4ED8C-970D-4145-B39F-ABBB3955EDF9}" dt="2022-01-14T10:37:58.593" v="199" actId="571"/>
          <ac:grpSpMkLst>
            <pc:docMk/>
            <pc:sldMk cId="3987995150" sldId="335"/>
            <ac:grpSpMk id="35" creationId="{2D9415A9-16ED-4546-98F1-A83B0189FCAB}"/>
          </ac:grpSpMkLst>
        </pc:grpChg>
        <pc:grpChg chg="add mod">
          <ac:chgData name="Sivakumar Balasubramanian" userId="658ab9e8bd9c46bf" providerId="LiveId" clId="{67C4ED8C-970D-4145-B39F-ABBB3955EDF9}" dt="2022-01-14T10:44:14.450" v="399" actId="164"/>
          <ac:grpSpMkLst>
            <pc:docMk/>
            <pc:sldMk cId="3987995150" sldId="335"/>
            <ac:grpSpMk id="41" creationId="{5A6B4328-9CF5-4467-8A34-F54092E8BABD}"/>
          </ac:grpSpMkLst>
        </pc:grpChg>
        <pc:grpChg chg="add del mod">
          <ac:chgData name="Sivakumar Balasubramanian" userId="658ab9e8bd9c46bf" providerId="LiveId" clId="{67C4ED8C-970D-4145-B39F-ABBB3955EDF9}" dt="2022-01-14T11:41:50.571" v="527" actId="478"/>
          <ac:grpSpMkLst>
            <pc:docMk/>
            <pc:sldMk cId="3987995150" sldId="335"/>
            <ac:grpSpMk id="54" creationId="{994310F8-5D1D-4D54-911D-2BF125D4710F}"/>
          </ac:grpSpMkLst>
        </pc:grpChg>
        <pc:grpChg chg="add del mod">
          <ac:chgData name="Sivakumar Balasubramanian" userId="658ab9e8bd9c46bf" providerId="LiveId" clId="{67C4ED8C-970D-4145-B39F-ABBB3955EDF9}" dt="2022-01-14T11:47:33.653" v="679" actId="478"/>
          <ac:grpSpMkLst>
            <pc:docMk/>
            <pc:sldMk cId="3987995150" sldId="335"/>
            <ac:grpSpMk id="55" creationId="{6B68348A-7749-4FCF-8082-9A462776330C}"/>
          </ac:grpSpMkLst>
        </pc:grpChg>
        <pc:grpChg chg="add del mod">
          <ac:chgData name="Sivakumar Balasubramanian" userId="658ab9e8bd9c46bf" providerId="LiveId" clId="{67C4ED8C-970D-4145-B39F-ABBB3955EDF9}" dt="2022-01-14T11:47:33.653" v="679" actId="478"/>
          <ac:grpSpMkLst>
            <pc:docMk/>
            <pc:sldMk cId="3987995150" sldId="335"/>
            <ac:grpSpMk id="56" creationId="{62F87A4B-45FC-42CE-A38C-E084B74A4D92}"/>
          </ac:grpSpMkLst>
        </pc:grpChg>
        <pc:grpChg chg="add mod">
          <ac:chgData name="Sivakumar Balasubramanian" userId="658ab9e8bd9c46bf" providerId="LiveId" clId="{67C4ED8C-970D-4145-B39F-ABBB3955EDF9}" dt="2022-01-14T11:50:14.351" v="847" actId="164"/>
          <ac:grpSpMkLst>
            <pc:docMk/>
            <pc:sldMk cId="3987995150" sldId="335"/>
            <ac:grpSpMk id="87" creationId="{2B5729DE-2E5C-4C66-B726-D79D67E68E1F}"/>
          </ac:grpSpMkLst>
        </pc:grpChg>
        <pc:grpChg chg="add mod">
          <ac:chgData name="Sivakumar Balasubramanian" userId="658ab9e8bd9c46bf" providerId="LiveId" clId="{67C4ED8C-970D-4145-B39F-ABBB3955EDF9}" dt="2022-01-14T11:50:22.025" v="849" actId="1076"/>
          <ac:grpSpMkLst>
            <pc:docMk/>
            <pc:sldMk cId="3987995150" sldId="335"/>
            <ac:grpSpMk id="88" creationId="{67796B46-A9E5-4032-A085-7A2482D40724}"/>
          </ac:grpSpMkLst>
        </pc:grpChg>
        <pc:graphicFrameChg chg="add del mod">
          <ac:chgData name="Sivakumar Balasubramanian" userId="658ab9e8bd9c46bf" providerId="LiveId" clId="{67C4ED8C-970D-4145-B39F-ABBB3955EDF9}" dt="2022-01-14T10:36:55.356" v="181"/>
          <ac:graphicFrameMkLst>
            <pc:docMk/>
            <pc:sldMk cId="3987995150" sldId="335"/>
            <ac:graphicFrameMk id="31" creationId="{ECDA46CD-3F51-490D-9588-F509BB83992A}"/>
          </ac:graphicFrameMkLst>
        </pc:graphicFrameChg>
        <pc:graphicFrameChg chg="add mod">
          <ac:chgData name="Sivakumar Balasubramanian" userId="658ab9e8bd9c46bf" providerId="LiveId" clId="{67C4ED8C-970D-4145-B39F-ABBB3955EDF9}" dt="2022-01-14T10:40:19.962" v="207" actId="14100"/>
          <ac:graphicFrameMkLst>
            <pc:docMk/>
            <pc:sldMk cId="3987995150" sldId="335"/>
            <ac:graphicFrameMk id="32" creationId="{408E45FF-D4B1-41A7-8966-DC5AAFDCE637}"/>
          </ac:graphicFrameMkLst>
        </pc:graphicFrameChg>
        <pc:graphicFrameChg chg="mod">
          <ac:chgData name="Sivakumar Balasubramanian" userId="658ab9e8bd9c46bf" providerId="LiveId" clId="{67C4ED8C-970D-4145-B39F-ABBB3955EDF9}" dt="2022-01-14T10:37:58.593" v="199" actId="571"/>
          <ac:graphicFrameMkLst>
            <pc:docMk/>
            <pc:sldMk cId="3987995150" sldId="335"/>
            <ac:graphicFrameMk id="37" creationId="{8F1174CE-AEEB-4B8B-A294-CB786B238129}"/>
          </ac:graphicFrameMkLst>
        </pc:graphicFrameChg>
        <pc:graphicFrameChg chg="add del mod">
          <ac:chgData name="Sivakumar Balasubramanian" userId="658ab9e8bd9c46bf" providerId="LiveId" clId="{67C4ED8C-970D-4145-B39F-ABBB3955EDF9}" dt="2022-01-14T10:40:11.771" v="204"/>
          <ac:graphicFrameMkLst>
            <pc:docMk/>
            <pc:sldMk cId="3987995150" sldId="335"/>
            <ac:graphicFrameMk id="39" creationId="{B3CF5C00-ECE2-45FE-A76E-5D08B6B41714}"/>
          </ac:graphicFrameMkLst>
        </pc:graphicFrameChg>
        <pc:graphicFrameChg chg="add mod">
          <ac:chgData name="Sivakumar Balasubramanian" userId="658ab9e8bd9c46bf" providerId="LiveId" clId="{67C4ED8C-970D-4145-B39F-ABBB3955EDF9}" dt="2022-01-14T11:41:33.592" v="522" actId="1076"/>
          <ac:graphicFrameMkLst>
            <pc:docMk/>
            <pc:sldMk cId="3987995150" sldId="335"/>
            <ac:graphicFrameMk id="40" creationId="{F10AEB5D-2CBD-4512-A3D6-139AFBF2362D}"/>
          </ac:graphicFrameMkLst>
        </pc:graphicFrameChg>
        <pc:graphicFrameChg chg="add del mod">
          <ac:chgData name="Sivakumar Balasubramanian" userId="658ab9e8bd9c46bf" providerId="LiveId" clId="{67C4ED8C-970D-4145-B39F-ABBB3955EDF9}" dt="2022-01-14T11:44:39.691" v="557"/>
          <ac:graphicFrameMkLst>
            <pc:docMk/>
            <pc:sldMk cId="3987995150" sldId="335"/>
            <ac:graphicFrameMk id="72" creationId="{D6E05908-F4FA-4431-BDF3-1421BFFD09E1}"/>
          </ac:graphicFrameMkLst>
        </pc:graphicFrameChg>
        <pc:graphicFrameChg chg="add mod">
          <ac:chgData name="Sivakumar Balasubramanian" userId="658ab9e8bd9c46bf" providerId="LiveId" clId="{67C4ED8C-970D-4145-B39F-ABBB3955EDF9}" dt="2022-01-14T11:50:16.613" v="848" actId="164"/>
          <ac:graphicFrameMkLst>
            <pc:docMk/>
            <pc:sldMk cId="3987995150" sldId="335"/>
            <ac:graphicFrameMk id="73" creationId="{9BE938F4-BED4-481D-912E-9A4E0E3AC3EF}"/>
          </ac:graphicFrameMkLst>
        </pc:graphicFrameChg>
        <pc:cxnChg chg="add mod topLvl">
          <ac:chgData name="Sivakumar Balasubramanian" userId="658ab9e8bd9c46bf" providerId="LiveId" clId="{67C4ED8C-970D-4145-B39F-ABBB3955EDF9}" dt="2022-01-14T08:53:23.765" v="125" actId="14100"/>
          <ac:cxnSpMkLst>
            <pc:docMk/>
            <pc:sldMk cId="3987995150" sldId="335"/>
            <ac:cxnSpMk id="6" creationId="{691BDEEE-5EED-4480-887C-7425ECC790A3}"/>
          </ac:cxnSpMkLst>
        </pc:cxnChg>
        <pc:cxnChg chg="add mod">
          <ac:chgData name="Sivakumar Balasubramanian" userId="658ab9e8bd9c46bf" providerId="LiveId" clId="{67C4ED8C-970D-4145-B39F-ABBB3955EDF9}" dt="2022-01-14T08:53:23.765" v="125" actId="14100"/>
          <ac:cxnSpMkLst>
            <pc:docMk/>
            <pc:sldMk cId="3987995150" sldId="335"/>
            <ac:cxnSpMk id="8" creationId="{FFDBFF06-45D5-409E-98A9-C3CF2D034BED}"/>
          </ac:cxnSpMkLst>
        </pc:cxnChg>
        <pc:cxnChg chg="add mod">
          <ac:chgData name="Sivakumar Balasubramanian" userId="658ab9e8bd9c46bf" providerId="LiveId" clId="{67C4ED8C-970D-4145-B39F-ABBB3955EDF9}" dt="2022-01-14T08:54:41.533" v="148" actId="164"/>
          <ac:cxnSpMkLst>
            <pc:docMk/>
            <pc:sldMk cId="3987995150" sldId="335"/>
            <ac:cxnSpMk id="11" creationId="{DC49101F-55B3-4532-AE62-F55CD228ECA0}"/>
          </ac:cxnSpMkLst>
        </pc:cxnChg>
        <pc:cxnChg chg="add mod">
          <ac:chgData name="Sivakumar Balasubramanian" userId="658ab9e8bd9c46bf" providerId="LiveId" clId="{67C4ED8C-970D-4145-B39F-ABBB3955EDF9}" dt="2022-01-14T08:54:41.533" v="148" actId="164"/>
          <ac:cxnSpMkLst>
            <pc:docMk/>
            <pc:sldMk cId="3987995150" sldId="335"/>
            <ac:cxnSpMk id="22" creationId="{54159205-42DF-4AAE-87E8-81BB6DFBB901}"/>
          </ac:cxnSpMkLst>
        </pc:cxnChg>
        <pc:cxnChg chg="add mod">
          <ac:chgData name="Sivakumar Balasubramanian" userId="658ab9e8bd9c46bf" providerId="LiveId" clId="{67C4ED8C-970D-4145-B39F-ABBB3955EDF9}" dt="2022-01-14T08:54:41.533" v="148" actId="164"/>
          <ac:cxnSpMkLst>
            <pc:docMk/>
            <pc:sldMk cId="3987995150" sldId="335"/>
            <ac:cxnSpMk id="23" creationId="{A9EED271-CF33-4483-8B2E-26B2B5A06603}"/>
          </ac:cxnSpMkLst>
        </pc:cxnChg>
        <pc:cxnChg chg="add del mod">
          <ac:chgData name="Sivakumar Balasubramanian" userId="658ab9e8bd9c46bf" providerId="LiveId" clId="{67C4ED8C-970D-4145-B39F-ABBB3955EDF9}" dt="2022-01-14T10:41:51.279" v="240" actId="478"/>
          <ac:cxnSpMkLst>
            <pc:docMk/>
            <pc:sldMk cId="3987995150" sldId="335"/>
            <ac:cxnSpMk id="43" creationId="{999E5BE3-0851-494F-8FE8-8E322BE95696}"/>
          </ac:cxnSpMkLst>
        </pc:cxnChg>
        <pc:cxnChg chg="add del mod">
          <ac:chgData name="Sivakumar Balasubramanian" userId="658ab9e8bd9c46bf" providerId="LiveId" clId="{67C4ED8C-970D-4145-B39F-ABBB3955EDF9}" dt="2022-01-14T11:42:09.218" v="532" actId="478"/>
          <ac:cxnSpMkLst>
            <pc:docMk/>
            <pc:sldMk cId="3987995150" sldId="335"/>
            <ac:cxnSpMk id="49" creationId="{B77D4A9C-DD75-4B3E-BBFC-DEF10F32BF20}"/>
          </ac:cxnSpMkLst>
        </pc:cxnChg>
        <pc:cxnChg chg="add del mod">
          <ac:chgData name="Sivakumar Balasubramanian" userId="658ab9e8bd9c46bf" providerId="LiveId" clId="{67C4ED8C-970D-4145-B39F-ABBB3955EDF9}" dt="2022-01-14T11:41:50.571" v="527" actId="478"/>
          <ac:cxnSpMkLst>
            <pc:docMk/>
            <pc:sldMk cId="3987995150" sldId="335"/>
            <ac:cxnSpMk id="53" creationId="{5E923748-9F94-4EA7-BC73-FAAFADD61989}"/>
          </ac:cxnSpMkLst>
        </pc:cxnChg>
        <pc:cxnChg chg="add del mod">
          <ac:chgData name="Sivakumar Balasubramanian" userId="658ab9e8bd9c46bf" providerId="LiveId" clId="{67C4ED8C-970D-4145-B39F-ABBB3955EDF9}" dt="2022-01-14T11:47:33.653" v="679" actId="478"/>
          <ac:cxnSpMkLst>
            <pc:docMk/>
            <pc:sldMk cId="3987995150" sldId="335"/>
            <ac:cxnSpMk id="58" creationId="{552D2497-16AA-46BF-ACE0-79DD90A9FFCA}"/>
          </ac:cxnSpMkLst>
        </pc:cxnChg>
        <pc:cxnChg chg="add del mod">
          <ac:chgData name="Sivakumar Balasubramanian" userId="658ab9e8bd9c46bf" providerId="LiveId" clId="{67C4ED8C-970D-4145-B39F-ABBB3955EDF9}" dt="2022-01-14T11:47:33.653" v="679" actId="478"/>
          <ac:cxnSpMkLst>
            <pc:docMk/>
            <pc:sldMk cId="3987995150" sldId="335"/>
            <ac:cxnSpMk id="63" creationId="{553647AF-C05B-4BA8-80B8-8815AA2DD1FA}"/>
          </ac:cxnSpMkLst>
        </pc:cxnChg>
        <pc:cxnChg chg="add mod">
          <ac:chgData name="Sivakumar Balasubramanian" userId="658ab9e8bd9c46bf" providerId="LiveId" clId="{67C4ED8C-970D-4145-B39F-ABBB3955EDF9}" dt="2022-01-14T11:50:16.613" v="848" actId="164"/>
          <ac:cxnSpMkLst>
            <pc:docMk/>
            <pc:sldMk cId="3987995150" sldId="335"/>
            <ac:cxnSpMk id="78" creationId="{C59C853A-9D39-44BC-BBDD-ED0F3F62550F}"/>
          </ac:cxnSpMkLst>
        </pc:cxnChg>
        <pc:cxnChg chg="add mod">
          <ac:chgData name="Sivakumar Balasubramanian" userId="658ab9e8bd9c46bf" providerId="LiveId" clId="{67C4ED8C-970D-4145-B39F-ABBB3955EDF9}" dt="2022-01-14T11:50:16.613" v="848" actId="164"/>
          <ac:cxnSpMkLst>
            <pc:docMk/>
            <pc:sldMk cId="3987995150" sldId="335"/>
            <ac:cxnSpMk id="79" creationId="{3A270ACA-6D61-4729-9CCC-A0008FF230B5}"/>
          </ac:cxnSpMkLst>
        </pc:cxnChg>
      </pc:sldChg>
      <pc:sldChg chg="addSp delSp modSp add mod ord">
        <pc:chgData name="Sivakumar Balasubramanian" userId="658ab9e8bd9c46bf" providerId="LiveId" clId="{67C4ED8C-970D-4145-B39F-ABBB3955EDF9}" dt="2022-01-14T11:47:29.571" v="678"/>
        <pc:sldMkLst>
          <pc:docMk/>
          <pc:sldMk cId="3109966915" sldId="336"/>
        </pc:sldMkLst>
        <pc:spChg chg="add mod">
          <ac:chgData name="Sivakumar Balasubramanian" userId="658ab9e8bd9c46bf" providerId="LiveId" clId="{67C4ED8C-970D-4145-B39F-ABBB3955EDF9}" dt="2022-01-14T11:47:23.081" v="676" actId="1076"/>
          <ac:spMkLst>
            <pc:docMk/>
            <pc:sldMk cId="3109966915" sldId="336"/>
            <ac:spMk id="38" creationId="{6D3AE406-7CC2-40E5-94EA-0AAFCF811995}"/>
          </ac:spMkLst>
        </pc:spChg>
        <pc:spChg chg="del mod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74" creationId="{80663131-8904-4A14-8F6F-95D45641431F}"/>
          </ac:spMkLst>
        </pc:spChg>
        <pc:spChg chg="del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75" creationId="{B83EBA2C-129C-425A-9036-3F303232C211}"/>
          </ac:spMkLst>
        </pc:spChg>
        <pc:spChg chg="del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76" creationId="{B42BFC1E-F2FB-48C4-BAFE-95A2CCF8FC90}"/>
          </ac:spMkLst>
        </pc:spChg>
        <pc:spChg chg="del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77" creationId="{D9034DC5-5F79-4589-8F64-1FFBF9141EDC}"/>
          </ac:spMkLst>
        </pc:spChg>
        <pc:spChg chg="del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80" creationId="{82D1E4CC-0C38-4724-9E4B-D1F84DC9D7B8}"/>
          </ac:spMkLst>
        </pc:spChg>
        <pc:spChg chg="del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81" creationId="{AFE3D066-0914-489D-A20F-C0BCE81E637C}"/>
          </ac:spMkLst>
        </pc:spChg>
        <pc:spChg chg="mod">
          <ac:chgData name="Sivakumar Balasubramanian" userId="658ab9e8bd9c46bf" providerId="LiveId" clId="{67C4ED8C-970D-4145-B39F-ABBB3955EDF9}" dt="2022-01-14T11:47:23.081" v="676" actId="1076"/>
          <ac:spMkLst>
            <pc:docMk/>
            <pc:sldMk cId="3109966915" sldId="336"/>
            <ac:spMk id="83" creationId="{106FE128-6778-4A5F-A29C-C36AB5F1A8B3}"/>
          </ac:spMkLst>
        </pc:spChg>
        <pc:grpChg chg="mod">
          <ac:chgData name="Sivakumar Balasubramanian" userId="658ab9e8bd9c46bf" providerId="LiveId" clId="{67C4ED8C-970D-4145-B39F-ABBB3955EDF9}" dt="2022-01-14T11:47:17.995" v="675" actId="1076"/>
          <ac:grpSpMkLst>
            <pc:docMk/>
            <pc:sldMk cId="3109966915" sldId="336"/>
            <ac:grpSpMk id="28" creationId="{5FB4795F-665E-457C-AE03-C1FD2C29C4CA}"/>
          </ac:grpSpMkLst>
        </pc:grpChg>
        <pc:grpChg chg="mod">
          <ac:chgData name="Sivakumar Balasubramanian" userId="658ab9e8bd9c46bf" providerId="LiveId" clId="{67C4ED8C-970D-4145-B39F-ABBB3955EDF9}" dt="2022-01-14T11:47:23.081" v="676" actId="1076"/>
          <ac:grpSpMkLst>
            <pc:docMk/>
            <pc:sldMk cId="3109966915" sldId="336"/>
            <ac:grpSpMk id="55" creationId="{6B68348A-7749-4FCF-8082-9A462776330C}"/>
          </ac:grpSpMkLst>
        </pc:grpChg>
        <pc:grpChg chg="mod">
          <ac:chgData name="Sivakumar Balasubramanian" userId="658ab9e8bd9c46bf" providerId="LiveId" clId="{67C4ED8C-970D-4145-B39F-ABBB3955EDF9}" dt="2022-01-14T11:47:23.081" v="676" actId="1076"/>
          <ac:grpSpMkLst>
            <pc:docMk/>
            <pc:sldMk cId="3109966915" sldId="336"/>
            <ac:grpSpMk id="56" creationId="{62F87A4B-45FC-42CE-A38C-E084B74A4D92}"/>
          </ac:grpSpMkLst>
        </pc:grpChg>
        <pc:graphicFrameChg chg="del">
          <ac:chgData name="Sivakumar Balasubramanian" userId="658ab9e8bd9c46bf" providerId="LiveId" clId="{67C4ED8C-970D-4145-B39F-ABBB3955EDF9}" dt="2022-01-14T11:46:49.738" v="665" actId="478"/>
          <ac:graphicFrameMkLst>
            <pc:docMk/>
            <pc:sldMk cId="3109966915" sldId="336"/>
            <ac:graphicFrameMk id="73" creationId="{9BE938F4-BED4-481D-912E-9A4E0E3AC3EF}"/>
          </ac:graphicFrameMkLst>
        </pc:graphicFrameChg>
        <pc:cxnChg chg="mod">
          <ac:chgData name="Sivakumar Balasubramanian" userId="658ab9e8bd9c46bf" providerId="LiveId" clId="{67C4ED8C-970D-4145-B39F-ABBB3955EDF9}" dt="2022-01-14T11:47:23.081" v="676" actId="1076"/>
          <ac:cxnSpMkLst>
            <pc:docMk/>
            <pc:sldMk cId="3109966915" sldId="336"/>
            <ac:cxnSpMk id="58" creationId="{552D2497-16AA-46BF-ACE0-79DD90A9FFCA}"/>
          </ac:cxnSpMkLst>
        </pc:cxnChg>
        <pc:cxnChg chg="mod">
          <ac:chgData name="Sivakumar Balasubramanian" userId="658ab9e8bd9c46bf" providerId="LiveId" clId="{67C4ED8C-970D-4145-B39F-ABBB3955EDF9}" dt="2022-01-14T11:47:23.081" v="676" actId="1076"/>
          <ac:cxnSpMkLst>
            <pc:docMk/>
            <pc:sldMk cId="3109966915" sldId="336"/>
            <ac:cxnSpMk id="63" creationId="{553647AF-C05B-4BA8-80B8-8815AA2DD1FA}"/>
          </ac:cxnSpMkLst>
        </pc:cxnChg>
        <pc:cxnChg chg="del">
          <ac:chgData name="Sivakumar Balasubramanian" userId="658ab9e8bd9c46bf" providerId="LiveId" clId="{67C4ED8C-970D-4145-B39F-ABBB3955EDF9}" dt="2022-01-14T11:46:49.738" v="665" actId="478"/>
          <ac:cxnSpMkLst>
            <pc:docMk/>
            <pc:sldMk cId="3109966915" sldId="336"/>
            <ac:cxnSpMk id="78" creationId="{C59C853A-9D39-44BC-BBDD-ED0F3F62550F}"/>
          </ac:cxnSpMkLst>
        </pc:cxnChg>
        <pc:cxnChg chg="del">
          <ac:chgData name="Sivakumar Balasubramanian" userId="658ab9e8bd9c46bf" providerId="LiveId" clId="{67C4ED8C-970D-4145-B39F-ABBB3955EDF9}" dt="2022-01-14T11:46:49.738" v="665" actId="478"/>
          <ac:cxnSpMkLst>
            <pc:docMk/>
            <pc:sldMk cId="3109966915" sldId="336"/>
            <ac:cxnSpMk id="79" creationId="{3A270ACA-6D61-4729-9CCC-A0008FF230B5}"/>
          </ac:cxnSpMkLst>
        </pc:cxnChg>
      </pc:sldChg>
      <pc:sldChg chg="add del">
        <pc:chgData name="Sivakumar Balasubramanian" userId="658ab9e8bd9c46bf" providerId="LiveId" clId="{67C4ED8C-970D-4145-B39F-ABBB3955EDF9}" dt="2022-01-19T03:23:02.561" v="1371" actId="47"/>
        <pc:sldMkLst>
          <pc:docMk/>
          <pc:sldMk cId="3726048999" sldId="337"/>
        </pc:sldMkLst>
      </pc:sldChg>
      <pc:sldChg chg="addSp delSp modSp add mod">
        <pc:chgData name="Sivakumar Balasubramanian" userId="658ab9e8bd9c46bf" providerId="LiveId" clId="{67C4ED8C-970D-4145-B39F-ABBB3955EDF9}" dt="2022-01-19T03:58:16.942" v="1609" actId="1076"/>
        <pc:sldMkLst>
          <pc:docMk/>
          <pc:sldMk cId="1105968593" sldId="338"/>
        </pc:sldMkLst>
        <pc:spChg chg="mod">
          <ac:chgData name="Sivakumar Balasubramanian" userId="658ab9e8bd9c46bf" providerId="LiveId" clId="{67C4ED8C-970D-4145-B39F-ABBB3955EDF9}" dt="2022-01-14T12:59:37.126" v="894" actId="20577"/>
          <ac:spMkLst>
            <pc:docMk/>
            <pc:sldMk cId="1105968593" sldId="338"/>
            <ac:spMk id="2" creationId="{0E9B0BAC-31B8-446F-B394-D3C2429826E5}"/>
          </ac:spMkLst>
        </pc:spChg>
        <pc:spChg chg="del mod topLvl">
          <ac:chgData name="Sivakumar Balasubramanian" userId="658ab9e8bd9c46bf" providerId="LiveId" clId="{67C4ED8C-970D-4145-B39F-ABBB3955EDF9}" dt="2022-01-14T12:59:51.093" v="897" actId="478"/>
          <ac:spMkLst>
            <pc:docMk/>
            <pc:sldMk cId="1105968593" sldId="338"/>
            <ac:spMk id="4" creationId="{342CA429-2F53-461C-9297-07CB6C3B0D18}"/>
          </ac:spMkLst>
        </pc:spChg>
        <pc:spChg chg="mod topLvl">
          <ac:chgData name="Sivakumar Balasubramanian" userId="658ab9e8bd9c46bf" providerId="LiveId" clId="{67C4ED8C-970D-4145-B39F-ABBB3955EDF9}" dt="2022-01-14T13:27:05.077" v="963" actId="1076"/>
          <ac:spMkLst>
            <pc:docMk/>
            <pc:sldMk cId="1105968593" sldId="338"/>
            <ac:spMk id="5" creationId="{4698552D-4AB1-4796-82B0-E8B2FD529A1E}"/>
          </ac:spMkLst>
        </pc:spChg>
        <pc:spChg chg="del mod topLvl">
          <ac:chgData name="Sivakumar Balasubramanian" userId="658ab9e8bd9c46bf" providerId="LiveId" clId="{67C4ED8C-970D-4145-B39F-ABBB3955EDF9}" dt="2022-01-14T13:06:52.221" v="919" actId="478"/>
          <ac:spMkLst>
            <pc:docMk/>
            <pc:sldMk cId="1105968593" sldId="338"/>
            <ac:spMk id="12" creationId="{34861E20-1596-411B-B82C-79DBD926241A}"/>
          </ac:spMkLst>
        </pc:spChg>
        <pc:spChg chg="add del mod">
          <ac:chgData name="Sivakumar Balasubramanian" userId="658ab9e8bd9c46bf" providerId="LiveId" clId="{67C4ED8C-970D-4145-B39F-ABBB3955EDF9}" dt="2022-01-14T13:41:10.851" v="1082" actId="478"/>
          <ac:spMkLst>
            <pc:docMk/>
            <pc:sldMk cId="1105968593" sldId="338"/>
            <ac:spMk id="20" creationId="{A0007F1F-6A0F-4332-B6C1-6A6740D8349B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22" creationId="{BAB50C61-DCEF-4942-A8F6-EE4525838809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23" creationId="{A42A0918-739A-493B-9FFC-105061C78BF8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24" creationId="{342C069E-A3BA-4548-94BA-3D134CA95B8B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25" creationId="{3EB4D964-FEBB-49EB-A59D-F77A4FA7CBAA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26" creationId="{18E156C3-C344-499F-899E-C79053C54A84}"/>
          </ac:spMkLst>
        </pc:spChg>
        <pc:spChg chg="del mod topLvl">
          <ac:chgData name="Sivakumar Balasubramanian" userId="658ab9e8bd9c46bf" providerId="LiveId" clId="{67C4ED8C-970D-4145-B39F-ABBB3955EDF9}" dt="2022-01-14T13:01:07.888" v="901" actId="478"/>
          <ac:spMkLst>
            <pc:docMk/>
            <pc:sldMk cId="1105968593" sldId="338"/>
            <ac:spMk id="26" creationId="{ADFEEB50-0053-4988-A3C1-84767E1B0640}"/>
          </ac:spMkLst>
        </pc:spChg>
        <pc:spChg chg="del mod ord topLvl">
          <ac:chgData name="Sivakumar Balasubramanian" userId="658ab9e8bd9c46bf" providerId="LiveId" clId="{67C4ED8C-970D-4145-B39F-ABBB3955EDF9}" dt="2022-01-14T13:41:10.851" v="1082" actId="478"/>
          <ac:spMkLst>
            <pc:docMk/>
            <pc:sldMk cId="1105968593" sldId="338"/>
            <ac:spMk id="27" creationId="{AAFC2B98-2339-44BF-B89A-09D59071AB1C}"/>
          </ac:spMkLst>
        </pc:spChg>
        <pc:spChg chg="add mod">
          <ac:chgData name="Sivakumar Balasubramanian" userId="658ab9e8bd9c46bf" providerId="LiveId" clId="{67C4ED8C-970D-4145-B39F-ABBB3955EDF9}" dt="2022-01-14T13:27:05.077" v="963" actId="1076"/>
          <ac:spMkLst>
            <pc:docMk/>
            <pc:sldMk cId="1105968593" sldId="338"/>
            <ac:spMk id="33" creationId="{CC5795C7-DCA2-486F-9216-10384FDABCCF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34" creationId="{E74AA104-0377-4C9F-B23D-B9698E76B036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35" creationId="{52F6BBDF-E712-4D4D-9B3E-D7C8EF4C578A}"/>
          </ac:spMkLst>
        </pc:spChg>
        <pc:spChg chg="add del mod ord">
          <ac:chgData name="Sivakumar Balasubramanian" userId="658ab9e8bd9c46bf" providerId="LiveId" clId="{67C4ED8C-970D-4145-B39F-ABBB3955EDF9}" dt="2022-01-14T13:41:10.851" v="1082" actId="478"/>
          <ac:spMkLst>
            <pc:docMk/>
            <pc:sldMk cId="1105968593" sldId="338"/>
            <ac:spMk id="36" creationId="{66CA09C4-F326-4A45-8CA2-66D175980C2F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36" creationId="{B7BD041D-3DB2-4FE4-A58F-878CA5740BDC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37" creationId="{466ABC57-2525-4AC7-A454-77FE65CB797E}"/>
          </ac:spMkLst>
        </pc:spChg>
        <pc:spChg chg="add del mod">
          <ac:chgData name="Sivakumar Balasubramanian" userId="658ab9e8bd9c46bf" providerId="LiveId" clId="{67C4ED8C-970D-4145-B39F-ABBB3955EDF9}" dt="2022-01-14T13:41:10.851" v="1082" actId="478"/>
          <ac:spMkLst>
            <pc:docMk/>
            <pc:sldMk cId="1105968593" sldId="338"/>
            <ac:spMk id="40" creationId="{9FAFA4BA-9B28-4EF1-AFA4-4A8B78EC2005}"/>
          </ac:spMkLst>
        </pc:spChg>
        <pc:spChg chg="add del mod">
          <ac:chgData name="Sivakumar Balasubramanian" userId="658ab9e8bd9c46bf" providerId="LiveId" clId="{67C4ED8C-970D-4145-B39F-ABBB3955EDF9}" dt="2022-01-14T13:41:10.851" v="1082" actId="478"/>
          <ac:spMkLst>
            <pc:docMk/>
            <pc:sldMk cId="1105968593" sldId="338"/>
            <ac:spMk id="42" creationId="{D40C047F-29F3-427C-8EBF-E1013EACB7CF}"/>
          </ac:spMkLst>
        </pc:spChg>
        <pc:spChg chg="add mod">
          <ac:chgData name="Sivakumar Balasubramanian" userId="658ab9e8bd9c46bf" providerId="LiveId" clId="{67C4ED8C-970D-4145-B39F-ABBB3955EDF9}" dt="2022-01-19T03:58:16.942" v="1609" actId="1076"/>
          <ac:spMkLst>
            <pc:docMk/>
            <pc:sldMk cId="1105968593" sldId="338"/>
            <ac:spMk id="47" creationId="{2A8A5264-D353-41C3-9929-E6112C076260}"/>
          </ac:spMkLst>
        </pc:spChg>
        <pc:spChg chg="mod topLvl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50" creationId="{BBA5F458-0BC9-48E8-A246-0D519FB27C0D}"/>
          </ac:spMkLst>
        </pc:spChg>
        <pc:spChg chg="mod topLvl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51" creationId="{678ED2E0-E934-4BEA-B7B1-487A8B2CBDE7}"/>
          </ac:spMkLst>
        </pc:spChg>
        <pc:spChg chg="mod topLvl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53" creationId="{5C8A33D0-3D51-4A7F-87A1-83C5A34C4E6F}"/>
          </ac:spMkLst>
        </pc:spChg>
        <pc:spChg chg="mod topLvl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55" creationId="{8395DE0F-D042-49E5-A471-1D0D9C9D8DC4}"/>
          </ac:spMkLst>
        </pc:spChg>
        <pc:spChg chg="mod topLvl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56" creationId="{32C593F6-EB2A-49A7-86DB-66E5A6D80DA6}"/>
          </ac:spMkLst>
        </pc:spChg>
        <pc:spChg chg="del mod">
          <ac:chgData name="Sivakumar Balasubramanian" userId="658ab9e8bd9c46bf" providerId="LiveId" clId="{67C4ED8C-970D-4145-B39F-ABBB3955EDF9}" dt="2022-01-14T13:07:15.836" v="927" actId="478"/>
          <ac:spMkLst>
            <pc:docMk/>
            <pc:sldMk cId="1105968593" sldId="338"/>
            <ac:spMk id="84" creationId="{0C37670E-4022-4316-9B32-05220B1AD656}"/>
          </ac:spMkLst>
        </pc:spChg>
        <pc:spChg chg="del">
          <ac:chgData name="Sivakumar Balasubramanian" userId="658ab9e8bd9c46bf" providerId="LiveId" clId="{67C4ED8C-970D-4145-B39F-ABBB3955EDF9}" dt="2022-01-14T13:07:09.985" v="925" actId="478"/>
          <ac:spMkLst>
            <pc:docMk/>
            <pc:sldMk cId="1105968593" sldId="338"/>
            <ac:spMk id="85" creationId="{CFDD562D-A5C7-4321-8964-4686AE308130}"/>
          </ac:spMkLst>
        </pc:spChg>
        <pc:spChg chg="del">
          <ac:chgData name="Sivakumar Balasubramanian" userId="658ab9e8bd9c46bf" providerId="LiveId" clId="{67C4ED8C-970D-4145-B39F-ABBB3955EDF9}" dt="2022-01-14T13:07:09.985" v="925" actId="478"/>
          <ac:spMkLst>
            <pc:docMk/>
            <pc:sldMk cId="1105968593" sldId="338"/>
            <ac:spMk id="86" creationId="{48AE3339-E5C9-4A83-8E3D-B00720F86613}"/>
          </ac:spMkLst>
        </pc:spChg>
        <pc:grpChg chg="del mod topLvl">
          <ac:chgData name="Sivakumar Balasubramanian" userId="658ab9e8bd9c46bf" providerId="LiveId" clId="{67C4ED8C-970D-4145-B39F-ABBB3955EDF9}" dt="2022-01-14T12:59:47.834" v="896" actId="165"/>
          <ac:grpSpMkLst>
            <pc:docMk/>
            <pc:sldMk cId="1105968593" sldId="338"/>
            <ac:grpSpMk id="9" creationId="{B42C0F2E-11EB-4E90-9A2E-801C231B9340}"/>
          </ac:grpSpMkLst>
        </pc:grpChg>
        <pc:grpChg chg="add mod">
          <ac:chgData name="Sivakumar Balasubramanian" userId="658ab9e8bd9c46bf" providerId="LiveId" clId="{67C4ED8C-970D-4145-B39F-ABBB3955EDF9}" dt="2022-01-19T03:58:14.099" v="1608" actId="1076"/>
          <ac:grpSpMkLst>
            <pc:docMk/>
            <pc:sldMk cId="1105968593" sldId="338"/>
            <ac:grpSpMk id="12" creationId="{31664B5D-8C75-4687-81F9-6C74BECD17F2}"/>
          </ac:grpSpMkLst>
        </pc:grpChg>
        <pc:grpChg chg="del">
          <ac:chgData name="Sivakumar Balasubramanian" userId="658ab9e8bd9c46bf" providerId="LiveId" clId="{67C4ED8C-970D-4145-B39F-ABBB3955EDF9}" dt="2022-01-14T12:59:44.062" v="895" actId="165"/>
          <ac:grpSpMkLst>
            <pc:docMk/>
            <pc:sldMk cId="1105968593" sldId="338"/>
            <ac:grpSpMk id="28" creationId="{5FB4795F-665E-457C-AE03-C1FD2C29C4CA}"/>
          </ac:grpSpMkLst>
        </pc:grpChg>
        <pc:grpChg chg="add del mod">
          <ac:chgData name="Sivakumar Balasubramanian" userId="658ab9e8bd9c46bf" providerId="LiveId" clId="{67C4ED8C-970D-4145-B39F-ABBB3955EDF9}" dt="2022-01-19T03:55:05.613" v="1543" actId="165"/>
          <ac:grpSpMkLst>
            <pc:docMk/>
            <pc:sldMk cId="1105968593" sldId="338"/>
            <ac:grpSpMk id="48" creationId="{BF4C7593-454E-43EE-A0F7-5E4D99DC1DCC}"/>
          </ac:grpSpMkLst>
        </pc:grpChg>
        <pc:grpChg chg="del">
          <ac:chgData name="Sivakumar Balasubramanian" userId="658ab9e8bd9c46bf" providerId="LiveId" clId="{67C4ED8C-970D-4145-B39F-ABBB3955EDF9}" dt="2022-01-14T13:07:20.213" v="928" actId="478"/>
          <ac:grpSpMkLst>
            <pc:docMk/>
            <pc:sldMk cId="1105968593" sldId="338"/>
            <ac:grpSpMk id="88" creationId="{67796B46-A9E5-4032-A085-7A2482D40724}"/>
          </ac:grpSpMkLst>
        </pc:grpChg>
        <pc:graphicFrameChg chg="add del mod">
          <ac:chgData name="Sivakumar Balasubramanian" userId="658ab9e8bd9c46bf" providerId="LiveId" clId="{67C4ED8C-970D-4145-B39F-ABBB3955EDF9}" dt="2022-01-19T03:54:34.191" v="1534"/>
          <ac:graphicFrameMkLst>
            <pc:docMk/>
            <pc:sldMk cId="1105968593" sldId="338"/>
            <ac:graphicFrameMk id="3" creationId="{8212C0EE-AB7A-401E-AA2B-E0C262D87FA0}"/>
          </ac:graphicFrameMkLst>
        </pc:graphicFrameChg>
        <pc:graphicFrameChg chg="add mod ord">
          <ac:chgData name="Sivakumar Balasubramanian" userId="658ab9e8bd9c46bf" providerId="LiveId" clId="{67C4ED8C-970D-4145-B39F-ABBB3955EDF9}" dt="2022-01-19T03:58:07.934" v="1606" actId="164"/>
          <ac:graphicFrameMkLst>
            <pc:docMk/>
            <pc:sldMk cId="1105968593" sldId="338"/>
            <ac:graphicFrameMk id="4" creationId="{F033EFA0-ED74-423C-985C-65450B39E421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25:18.375" v="931"/>
          <ac:graphicFrameMkLst>
            <pc:docMk/>
            <pc:sldMk cId="1105968593" sldId="338"/>
            <ac:graphicFrameMk id="10" creationId="{AC0A35E4-9300-4235-BD7D-1461163398C6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25:55.677" v="939" actId="478"/>
          <ac:graphicFrameMkLst>
            <pc:docMk/>
            <pc:sldMk cId="1105968593" sldId="338"/>
            <ac:graphicFrameMk id="13" creationId="{6696797D-16E7-4E7C-AC6C-DB8E9176A836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25:55.941" v="942"/>
          <ac:graphicFrameMkLst>
            <pc:docMk/>
            <pc:sldMk cId="1105968593" sldId="338"/>
            <ac:graphicFrameMk id="14" creationId="{DDFBA107-60B5-49B0-B90A-65E47EFF8756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41:10.851" v="1082" actId="478"/>
          <ac:graphicFrameMkLst>
            <pc:docMk/>
            <pc:sldMk cId="1105968593" sldId="338"/>
            <ac:graphicFrameMk id="15" creationId="{20A48FCE-5CAB-43B4-8C57-81D8AE1525BC}"/>
          </ac:graphicFrameMkLst>
        </pc:graphicFrameChg>
        <pc:graphicFrameChg chg="del mod">
          <ac:chgData name="Sivakumar Balasubramanian" userId="658ab9e8bd9c46bf" providerId="LiveId" clId="{67C4ED8C-970D-4145-B39F-ABBB3955EDF9}" dt="2022-01-19T03:54:30.837" v="1531" actId="478"/>
          <ac:graphicFrameMkLst>
            <pc:docMk/>
            <pc:sldMk cId="1105968593" sldId="338"/>
            <ac:graphicFrameMk id="49" creationId="{082AAF89-86E6-461F-87F9-2F469A2E62A0}"/>
          </ac:graphicFrameMkLst>
        </pc:graphicFrameChg>
        <pc:cxnChg chg="mod topLvl">
          <ac:chgData name="Sivakumar Balasubramanian" userId="658ab9e8bd9c46bf" providerId="LiveId" clId="{67C4ED8C-970D-4145-B39F-ABBB3955EDF9}" dt="2022-01-14T13:27:05.077" v="963" actId="1076"/>
          <ac:cxnSpMkLst>
            <pc:docMk/>
            <pc:sldMk cId="1105968593" sldId="338"/>
            <ac:cxnSpMk id="6" creationId="{691BDEEE-5EED-4480-887C-7425ECC790A3}"/>
          </ac:cxnSpMkLst>
        </pc:cxnChg>
        <pc:cxnChg chg="mod topLvl">
          <ac:chgData name="Sivakumar Balasubramanian" userId="658ab9e8bd9c46bf" providerId="LiveId" clId="{67C4ED8C-970D-4145-B39F-ABBB3955EDF9}" dt="2022-01-14T13:27:05.077" v="963" actId="1076"/>
          <ac:cxnSpMkLst>
            <pc:docMk/>
            <pc:sldMk cId="1105968593" sldId="338"/>
            <ac:cxnSpMk id="8" creationId="{FFDBFF06-45D5-409E-98A9-C3CF2D034BED}"/>
          </ac:cxnSpMkLst>
        </pc:cxnChg>
        <pc:cxnChg chg="del mod topLvl">
          <ac:chgData name="Sivakumar Balasubramanian" userId="658ab9e8bd9c46bf" providerId="LiveId" clId="{67C4ED8C-970D-4145-B39F-ABBB3955EDF9}" dt="2022-01-14T13:01:09.859" v="902" actId="478"/>
          <ac:cxnSpMkLst>
            <pc:docMk/>
            <pc:sldMk cId="1105968593" sldId="338"/>
            <ac:cxnSpMk id="11" creationId="{DC49101F-55B3-4532-AE62-F55CD228ECA0}"/>
          </ac:cxnSpMkLst>
        </pc:cxnChg>
        <pc:cxnChg chg="del mod topLvl">
          <ac:chgData name="Sivakumar Balasubramanian" userId="658ab9e8bd9c46bf" providerId="LiveId" clId="{67C4ED8C-970D-4145-B39F-ABBB3955EDF9}" dt="2022-01-14T13:01:04.088" v="900" actId="478"/>
          <ac:cxnSpMkLst>
            <pc:docMk/>
            <pc:sldMk cId="1105968593" sldId="338"/>
            <ac:cxnSpMk id="22" creationId="{54159205-42DF-4AAE-87E8-81BB6DFBB901}"/>
          </ac:cxnSpMkLst>
        </pc:cxnChg>
        <pc:cxnChg chg="del mod ord topLvl">
          <ac:chgData name="Sivakumar Balasubramanian" userId="658ab9e8bd9c46bf" providerId="LiveId" clId="{67C4ED8C-970D-4145-B39F-ABBB3955EDF9}" dt="2022-01-14T13:41:10.851" v="1082" actId="478"/>
          <ac:cxnSpMkLst>
            <pc:docMk/>
            <pc:sldMk cId="1105968593" sldId="338"/>
            <ac:cxnSpMk id="23" creationId="{A9EED271-CF33-4483-8B2E-26B2B5A06603}"/>
          </ac:cxnSpMkLst>
        </pc:cxnChg>
        <pc:cxnChg chg="add mod">
          <ac:chgData name="Sivakumar Balasubramanian" userId="658ab9e8bd9c46bf" providerId="LiveId" clId="{67C4ED8C-970D-4145-B39F-ABBB3955EDF9}" dt="2022-01-14T13:27:05.077" v="963" actId="1076"/>
          <ac:cxnSpMkLst>
            <pc:docMk/>
            <pc:sldMk cId="1105968593" sldId="338"/>
            <ac:cxnSpMk id="30" creationId="{D998731F-B503-4879-A81B-B3F9D9C0CEDA}"/>
          </ac:cxnSpMkLst>
        </pc:cxnChg>
        <pc:cxnChg chg="add mod">
          <ac:chgData name="Sivakumar Balasubramanian" userId="658ab9e8bd9c46bf" providerId="LiveId" clId="{67C4ED8C-970D-4145-B39F-ABBB3955EDF9}" dt="2022-01-14T13:27:05.077" v="963" actId="1076"/>
          <ac:cxnSpMkLst>
            <pc:docMk/>
            <pc:sldMk cId="1105968593" sldId="338"/>
            <ac:cxnSpMk id="31" creationId="{6080FFB0-CEB8-4F31-98E9-8AF26F064BFB}"/>
          </ac:cxnSpMkLst>
        </pc:cxnChg>
        <pc:cxnChg chg="add mod">
          <ac:chgData name="Sivakumar Balasubramanian" userId="658ab9e8bd9c46bf" providerId="LiveId" clId="{67C4ED8C-970D-4145-B39F-ABBB3955EDF9}" dt="2022-01-14T13:27:05.077" v="963" actId="1076"/>
          <ac:cxnSpMkLst>
            <pc:docMk/>
            <pc:sldMk cId="1105968593" sldId="338"/>
            <ac:cxnSpMk id="32" creationId="{3D7F6898-00A9-490A-A96D-D39B2D580CC2}"/>
          </ac:cxnSpMkLst>
        </pc:cxnChg>
        <pc:cxnChg chg="add del mod">
          <ac:chgData name="Sivakumar Balasubramanian" userId="658ab9e8bd9c46bf" providerId="LiveId" clId="{67C4ED8C-970D-4145-B39F-ABBB3955EDF9}" dt="2022-01-14T13:41:10.851" v="1082" actId="478"/>
          <ac:cxnSpMkLst>
            <pc:docMk/>
            <pc:sldMk cId="1105968593" sldId="338"/>
            <ac:cxnSpMk id="41" creationId="{FBFC806A-818E-4890-B340-DC82A8F4A3B9}"/>
          </ac:cxnSpMkLst>
        </pc:cxnChg>
        <pc:cxnChg chg="mod topLvl">
          <ac:chgData name="Sivakumar Balasubramanian" userId="658ab9e8bd9c46bf" providerId="LiveId" clId="{67C4ED8C-970D-4145-B39F-ABBB3955EDF9}" dt="2022-01-19T03:58:07.934" v="1606" actId="164"/>
          <ac:cxnSpMkLst>
            <pc:docMk/>
            <pc:sldMk cId="1105968593" sldId="338"/>
            <ac:cxnSpMk id="52" creationId="{9F759BD7-8500-43E5-8074-AB124967CBB2}"/>
          </ac:cxnSpMkLst>
        </pc:cxnChg>
        <pc:cxnChg chg="mod topLvl">
          <ac:chgData name="Sivakumar Balasubramanian" userId="658ab9e8bd9c46bf" providerId="LiveId" clId="{67C4ED8C-970D-4145-B39F-ABBB3955EDF9}" dt="2022-01-19T03:58:07.934" v="1606" actId="164"/>
          <ac:cxnSpMkLst>
            <pc:docMk/>
            <pc:sldMk cId="1105968593" sldId="338"/>
            <ac:cxnSpMk id="54" creationId="{5BB9A6D4-1D68-4110-9C02-24F10B2B2C37}"/>
          </ac:cxnSpMkLst>
        </pc:cxnChg>
      </pc:sldChg>
      <pc:sldChg chg="addSp delSp modSp add mod ord">
        <pc:chgData name="Sivakumar Balasubramanian" userId="658ab9e8bd9c46bf" providerId="LiveId" clId="{67C4ED8C-970D-4145-B39F-ABBB3955EDF9}" dt="2022-01-19T03:24:49.529" v="1400" actId="1076"/>
        <pc:sldMkLst>
          <pc:docMk/>
          <pc:sldMk cId="2486830950" sldId="339"/>
        </pc:sldMkLst>
        <pc:spChg chg="add mod">
          <ac:chgData name="Sivakumar Balasubramanian" userId="658ab9e8bd9c46bf" providerId="LiveId" clId="{67C4ED8C-970D-4145-B39F-ABBB3955EDF9}" dt="2022-01-14T13:43:03.862" v="1085" actId="1076"/>
          <ac:spMkLst>
            <pc:docMk/>
            <pc:sldMk cId="2486830950" sldId="339"/>
            <ac:spMk id="3" creationId="{5BD1FAC0-94E9-44AE-ADFF-590FA464E2F9}"/>
          </ac:spMkLst>
        </pc:spChg>
        <pc:spChg chg="add mod">
          <ac:chgData name="Sivakumar Balasubramanian" userId="658ab9e8bd9c46bf" providerId="LiveId" clId="{67C4ED8C-970D-4145-B39F-ABBB3955EDF9}" dt="2022-01-19T03:24:49.529" v="1400" actId="1076"/>
          <ac:spMkLst>
            <pc:docMk/>
            <pc:sldMk cId="2486830950" sldId="339"/>
            <ac:spMk id="7" creationId="{0C96A865-2021-4911-B2FC-D4B9E5DACFF4}"/>
          </ac:spMkLst>
        </pc:spChg>
        <pc:spChg chg="add mod">
          <ac:chgData name="Sivakumar Balasubramanian" userId="658ab9e8bd9c46bf" providerId="LiveId" clId="{67C4ED8C-970D-4145-B39F-ABBB3955EDF9}" dt="2022-01-19T03:24:49.529" v="1400" actId="1076"/>
          <ac:spMkLst>
            <pc:docMk/>
            <pc:sldMk cId="2486830950" sldId="339"/>
            <ac:spMk id="13" creationId="{C45F39B4-41E9-46DE-9386-B06A02460BCD}"/>
          </ac:spMkLst>
        </pc:spChg>
        <pc:spChg chg="mod">
          <ac:chgData name="Sivakumar Balasubramanian" userId="658ab9e8bd9c46bf" providerId="LiveId" clId="{67C4ED8C-970D-4145-B39F-ABBB3955EDF9}" dt="2022-01-14T13:41:06.892" v="1080" actId="164"/>
          <ac:spMkLst>
            <pc:docMk/>
            <pc:sldMk cId="2486830950" sldId="339"/>
            <ac:spMk id="20" creationId="{A0007F1F-6A0F-4332-B6C1-6A6740D8349B}"/>
          </ac:spMkLst>
        </pc:spChg>
        <pc:spChg chg="add mod">
          <ac:chgData name="Sivakumar Balasubramanian" userId="658ab9e8bd9c46bf" providerId="LiveId" clId="{67C4ED8C-970D-4145-B39F-ABBB3955EDF9}" dt="2022-01-14T13:36:40.675" v="1029" actId="1076"/>
          <ac:spMkLst>
            <pc:docMk/>
            <pc:sldMk cId="2486830950" sldId="339"/>
            <ac:spMk id="21" creationId="{8E3116AB-755B-42EF-B5F1-69261C8DDEA0}"/>
          </ac:spMkLst>
        </pc:spChg>
        <pc:spChg chg="add mod">
          <ac:chgData name="Sivakumar Balasubramanian" userId="658ab9e8bd9c46bf" providerId="LiveId" clId="{67C4ED8C-970D-4145-B39F-ABBB3955EDF9}" dt="2022-01-14T13:43:08.940" v="1086" actId="1076"/>
          <ac:spMkLst>
            <pc:docMk/>
            <pc:sldMk cId="2486830950" sldId="339"/>
            <ac:spMk id="22" creationId="{6B1C3576-C330-439B-84B6-0E7FCC83CBF1}"/>
          </ac:spMkLst>
        </pc:spChg>
        <pc:spChg chg="add mod">
          <ac:chgData name="Sivakumar Balasubramanian" userId="658ab9e8bd9c46bf" providerId="LiveId" clId="{67C4ED8C-970D-4145-B39F-ABBB3955EDF9}" dt="2022-01-19T03:24:49.529" v="1400" actId="1076"/>
          <ac:spMkLst>
            <pc:docMk/>
            <pc:sldMk cId="2486830950" sldId="339"/>
            <ac:spMk id="23" creationId="{6AB9A342-757A-4B3A-B5C0-A849DEA32489}"/>
          </ac:spMkLst>
        </pc:spChg>
        <pc:spChg chg="mod">
          <ac:chgData name="Sivakumar Balasubramanian" userId="658ab9e8bd9c46bf" providerId="LiveId" clId="{67C4ED8C-970D-4145-B39F-ABBB3955EDF9}" dt="2022-01-14T13:41:06.892" v="1080" actId="164"/>
          <ac:spMkLst>
            <pc:docMk/>
            <pc:sldMk cId="2486830950" sldId="339"/>
            <ac:spMk id="27" creationId="{AAFC2B98-2339-44BF-B89A-09D59071AB1C}"/>
          </ac:spMkLst>
        </pc:spChg>
        <pc:spChg chg="mod">
          <ac:chgData name="Sivakumar Balasubramanian" userId="658ab9e8bd9c46bf" providerId="LiveId" clId="{67C4ED8C-970D-4145-B39F-ABBB3955EDF9}" dt="2022-01-14T13:41:06.892" v="1080" actId="164"/>
          <ac:spMkLst>
            <pc:docMk/>
            <pc:sldMk cId="2486830950" sldId="339"/>
            <ac:spMk id="36" creationId="{66CA09C4-F326-4A45-8CA2-66D175980C2F}"/>
          </ac:spMkLst>
        </pc:spChg>
        <pc:spChg chg="mod">
          <ac:chgData name="Sivakumar Balasubramanian" userId="658ab9e8bd9c46bf" providerId="LiveId" clId="{67C4ED8C-970D-4145-B39F-ABBB3955EDF9}" dt="2022-01-14T13:41:06.892" v="1080" actId="164"/>
          <ac:spMkLst>
            <pc:docMk/>
            <pc:sldMk cId="2486830950" sldId="339"/>
            <ac:spMk id="40" creationId="{9FAFA4BA-9B28-4EF1-AFA4-4A8B78EC2005}"/>
          </ac:spMkLst>
        </pc:spChg>
        <pc:spChg chg="mod">
          <ac:chgData name="Sivakumar Balasubramanian" userId="658ab9e8bd9c46bf" providerId="LiveId" clId="{67C4ED8C-970D-4145-B39F-ABBB3955EDF9}" dt="2022-01-14T13:41:06.892" v="1080" actId="164"/>
          <ac:spMkLst>
            <pc:docMk/>
            <pc:sldMk cId="2486830950" sldId="339"/>
            <ac:spMk id="42" creationId="{D40C047F-29F3-427C-8EBF-E1013EACB7CF}"/>
          </ac:spMkLst>
        </pc:spChg>
        <pc:spChg chg="del mod">
          <ac:chgData name="Sivakumar Balasubramanian" userId="658ab9e8bd9c46bf" providerId="LiveId" clId="{67C4ED8C-970D-4145-B39F-ABBB3955EDF9}" dt="2022-01-14T13:36:49.389" v="1033" actId="478"/>
          <ac:spMkLst>
            <pc:docMk/>
            <pc:sldMk cId="2486830950" sldId="339"/>
            <ac:spMk id="47" creationId="{2A8A5264-D353-41C3-9929-E6112C076260}"/>
          </ac:spMkLst>
        </pc:spChg>
        <pc:grpChg chg="add del mod">
          <ac:chgData name="Sivakumar Balasubramanian" userId="658ab9e8bd9c46bf" providerId="LiveId" clId="{67C4ED8C-970D-4145-B39F-ABBB3955EDF9}" dt="2022-01-14T13:41:07.925" v="1081" actId="21"/>
          <ac:grpSpMkLst>
            <pc:docMk/>
            <pc:sldMk cId="2486830950" sldId="339"/>
            <ac:grpSpMk id="4" creationId="{53B6457C-0FF3-4E7A-ABB4-578995032614}"/>
          </ac:grpSpMkLst>
        </pc:grpChg>
        <pc:grpChg chg="add mod">
          <ac:chgData name="Sivakumar Balasubramanian" userId="658ab9e8bd9c46bf" providerId="LiveId" clId="{67C4ED8C-970D-4145-B39F-ABBB3955EDF9}" dt="2022-01-19T03:24:49.529" v="1400" actId="1076"/>
          <ac:grpSpMkLst>
            <pc:docMk/>
            <pc:sldMk cId="2486830950" sldId="339"/>
            <ac:grpSpMk id="12" creationId="{A0731E55-F901-46FB-9E3A-82C9E8070B73}"/>
          </ac:grpSpMkLst>
        </pc:grpChg>
        <pc:graphicFrameChg chg="mod">
          <ac:chgData name="Sivakumar Balasubramanian" userId="658ab9e8bd9c46bf" providerId="LiveId" clId="{67C4ED8C-970D-4145-B39F-ABBB3955EDF9}" dt="2022-01-14T13:41:06.892" v="1080" actId="164"/>
          <ac:graphicFrameMkLst>
            <pc:docMk/>
            <pc:sldMk cId="2486830950" sldId="339"/>
            <ac:graphicFrameMk id="15" creationId="{20A48FCE-5CAB-43B4-8C57-81D8AE1525BC}"/>
          </ac:graphicFrameMkLst>
        </pc:graphicFrameChg>
        <pc:cxnChg chg="add mod">
          <ac:chgData name="Sivakumar Balasubramanian" userId="658ab9e8bd9c46bf" providerId="LiveId" clId="{67C4ED8C-970D-4145-B39F-ABBB3955EDF9}" dt="2022-01-19T03:23:31.902" v="1377" actId="164"/>
          <ac:cxnSpMkLst>
            <pc:docMk/>
            <pc:sldMk cId="2486830950" sldId="339"/>
            <ac:cxnSpMk id="9" creationId="{D1637253-51E1-4314-B26D-5119D48D5EB0}"/>
          </ac:cxnSpMkLst>
        </pc:cxnChg>
        <pc:cxnChg chg="add mod">
          <ac:chgData name="Sivakumar Balasubramanian" userId="658ab9e8bd9c46bf" providerId="LiveId" clId="{67C4ED8C-970D-4145-B39F-ABBB3955EDF9}" dt="2022-01-19T03:23:31.902" v="1377" actId="164"/>
          <ac:cxnSpMkLst>
            <pc:docMk/>
            <pc:sldMk cId="2486830950" sldId="339"/>
            <ac:cxnSpMk id="17" creationId="{1AA750B0-F663-4628-86D0-0EE13CB5803C}"/>
          </ac:cxnSpMkLst>
        </pc:cxnChg>
        <pc:cxnChg chg="add mod">
          <ac:chgData name="Sivakumar Balasubramanian" userId="658ab9e8bd9c46bf" providerId="LiveId" clId="{67C4ED8C-970D-4145-B39F-ABBB3955EDF9}" dt="2022-01-14T13:36:27.744" v="1021" actId="1076"/>
          <ac:cxnSpMkLst>
            <pc:docMk/>
            <pc:sldMk cId="2486830950" sldId="339"/>
            <ac:cxnSpMk id="19" creationId="{11B9A0C6-EEB6-4884-9D63-79E801F7DC13}"/>
          </ac:cxnSpMkLst>
        </pc:cxnChg>
        <pc:cxnChg chg="mod">
          <ac:chgData name="Sivakumar Balasubramanian" userId="658ab9e8bd9c46bf" providerId="LiveId" clId="{67C4ED8C-970D-4145-B39F-ABBB3955EDF9}" dt="2022-01-14T13:41:06.892" v="1080" actId="164"/>
          <ac:cxnSpMkLst>
            <pc:docMk/>
            <pc:sldMk cId="2486830950" sldId="339"/>
            <ac:cxnSpMk id="23" creationId="{A9EED271-CF33-4483-8B2E-26B2B5A06603}"/>
          </ac:cxnSpMkLst>
        </pc:cxnChg>
        <pc:cxnChg chg="mod">
          <ac:chgData name="Sivakumar Balasubramanian" userId="658ab9e8bd9c46bf" providerId="LiveId" clId="{67C4ED8C-970D-4145-B39F-ABBB3955EDF9}" dt="2022-01-14T13:41:06.892" v="1080" actId="164"/>
          <ac:cxnSpMkLst>
            <pc:docMk/>
            <pc:sldMk cId="2486830950" sldId="339"/>
            <ac:cxnSpMk id="41" creationId="{FBFC806A-818E-4890-B340-DC82A8F4A3B9}"/>
          </ac:cxnSpMkLst>
        </pc:cxnChg>
      </pc:sldChg>
      <pc:sldChg chg="addSp delSp modSp add mod">
        <pc:chgData name="Sivakumar Balasubramanian" userId="658ab9e8bd9c46bf" providerId="LiveId" clId="{67C4ED8C-970D-4145-B39F-ABBB3955EDF9}" dt="2022-01-14T13:53:26.407" v="1106" actId="1076"/>
        <pc:sldMkLst>
          <pc:docMk/>
          <pc:sldMk cId="2587124644" sldId="340"/>
        </pc:sldMkLst>
        <pc:graphicFrameChg chg="add del mod">
          <ac:chgData name="Sivakumar Balasubramanian" userId="658ab9e8bd9c46bf" providerId="LiveId" clId="{67C4ED8C-970D-4145-B39F-ABBB3955EDF9}" dt="2022-01-14T13:52:23.120" v="1091"/>
          <ac:graphicFrameMkLst>
            <pc:docMk/>
            <pc:sldMk cId="2587124644" sldId="340"/>
            <ac:graphicFrameMk id="3" creationId="{FD916668-3CC1-4FEA-B90B-535243ED82CA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52:41.240" v="1094" actId="478"/>
          <ac:graphicFrameMkLst>
            <pc:docMk/>
            <pc:sldMk cId="2587124644" sldId="340"/>
            <ac:graphicFrameMk id="4" creationId="{40232F86-CB51-405A-A449-D99D5570AB20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52:41.580" v="1097"/>
          <ac:graphicFrameMkLst>
            <pc:docMk/>
            <pc:sldMk cId="2587124644" sldId="340"/>
            <ac:graphicFrameMk id="5" creationId="{F5BF8BB0-5D8E-4A30-97C0-BAC54EDF8136}"/>
          </ac:graphicFrameMkLst>
        </pc:graphicFrameChg>
        <pc:graphicFrameChg chg="add mod">
          <ac:chgData name="Sivakumar Balasubramanian" userId="658ab9e8bd9c46bf" providerId="LiveId" clId="{67C4ED8C-970D-4145-B39F-ABBB3955EDF9}" dt="2022-01-14T13:52:46.240" v="1099" actId="1076"/>
          <ac:graphicFrameMkLst>
            <pc:docMk/>
            <pc:sldMk cId="2587124644" sldId="340"/>
            <ac:graphicFrameMk id="6" creationId="{7775DBBC-674A-48E4-9AC2-AA7F526BD9A1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53:19.597" v="1103"/>
          <ac:graphicFrameMkLst>
            <pc:docMk/>
            <pc:sldMk cId="2587124644" sldId="340"/>
            <ac:graphicFrameMk id="7" creationId="{3CEC2369-DFD5-4291-AB18-BB4E79FC1079}"/>
          </ac:graphicFrameMkLst>
        </pc:graphicFrameChg>
        <pc:graphicFrameChg chg="add mod">
          <ac:chgData name="Sivakumar Balasubramanian" userId="658ab9e8bd9c46bf" providerId="LiveId" clId="{67C4ED8C-970D-4145-B39F-ABBB3955EDF9}" dt="2022-01-14T13:53:26.407" v="1106" actId="1076"/>
          <ac:graphicFrameMkLst>
            <pc:docMk/>
            <pc:sldMk cId="2587124644" sldId="340"/>
            <ac:graphicFrameMk id="8" creationId="{407EB77F-1D9F-45B4-ACA7-D95B6034E913}"/>
          </ac:graphicFrameMkLst>
        </pc:graphicFrameChg>
        <pc:graphicFrameChg chg="del">
          <ac:chgData name="Sivakumar Balasubramanian" userId="658ab9e8bd9c46bf" providerId="LiveId" clId="{67C4ED8C-970D-4145-B39F-ABBB3955EDF9}" dt="2022-01-14T13:52:22.020" v="1088" actId="478"/>
          <ac:graphicFrameMkLst>
            <pc:docMk/>
            <pc:sldMk cId="2587124644" sldId="340"/>
            <ac:graphicFrameMk id="16" creationId="{BD2060F6-948F-4AA1-A625-66E016B7599C}"/>
          </ac:graphicFrameMkLst>
        </pc:graphicFrameChg>
        <pc:graphicFrameChg chg="del">
          <ac:chgData name="Sivakumar Balasubramanian" userId="658ab9e8bd9c46bf" providerId="LiveId" clId="{67C4ED8C-970D-4145-B39F-ABBB3955EDF9}" dt="2022-01-14T13:52:48.312" v="1100" actId="478"/>
          <ac:graphicFrameMkLst>
            <pc:docMk/>
            <pc:sldMk cId="2587124644" sldId="340"/>
            <ac:graphicFrameMk id="18" creationId="{52C1B881-A8FA-4454-BF18-55E810193E6E}"/>
          </ac:graphicFrameMkLst>
        </pc:graphicFrameChg>
      </pc:sldChg>
      <pc:sldChg chg="addSp delSp modSp new mod ord">
        <pc:chgData name="Sivakumar Balasubramanian" userId="658ab9e8bd9c46bf" providerId="LiveId" clId="{67C4ED8C-970D-4145-B39F-ABBB3955EDF9}" dt="2022-01-14T14:20:33.502" v="1369" actId="1076"/>
        <pc:sldMkLst>
          <pc:docMk/>
          <pc:sldMk cId="4034383247" sldId="341"/>
        </pc:sldMkLst>
        <pc:spChg chg="mod">
          <ac:chgData name="Sivakumar Balasubramanian" userId="658ab9e8bd9c46bf" providerId="LiveId" clId="{67C4ED8C-970D-4145-B39F-ABBB3955EDF9}" dt="2022-01-14T14:05:41.174" v="1237" actId="20577"/>
          <ac:spMkLst>
            <pc:docMk/>
            <pc:sldMk cId="4034383247" sldId="341"/>
            <ac:spMk id="2" creationId="{4C570FF9-A456-43FF-B983-77BCAE505592}"/>
          </ac:spMkLst>
        </pc:spChg>
        <pc:spChg chg="add del">
          <ac:chgData name="Sivakumar Balasubramanian" userId="658ab9e8bd9c46bf" providerId="LiveId" clId="{67C4ED8C-970D-4145-B39F-ABBB3955EDF9}" dt="2022-01-14T14:05:47.704" v="1238" actId="478"/>
          <ac:spMkLst>
            <pc:docMk/>
            <pc:sldMk cId="4034383247" sldId="341"/>
            <ac:spMk id="3" creationId="{8BE7C4B1-F11C-4160-9062-B3CEC6F57C0E}"/>
          </ac:spMkLst>
        </pc:spChg>
        <pc:spChg chg="add mod">
          <ac:chgData name="Sivakumar Balasubramanian" userId="658ab9e8bd9c46bf" providerId="LiveId" clId="{67C4ED8C-970D-4145-B39F-ABBB3955EDF9}" dt="2022-01-14T14:20:33.502" v="1369" actId="1076"/>
          <ac:spMkLst>
            <pc:docMk/>
            <pc:sldMk cId="4034383247" sldId="341"/>
            <ac:spMk id="10" creationId="{97BC1B62-8BDE-4828-BD16-ED08DBFB05F7}"/>
          </ac:spMkLst>
        </pc:spChg>
        <pc:graphicFrameChg chg="add del mod">
          <ac:chgData name="Sivakumar Balasubramanian" userId="658ab9e8bd9c46bf" providerId="LiveId" clId="{67C4ED8C-970D-4145-B39F-ABBB3955EDF9}" dt="2022-01-14T14:05:48.234" v="1241"/>
          <ac:graphicFrameMkLst>
            <pc:docMk/>
            <pc:sldMk cId="4034383247" sldId="341"/>
            <ac:graphicFrameMk id="4" creationId="{A4C27FD0-BA16-4373-BCAC-DD987E7C4C51}"/>
          </ac:graphicFrameMkLst>
        </pc:graphicFrameChg>
        <pc:graphicFrameChg chg="add mod">
          <ac:chgData name="Sivakumar Balasubramanian" userId="658ab9e8bd9c46bf" providerId="LiveId" clId="{67C4ED8C-970D-4145-B39F-ABBB3955EDF9}" dt="2022-01-14T14:09:32.191" v="1253" actId="1076"/>
          <ac:graphicFrameMkLst>
            <pc:docMk/>
            <pc:sldMk cId="4034383247" sldId="341"/>
            <ac:graphicFrameMk id="5" creationId="{E22FEF3C-8EDA-4F7F-8931-5D865DF27F98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08:03.614" v="1247"/>
          <ac:graphicFrameMkLst>
            <pc:docMk/>
            <pc:sldMk cId="4034383247" sldId="341"/>
            <ac:graphicFrameMk id="6" creationId="{887481F6-CF23-4F09-93A4-CA45B0FD28AA}"/>
          </ac:graphicFrameMkLst>
        </pc:graphicFrameChg>
        <pc:graphicFrameChg chg="add mod">
          <ac:chgData name="Sivakumar Balasubramanian" userId="658ab9e8bd9c46bf" providerId="LiveId" clId="{67C4ED8C-970D-4145-B39F-ABBB3955EDF9}" dt="2022-01-14T14:09:41.072" v="1255" actId="1076"/>
          <ac:graphicFrameMkLst>
            <pc:docMk/>
            <pc:sldMk cId="4034383247" sldId="341"/>
            <ac:graphicFrameMk id="7" creationId="{73861B20-F614-4391-901C-AE2FF6AAE23E}"/>
          </ac:graphicFrameMkLst>
        </pc:graphicFrameChg>
        <pc:cxnChg chg="add mod">
          <ac:chgData name="Sivakumar Balasubramanian" userId="658ab9e8bd9c46bf" providerId="LiveId" clId="{67C4ED8C-970D-4145-B39F-ABBB3955EDF9}" dt="2022-01-14T14:10:29.511" v="1257" actId="13822"/>
          <ac:cxnSpMkLst>
            <pc:docMk/>
            <pc:sldMk cId="4034383247" sldId="341"/>
            <ac:cxnSpMk id="9" creationId="{84EFDF30-5187-4866-9496-4D8E1737A8DD}"/>
          </ac:cxnSpMkLst>
        </pc:cxnChg>
      </pc:sldChg>
      <pc:sldChg chg="add del">
        <pc:chgData name="Sivakumar Balasubramanian" userId="658ab9e8bd9c46bf" providerId="LiveId" clId="{67C4ED8C-970D-4145-B39F-ABBB3955EDF9}" dt="2022-01-14T13:56:23.375" v="1117" actId="47"/>
        <pc:sldMkLst>
          <pc:docMk/>
          <pc:sldMk cId="4148630088" sldId="341"/>
        </pc:sldMkLst>
      </pc:sldChg>
      <pc:sldChg chg="addSp delSp modSp add mod">
        <pc:chgData name="Sivakumar Balasubramanian" userId="658ab9e8bd9c46bf" providerId="LiveId" clId="{67C4ED8C-970D-4145-B39F-ABBB3955EDF9}" dt="2022-01-14T14:20:09.193" v="1337" actId="12789"/>
        <pc:sldMkLst>
          <pc:docMk/>
          <pc:sldMk cId="3974143483" sldId="342"/>
        </pc:sldMkLst>
        <pc:spChg chg="mod">
          <ac:chgData name="Sivakumar Balasubramanian" userId="658ab9e8bd9c46bf" providerId="LiveId" clId="{67C4ED8C-970D-4145-B39F-ABBB3955EDF9}" dt="2022-01-14T14:11:30.184" v="1302" actId="20577"/>
          <ac:spMkLst>
            <pc:docMk/>
            <pc:sldMk cId="3974143483" sldId="342"/>
            <ac:spMk id="2" creationId="{4C570FF9-A456-43FF-B983-77BCAE505592}"/>
          </ac:spMkLst>
        </pc:spChg>
        <pc:graphicFrameChg chg="add del mod">
          <ac:chgData name="Sivakumar Balasubramanian" userId="658ab9e8bd9c46bf" providerId="LiveId" clId="{67C4ED8C-970D-4145-B39F-ABBB3955EDF9}" dt="2022-01-14T14:17:38.404" v="1307"/>
          <ac:graphicFrameMkLst>
            <pc:docMk/>
            <pc:sldMk cId="3974143483" sldId="342"/>
            <ac:graphicFrameMk id="3" creationId="{97DA3B95-C2B0-45AF-9406-5A72B6E3EA7B}"/>
          </ac:graphicFrameMkLst>
        </pc:graphicFrameChg>
        <pc:graphicFrameChg chg="add mod">
          <ac:chgData name="Sivakumar Balasubramanian" userId="658ab9e8bd9c46bf" providerId="LiveId" clId="{67C4ED8C-970D-4145-B39F-ABBB3955EDF9}" dt="2022-01-14T14:20:09.193" v="1337" actId="12789"/>
          <ac:graphicFrameMkLst>
            <pc:docMk/>
            <pc:sldMk cId="3974143483" sldId="342"/>
            <ac:graphicFrameMk id="4" creationId="{36583F03-BAC2-4B18-867E-F37F8CE4DB40}"/>
          </ac:graphicFrameMkLst>
        </pc:graphicFrameChg>
        <pc:graphicFrameChg chg="del">
          <ac:chgData name="Sivakumar Balasubramanian" userId="658ab9e8bd9c46bf" providerId="LiveId" clId="{67C4ED8C-970D-4145-B39F-ABBB3955EDF9}" dt="2022-01-14T14:17:35.424" v="1303" actId="478"/>
          <ac:graphicFrameMkLst>
            <pc:docMk/>
            <pc:sldMk cId="3974143483" sldId="342"/>
            <ac:graphicFrameMk id="5" creationId="{E22FEF3C-8EDA-4F7F-8931-5D865DF27F98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18:18.441" v="1314"/>
          <ac:graphicFrameMkLst>
            <pc:docMk/>
            <pc:sldMk cId="3974143483" sldId="342"/>
            <ac:graphicFrameMk id="6" creationId="{8A752AD4-35D6-4A68-AE6A-8290D2D9EF97}"/>
          </ac:graphicFrameMkLst>
        </pc:graphicFrameChg>
        <pc:graphicFrameChg chg="del">
          <ac:chgData name="Sivakumar Balasubramanian" userId="658ab9e8bd9c46bf" providerId="LiveId" clId="{67C4ED8C-970D-4145-B39F-ABBB3955EDF9}" dt="2022-01-14T14:17:37.934" v="1304" actId="478"/>
          <ac:graphicFrameMkLst>
            <pc:docMk/>
            <pc:sldMk cId="3974143483" sldId="342"/>
            <ac:graphicFrameMk id="7" creationId="{73861B20-F614-4391-901C-AE2FF6AAE23E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18:45.624" v="1318" actId="478"/>
          <ac:graphicFrameMkLst>
            <pc:docMk/>
            <pc:sldMk cId="3974143483" sldId="342"/>
            <ac:graphicFrameMk id="8" creationId="{4BC90557-A1BF-4DBB-A339-A11D01D793F9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18:45.974" v="1321"/>
          <ac:graphicFrameMkLst>
            <pc:docMk/>
            <pc:sldMk cId="3974143483" sldId="342"/>
            <ac:graphicFrameMk id="10" creationId="{F58A40D1-158E-4DED-91BF-2E8024A6E0DA}"/>
          </ac:graphicFrameMkLst>
        </pc:graphicFrameChg>
        <pc:graphicFrameChg chg="add mod">
          <ac:chgData name="Sivakumar Balasubramanian" userId="658ab9e8bd9c46bf" providerId="LiveId" clId="{67C4ED8C-970D-4145-B39F-ABBB3955EDF9}" dt="2022-01-14T14:20:09.193" v="1337" actId="12789"/>
          <ac:graphicFrameMkLst>
            <pc:docMk/>
            <pc:sldMk cId="3974143483" sldId="342"/>
            <ac:graphicFrameMk id="11" creationId="{12BD19FB-1D46-4CD4-AF7F-C1C33D7A4788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19:11.824" v="1329" actId="478"/>
          <ac:graphicFrameMkLst>
            <pc:docMk/>
            <pc:sldMk cId="3974143483" sldId="342"/>
            <ac:graphicFrameMk id="12" creationId="{CF77A9A1-89DF-4C89-94BC-2EC4BA992B48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19:46.322" v="1332"/>
          <ac:graphicFrameMkLst>
            <pc:docMk/>
            <pc:sldMk cId="3974143483" sldId="342"/>
            <ac:graphicFrameMk id="13" creationId="{AEE2DD00-FFDD-4AC9-A04A-718D72474BF2}"/>
          </ac:graphicFrameMkLst>
        </pc:graphicFrameChg>
        <pc:graphicFrameChg chg="add mod">
          <ac:chgData name="Sivakumar Balasubramanian" userId="658ab9e8bd9c46bf" providerId="LiveId" clId="{67C4ED8C-970D-4145-B39F-ABBB3955EDF9}" dt="2022-01-14T14:20:09.193" v="1337" actId="12789"/>
          <ac:graphicFrameMkLst>
            <pc:docMk/>
            <pc:sldMk cId="3974143483" sldId="342"/>
            <ac:graphicFrameMk id="14" creationId="{0E2FAE44-621D-44B2-9C14-E6EE294CC8EE}"/>
          </ac:graphicFrameMkLst>
        </pc:graphicFrameChg>
        <pc:cxnChg chg="del">
          <ac:chgData name="Sivakumar Balasubramanian" userId="658ab9e8bd9c46bf" providerId="LiveId" clId="{67C4ED8C-970D-4145-B39F-ABBB3955EDF9}" dt="2022-01-14T14:17:37.934" v="1304" actId="478"/>
          <ac:cxnSpMkLst>
            <pc:docMk/>
            <pc:sldMk cId="3974143483" sldId="342"/>
            <ac:cxnSpMk id="9" creationId="{84EFDF30-5187-4866-9496-4D8E1737A8DD}"/>
          </ac:cxnSpMkLst>
        </pc:cxnChg>
      </pc:sldChg>
      <pc:sldChg chg="addSp delSp modSp new mod modCm">
        <pc:chgData name="Sivakumar Balasubramanian" userId="658ab9e8bd9c46bf" providerId="LiveId" clId="{67C4ED8C-970D-4145-B39F-ABBB3955EDF9}" dt="2022-01-25T01:51:18.315" v="3616"/>
        <pc:sldMkLst>
          <pc:docMk/>
          <pc:sldMk cId="1384239761" sldId="343"/>
        </pc:sldMkLst>
        <pc:spChg chg="mod">
          <ac:chgData name="Sivakumar Balasubramanian" userId="658ab9e8bd9c46bf" providerId="LiveId" clId="{67C4ED8C-970D-4145-B39F-ABBB3955EDF9}" dt="2022-01-21T15:26:38.023" v="1850" actId="1076"/>
          <ac:spMkLst>
            <pc:docMk/>
            <pc:sldMk cId="1384239761" sldId="343"/>
            <ac:spMk id="2" creationId="{DE0B6D3B-855F-4351-85BC-11FC8E611B22}"/>
          </ac:spMkLst>
        </pc:spChg>
        <pc:spChg chg="mod ord">
          <ac:chgData name="Sivakumar Balasubramanian" userId="658ab9e8bd9c46bf" providerId="LiveId" clId="{67C4ED8C-970D-4145-B39F-ABBB3955EDF9}" dt="2022-01-25T01:51:13.428" v="3615" actId="20577"/>
          <ac:spMkLst>
            <pc:docMk/>
            <pc:sldMk cId="1384239761" sldId="343"/>
            <ac:spMk id="3" creationId="{DA4060E6-13F2-43A3-A620-5D8C385BF61E}"/>
          </ac:spMkLst>
        </pc:spChg>
        <pc:spChg chg="add mod ord">
          <ac:chgData name="Sivakumar Balasubramanian" userId="658ab9e8bd9c46bf" providerId="LiveId" clId="{67C4ED8C-970D-4145-B39F-ABBB3955EDF9}" dt="2022-01-21T15:26:48.867" v="1852" actId="164"/>
          <ac:spMkLst>
            <pc:docMk/>
            <pc:sldMk cId="1384239761" sldId="343"/>
            <ac:spMk id="6" creationId="{82275B4E-A2A5-4481-8440-CE2841AE395D}"/>
          </ac:spMkLst>
        </pc:spChg>
        <pc:spChg chg="add mod">
          <ac:chgData name="Sivakumar Balasubramanian" userId="658ab9e8bd9c46bf" providerId="LiveId" clId="{67C4ED8C-970D-4145-B39F-ABBB3955EDF9}" dt="2022-01-21T15:29:11.975" v="1896" actId="164"/>
          <ac:spMkLst>
            <pc:docMk/>
            <pc:sldMk cId="1384239761" sldId="343"/>
            <ac:spMk id="15" creationId="{6AD294E0-EDFF-4BF9-B2EB-A81BA878FCFE}"/>
          </ac:spMkLst>
        </pc:spChg>
        <pc:spChg chg="add mod">
          <ac:chgData name="Sivakumar Balasubramanian" userId="658ab9e8bd9c46bf" providerId="LiveId" clId="{67C4ED8C-970D-4145-B39F-ABBB3955EDF9}" dt="2022-01-21T15:26:48.867" v="1852" actId="164"/>
          <ac:spMkLst>
            <pc:docMk/>
            <pc:sldMk cId="1384239761" sldId="343"/>
            <ac:spMk id="16" creationId="{450AD0C0-B176-44AC-A320-A8CEA0B021FD}"/>
          </ac:spMkLst>
        </pc:spChg>
        <pc:spChg chg="add mod">
          <ac:chgData name="Sivakumar Balasubramanian" userId="658ab9e8bd9c46bf" providerId="LiveId" clId="{67C4ED8C-970D-4145-B39F-ABBB3955EDF9}" dt="2022-01-21T15:26:48.867" v="1852" actId="164"/>
          <ac:spMkLst>
            <pc:docMk/>
            <pc:sldMk cId="1384239761" sldId="343"/>
            <ac:spMk id="17" creationId="{5CD12304-6478-4DC0-8CEE-875E77699FDC}"/>
          </ac:spMkLst>
        </pc:spChg>
        <pc:spChg chg="add mod">
          <ac:chgData name="Sivakumar Balasubramanian" userId="658ab9e8bd9c46bf" providerId="LiveId" clId="{67C4ED8C-970D-4145-B39F-ABBB3955EDF9}" dt="2022-01-21T15:29:11.975" v="1896" actId="164"/>
          <ac:spMkLst>
            <pc:docMk/>
            <pc:sldMk cId="1384239761" sldId="343"/>
            <ac:spMk id="18" creationId="{75CCFDFE-1E4F-4629-8FF0-DC4903785D11}"/>
          </ac:spMkLst>
        </pc:spChg>
        <pc:spChg chg="add mod">
          <ac:chgData name="Sivakumar Balasubramanian" userId="658ab9e8bd9c46bf" providerId="LiveId" clId="{67C4ED8C-970D-4145-B39F-ABBB3955EDF9}" dt="2022-01-21T15:33:51.500" v="1927" actId="1076"/>
          <ac:spMkLst>
            <pc:docMk/>
            <pc:sldMk cId="1384239761" sldId="343"/>
            <ac:spMk id="20" creationId="{BAE1AA66-EFE5-4F6C-AEA7-024ACDED75E8}"/>
          </ac:spMkLst>
        </pc:spChg>
        <pc:spChg chg="add mod">
          <ac:chgData name="Sivakumar Balasubramanian" userId="658ab9e8bd9c46bf" providerId="LiveId" clId="{67C4ED8C-970D-4145-B39F-ABBB3955EDF9}" dt="2022-01-21T15:29:11.975" v="1896" actId="164"/>
          <ac:spMkLst>
            <pc:docMk/>
            <pc:sldMk cId="1384239761" sldId="343"/>
            <ac:spMk id="21" creationId="{CBC906C1-3FA8-493D-8BB9-F9479BCE3EE6}"/>
          </ac:spMkLst>
        </pc:spChg>
        <pc:spChg chg="add mod">
          <ac:chgData name="Sivakumar Balasubramanian" userId="658ab9e8bd9c46bf" providerId="LiveId" clId="{67C4ED8C-970D-4145-B39F-ABBB3955EDF9}" dt="2022-01-21T15:29:11.975" v="1896" actId="164"/>
          <ac:spMkLst>
            <pc:docMk/>
            <pc:sldMk cId="1384239761" sldId="343"/>
            <ac:spMk id="22" creationId="{F8002181-5C45-4812-B21C-CAE46DABF810}"/>
          </ac:spMkLst>
        </pc:spChg>
        <pc:spChg chg="add mod">
          <ac:chgData name="Sivakumar Balasubramanian" userId="658ab9e8bd9c46bf" providerId="LiveId" clId="{67C4ED8C-970D-4145-B39F-ABBB3955EDF9}" dt="2022-01-21T15:29:11.975" v="1896" actId="164"/>
          <ac:spMkLst>
            <pc:docMk/>
            <pc:sldMk cId="1384239761" sldId="343"/>
            <ac:spMk id="23" creationId="{201DA55B-40AC-49A0-AABD-BF332621A800}"/>
          </ac:spMkLst>
        </pc:spChg>
        <pc:spChg chg="add mod">
          <ac:chgData name="Sivakumar Balasubramanian" userId="658ab9e8bd9c46bf" providerId="LiveId" clId="{67C4ED8C-970D-4145-B39F-ABBB3955EDF9}" dt="2022-01-21T15:34:20.143" v="1950" actId="1076"/>
          <ac:spMkLst>
            <pc:docMk/>
            <pc:sldMk cId="1384239761" sldId="343"/>
            <ac:spMk id="25" creationId="{AB07E793-E2C1-4A76-9482-8A7E24FBD29D}"/>
          </ac:spMkLst>
        </pc:spChg>
        <pc:spChg chg="add mod">
          <ac:chgData name="Sivakumar Balasubramanian" userId="658ab9e8bd9c46bf" providerId="LiveId" clId="{67C4ED8C-970D-4145-B39F-ABBB3955EDF9}" dt="2022-01-21T15:38:04.536" v="2013" actId="1076"/>
          <ac:spMkLst>
            <pc:docMk/>
            <pc:sldMk cId="1384239761" sldId="343"/>
            <ac:spMk id="27" creationId="{3AADE41F-422D-40D5-8818-6056B3BFC761}"/>
          </ac:spMkLst>
        </pc:spChg>
        <pc:spChg chg="add mod">
          <ac:chgData name="Sivakumar Balasubramanian" userId="658ab9e8bd9c46bf" providerId="LiveId" clId="{67C4ED8C-970D-4145-B39F-ABBB3955EDF9}" dt="2022-01-21T15:36:48.523" v="1992" actId="164"/>
          <ac:spMkLst>
            <pc:docMk/>
            <pc:sldMk cId="1384239761" sldId="343"/>
            <ac:spMk id="28" creationId="{CA49F759-378E-4191-A275-1257F813DC24}"/>
          </ac:spMkLst>
        </pc:spChg>
        <pc:spChg chg="add mod">
          <ac:chgData name="Sivakumar Balasubramanian" userId="658ab9e8bd9c46bf" providerId="LiveId" clId="{67C4ED8C-970D-4145-B39F-ABBB3955EDF9}" dt="2022-01-21T15:36:48.523" v="1992" actId="164"/>
          <ac:spMkLst>
            <pc:docMk/>
            <pc:sldMk cId="1384239761" sldId="343"/>
            <ac:spMk id="29" creationId="{AEE7AB2D-AA46-497E-B309-674E2E5BF3C9}"/>
          </ac:spMkLst>
        </pc:spChg>
        <pc:spChg chg="add mod">
          <ac:chgData name="Sivakumar Balasubramanian" userId="658ab9e8bd9c46bf" providerId="LiveId" clId="{67C4ED8C-970D-4145-B39F-ABBB3955EDF9}" dt="2022-01-21T15:36:48.523" v="1992" actId="164"/>
          <ac:spMkLst>
            <pc:docMk/>
            <pc:sldMk cId="1384239761" sldId="343"/>
            <ac:spMk id="30" creationId="{8A2BA9AE-65DF-4D8A-A124-903467667A11}"/>
          </ac:spMkLst>
        </pc:spChg>
        <pc:grpChg chg="add mod">
          <ac:chgData name="Sivakumar Balasubramanian" userId="658ab9e8bd9c46bf" providerId="LiveId" clId="{67C4ED8C-970D-4145-B39F-ABBB3955EDF9}" dt="2022-01-21T15:29:11.975" v="1896" actId="164"/>
          <ac:grpSpMkLst>
            <pc:docMk/>
            <pc:sldMk cId="1384239761" sldId="343"/>
            <ac:grpSpMk id="19" creationId="{D2FC6236-FFB8-4935-BB28-B6A8C6658D1A}"/>
          </ac:grpSpMkLst>
        </pc:grpChg>
        <pc:grpChg chg="add mod">
          <ac:chgData name="Sivakumar Balasubramanian" userId="658ab9e8bd9c46bf" providerId="LiveId" clId="{67C4ED8C-970D-4145-B39F-ABBB3955EDF9}" dt="2022-01-21T15:36:48.523" v="1992" actId="164"/>
          <ac:grpSpMkLst>
            <pc:docMk/>
            <pc:sldMk cId="1384239761" sldId="343"/>
            <ac:grpSpMk id="24" creationId="{38477EB9-EE9C-49CC-9AF9-8425B86A51FA}"/>
          </ac:grpSpMkLst>
        </pc:grpChg>
        <pc:grpChg chg="add mod">
          <ac:chgData name="Sivakumar Balasubramanian" userId="658ab9e8bd9c46bf" providerId="LiveId" clId="{67C4ED8C-970D-4145-B39F-ABBB3955EDF9}" dt="2022-01-21T15:36:48.523" v="1992" actId="164"/>
          <ac:grpSpMkLst>
            <pc:docMk/>
            <pc:sldMk cId="1384239761" sldId="343"/>
            <ac:grpSpMk id="31" creationId="{05274EDF-EEAD-44CD-B59A-23750451A762}"/>
          </ac:grpSpMkLst>
        </pc:grpChg>
        <pc:graphicFrameChg chg="add del mod">
          <ac:chgData name="Sivakumar Balasubramanian" userId="658ab9e8bd9c46bf" providerId="LiveId" clId="{67C4ED8C-970D-4145-B39F-ABBB3955EDF9}" dt="2022-01-21T14:17:49.356" v="1744"/>
          <ac:graphicFrameMkLst>
            <pc:docMk/>
            <pc:sldMk cId="1384239761" sldId="343"/>
            <ac:graphicFrameMk id="4" creationId="{FD80F065-1332-46BA-B406-052A24C6AAD7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19:26.425" v="1762" actId="478"/>
          <ac:graphicFrameMkLst>
            <pc:docMk/>
            <pc:sldMk cId="1384239761" sldId="343"/>
            <ac:graphicFrameMk id="5" creationId="{E30B5CED-8250-42BF-86C0-61F55FCAE83E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19:26.786" v="1765"/>
          <ac:graphicFrameMkLst>
            <pc:docMk/>
            <pc:sldMk cId="1384239761" sldId="343"/>
            <ac:graphicFrameMk id="7" creationId="{C46CC453-6F60-45DE-8253-2B607BFF8283}"/>
          </ac:graphicFrameMkLst>
        </pc:graphicFrameChg>
        <pc:graphicFrameChg chg="add del mod ord">
          <ac:chgData name="Sivakumar Balasubramanian" userId="658ab9e8bd9c46bf" providerId="LiveId" clId="{67C4ED8C-970D-4145-B39F-ABBB3955EDF9}" dt="2022-01-21T14:20:31.464" v="1777" actId="478"/>
          <ac:graphicFrameMkLst>
            <pc:docMk/>
            <pc:sldMk cId="1384239761" sldId="343"/>
            <ac:graphicFrameMk id="8" creationId="{D5F47490-CA36-4494-9962-A8B479CA916B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20:31.766" v="1780"/>
          <ac:graphicFrameMkLst>
            <pc:docMk/>
            <pc:sldMk cId="1384239761" sldId="343"/>
            <ac:graphicFrameMk id="9" creationId="{C6D2FC8C-F551-4CCB-9F35-B1E6A7EED105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21:30.341" v="1785" actId="478"/>
          <ac:graphicFrameMkLst>
            <pc:docMk/>
            <pc:sldMk cId="1384239761" sldId="343"/>
            <ac:graphicFrameMk id="10" creationId="{ED793879-F1E7-4541-9113-C5C939570EA4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21:30.701" v="1788"/>
          <ac:graphicFrameMkLst>
            <pc:docMk/>
            <pc:sldMk cId="1384239761" sldId="343"/>
            <ac:graphicFrameMk id="11" creationId="{A2886C4B-F82D-4F80-B449-9BDC1B96DD84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22:21.548" v="1798" actId="478"/>
          <ac:graphicFrameMkLst>
            <pc:docMk/>
            <pc:sldMk cId="1384239761" sldId="343"/>
            <ac:graphicFrameMk id="12" creationId="{B838B712-C633-418A-8C9B-B157D5D7F0F3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22:21.814" v="1801"/>
          <ac:graphicFrameMkLst>
            <pc:docMk/>
            <pc:sldMk cId="1384239761" sldId="343"/>
            <ac:graphicFrameMk id="13" creationId="{768E2247-C45B-47C1-A7A4-97110C5DB939}"/>
          </ac:graphicFrameMkLst>
        </pc:graphicFrameChg>
        <pc:graphicFrameChg chg="add mod ord">
          <ac:chgData name="Sivakumar Balasubramanian" userId="658ab9e8bd9c46bf" providerId="LiveId" clId="{67C4ED8C-970D-4145-B39F-ABBB3955EDF9}" dt="2022-01-21T15:26:48.867" v="1852" actId="164"/>
          <ac:graphicFrameMkLst>
            <pc:docMk/>
            <pc:sldMk cId="1384239761" sldId="343"/>
            <ac:graphicFrameMk id="14" creationId="{AF6D81C4-B7D4-4C70-B2C2-6EF424F87D5F}"/>
          </ac:graphicFrameMkLst>
        </pc:graphicFrameChg>
      </pc:sldChg>
      <pc:sldChg chg="addSp delSp modSp new mod">
        <pc:chgData name="Sivakumar Balasubramanian" userId="658ab9e8bd9c46bf" providerId="LiveId" clId="{67C4ED8C-970D-4145-B39F-ABBB3955EDF9}" dt="2022-01-21T15:53:48.431" v="2169" actId="1076"/>
        <pc:sldMkLst>
          <pc:docMk/>
          <pc:sldMk cId="3391800916" sldId="344"/>
        </pc:sldMkLst>
        <pc:spChg chg="mod">
          <ac:chgData name="Sivakumar Balasubramanian" userId="658ab9e8bd9c46bf" providerId="LiveId" clId="{67C4ED8C-970D-4145-B39F-ABBB3955EDF9}" dt="2022-01-21T15:44:10.216" v="2035" actId="20577"/>
          <ac:spMkLst>
            <pc:docMk/>
            <pc:sldMk cId="3391800916" sldId="344"/>
            <ac:spMk id="2" creationId="{4EB19C33-D85E-4A01-B60A-7CB89AA7FDE2}"/>
          </ac:spMkLst>
        </pc:spChg>
        <pc:spChg chg="del">
          <ac:chgData name="Sivakumar Balasubramanian" userId="658ab9e8bd9c46bf" providerId="LiveId" clId="{67C4ED8C-970D-4145-B39F-ABBB3955EDF9}" dt="2022-01-21T15:44:12.639" v="2036" actId="478"/>
          <ac:spMkLst>
            <pc:docMk/>
            <pc:sldMk cId="3391800916" sldId="344"/>
            <ac:spMk id="3" creationId="{9263A97C-E84F-44EB-9298-E0D86800E97C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6" creationId="{B40E2A0E-7EA2-46C4-B05A-17854930CD82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7" creationId="{D220A5E3-1AEB-44CE-BFDE-5BFDD13A5023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8" creationId="{3FB93698-5E9F-43DD-8662-B4E020DC11A4}"/>
          </ac:spMkLst>
        </pc:spChg>
        <pc:spChg chg="mod or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9" creationId="{0F621B41-B3E7-44D8-AE05-8FCF23B35C35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11" creationId="{15168C3D-AE54-4E75-A52F-1BE682923A5F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12" creationId="{FA1F01D1-7871-4140-9E42-88711A38B30A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13" creationId="{3F8D6F20-D353-498D-9EA9-02BB4B8F968A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14" creationId="{B2816FFF-2762-40BC-8532-A48A966A6073}"/>
          </ac:spMkLst>
        </pc:spChg>
        <pc:spChg chg="mod">
          <ac:chgData name="Sivakumar Balasubramanian" userId="658ab9e8bd9c46bf" providerId="LiveId" clId="{67C4ED8C-970D-4145-B39F-ABBB3955EDF9}" dt="2022-01-21T15:47:34.061" v="2048" actId="165"/>
          <ac:spMkLst>
            <pc:docMk/>
            <pc:sldMk cId="3391800916" sldId="344"/>
            <ac:spMk id="16" creationId="{4B5E53AB-5937-456D-9EDB-BDA94F4D02DC}"/>
          </ac:spMkLst>
        </pc:spChg>
        <pc:spChg chg="mod">
          <ac:chgData name="Sivakumar Balasubramanian" userId="658ab9e8bd9c46bf" providerId="LiveId" clId="{67C4ED8C-970D-4145-B39F-ABBB3955EDF9}" dt="2022-01-21T15:47:34.061" v="2048" actId="165"/>
          <ac:spMkLst>
            <pc:docMk/>
            <pc:sldMk cId="3391800916" sldId="344"/>
            <ac:spMk id="17" creationId="{9835DB96-8D58-4728-91DB-FF8E808FCB4A}"/>
          </ac:spMkLst>
        </pc:spChg>
        <pc:spChg chg="mod">
          <ac:chgData name="Sivakumar Balasubramanian" userId="658ab9e8bd9c46bf" providerId="LiveId" clId="{67C4ED8C-970D-4145-B39F-ABBB3955EDF9}" dt="2022-01-21T15:47:34.061" v="2048" actId="165"/>
          <ac:spMkLst>
            <pc:docMk/>
            <pc:sldMk cId="3391800916" sldId="344"/>
            <ac:spMk id="18" creationId="{83C2E040-0B17-4810-92D7-558AAFEC1C32}"/>
          </ac:spMkLst>
        </pc:spChg>
        <pc:spChg chg="add mod topLvl">
          <ac:chgData name="Sivakumar Balasubramanian" userId="658ab9e8bd9c46bf" providerId="LiveId" clId="{67C4ED8C-970D-4145-B39F-ABBB3955EDF9}" dt="2022-01-21T15:53:11.531" v="2163" actId="164"/>
          <ac:spMkLst>
            <pc:docMk/>
            <pc:sldMk cId="3391800916" sldId="344"/>
            <ac:spMk id="42" creationId="{D37305CB-23A4-4137-A9BC-33F1EC6906BE}"/>
          </ac:spMkLst>
        </pc:spChg>
        <pc:spChg chg="add mod">
          <ac:chgData name="Sivakumar Balasubramanian" userId="658ab9e8bd9c46bf" providerId="LiveId" clId="{67C4ED8C-970D-4145-B39F-ABBB3955EDF9}" dt="2022-01-21T15:52:43.615" v="2155" actId="164"/>
          <ac:spMkLst>
            <pc:docMk/>
            <pc:sldMk cId="3391800916" sldId="344"/>
            <ac:spMk id="43" creationId="{811B61D1-103A-47A3-A505-277AA45290C2}"/>
          </ac:spMkLst>
        </pc:spChg>
        <pc:grpChg chg="add del mod">
          <ac:chgData name="Sivakumar Balasubramanian" userId="658ab9e8bd9c46bf" providerId="LiveId" clId="{67C4ED8C-970D-4145-B39F-ABBB3955EDF9}" dt="2022-01-21T15:47:31.283" v="2047" actId="165"/>
          <ac:grpSpMkLst>
            <pc:docMk/>
            <pc:sldMk cId="3391800916" sldId="344"/>
            <ac:grpSpMk id="4" creationId="{53F4FA67-713D-4725-8D66-FBDC8D11B96B}"/>
          </ac:grpSpMkLst>
        </pc:grpChg>
        <pc:grpChg chg="del mod topLvl">
          <ac:chgData name="Sivakumar Balasubramanian" userId="658ab9e8bd9c46bf" providerId="LiveId" clId="{67C4ED8C-970D-4145-B39F-ABBB3955EDF9}" dt="2022-01-21T15:47:34.061" v="2048" actId="165"/>
          <ac:grpSpMkLst>
            <pc:docMk/>
            <pc:sldMk cId="3391800916" sldId="344"/>
            <ac:grpSpMk id="5" creationId="{2E24398C-06A4-477E-9085-2DC09830161C}"/>
          </ac:grpSpMkLst>
        </pc:grpChg>
        <pc:grpChg chg="mod topLvl">
          <ac:chgData name="Sivakumar Balasubramanian" userId="658ab9e8bd9c46bf" providerId="LiveId" clId="{67C4ED8C-970D-4145-B39F-ABBB3955EDF9}" dt="2022-01-21T15:53:27.902" v="2164" actId="164"/>
          <ac:grpSpMkLst>
            <pc:docMk/>
            <pc:sldMk cId="3391800916" sldId="344"/>
            <ac:grpSpMk id="10" creationId="{E45FCB77-3A66-4E94-AF07-05C15BE4B694}"/>
          </ac:grpSpMkLst>
        </pc:grpChg>
        <pc:grpChg chg="add mod">
          <ac:chgData name="Sivakumar Balasubramanian" userId="658ab9e8bd9c46bf" providerId="LiveId" clId="{67C4ED8C-970D-4145-B39F-ABBB3955EDF9}" dt="2022-01-21T15:52:43.615" v="2155" actId="164"/>
          <ac:grpSpMkLst>
            <pc:docMk/>
            <pc:sldMk cId="3391800916" sldId="344"/>
            <ac:grpSpMk id="37" creationId="{F2B50B1D-A5E2-4392-8C3B-4C564F23E752}"/>
          </ac:grpSpMkLst>
        </pc:grpChg>
        <pc:grpChg chg="add mod">
          <ac:chgData name="Sivakumar Balasubramanian" userId="658ab9e8bd9c46bf" providerId="LiveId" clId="{67C4ED8C-970D-4145-B39F-ABBB3955EDF9}" dt="2022-01-21T15:53:34.278" v="2166" actId="164"/>
          <ac:grpSpMkLst>
            <pc:docMk/>
            <pc:sldMk cId="3391800916" sldId="344"/>
            <ac:grpSpMk id="44" creationId="{CA3C125C-9812-4C29-83A2-A8DE408B7F3F}"/>
          </ac:grpSpMkLst>
        </pc:grpChg>
        <pc:grpChg chg="add del mod topLvl">
          <ac:chgData name="Sivakumar Balasubramanian" userId="658ab9e8bd9c46bf" providerId="LiveId" clId="{67C4ED8C-970D-4145-B39F-ABBB3955EDF9}" dt="2022-01-21T15:53:03.911" v="2160" actId="165"/>
          <ac:grpSpMkLst>
            <pc:docMk/>
            <pc:sldMk cId="3391800916" sldId="344"/>
            <ac:grpSpMk id="45" creationId="{FF307292-221B-469A-8E82-384E5AAE193B}"/>
          </ac:grpSpMkLst>
        </pc:grpChg>
        <pc:grpChg chg="add del mod ord">
          <ac:chgData name="Sivakumar Balasubramanian" userId="658ab9e8bd9c46bf" providerId="LiveId" clId="{67C4ED8C-970D-4145-B39F-ABBB3955EDF9}" dt="2022-01-21T15:52:57.009" v="2159" actId="165"/>
          <ac:grpSpMkLst>
            <pc:docMk/>
            <pc:sldMk cId="3391800916" sldId="344"/>
            <ac:grpSpMk id="46" creationId="{D7FCBE04-8EFF-4869-A071-3FD29DE92E1B}"/>
          </ac:grpSpMkLst>
        </pc:grpChg>
        <pc:grpChg chg="add mod ord">
          <ac:chgData name="Sivakumar Balasubramanian" userId="658ab9e8bd9c46bf" providerId="LiveId" clId="{67C4ED8C-970D-4145-B39F-ABBB3955EDF9}" dt="2022-01-21T15:53:11.531" v="2163" actId="164"/>
          <ac:grpSpMkLst>
            <pc:docMk/>
            <pc:sldMk cId="3391800916" sldId="344"/>
            <ac:grpSpMk id="47" creationId="{E668F42B-D06C-44E9-A6B1-7795F2F031E4}"/>
          </ac:grpSpMkLst>
        </pc:grpChg>
        <pc:grpChg chg="add mod">
          <ac:chgData name="Sivakumar Balasubramanian" userId="658ab9e8bd9c46bf" providerId="LiveId" clId="{67C4ED8C-970D-4145-B39F-ABBB3955EDF9}" dt="2022-01-21T15:53:34.278" v="2166" actId="164"/>
          <ac:grpSpMkLst>
            <pc:docMk/>
            <pc:sldMk cId="3391800916" sldId="344"/>
            <ac:grpSpMk id="48" creationId="{9214F293-DAC3-4D75-84C5-FF1B9976F0F9}"/>
          </ac:grpSpMkLst>
        </pc:grpChg>
        <pc:grpChg chg="add mod">
          <ac:chgData name="Sivakumar Balasubramanian" userId="658ab9e8bd9c46bf" providerId="LiveId" clId="{67C4ED8C-970D-4145-B39F-ABBB3955EDF9}" dt="2022-01-21T15:53:31.402" v="2165" actId="164"/>
          <ac:grpSpMkLst>
            <pc:docMk/>
            <pc:sldMk cId="3391800916" sldId="344"/>
            <ac:grpSpMk id="49" creationId="{D49F5B42-4849-4E64-A006-31B47A173F56}"/>
          </ac:grpSpMkLst>
        </pc:grpChg>
        <pc:grpChg chg="add mod">
          <ac:chgData name="Sivakumar Balasubramanian" userId="658ab9e8bd9c46bf" providerId="LiveId" clId="{67C4ED8C-970D-4145-B39F-ABBB3955EDF9}" dt="2022-01-21T15:53:34.278" v="2166" actId="164"/>
          <ac:grpSpMkLst>
            <pc:docMk/>
            <pc:sldMk cId="3391800916" sldId="344"/>
            <ac:grpSpMk id="50" creationId="{4518F58B-B255-4DA8-B264-C294B3E8B690}"/>
          </ac:grpSpMkLst>
        </pc:grpChg>
        <pc:grpChg chg="add mod">
          <ac:chgData name="Sivakumar Balasubramanian" userId="658ab9e8bd9c46bf" providerId="LiveId" clId="{67C4ED8C-970D-4145-B39F-ABBB3955EDF9}" dt="2022-01-21T15:53:48.431" v="2169" actId="1076"/>
          <ac:grpSpMkLst>
            <pc:docMk/>
            <pc:sldMk cId="3391800916" sldId="344"/>
            <ac:grpSpMk id="51" creationId="{00511A04-9B77-4266-8C21-4AB28D59DE23}"/>
          </ac:grpSpMkLst>
        </pc:grpChg>
        <pc:graphicFrameChg chg="mod">
          <ac:chgData name="Sivakumar Balasubramanian" userId="658ab9e8bd9c46bf" providerId="LiveId" clId="{67C4ED8C-970D-4145-B39F-ABBB3955EDF9}" dt="2022-01-21T15:53:36.653" v="2168" actId="1076"/>
          <ac:graphicFrameMkLst>
            <pc:docMk/>
            <pc:sldMk cId="3391800916" sldId="344"/>
            <ac:graphicFrameMk id="15" creationId="{DA8094E3-C334-485C-ABD2-8505F43A3841}"/>
          </ac:graphicFrameMkLst>
        </pc:graphicFrameChg>
        <pc:graphicFrameChg chg="add del mod">
          <ac:chgData name="Sivakumar Balasubramanian" userId="658ab9e8bd9c46bf" providerId="LiveId" clId="{67C4ED8C-970D-4145-B39F-ABBB3955EDF9}" dt="2022-01-21T15:47:13.392" v="2041"/>
          <ac:graphicFrameMkLst>
            <pc:docMk/>
            <pc:sldMk cId="3391800916" sldId="344"/>
            <ac:graphicFrameMk id="19" creationId="{99D4144C-CF9A-4CB0-9241-6C2377AD005F}"/>
          </ac:graphicFrameMkLst>
        </pc:graphicFrameChg>
        <pc:graphicFrameChg chg="add mod ord">
          <ac:chgData name="Sivakumar Balasubramanian" userId="658ab9e8bd9c46bf" providerId="LiveId" clId="{67C4ED8C-970D-4145-B39F-ABBB3955EDF9}" dt="2022-01-21T15:53:31.402" v="2165" actId="164"/>
          <ac:graphicFrameMkLst>
            <pc:docMk/>
            <pc:sldMk cId="3391800916" sldId="344"/>
            <ac:graphicFrameMk id="20" creationId="{D0A40EB2-2927-4789-82C5-251E283E2186}"/>
          </ac:graphicFrameMkLst>
        </pc:graphicFrameChg>
        <pc:graphicFrameChg chg="add mod">
          <ac:chgData name="Sivakumar Balasubramanian" userId="658ab9e8bd9c46bf" providerId="LiveId" clId="{67C4ED8C-970D-4145-B39F-ABBB3955EDF9}" dt="2022-01-21T15:47:40.815" v="2052" actId="571"/>
          <ac:graphicFrameMkLst>
            <pc:docMk/>
            <pc:sldMk cId="3391800916" sldId="344"/>
            <ac:graphicFrameMk id="21" creationId="{237092CA-FA3A-451C-BB18-99D36CA3721E}"/>
          </ac:graphicFrameMkLst>
        </pc:graphicFrameChg>
        <pc:graphicFrameChg chg="add mod ord">
          <ac:chgData name="Sivakumar Balasubramanian" userId="658ab9e8bd9c46bf" providerId="LiveId" clId="{67C4ED8C-970D-4145-B39F-ABBB3955EDF9}" dt="2022-01-21T15:53:31.402" v="2165" actId="164"/>
          <ac:graphicFrameMkLst>
            <pc:docMk/>
            <pc:sldMk cId="3391800916" sldId="344"/>
            <ac:graphicFrameMk id="22" creationId="{E0D44274-954F-4FB7-B869-59B2206ADC13}"/>
          </ac:graphicFrameMkLst>
        </pc:graphicFrameChg>
        <pc:graphicFrameChg chg="add mod">
          <ac:chgData name="Sivakumar Balasubramanian" userId="658ab9e8bd9c46bf" providerId="LiveId" clId="{67C4ED8C-970D-4145-B39F-ABBB3955EDF9}" dt="2022-01-21T15:48:01.813" v="2059" actId="571"/>
          <ac:graphicFrameMkLst>
            <pc:docMk/>
            <pc:sldMk cId="3391800916" sldId="344"/>
            <ac:graphicFrameMk id="23" creationId="{F1F14D88-64EC-49AA-AA61-E7A46DF4509A}"/>
          </ac:graphicFrameMkLst>
        </pc:graphicFrameChg>
        <pc:graphicFrameChg chg="add mod">
          <ac:chgData name="Sivakumar Balasubramanian" userId="658ab9e8bd9c46bf" providerId="LiveId" clId="{67C4ED8C-970D-4145-B39F-ABBB3955EDF9}" dt="2022-01-21T15:48:31.243" v="2069" actId="571"/>
          <ac:graphicFrameMkLst>
            <pc:docMk/>
            <pc:sldMk cId="3391800916" sldId="344"/>
            <ac:graphicFrameMk id="24" creationId="{42A52D49-1F9E-4D3F-9527-D9DB6016EC4F}"/>
          </ac:graphicFrameMkLst>
        </pc:graphicFrameChg>
        <pc:graphicFrameChg chg="add mod">
          <ac:chgData name="Sivakumar Balasubramanian" userId="658ab9e8bd9c46bf" providerId="LiveId" clId="{67C4ED8C-970D-4145-B39F-ABBB3955EDF9}" dt="2022-01-21T15:48:33.677" v="2071" actId="571"/>
          <ac:graphicFrameMkLst>
            <pc:docMk/>
            <pc:sldMk cId="3391800916" sldId="344"/>
            <ac:graphicFrameMk id="25" creationId="{3DB7F757-0711-432E-9DD4-A25A672AC796}"/>
          </ac:graphicFrameMkLst>
        </pc:graphicFrameChg>
        <pc:graphicFrameChg chg="add del mod">
          <ac:chgData name="Sivakumar Balasubramanian" userId="658ab9e8bd9c46bf" providerId="LiveId" clId="{67C4ED8C-970D-4145-B39F-ABBB3955EDF9}" dt="2022-01-21T15:49:05.701" v="2078"/>
          <ac:graphicFrameMkLst>
            <pc:docMk/>
            <pc:sldMk cId="3391800916" sldId="344"/>
            <ac:graphicFrameMk id="26" creationId="{3074884A-1736-40FD-887E-1926467548BB}"/>
          </ac:graphicFrameMkLst>
        </pc:graphicFrameChg>
        <pc:graphicFrameChg chg="add mod">
          <ac:chgData name="Sivakumar Balasubramanian" userId="658ab9e8bd9c46bf" providerId="LiveId" clId="{67C4ED8C-970D-4145-B39F-ABBB3955EDF9}" dt="2022-01-21T15:52:43.615" v="2155" actId="164"/>
          <ac:graphicFrameMkLst>
            <pc:docMk/>
            <pc:sldMk cId="3391800916" sldId="344"/>
            <ac:graphicFrameMk id="27" creationId="{4A22523B-F0EE-4D76-B2F8-2182F3EF61C8}"/>
          </ac:graphicFrameMkLst>
        </pc:graphicFrameChg>
        <pc:graphicFrameChg chg="add del mod">
          <ac:chgData name="Sivakumar Balasubramanian" userId="658ab9e8bd9c46bf" providerId="LiveId" clId="{67C4ED8C-970D-4145-B39F-ABBB3955EDF9}" dt="2022-01-21T15:49:15.650" v="2084"/>
          <ac:graphicFrameMkLst>
            <pc:docMk/>
            <pc:sldMk cId="3391800916" sldId="344"/>
            <ac:graphicFrameMk id="28" creationId="{9EBC0E30-4225-4357-ABD1-CA3A366229DD}"/>
          </ac:graphicFrameMkLst>
        </pc:graphicFrameChg>
        <pc:graphicFrameChg chg="add mod ord topLvl">
          <ac:chgData name="Sivakumar Balasubramanian" userId="658ab9e8bd9c46bf" providerId="LiveId" clId="{67C4ED8C-970D-4145-B39F-ABBB3955EDF9}" dt="2022-01-21T15:53:11.531" v="2163" actId="164"/>
          <ac:graphicFrameMkLst>
            <pc:docMk/>
            <pc:sldMk cId="3391800916" sldId="344"/>
            <ac:graphicFrameMk id="29" creationId="{38BA2879-DD1E-4DD9-A6AA-49EF8DAD4724}"/>
          </ac:graphicFrameMkLst>
        </pc:graphicFrameChg>
        <pc:cxnChg chg="add mod topLvl">
          <ac:chgData name="Sivakumar Balasubramanian" userId="658ab9e8bd9c46bf" providerId="LiveId" clId="{67C4ED8C-970D-4145-B39F-ABBB3955EDF9}" dt="2022-01-21T15:53:06.622" v="2161" actId="164"/>
          <ac:cxnSpMkLst>
            <pc:docMk/>
            <pc:sldMk cId="3391800916" sldId="344"/>
            <ac:cxnSpMk id="31" creationId="{9339308B-A0CE-4AC7-AFD8-CB21621CC32D}"/>
          </ac:cxnSpMkLst>
        </pc:cxnChg>
        <pc:cxnChg chg="add mod topLvl">
          <ac:chgData name="Sivakumar Balasubramanian" userId="658ab9e8bd9c46bf" providerId="LiveId" clId="{67C4ED8C-970D-4145-B39F-ABBB3955EDF9}" dt="2022-01-21T15:53:06.622" v="2161" actId="164"/>
          <ac:cxnSpMkLst>
            <pc:docMk/>
            <pc:sldMk cId="3391800916" sldId="344"/>
            <ac:cxnSpMk id="32" creationId="{EA08DA3F-E720-46AC-80B0-F4FADBF16AF2}"/>
          </ac:cxnSpMkLst>
        </pc:cxnChg>
        <pc:cxnChg chg="add mod">
          <ac:chgData name="Sivakumar Balasubramanian" userId="658ab9e8bd9c46bf" providerId="LiveId" clId="{67C4ED8C-970D-4145-B39F-ABBB3955EDF9}" dt="2022-01-21T15:50:43.843" v="2101" actId="164"/>
          <ac:cxnSpMkLst>
            <pc:docMk/>
            <pc:sldMk cId="3391800916" sldId="344"/>
            <ac:cxnSpMk id="35" creationId="{D34D28CE-7598-4B6D-9991-79914EC1EF37}"/>
          </ac:cxnSpMkLst>
        </pc:cxnChg>
        <pc:cxnChg chg="add mod">
          <ac:chgData name="Sivakumar Balasubramanian" userId="658ab9e8bd9c46bf" providerId="LiveId" clId="{67C4ED8C-970D-4145-B39F-ABBB3955EDF9}" dt="2022-01-21T15:51:14.106" v="2112" actId="1035"/>
          <ac:cxnSpMkLst>
            <pc:docMk/>
            <pc:sldMk cId="3391800916" sldId="344"/>
            <ac:cxnSpMk id="36" creationId="{C258DCA8-E54F-4F9C-9690-4F5B9A37034E}"/>
          </ac:cxnSpMkLst>
        </pc:cxnChg>
        <pc:cxnChg chg="add del mod">
          <ac:chgData name="Sivakumar Balasubramanian" userId="658ab9e8bd9c46bf" providerId="LiveId" clId="{67C4ED8C-970D-4145-B39F-ABBB3955EDF9}" dt="2022-01-21T15:52:26.555" v="2147" actId="478"/>
          <ac:cxnSpMkLst>
            <pc:docMk/>
            <pc:sldMk cId="3391800916" sldId="344"/>
            <ac:cxnSpMk id="38" creationId="{7125F60B-40A9-4F6D-A401-08B69F83580F}"/>
          </ac:cxnSpMkLst>
        </pc:cxnChg>
      </pc:sldChg>
      <pc:sldChg chg="add del">
        <pc:chgData name="Sivakumar Balasubramanian" userId="658ab9e8bd9c46bf" providerId="LiveId" clId="{67C4ED8C-970D-4145-B39F-ABBB3955EDF9}" dt="2022-01-23T14:49:48.184" v="3061" actId="47"/>
        <pc:sldMkLst>
          <pc:docMk/>
          <pc:sldMk cId="506609873" sldId="345"/>
        </pc:sldMkLst>
      </pc:sldChg>
      <pc:sldChg chg="addSp delSp modSp new mod">
        <pc:chgData name="Sivakumar Balasubramanian" userId="658ab9e8bd9c46bf" providerId="LiveId" clId="{67C4ED8C-970D-4145-B39F-ABBB3955EDF9}" dt="2022-01-22T06:36:57.297" v="2252" actId="478"/>
        <pc:sldMkLst>
          <pc:docMk/>
          <pc:sldMk cId="4012806052" sldId="346"/>
        </pc:sldMkLst>
        <pc:spChg chg="mod">
          <ac:chgData name="Sivakumar Balasubramanian" userId="658ab9e8bd9c46bf" providerId="LiveId" clId="{67C4ED8C-970D-4145-B39F-ABBB3955EDF9}" dt="2022-01-21T15:56:21.188" v="2216" actId="20577"/>
          <ac:spMkLst>
            <pc:docMk/>
            <pc:sldMk cId="4012806052" sldId="346"/>
            <ac:spMk id="2" creationId="{B54AC65D-5AE1-4170-8D3A-E68340E74C0A}"/>
          </ac:spMkLst>
        </pc:spChg>
        <pc:spChg chg="del">
          <ac:chgData name="Sivakumar Balasubramanian" userId="658ab9e8bd9c46bf" providerId="LiveId" clId="{67C4ED8C-970D-4145-B39F-ABBB3955EDF9}" dt="2022-01-22T06:21:05.408" v="2217" actId="478"/>
          <ac:spMkLst>
            <pc:docMk/>
            <pc:sldMk cId="4012806052" sldId="346"/>
            <ac:spMk id="3" creationId="{5DE3555F-A138-47D1-BD8D-2496C8E9ABB2}"/>
          </ac:spMkLst>
        </pc:spChg>
        <pc:spChg chg="add mod">
          <ac:chgData name="Sivakumar Balasubramanian" userId="658ab9e8bd9c46bf" providerId="LiveId" clId="{67C4ED8C-970D-4145-B39F-ABBB3955EDF9}" dt="2022-01-22T06:21:37.447" v="2246" actId="1076"/>
          <ac:spMkLst>
            <pc:docMk/>
            <pc:sldMk cId="4012806052" sldId="346"/>
            <ac:spMk id="6" creationId="{0244A179-DE4B-4AC2-9A02-E64AA98C87D3}"/>
          </ac:spMkLst>
        </pc:spChg>
        <pc:spChg chg="add mod">
          <ac:chgData name="Sivakumar Balasubramanian" userId="658ab9e8bd9c46bf" providerId="LiveId" clId="{67C4ED8C-970D-4145-B39F-ABBB3955EDF9}" dt="2022-01-22T06:25:43.536" v="2249" actId="1076"/>
          <ac:spMkLst>
            <pc:docMk/>
            <pc:sldMk cId="4012806052" sldId="346"/>
            <ac:spMk id="7" creationId="{9410DEDE-8BCE-422C-B964-8AB627F55574}"/>
          </ac:spMkLst>
        </pc:spChg>
        <pc:spChg chg="add del mod">
          <ac:chgData name="Sivakumar Balasubramanian" userId="658ab9e8bd9c46bf" providerId="LiveId" clId="{67C4ED8C-970D-4145-B39F-ABBB3955EDF9}" dt="2022-01-22T06:36:57.297" v="2252" actId="478"/>
          <ac:spMkLst>
            <pc:docMk/>
            <pc:sldMk cId="4012806052" sldId="346"/>
            <ac:spMk id="8" creationId="{1E0D5831-48EA-4BBA-AB8C-7F6E13BE21E8}"/>
          </ac:spMkLst>
        </pc:spChg>
        <pc:graphicFrameChg chg="add del mod">
          <ac:chgData name="Sivakumar Balasubramanian" userId="658ab9e8bd9c46bf" providerId="LiveId" clId="{67C4ED8C-970D-4145-B39F-ABBB3955EDF9}" dt="2022-01-22T06:21:06.231" v="2220"/>
          <ac:graphicFrameMkLst>
            <pc:docMk/>
            <pc:sldMk cId="4012806052" sldId="346"/>
            <ac:graphicFrameMk id="4" creationId="{6819A0CA-5888-4FC1-960D-AF6369A44C05}"/>
          </ac:graphicFrameMkLst>
        </pc:graphicFrameChg>
        <pc:graphicFrameChg chg="add mod">
          <ac:chgData name="Sivakumar Balasubramanian" userId="658ab9e8bd9c46bf" providerId="LiveId" clId="{67C4ED8C-970D-4145-B39F-ABBB3955EDF9}" dt="2022-01-22T06:21:15.274" v="2225" actId="1076"/>
          <ac:graphicFrameMkLst>
            <pc:docMk/>
            <pc:sldMk cId="4012806052" sldId="346"/>
            <ac:graphicFrameMk id="5" creationId="{BA051276-41F2-4915-A183-7B542AF1DF69}"/>
          </ac:graphicFrameMkLst>
        </pc:graphicFrameChg>
      </pc:sldChg>
      <pc:sldChg chg="addSp delSp add del mod">
        <pc:chgData name="Sivakumar Balasubramanian" userId="658ab9e8bd9c46bf" providerId="LiveId" clId="{67C4ED8C-970D-4145-B39F-ABBB3955EDF9}" dt="2022-01-22T06:53:12.899" v="2281" actId="47"/>
        <pc:sldMkLst>
          <pc:docMk/>
          <pc:sldMk cId="571804172" sldId="347"/>
        </pc:sldMkLst>
        <pc:graphicFrameChg chg="add del">
          <ac:chgData name="Sivakumar Balasubramanian" userId="658ab9e8bd9c46bf" providerId="LiveId" clId="{67C4ED8C-970D-4145-B39F-ABBB3955EDF9}" dt="2022-01-22T06:47:32.265" v="2275" actId="478"/>
          <ac:graphicFrameMkLst>
            <pc:docMk/>
            <pc:sldMk cId="571804172" sldId="347"/>
            <ac:graphicFrameMk id="5" creationId="{BA051276-41F2-4915-A183-7B542AF1DF69}"/>
          </ac:graphicFrameMkLst>
        </pc:graphicFrameChg>
        <pc:picChg chg="add del">
          <ac:chgData name="Sivakumar Balasubramanian" userId="658ab9e8bd9c46bf" providerId="LiveId" clId="{67C4ED8C-970D-4145-B39F-ABBB3955EDF9}" dt="2022-01-22T06:47:26.413" v="2273"/>
          <ac:picMkLst>
            <pc:docMk/>
            <pc:sldMk cId="571804172" sldId="347"/>
            <ac:picMk id="3" creationId="{A96EED2A-DE12-4125-9BA5-9106BA43BFCF}"/>
          </ac:picMkLst>
        </pc:picChg>
      </pc:sldChg>
      <pc:sldChg chg="addSp delSp modSp add del mod">
        <pc:chgData name="Sivakumar Balasubramanian" userId="658ab9e8bd9c46bf" providerId="LiveId" clId="{67C4ED8C-970D-4145-B39F-ABBB3955EDF9}" dt="2022-01-25T01:51:27.984" v="3617" actId="47"/>
        <pc:sldMkLst>
          <pc:docMk/>
          <pc:sldMk cId="2676461677" sldId="348"/>
        </pc:sldMkLst>
        <pc:spChg chg="mod">
          <ac:chgData name="Sivakumar Balasubramanian" userId="658ab9e8bd9c46bf" providerId="LiveId" clId="{67C4ED8C-970D-4145-B39F-ABBB3955EDF9}" dt="2022-01-22T06:44:17.178" v="2270" actId="20577"/>
          <ac:spMkLst>
            <pc:docMk/>
            <pc:sldMk cId="2676461677" sldId="348"/>
            <ac:spMk id="2" creationId="{B54AC65D-5AE1-4170-8D3A-E68340E74C0A}"/>
          </ac:spMkLst>
        </pc:spChg>
        <pc:spChg chg="mod">
          <ac:chgData name="Sivakumar Balasubramanian" userId="658ab9e8bd9c46bf" providerId="LiveId" clId="{67C4ED8C-970D-4145-B39F-ABBB3955EDF9}" dt="2022-01-22T06:53:24.867" v="2288" actId="1036"/>
          <ac:spMkLst>
            <pc:docMk/>
            <pc:sldMk cId="2676461677" sldId="348"/>
            <ac:spMk id="7" creationId="{9410DEDE-8BCE-422C-B964-8AB627F55574}"/>
          </ac:spMkLst>
        </pc:spChg>
        <pc:graphicFrameChg chg="add mod ord">
          <ac:chgData name="Sivakumar Balasubramanian" userId="658ab9e8bd9c46bf" providerId="LiveId" clId="{67C4ED8C-970D-4145-B39F-ABBB3955EDF9}" dt="2022-01-22T06:53:17.613" v="2282" actId="14100"/>
          <ac:graphicFrameMkLst>
            <pc:docMk/>
            <pc:sldMk cId="2676461677" sldId="348"/>
            <ac:graphicFrameMk id="3" creationId="{4E286F69-2D63-4A65-8F1D-FA73D3BC4DA1}"/>
          </ac:graphicFrameMkLst>
        </pc:graphicFrameChg>
        <pc:graphicFrameChg chg="del">
          <ac:chgData name="Sivakumar Balasubramanian" userId="658ab9e8bd9c46bf" providerId="LiveId" clId="{67C4ED8C-970D-4145-B39F-ABBB3955EDF9}" dt="2022-01-22T06:44:19.031" v="2271" actId="478"/>
          <ac:graphicFrameMkLst>
            <pc:docMk/>
            <pc:sldMk cId="2676461677" sldId="348"/>
            <ac:graphicFrameMk id="5" creationId="{BA051276-41F2-4915-A183-7B542AF1DF69}"/>
          </ac:graphicFrameMkLst>
        </pc:graphicFrameChg>
      </pc:sldChg>
      <pc:sldChg chg="add modCm">
        <pc:chgData name="Sivakumar Balasubramanian" userId="658ab9e8bd9c46bf" providerId="LiveId" clId="{67C4ED8C-970D-4145-B39F-ABBB3955EDF9}" dt="2022-01-25T01:51:30.859" v="3618"/>
        <pc:sldMkLst>
          <pc:docMk/>
          <pc:sldMk cId="3659433319" sldId="349"/>
        </pc:sldMkLst>
      </pc:sldChg>
      <pc:sldChg chg="addSp delSp modSp add mod">
        <pc:chgData name="Sivakumar Balasubramanian" userId="658ab9e8bd9c46bf" providerId="LiveId" clId="{67C4ED8C-970D-4145-B39F-ABBB3955EDF9}" dt="2022-01-22T06:56:06.984" v="2320" actId="1076"/>
        <pc:sldMkLst>
          <pc:docMk/>
          <pc:sldMk cId="1262382859" sldId="350"/>
        </pc:sldMkLst>
        <pc:spChg chg="mod">
          <ac:chgData name="Sivakumar Balasubramanian" userId="658ab9e8bd9c46bf" providerId="LiveId" clId="{67C4ED8C-970D-4145-B39F-ABBB3955EDF9}" dt="2022-01-22T06:53:58.304" v="2309" actId="20577"/>
          <ac:spMkLst>
            <pc:docMk/>
            <pc:sldMk cId="1262382859" sldId="350"/>
            <ac:spMk id="2" creationId="{B54AC65D-5AE1-4170-8D3A-E68340E74C0A}"/>
          </ac:spMkLst>
        </pc:spChg>
        <pc:spChg chg="mod">
          <ac:chgData name="Sivakumar Balasubramanian" userId="658ab9e8bd9c46bf" providerId="LiveId" clId="{67C4ED8C-970D-4145-B39F-ABBB3955EDF9}" dt="2022-01-22T06:56:04.542" v="2319" actId="1076"/>
          <ac:spMkLst>
            <pc:docMk/>
            <pc:sldMk cId="1262382859" sldId="350"/>
            <ac:spMk id="6" creationId="{0244A179-DE4B-4AC2-9A02-E64AA98C87D3}"/>
          </ac:spMkLst>
        </pc:spChg>
        <pc:spChg chg="mod">
          <ac:chgData name="Sivakumar Balasubramanian" userId="658ab9e8bd9c46bf" providerId="LiveId" clId="{67C4ED8C-970D-4145-B39F-ABBB3955EDF9}" dt="2022-01-22T06:56:06.984" v="2320" actId="1076"/>
          <ac:spMkLst>
            <pc:docMk/>
            <pc:sldMk cId="1262382859" sldId="350"/>
            <ac:spMk id="7" creationId="{9410DEDE-8BCE-422C-B964-8AB627F55574}"/>
          </ac:spMkLst>
        </pc:spChg>
        <pc:graphicFrameChg chg="del">
          <ac:chgData name="Sivakumar Balasubramanian" userId="658ab9e8bd9c46bf" providerId="LiveId" clId="{67C4ED8C-970D-4145-B39F-ABBB3955EDF9}" dt="2022-01-22T06:55:50.187" v="2310" actId="478"/>
          <ac:graphicFrameMkLst>
            <pc:docMk/>
            <pc:sldMk cId="1262382859" sldId="350"/>
            <ac:graphicFrameMk id="3" creationId="{4E286F69-2D63-4A65-8F1D-FA73D3BC4DA1}"/>
          </ac:graphicFrameMkLst>
        </pc:graphicFrameChg>
        <pc:graphicFrameChg chg="add del mod">
          <ac:chgData name="Sivakumar Balasubramanian" userId="658ab9e8bd9c46bf" providerId="LiveId" clId="{67C4ED8C-970D-4145-B39F-ABBB3955EDF9}" dt="2022-01-22T06:55:51.309" v="2313"/>
          <ac:graphicFrameMkLst>
            <pc:docMk/>
            <pc:sldMk cId="1262382859" sldId="350"/>
            <ac:graphicFrameMk id="4" creationId="{C79318CC-84B6-4059-8140-FDF3F66157CD}"/>
          </ac:graphicFrameMkLst>
        </pc:graphicFrameChg>
        <pc:graphicFrameChg chg="add mod ord">
          <ac:chgData name="Sivakumar Balasubramanian" userId="658ab9e8bd9c46bf" providerId="LiveId" clId="{67C4ED8C-970D-4145-B39F-ABBB3955EDF9}" dt="2022-01-22T06:56:02.394" v="2318" actId="1076"/>
          <ac:graphicFrameMkLst>
            <pc:docMk/>
            <pc:sldMk cId="1262382859" sldId="350"/>
            <ac:graphicFrameMk id="5" creationId="{9CDB1D41-F2EA-444F-8376-89413FA6A4DB}"/>
          </ac:graphicFrameMkLst>
        </pc:graphicFrameChg>
      </pc:sldChg>
      <pc:sldChg chg="addSp delSp modSp new mod modCm">
        <pc:chgData name="Sivakumar Balasubramanian" userId="658ab9e8bd9c46bf" providerId="LiveId" clId="{67C4ED8C-970D-4145-B39F-ABBB3955EDF9}" dt="2022-01-25T01:52:47.762" v="3623"/>
        <pc:sldMkLst>
          <pc:docMk/>
          <pc:sldMk cId="3218010306" sldId="351"/>
        </pc:sldMkLst>
        <pc:spChg chg="mod">
          <ac:chgData name="Sivakumar Balasubramanian" userId="658ab9e8bd9c46bf" providerId="LiveId" clId="{67C4ED8C-970D-4145-B39F-ABBB3955EDF9}" dt="2022-01-23T14:02:58.916" v="2368" actId="20577"/>
          <ac:spMkLst>
            <pc:docMk/>
            <pc:sldMk cId="3218010306" sldId="351"/>
            <ac:spMk id="2" creationId="{7614D872-9F87-4B47-B142-D6F254439179}"/>
          </ac:spMkLst>
        </pc:spChg>
        <pc:spChg chg="del">
          <ac:chgData name="Sivakumar Balasubramanian" userId="658ab9e8bd9c46bf" providerId="LiveId" clId="{67C4ED8C-970D-4145-B39F-ABBB3955EDF9}" dt="2022-01-24T02:13:43.218" v="3348" actId="478"/>
          <ac:spMkLst>
            <pc:docMk/>
            <pc:sldMk cId="3218010306" sldId="351"/>
            <ac:spMk id="3" creationId="{C42E501F-D5A3-4F4C-AF4D-67A05601EAAC}"/>
          </ac:spMkLst>
        </pc:spChg>
        <pc:spChg chg="add del mod">
          <ac:chgData name="Sivakumar Balasubramanian" userId="658ab9e8bd9c46bf" providerId="LiveId" clId="{67C4ED8C-970D-4145-B39F-ABBB3955EDF9}" dt="2022-01-24T02:23:35.380" v="3373" actId="478"/>
          <ac:spMkLst>
            <pc:docMk/>
            <pc:sldMk cId="3218010306" sldId="351"/>
            <ac:spMk id="6" creationId="{7FCF94D3-B707-4A3D-9395-B4F10665D0C1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7" creationId="{6C800471-117B-4738-8DF7-406DF21EEBED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8" creationId="{7CD2903B-951A-4468-B5A2-BDB513E9D043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9" creationId="{FDE2AC11-2F5D-415C-A3BD-1EB750F0F966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10" creationId="{16FDDFC4-644A-4DA8-BE7E-99BD2FC92F7F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11" creationId="{517679C5-786D-4C88-B36F-30C5074EF6B9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12" creationId="{BC16EAEE-BC19-4251-8CA4-667FFA03F1D5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13" creationId="{13DC26DB-BF36-4B4D-89BF-61E2D763B663}"/>
          </ac:spMkLst>
        </pc:spChg>
        <pc:spChg chg="add mod">
          <ac:chgData name="Sivakumar Balasubramanian" userId="658ab9e8bd9c46bf" providerId="LiveId" clId="{67C4ED8C-970D-4145-B39F-ABBB3955EDF9}" dt="2022-01-24T02:24:33.611" v="3389" actId="1076"/>
          <ac:spMkLst>
            <pc:docMk/>
            <pc:sldMk cId="3218010306" sldId="351"/>
            <ac:spMk id="16" creationId="{044CAFAB-ADD3-4AA7-B133-82A1B71682C9}"/>
          </ac:spMkLst>
        </pc:spChg>
        <pc:spChg chg="add mod">
          <ac:chgData name="Sivakumar Balasubramanian" userId="658ab9e8bd9c46bf" providerId="LiveId" clId="{67C4ED8C-970D-4145-B39F-ABBB3955EDF9}" dt="2022-01-25T01:52:42.931" v="3622" actId="20577"/>
          <ac:spMkLst>
            <pc:docMk/>
            <pc:sldMk cId="3218010306" sldId="351"/>
            <ac:spMk id="17" creationId="{D6B0B5EF-7920-493D-AA9A-0E2FC1A5F41D}"/>
          </ac:spMkLst>
        </pc:spChg>
        <pc:spChg chg="add mod">
          <ac:chgData name="Sivakumar Balasubramanian" userId="658ab9e8bd9c46bf" providerId="LiveId" clId="{67C4ED8C-970D-4145-B39F-ABBB3955EDF9}" dt="2022-01-24T02:24:55.845" v="3398" actId="20577"/>
          <ac:spMkLst>
            <pc:docMk/>
            <pc:sldMk cId="3218010306" sldId="351"/>
            <ac:spMk id="18" creationId="{4FECD910-40B2-4D23-BBDD-4543907A5BE7}"/>
          </ac:spMkLst>
        </pc:spChg>
        <pc:spChg chg="add mod">
          <ac:chgData name="Sivakumar Balasubramanian" userId="658ab9e8bd9c46bf" providerId="LiveId" clId="{67C4ED8C-970D-4145-B39F-ABBB3955EDF9}" dt="2022-01-24T02:25:25.428" v="3407" actId="1076"/>
          <ac:spMkLst>
            <pc:docMk/>
            <pc:sldMk cId="3218010306" sldId="351"/>
            <ac:spMk id="19" creationId="{C6352669-DC27-4E4C-A8DB-FDAAA75EAA1C}"/>
          </ac:spMkLst>
        </pc:spChg>
        <pc:spChg chg="add mod">
          <ac:chgData name="Sivakumar Balasubramanian" userId="658ab9e8bd9c46bf" providerId="LiveId" clId="{67C4ED8C-970D-4145-B39F-ABBB3955EDF9}" dt="2022-01-24T02:25:21.523" v="3406" actId="1076"/>
          <ac:spMkLst>
            <pc:docMk/>
            <pc:sldMk cId="3218010306" sldId="351"/>
            <ac:spMk id="20" creationId="{BB4141E5-96E2-44F4-BFC9-AC9E313917EB}"/>
          </ac:spMkLst>
        </pc:spChg>
        <pc:graphicFrameChg chg="add del mod">
          <ac:chgData name="Sivakumar Balasubramanian" userId="658ab9e8bd9c46bf" providerId="LiveId" clId="{67C4ED8C-970D-4145-B39F-ABBB3955EDF9}" dt="2022-01-24T02:22:21.881" v="3351"/>
          <ac:graphicFrameMkLst>
            <pc:docMk/>
            <pc:sldMk cId="3218010306" sldId="351"/>
            <ac:graphicFrameMk id="4" creationId="{AB54F2D5-95D9-452C-B244-4BFE4866A19A}"/>
          </ac:graphicFrameMkLst>
        </pc:graphicFrameChg>
        <pc:graphicFrameChg chg="add mod">
          <ac:chgData name="Sivakumar Balasubramanian" userId="658ab9e8bd9c46bf" providerId="LiveId" clId="{67C4ED8C-970D-4145-B39F-ABBB3955EDF9}" dt="2022-01-24T02:23:56.271" v="3378" actId="1076"/>
          <ac:graphicFrameMkLst>
            <pc:docMk/>
            <pc:sldMk cId="3218010306" sldId="351"/>
            <ac:graphicFrameMk id="5" creationId="{66743395-FC1F-44A6-BE58-746F0B638D90}"/>
          </ac:graphicFrameMkLst>
        </pc:graphicFrameChg>
        <pc:cxnChg chg="add mod">
          <ac:chgData name="Sivakumar Balasubramanian" userId="658ab9e8bd9c46bf" providerId="LiveId" clId="{67C4ED8C-970D-4145-B39F-ABBB3955EDF9}" dt="2022-01-24T02:24:12.832" v="3381" actId="14100"/>
          <ac:cxnSpMkLst>
            <pc:docMk/>
            <pc:sldMk cId="3218010306" sldId="351"/>
            <ac:cxnSpMk id="14" creationId="{C0A22D06-B5D1-4D57-ACC5-3D37ED90A91B}"/>
          </ac:cxnSpMkLst>
        </pc:cxnChg>
      </pc:sldChg>
      <pc:sldChg chg="modSp new del mod">
        <pc:chgData name="Sivakumar Balasubramanian" userId="658ab9e8bd9c46bf" providerId="LiveId" clId="{67C4ED8C-970D-4145-B39F-ABBB3955EDF9}" dt="2022-01-23T14:48:46.011" v="3016" actId="47"/>
        <pc:sldMkLst>
          <pc:docMk/>
          <pc:sldMk cId="334477255" sldId="352"/>
        </pc:sldMkLst>
        <pc:spChg chg="mod">
          <ac:chgData name="Sivakumar Balasubramanian" userId="658ab9e8bd9c46bf" providerId="LiveId" clId="{67C4ED8C-970D-4145-B39F-ABBB3955EDF9}" dt="2022-01-23T14:48:20.742" v="2989" actId="20577"/>
          <ac:spMkLst>
            <pc:docMk/>
            <pc:sldMk cId="334477255" sldId="352"/>
            <ac:spMk id="2" creationId="{BE68E7B5-E62E-4FC1-9D13-BF73C0465A4E}"/>
          </ac:spMkLst>
        </pc:spChg>
        <pc:spChg chg="mod">
          <ac:chgData name="Sivakumar Balasubramanian" userId="658ab9e8bd9c46bf" providerId="LiveId" clId="{67C4ED8C-970D-4145-B39F-ABBB3955EDF9}" dt="2022-01-23T14:43:58.325" v="2988" actId="20577"/>
          <ac:spMkLst>
            <pc:docMk/>
            <pc:sldMk cId="334477255" sldId="352"/>
            <ac:spMk id="3" creationId="{D4CD02F0-C4B2-4F89-9586-B9E5B0DAB124}"/>
          </ac:spMkLst>
        </pc:spChg>
      </pc:sldChg>
      <pc:sldChg chg="addSp delSp modSp new mod">
        <pc:chgData name="Sivakumar Balasubramanian" userId="658ab9e8bd9c46bf" providerId="LiveId" clId="{67C4ED8C-970D-4145-B39F-ABBB3955EDF9}" dt="2022-01-23T14:37:19.831" v="2877" actId="1076"/>
        <pc:sldMkLst>
          <pc:docMk/>
          <pc:sldMk cId="3498236211" sldId="353"/>
        </pc:sldMkLst>
        <pc:spChg chg="mod">
          <ac:chgData name="Sivakumar Balasubramanian" userId="658ab9e8bd9c46bf" providerId="LiveId" clId="{67C4ED8C-970D-4145-B39F-ABBB3955EDF9}" dt="2022-01-23T14:21:16.647" v="2686" actId="20577"/>
          <ac:spMkLst>
            <pc:docMk/>
            <pc:sldMk cId="3498236211" sldId="353"/>
            <ac:spMk id="2" creationId="{4DEE96B9-F98D-4149-A1A9-E6569CCAB3B9}"/>
          </ac:spMkLst>
        </pc:spChg>
        <pc:spChg chg="mod">
          <ac:chgData name="Sivakumar Balasubramanian" userId="658ab9e8bd9c46bf" providerId="LiveId" clId="{67C4ED8C-970D-4145-B39F-ABBB3955EDF9}" dt="2022-01-23T14:21:59.090" v="2871" actId="20577"/>
          <ac:spMkLst>
            <pc:docMk/>
            <pc:sldMk cId="3498236211" sldId="353"/>
            <ac:spMk id="3" creationId="{BE37AE7B-D8D2-4FD2-B28F-B8C56AD47093}"/>
          </ac:spMkLst>
        </pc:spChg>
        <pc:graphicFrameChg chg="add del mod">
          <ac:chgData name="Sivakumar Balasubramanian" userId="658ab9e8bd9c46bf" providerId="LiveId" clId="{67C4ED8C-970D-4145-B39F-ABBB3955EDF9}" dt="2022-01-23T14:37:13.703" v="2874"/>
          <ac:graphicFrameMkLst>
            <pc:docMk/>
            <pc:sldMk cId="3498236211" sldId="353"/>
            <ac:graphicFrameMk id="4" creationId="{306630DB-2E07-476E-A414-1BC38F2E039C}"/>
          </ac:graphicFrameMkLst>
        </pc:graphicFrameChg>
        <pc:graphicFrameChg chg="add mod">
          <ac:chgData name="Sivakumar Balasubramanian" userId="658ab9e8bd9c46bf" providerId="LiveId" clId="{67C4ED8C-970D-4145-B39F-ABBB3955EDF9}" dt="2022-01-23T14:37:19.831" v="2877" actId="1076"/>
          <ac:graphicFrameMkLst>
            <pc:docMk/>
            <pc:sldMk cId="3498236211" sldId="353"/>
            <ac:graphicFrameMk id="5" creationId="{FCF6E660-9237-4E9B-ACAF-80460513D252}"/>
          </ac:graphicFrameMkLst>
        </pc:graphicFrameChg>
      </pc:sldChg>
      <pc:sldChg chg="addSp delSp modSp add mod">
        <pc:chgData name="Sivakumar Balasubramanian" userId="658ab9e8bd9c46bf" providerId="LiveId" clId="{67C4ED8C-970D-4145-B39F-ABBB3955EDF9}" dt="2022-01-23T14:40:05.679" v="2893" actId="1076"/>
        <pc:sldMkLst>
          <pc:docMk/>
          <pc:sldMk cId="3593810495" sldId="354"/>
        </pc:sldMkLst>
        <pc:spChg chg="del">
          <ac:chgData name="Sivakumar Balasubramanian" userId="658ab9e8bd9c46bf" providerId="LiveId" clId="{67C4ED8C-970D-4145-B39F-ABBB3955EDF9}" dt="2022-01-23T14:37:49.386" v="2879" actId="478"/>
          <ac:spMkLst>
            <pc:docMk/>
            <pc:sldMk cId="3593810495" sldId="354"/>
            <ac:spMk id="3" creationId="{BE37AE7B-D8D2-4FD2-B28F-B8C56AD47093}"/>
          </ac:spMkLst>
        </pc:spChg>
        <pc:spChg chg="add del mod">
          <ac:chgData name="Sivakumar Balasubramanian" userId="658ab9e8bd9c46bf" providerId="LiveId" clId="{67C4ED8C-970D-4145-B39F-ABBB3955EDF9}" dt="2022-01-23T14:37:52.849" v="2880" actId="478"/>
          <ac:spMkLst>
            <pc:docMk/>
            <pc:sldMk cId="3593810495" sldId="354"/>
            <ac:spMk id="6" creationId="{040B3299-0A7D-485A-A707-3D8CB1373EF4}"/>
          </ac:spMkLst>
        </pc:spChg>
        <pc:graphicFrameChg chg="del">
          <ac:chgData name="Sivakumar Balasubramanian" userId="658ab9e8bd9c46bf" providerId="LiveId" clId="{67C4ED8C-970D-4145-B39F-ABBB3955EDF9}" dt="2022-01-23T14:37:54.999" v="2881" actId="478"/>
          <ac:graphicFrameMkLst>
            <pc:docMk/>
            <pc:sldMk cId="3593810495" sldId="354"/>
            <ac:graphicFrameMk id="5" creationId="{FCF6E660-9237-4E9B-ACAF-80460513D252}"/>
          </ac:graphicFrameMkLst>
        </pc:graphicFrameChg>
        <pc:graphicFrameChg chg="add del mod">
          <ac:chgData name="Sivakumar Balasubramanian" userId="658ab9e8bd9c46bf" providerId="LiveId" clId="{67C4ED8C-970D-4145-B39F-ABBB3955EDF9}" dt="2022-01-23T14:39:43.037" v="2887"/>
          <ac:graphicFrameMkLst>
            <pc:docMk/>
            <pc:sldMk cId="3593810495" sldId="354"/>
            <ac:graphicFrameMk id="7" creationId="{B86F6F53-943C-4302-A8CB-98C874ACCF69}"/>
          </ac:graphicFrameMkLst>
        </pc:graphicFrameChg>
        <pc:graphicFrameChg chg="add del mod">
          <ac:chgData name="Sivakumar Balasubramanian" userId="658ab9e8bd9c46bf" providerId="LiveId" clId="{67C4ED8C-970D-4145-B39F-ABBB3955EDF9}" dt="2022-01-23T14:39:43.037" v="2887"/>
          <ac:graphicFrameMkLst>
            <pc:docMk/>
            <pc:sldMk cId="3593810495" sldId="354"/>
            <ac:graphicFrameMk id="8" creationId="{4F0A0564-BEA5-4200-B5A4-A2B2B1D491A6}"/>
          </ac:graphicFrameMkLst>
        </pc:graphicFrameChg>
        <pc:graphicFrameChg chg="add del mod">
          <ac:chgData name="Sivakumar Balasubramanian" userId="658ab9e8bd9c46bf" providerId="LiveId" clId="{67C4ED8C-970D-4145-B39F-ABBB3955EDF9}" dt="2022-01-23T14:39:59.846" v="2890"/>
          <ac:graphicFrameMkLst>
            <pc:docMk/>
            <pc:sldMk cId="3593810495" sldId="354"/>
            <ac:graphicFrameMk id="9" creationId="{6E6DACB4-95CD-463F-8660-81D5AA181149}"/>
          </ac:graphicFrameMkLst>
        </pc:graphicFrameChg>
        <pc:graphicFrameChg chg="add mod">
          <ac:chgData name="Sivakumar Balasubramanian" userId="658ab9e8bd9c46bf" providerId="LiveId" clId="{67C4ED8C-970D-4145-B39F-ABBB3955EDF9}" dt="2022-01-23T14:40:05.679" v="2893" actId="1076"/>
          <ac:graphicFrameMkLst>
            <pc:docMk/>
            <pc:sldMk cId="3593810495" sldId="354"/>
            <ac:graphicFrameMk id="10" creationId="{FB156B9B-16EE-466B-9810-28AE1335FCFB}"/>
          </ac:graphicFrameMkLst>
        </pc:graphicFrameChg>
      </pc:sldChg>
      <pc:sldChg chg="addSp delSp modSp add mod">
        <pc:chgData name="Sivakumar Balasubramanian" userId="658ab9e8bd9c46bf" providerId="LiveId" clId="{67C4ED8C-970D-4145-B39F-ABBB3955EDF9}" dt="2022-01-24T02:00:52.554" v="3154" actId="1076"/>
        <pc:sldMkLst>
          <pc:docMk/>
          <pc:sldMk cId="92502565" sldId="355"/>
        </pc:sldMkLst>
        <pc:spChg chg="mod">
          <ac:chgData name="Sivakumar Balasubramanian" userId="658ab9e8bd9c46bf" providerId="LiveId" clId="{67C4ED8C-970D-4145-B39F-ABBB3955EDF9}" dt="2022-01-23T14:48:53.829" v="3024" actId="20577"/>
          <ac:spMkLst>
            <pc:docMk/>
            <pc:sldMk cId="92502565" sldId="355"/>
            <ac:spMk id="2" creationId="{BE68E7B5-E62E-4FC1-9D13-BF73C0465A4E}"/>
          </ac:spMkLst>
        </pc:spChg>
        <pc:spChg chg="mod">
          <ac:chgData name="Sivakumar Balasubramanian" userId="658ab9e8bd9c46bf" providerId="LiveId" clId="{67C4ED8C-970D-4145-B39F-ABBB3955EDF9}" dt="2022-01-23T14:48:59.933" v="3029" actId="20577"/>
          <ac:spMkLst>
            <pc:docMk/>
            <pc:sldMk cId="92502565" sldId="355"/>
            <ac:spMk id="3" creationId="{D4CD02F0-C4B2-4F89-9586-B9E5B0DAB124}"/>
          </ac:spMkLst>
        </pc:spChg>
        <pc:graphicFrameChg chg="add mod">
          <ac:chgData name="Sivakumar Balasubramanian" userId="658ab9e8bd9c46bf" providerId="LiveId" clId="{67C4ED8C-970D-4145-B39F-ABBB3955EDF9}" dt="2022-01-24T02:00:43.283" v="3152" actId="14100"/>
          <ac:graphicFrameMkLst>
            <pc:docMk/>
            <pc:sldMk cId="92502565" sldId="355"/>
            <ac:graphicFrameMk id="4" creationId="{F9D00257-B068-464A-9337-4918A52A3F18}"/>
          </ac:graphicFrameMkLst>
        </pc:graphicFrameChg>
        <pc:graphicFrameChg chg="add del mod">
          <ac:chgData name="Sivakumar Balasubramanian" userId="658ab9e8bd9c46bf" providerId="LiveId" clId="{67C4ED8C-970D-4145-B39F-ABBB3955EDF9}" dt="2022-01-24T02:00:35.850" v="3149"/>
          <ac:graphicFrameMkLst>
            <pc:docMk/>
            <pc:sldMk cId="92502565" sldId="355"/>
            <ac:graphicFrameMk id="5" creationId="{AD692529-A546-49EC-9124-D682E9188C8A}"/>
          </ac:graphicFrameMkLst>
        </pc:graphicFrameChg>
        <pc:graphicFrameChg chg="add mod">
          <ac:chgData name="Sivakumar Balasubramanian" userId="658ab9e8bd9c46bf" providerId="LiveId" clId="{67C4ED8C-970D-4145-B39F-ABBB3955EDF9}" dt="2022-01-24T02:00:52.554" v="3154" actId="1076"/>
          <ac:graphicFrameMkLst>
            <pc:docMk/>
            <pc:sldMk cId="92502565" sldId="355"/>
            <ac:graphicFrameMk id="6" creationId="{43083CCE-8EEA-48FD-8315-9C2A4D0868A4}"/>
          </ac:graphicFrameMkLst>
        </pc:graphicFrameChg>
      </pc:sldChg>
      <pc:sldChg chg="modSp add mod">
        <pc:chgData name="Sivakumar Balasubramanian" userId="658ab9e8bd9c46bf" providerId="LiveId" clId="{67C4ED8C-970D-4145-B39F-ABBB3955EDF9}" dt="2022-01-24T02:01:04.043" v="3158" actId="6549"/>
        <pc:sldMkLst>
          <pc:docMk/>
          <pc:sldMk cId="731570248" sldId="356"/>
        </pc:sldMkLst>
        <pc:spChg chg="mod">
          <ac:chgData name="Sivakumar Balasubramanian" userId="658ab9e8bd9c46bf" providerId="LiveId" clId="{67C4ED8C-970D-4145-B39F-ABBB3955EDF9}" dt="2022-01-24T02:01:04.043" v="3158" actId="6549"/>
          <ac:spMkLst>
            <pc:docMk/>
            <pc:sldMk cId="731570248" sldId="356"/>
            <ac:spMk id="3" creationId="{D4CD02F0-C4B2-4F89-9586-B9E5B0DAB124}"/>
          </ac:spMkLst>
        </pc:spChg>
      </pc:sldChg>
      <pc:sldChg chg="modSp new del mod">
        <pc:chgData name="Sivakumar Balasubramanian" userId="658ab9e8bd9c46bf" providerId="LiveId" clId="{67C4ED8C-970D-4145-B39F-ABBB3955EDF9}" dt="2022-01-23T14:48:45.989" v="3015" actId="47"/>
        <pc:sldMkLst>
          <pc:docMk/>
          <pc:sldMk cId="2370184306" sldId="356"/>
        </pc:sldMkLst>
        <pc:spChg chg="mod">
          <ac:chgData name="Sivakumar Balasubramanian" userId="658ab9e8bd9c46bf" providerId="LiveId" clId="{67C4ED8C-970D-4145-B39F-ABBB3955EDF9}" dt="2022-01-23T14:48:43.871" v="3014" actId="20577"/>
          <ac:spMkLst>
            <pc:docMk/>
            <pc:sldMk cId="2370184306" sldId="356"/>
            <ac:spMk id="2" creationId="{EE18D136-7CC6-4AEE-9AD4-DC746059494F}"/>
          </ac:spMkLst>
        </pc:spChg>
      </pc:sldChg>
      <pc:sldChg chg="addSp delSp modSp new mod">
        <pc:chgData name="Sivakumar Balasubramanian" userId="658ab9e8bd9c46bf" providerId="LiveId" clId="{67C4ED8C-970D-4145-B39F-ABBB3955EDF9}" dt="2022-01-24T02:11:31.481" v="3346" actId="1076"/>
        <pc:sldMkLst>
          <pc:docMk/>
          <pc:sldMk cId="351643220" sldId="357"/>
        </pc:sldMkLst>
        <pc:spChg chg="mod">
          <ac:chgData name="Sivakumar Balasubramanian" userId="658ab9e8bd9c46bf" providerId="LiveId" clId="{67C4ED8C-970D-4145-B39F-ABBB3955EDF9}" dt="2022-01-23T15:35:38.092" v="3083" actId="20577"/>
          <ac:spMkLst>
            <pc:docMk/>
            <pc:sldMk cId="351643220" sldId="357"/>
            <ac:spMk id="2" creationId="{F7D9018D-5568-45FF-BE3E-642B1E903A7D}"/>
          </ac:spMkLst>
        </pc:spChg>
        <pc:spChg chg="del">
          <ac:chgData name="Sivakumar Balasubramanian" userId="658ab9e8bd9c46bf" providerId="LiveId" clId="{67C4ED8C-970D-4145-B39F-ABBB3955EDF9}" dt="2022-01-24T02:05:16.571" v="3159" actId="478"/>
          <ac:spMkLst>
            <pc:docMk/>
            <pc:sldMk cId="351643220" sldId="357"/>
            <ac:spMk id="3" creationId="{46845F39-1D36-461E-AAF6-069F02790D0E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6" creationId="{977A78F0-DB37-4F6D-AFDF-14D929322FCC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7" creationId="{0B049FAE-A1E5-4780-96B1-F20A94A607D0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8" creationId="{EB419F3C-4906-473F-A5D1-E95758BD104F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9" creationId="{9A05A636-D90F-47F0-B592-F15B62025030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14" creationId="{6C46330E-70D2-413F-AA6B-7FA75A21FA72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15" creationId="{0E1ABA56-AD0C-47ED-B86C-43F4F5DF614D}"/>
          </ac:spMkLst>
        </pc:spChg>
        <pc:spChg chg="add mod">
          <ac:chgData name="Sivakumar Balasubramanian" userId="658ab9e8bd9c46bf" providerId="LiveId" clId="{67C4ED8C-970D-4145-B39F-ABBB3955EDF9}" dt="2022-01-24T02:09:23.848" v="3271" actId="1076"/>
          <ac:spMkLst>
            <pc:docMk/>
            <pc:sldMk cId="351643220" sldId="357"/>
            <ac:spMk id="17" creationId="{7EC6E3D7-E242-4A54-BD8B-1192364A94B8}"/>
          </ac:spMkLst>
        </pc:spChg>
        <pc:spChg chg="add mod">
          <ac:chgData name="Sivakumar Balasubramanian" userId="658ab9e8bd9c46bf" providerId="LiveId" clId="{67C4ED8C-970D-4145-B39F-ABBB3955EDF9}" dt="2022-01-24T02:11:28.855" v="3345" actId="164"/>
          <ac:spMkLst>
            <pc:docMk/>
            <pc:sldMk cId="351643220" sldId="357"/>
            <ac:spMk id="19" creationId="{344F6D46-5EFA-43B5-94A6-312C89D58E99}"/>
          </ac:spMkLst>
        </pc:spChg>
        <pc:spChg chg="add mod">
          <ac:chgData name="Sivakumar Balasubramanian" userId="658ab9e8bd9c46bf" providerId="LiveId" clId="{67C4ED8C-970D-4145-B39F-ABBB3955EDF9}" dt="2022-01-24T02:11:28.855" v="3345" actId="164"/>
          <ac:spMkLst>
            <pc:docMk/>
            <pc:sldMk cId="351643220" sldId="357"/>
            <ac:spMk id="21" creationId="{E47F1B33-FCB6-4322-A99C-11D6242F8134}"/>
          </ac:spMkLst>
        </pc:spChg>
        <pc:grpChg chg="add mod">
          <ac:chgData name="Sivakumar Balasubramanian" userId="658ab9e8bd9c46bf" providerId="LiveId" clId="{67C4ED8C-970D-4145-B39F-ABBB3955EDF9}" dt="2022-01-24T02:09:05.500" v="3267" actId="1076"/>
          <ac:grpSpMkLst>
            <pc:docMk/>
            <pc:sldMk cId="351643220" sldId="357"/>
            <ac:grpSpMk id="18" creationId="{E620CF70-8162-496B-89CD-473DD2673626}"/>
          </ac:grpSpMkLst>
        </pc:grpChg>
        <pc:grpChg chg="add mod">
          <ac:chgData name="Sivakumar Balasubramanian" userId="658ab9e8bd9c46bf" providerId="LiveId" clId="{67C4ED8C-970D-4145-B39F-ABBB3955EDF9}" dt="2022-01-24T02:11:31.481" v="3346" actId="1076"/>
          <ac:grpSpMkLst>
            <pc:docMk/>
            <pc:sldMk cId="351643220" sldId="357"/>
            <ac:grpSpMk id="22" creationId="{CAAB247B-F153-47BA-A490-74172C621E66}"/>
          </ac:grpSpMkLst>
        </pc:grpChg>
        <pc:graphicFrameChg chg="add del mod">
          <ac:chgData name="Sivakumar Balasubramanian" userId="658ab9e8bd9c46bf" providerId="LiveId" clId="{67C4ED8C-970D-4145-B39F-ABBB3955EDF9}" dt="2022-01-23T15:37:07.863" v="3086"/>
          <ac:graphicFrameMkLst>
            <pc:docMk/>
            <pc:sldMk cId="351643220" sldId="357"/>
            <ac:graphicFrameMk id="4" creationId="{8071B3DE-650A-4BB3-A497-9A52D85B6D9B}"/>
          </ac:graphicFrameMkLst>
        </pc:graphicFrameChg>
        <pc:graphicFrameChg chg="add del mod">
          <ac:chgData name="Sivakumar Balasubramanian" userId="658ab9e8bd9c46bf" providerId="LiveId" clId="{67C4ED8C-970D-4145-B39F-ABBB3955EDF9}" dt="2022-01-24T02:05:17.004" v="3162"/>
          <ac:graphicFrameMkLst>
            <pc:docMk/>
            <pc:sldMk cId="351643220" sldId="357"/>
            <ac:graphicFrameMk id="4" creationId="{88477E85-644F-4C9C-824B-695F19E8E39A}"/>
          </ac:graphicFrameMkLst>
        </pc:graphicFrameChg>
        <pc:graphicFrameChg chg="add mod">
          <ac:chgData name="Sivakumar Balasubramanian" userId="658ab9e8bd9c46bf" providerId="LiveId" clId="{67C4ED8C-970D-4145-B39F-ABBB3955EDF9}" dt="2022-01-24T02:09:02.821" v="3266" actId="164"/>
          <ac:graphicFrameMkLst>
            <pc:docMk/>
            <pc:sldMk cId="351643220" sldId="357"/>
            <ac:graphicFrameMk id="5" creationId="{E7751C67-879C-49B6-8929-8470FD9DED34}"/>
          </ac:graphicFrameMkLst>
        </pc:graphicFrameChg>
        <pc:graphicFrameChg chg="add mod">
          <ac:chgData name="Sivakumar Balasubramanian" userId="658ab9e8bd9c46bf" providerId="LiveId" clId="{67C4ED8C-970D-4145-B39F-ABBB3955EDF9}" dt="2022-01-24T02:07:00.738" v="3207" actId="571"/>
          <ac:graphicFrameMkLst>
            <pc:docMk/>
            <pc:sldMk cId="351643220" sldId="357"/>
            <ac:graphicFrameMk id="16" creationId="{45D29B5E-0275-42D3-99DE-401430398D76}"/>
          </ac:graphicFrameMkLst>
        </pc:graphicFrameChg>
        <pc:cxnChg chg="add mod">
          <ac:chgData name="Sivakumar Balasubramanian" userId="658ab9e8bd9c46bf" providerId="LiveId" clId="{67C4ED8C-970D-4145-B39F-ABBB3955EDF9}" dt="2022-01-24T02:09:02.821" v="3266" actId="164"/>
          <ac:cxnSpMkLst>
            <pc:docMk/>
            <pc:sldMk cId="351643220" sldId="357"/>
            <ac:cxnSpMk id="11" creationId="{85F905A2-9EC8-40A5-BB1D-01CBEB31361D}"/>
          </ac:cxnSpMkLst>
        </pc:cxnChg>
        <pc:cxnChg chg="add mod">
          <ac:chgData name="Sivakumar Balasubramanian" userId="658ab9e8bd9c46bf" providerId="LiveId" clId="{67C4ED8C-970D-4145-B39F-ABBB3955EDF9}" dt="2022-01-24T02:09:02.821" v="3266" actId="164"/>
          <ac:cxnSpMkLst>
            <pc:docMk/>
            <pc:sldMk cId="351643220" sldId="357"/>
            <ac:cxnSpMk id="12" creationId="{2F485E31-F386-463D-8375-D7F08A597A21}"/>
          </ac:cxnSpMkLst>
        </pc:cxnChg>
      </pc:sldChg>
      <pc:sldChg chg="add del">
        <pc:chgData name="Sivakumar Balasubramanian" userId="658ab9e8bd9c46bf" providerId="LiveId" clId="{67C4ED8C-970D-4145-B39F-ABBB3955EDF9}" dt="2022-01-23T15:37:14.080" v="3089" actId="47"/>
        <pc:sldMkLst>
          <pc:docMk/>
          <pc:sldMk cId="2623641750" sldId="358"/>
        </pc:sldMkLst>
      </pc:sldChg>
      <pc:sldChg chg="modSp add del mod">
        <pc:chgData name="Sivakumar Balasubramanian" userId="658ab9e8bd9c46bf" providerId="LiveId" clId="{67C4ED8C-970D-4145-B39F-ABBB3955EDF9}" dt="2022-01-24T02:12:11.011" v="3347" actId="47"/>
        <pc:sldMkLst>
          <pc:docMk/>
          <pc:sldMk cId="4025526711" sldId="359"/>
        </pc:sldMkLst>
        <pc:spChg chg="mod">
          <ac:chgData name="Sivakumar Balasubramanian" userId="658ab9e8bd9c46bf" providerId="LiveId" clId="{67C4ED8C-970D-4145-B39F-ABBB3955EDF9}" dt="2022-01-23T15:37:18.769" v="3093" actId="20577"/>
          <ac:spMkLst>
            <pc:docMk/>
            <pc:sldMk cId="4025526711" sldId="359"/>
            <ac:spMk id="2" creationId="{F7D9018D-5568-45FF-BE3E-642B1E903A7D}"/>
          </ac:spMkLst>
        </pc:spChg>
      </pc:sldChg>
      <pc:sldChg chg="addSp delSp modSp new mod">
        <pc:chgData name="Sivakumar Balasubramanian" userId="658ab9e8bd9c46bf" providerId="LiveId" clId="{67C4ED8C-970D-4145-B39F-ABBB3955EDF9}" dt="2022-01-24T02:37:07.975" v="3570" actId="1076"/>
        <pc:sldMkLst>
          <pc:docMk/>
          <pc:sldMk cId="3505969480" sldId="360"/>
        </pc:sldMkLst>
        <pc:spChg chg="mod">
          <ac:chgData name="Sivakumar Balasubramanian" userId="658ab9e8bd9c46bf" providerId="LiveId" clId="{67C4ED8C-970D-4145-B39F-ABBB3955EDF9}" dt="2022-01-24T02:31:29.883" v="3506" actId="20577"/>
          <ac:spMkLst>
            <pc:docMk/>
            <pc:sldMk cId="3505969480" sldId="360"/>
            <ac:spMk id="2" creationId="{92221388-2C19-4867-A31D-8A5110E57217}"/>
          </ac:spMkLst>
        </pc:spChg>
        <pc:spChg chg="del">
          <ac:chgData name="Sivakumar Balasubramanian" userId="658ab9e8bd9c46bf" providerId="LiveId" clId="{67C4ED8C-970D-4145-B39F-ABBB3955EDF9}" dt="2022-01-24T02:31:45.528" v="3507" actId="478"/>
          <ac:spMkLst>
            <pc:docMk/>
            <pc:sldMk cId="3505969480" sldId="360"/>
            <ac:spMk id="3" creationId="{F218EC0D-28FC-452F-AB8C-56DD7E49C098}"/>
          </ac:spMkLst>
        </pc:spChg>
        <pc:spChg chg="add del mod">
          <ac:chgData name="Sivakumar Balasubramanian" userId="658ab9e8bd9c46bf" providerId="LiveId" clId="{67C4ED8C-970D-4145-B39F-ABBB3955EDF9}" dt="2022-01-24T02:31:51.979" v="3514" actId="767"/>
          <ac:spMkLst>
            <pc:docMk/>
            <pc:sldMk cId="3505969480" sldId="360"/>
            <ac:spMk id="4" creationId="{2C11D3D3-B6C5-41E8-B4F3-30742E702D71}"/>
          </ac:spMkLst>
        </pc:spChg>
        <pc:spChg chg="add mod">
          <ac:chgData name="Sivakumar Balasubramanian" userId="658ab9e8bd9c46bf" providerId="LiveId" clId="{67C4ED8C-970D-4145-B39F-ABBB3955EDF9}" dt="2022-01-24T02:33:42.100" v="3562" actId="164"/>
          <ac:spMkLst>
            <pc:docMk/>
            <pc:sldMk cId="3505969480" sldId="360"/>
            <ac:spMk id="5" creationId="{E471CAA6-FF0A-4ED8-B607-87CB29443115}"/>
          </ac:spMkLst>
        </pc:spChg>
        <pc:spChg chg="add mod">
          <ac:chgData name="Sivakumar Balasubramanian" userId="658ab9e8bd9c46bf" providerId="LiveId" clId="{67C4ED8C-970D-4145-B39F-ABBB3955EDF9}" dt="2022-01-24T02:33:42.100" v="3562" actId="164"/>
          <ac:spMkLst>
            <pc:docMk/>
            <pc:sldMk cId="3505969480" sldId="360"/>
            <ac:spMk id="9" creationId="{A4676EFD-BA62-449F-BB7A-E45CA04FD9FF}"/>
          </ac:spMkLst>
        </pc:spChg>
        <pc:spChg chg="add mod">
          <ac:chgData name="Sivakumar Balasubramanian" userId="658ab9e8bd9c46bf" providerId="LiveId" clId="{67C4ED8C-970D-4145-B39F-ABBB3955EDF9}" dt="2022-01-24T02:33:42.100" v="3562" actId="164"/>
          <ac:spMkLst>
            <pc:docMk/>
            <pc:sldMk cId="3505969480" sldId="360"/>
            <ac:spMk id="10" creationId="{4DE78095-ADA7-41DD-ABF8-757974BB542D}"/>
          </ac:spMkLst>
        </pc:spChg>
        <pc:grpChg chg="add mod">
          <ac:chgData name="Sivakumar Balasubramanian" userId="658ab9e8bd9c46bf" providerId="LiveId" clId="{67C4ED8C-970D-4145-B39F-ABBB3955EDF9}" dt="2022-01-24T02:33:42.100" v="3562" actId="164"/>
          <ac:grpSpMkLst>
            <pc:docMk/>
            <pc:sldMk cId="3505969480" sldId="360"/>
            <ac:grpSpMk id="14" creationId="{F8577D06-2C1D-4BC8-9622-121E7169D18E}"/>
          </ac:grpSpMkLst>
        </pc:grpChg>
        <pc:graphicFrameChg chg="add del mod">
          <ac:chgData name="Sivakumar Balasubramanian" userId="658ab9e8bd9c46bf" providerId="LiveId" clId="{67C4ED8C-970D-4145-B39F-ABBB3955EDF9}" dt="2022-01-24T02:36:58.101" v="3565"/>
          <ac:graphicFrameMkLst>
            <pc:docMk/>
            <pc:sldMk cId="3505969480" sldId="360"/>
            <ac:graphicFrameMk id="15" creationId="{DD68F43A-D4BD-4BC7-BA56-CA8FE039515A}"/>
          </ac:graphicFrameMkLst>
        </pc:graphicFrameChg>
        <pc:graphicFrameChg chg="add mod">
          <ac:chgData name="Sivakumar Balasubramanian" userId="658ab9e8bd9c46bf" providerId="LiveId" clId="{67C4ED8C-970D-4145-B39F-ABBB3955EDF9}" dt="2022-01-24T02:37:07.975" v="3570" actId="1076"/>
          <ac:graphicFrameMkLst>
            <pc:docMk/>
            <pc:sldMk cId="3505969480" sldId="360"/>
            <ac:graphicFrameMk id="16" creationId="{ABD64D51-D1A4-4883-BD37-AC0DE28F44E2}"/>
          </ac:graphicFrameMkLst>
        </pc:graphicFrameChg>
        <pc:cxnChg chg="add mod">
          <ac:chgData name="Sivakumar Balasubramanian" userId="658ab9e8bd9c46bf" providerId="LiveId" clId="{67C4ED8C-970D-4145-B39F-ABBB3955EDF9}" dt="2022-01-24T02:33:42.100" v="3562" actId="164"/>
          <ac:cxnSpMkLst>
            <pc:docMk/>
            <pc:sldMk cId="3505969480" sldId="360"/>
            <ac:cxnSpMk id="7" creationId="{31DB59E5-49EC-4FF9-9624-112845C4ACE8}"/>
          </ac:cxnSpMkLst>
        </pc:cxnChg>
        <pc:cxnChg chg="add mod">
          <ac:chgData name="Sivakumar Balasubramanian" userId="658ab9e8bd9c46bf" providerId="LiveId" clId="{67C4ED8C-970D-4145-B39F-ABBB3955EDF9}" dt="2022-01-24T02:33:42.100" v="3562" actId="164"/>
          <ac:cxnSpMkLst>
            <pc:docMk/>
            <pc:sldMk cId="3505969480" sldId="360"/>
            <ac:cxnSpMk id="8" creationId="{62268571-DD7D-4E5B-ACDA-B78FF632AD47}"/>
          </ac:cxnSpMkLst>
        </pc:cxnChg>
      </pc:sldChg>
      <pc:sldChg chg="addSp delSp modSp add mod">
        <pc:chgData name="Sivakumar Balasubramanian" userId="658ab9e8bd9c46bf" providerId="LiveId" clId="{67C4ED8C-970D-4145-B39F-ABBB3955EDF9}" dt="2022-01-24T02:38:52.735" v="3611" actId="1076"/>
        <pc:sldMkLst>
          <pc:docMk/>
          <pc:sldMk cId="1508677615" sldId="361"/>
        </pc:sldMkLst>
        <pc:spChg chg="add mod">
          <ac:chgData name="Sivakumar Balasubramanian" userId="658ab9e8bd9c46bf" providerId="LiveId" clId="{67C4ED8C-970D-4145-B39F-ABBB3955EDF9}" dt="2022-01-24T02:38:52.735" v="3611" actId="1076"/>
          <ac:spMkLst>
            <pc:docMk/>
            <pc:sldMk cId="1508677615" sldId="361"/>
            <ac:spMk id="11" creationId="{0CD73C52-356C-451E-99BD-2D2DEAFD930E}"/>
          </ac:spMkLst>
        </pc:spChg>
        <pc:grpChg chg="mod">
          <ac:chgData name="Sivakumar Balasubramanian" userId="658ab9e8bd9c46bf" providerId="LiveId" clId="{67C4ED8C-970D-4145-B39F-ABBB3955EDF9}" dt="2022-01-24T02:38:48.787" v="3610" actId="1076"/>
          <ac:grpSpMkLst>
            <pc:docMk/>
            <pc:sldMk cId="1508677615" sldId="361"/>
            <ac:grpSpMk id="14" creationId="{F8577D06-2C1D-4BC8-9622-121E7169D18E}"/>
          </ac:grpSpMkLst>
        </pc:grpChg>
        <pc:graphicFrameChg chg="del">
          <ac:chgData name="Sivakumar Balasubramanian" userId="658ab9e8bd9c46bf" providerId="LiveId" clId="{67C4ED8C-970D-4145-B39F-ABBB3955EDF9}" dt="2022-01-24T02:37:19.094" v="3572" actId="478"/>
          <ac:graphicFrameMkLst>
            <pc:docMk/>
            <pc:sldMk cId="1508677615" sldId="361"/>
            <ac:graphicFrameMk id="16" creationId="{ABD64D51-D1A4-4883-BD37-AC0DE28F44E2}"/>
          </ac:graphicFrameMkLst>
        </pc:graphicFrameChg>
      </pc:sldChg>
      <pc:sldChg chg="addSp delSp modSp new mod">
        <pc:chgData name="Sivakumar Balasubramanian" userId="658ab9e8bd9c46bf" providerId="LiveId" clId="{67C4ED8C-970D-4145-B39F-ABBB3955EDF9}" dt="2022-01-25T02:03:39.232" v="3810" actId="1076"/>
        <pc:sldMkLst>
          <pc:docMk/>
          <pc:sldMk cId="3746195322" sldId="362"/>
        </pc:sldMkLst>
        <pc:spChg chg="mod">
          <ac:chgData name="Sivakumar Balasubramanian" userId="658ab9e8bd9c46bf" providerId="LiveId" clId="{67C4ED8C-970D-4145-B39F-ABBB3955EDF9}" dt="2022-01-25T01:56:12.820" v="3645" actId="20577"/>
          <ac:spMkLst>
            <pc:docMk/>
            <pc:sldMk cId="3746195322" sldId="362"/>
            <ac:spMk id="2" creationId="{84C9D66C-F1F5-4CBA-A487-91CD787BBF8D}"/>
          </ac:spMkLst>
        </pc:spChg>
        <pc:spChg chg="mod">
          <ac:chgData name="Sivakumar Balasubramanian" userId="658ab9e8bd9c46bf" providerId="LiveId" clId="{67C4ED8C-970D-4145-B39F-ABBB3955EDF9}" dt="2022-01-25T01:56:34.222" v="3747" actId="20577"/>
          <ac:spMkLst>
            <pc:docMk/>
            <pc:sldMk cId="3746195322" sldId="362"/>
            <ac:spMk id="3" creationId="{BFE1B577-7713-4377-8DB3-9FB64FEC1E61}"/>
          </ac:spMkLst>
        </pc:spChg>
        <pc:spChg chg="add mod">
          <ac:chgData name="Sivakumar Balasubramanian" userId="658ab9e8bd9c46bf" providerId="LiveId" clId="{67C4ED8C-970D-4145-B39F-ABBB3955EDF9}" dt="2022-01-25T02:00:44.204" v="3772" actId="1076"/>
          <ac:spMkLst>
            <pc:docMk/>
            <pc:sldMk cId="3746195322" sldId="362"/>
            <ac:spMk id="6" creationId="{3F918749-5B45-4D02-BF1E-F9CADCAB6DFF}"/>
          </ac:spMkLst>
        </pc:spChg>
        <pc:spChg chg="add mod">
          <ac:chgData name="Sivakumar Balasubramanian" userId="658ab9e8bd9c46bf" providerId="LiveId" clId="{67C4ED8C-970D-4145-B39F-ABBB3955EDF9}" dt="2022-01-25T02:00:41.660" v="3771" actId="1076"/>
          <ac:spMkLst>
            <pc:docMk/>
            <pc:sldMk cId="3746195322" sldId="362"/>
            <ac:spMk id="7" creationId="{31F36EB3-2AF1-4C1D-BC61-39EEBCC74AD9}"/>
          </ac:spMkLst>
        </pc:spChg>
        <pc:spChg chg="add mod">
          <ac:chgData name="Sivakumar Balasubramanian" userId="658ab9e8bd9c46bf" providerId="LiveId" clId="{67C4ED8C-970D-4145-B39F-ABBB3955EDF9}" dt="2022-01-25T02:03:39.232" v="3810" actId="1076"/>
          <ac:spMkLst>
            <pc:docMk/>
            <pc:sldMk cId="3746195322" sldId="362"/>
            <ac:spMk id="8" creationId="{4CD528EE-5BCD-4744-BA69-E26F645BF24A}"/>
          </ac:spMkLst>
        </pc:spChg>
        <pc:graphicFrameChg chg="add del mod">
          <ac:chgData name="Sivakumar Balasubramanian" userId="658ab9e8bd9c46bf" providerId="LiveId" clId="{67C4ED8C-970D-4145-B39F-ABBB3955EDF9}" dt="2022-01-25T02:00:03.750" v="3750"/>
          <ac:graphicFrameMkLst>
            <pc:docMk/>
            <pc:sldMk cId="3746195322" sldId="362"/>
            <ac:graphicFrameMk id="4" creationId="{637959BC-324D-4610-9BD8-771AF49394C7}"/>
          </ac:graphicFrameMkLst>
        </pc:graphicFrameChg>
        <pc:graphicFrameChg chg="add mod">
          <ac:chgData name="Sivakumar Balasubramanian" userId="658ab9e8bd9c46bf" providerId="LiveId" clId="{67C4ED8C-970D-4145-B39F-ABBB3955EDF9}" dt="2022-01-25T02:00:08.255" v="3753" actId="1076"/>
          <ac:graphicFrameMkLst>
            <pc:docMk/>
            <pc:sldMk cId="3746195322" sldId="362"/>
            <ac:graphicFrameMk id="5" creationId="{577820E6-6207-4EF3-9E33-52EFAA6FCCF1}"/>
          </ac:graphicFrameMkLst>
        </pc:graphicFrameChg>
      </pc:sldChg>
    </pc:docChg>
  </pc:docChgLst>
  <pc:docChgLst>
    <pc:chgData name="Sivakumar Balasubramanian" userId="658ab9e8bd9c46bf" providerId="LiveId" clId="{667BEE7B-30E5-4E42-A966-77877CC9B672}"/>
    <pc:docChg chg="undo custSel addSld delSld modSld">
      <pc:chgData name="Sivakumar Balasubramanian" userId="658ab9e8bd9c46bf" providerId="LiveId" clId="{667BEE7B-30E5-4E42-A966-77877CC9B672}" dt="2022-01-13T06:54:56.971" v="824" actId="20577"/>
      <pc:docMkLst>
        <pc:docMk/>
      </pc:docMkLst>
      <pc:sldChg chg="modSp mod">
        <pc:chgData name="Sivakumar Balasubramanian" userId="658ab9e8bd9c46bf" providerId="LiveId" clId="{667BEE7B-30E5-4E42-A966-77877CC9B672}" dt="2022-01-12T06:51:00.741" v="26" actId="20577"/>
        <pc:sldMkLst>
          <pc:docMk/>
          <pc:sldMk cId="1993094976" sldId="256"/>
        </pc:sldMkLst>
        <pc:spChg chg="mod">
          <ac:chgData name="Sivakumar Balasubramanian" userId="658ab9e8bd9c46bf" providerId="LiveId" clId="{667BEE7B-30E5-4E42-A966-77877CC9B672}" dt="2022-01-12T06:51:00.741" v="26" actId="20577"/>
          <ac:spMkLst>
            <pc:docMk/>
            <pc:sldMk cId="1993094976" sldId="256"/>
            <ac:spMk id="3" creationId="{F91CC630-49C5-4F72-B3B4-C05B1B420B15}"/>
          </ac:spMkLst>
        </pc:spChg>
      </pc:sldChg>
      <pc:sldChg chg="addSp delSp modSp mod">
        <pc:chgData name="Sivakumar Balasubramanian" userId="658ab9e8bd9c46bf" providerId="LiveId" clId="{667BEE7B-30E5-4E42-A966-77877CC9B672}" dt="2022-01-12T09:27:47.547" v="434" actId="1076"/>
        <pc:sldMkLst>
          <pc:docMk/>
          <pc:sldMk cId="1288948204" sldId="257"/>
        </pc:sldMkLst>
        <pc:spChg chg="mod">
          <ac:chgData name="Sivakumar Balasubramanian" userId="658ab9e8bd9c46bf" providerId="LiveId" clId="{667BEE7B-30E5-4E42-A966-77877CC9B672}" dt="2022-01-12T08:14:10.415" v="342" actId="20577"/>
          <ac:spMkLst>
            <pc:docMk/>
            <pc:sldMk cId="1288948204" sldId="257"/>
            <ac:spMk id="2" creationId="{DA82E437-B4FD-4A36-B2B9-7C15275F9EC1}"/>
          </ac:spMkLst>
        </pc:spChg>
        <pc:spChg chg="del">
          <ac:chgData name="Sivakumar Balasubramanian" userId="658ab9e8bd9c46bf" providerId="LiveId" clId="{667BEE7B-30E5-4E42-A966-77877CC9B672}" dt="2022-01-12T06:51:35.070" v="64" actId="478"/>
          <ac:spMkLst>
            <pc:docMk/>
            <pc:sldMk cId="1288948204" sldId="257"/>
            <ac:spMk id="3" creationId="{36715598-A2E0-4380-9040-42AADA8EFEDC}"/>
          </ac:spMkLst>
        </pc:spChg>
        <pc:spChg chg="add del mod">
          <ac:chgData name="Sivakumar Balasubramanian" userId="658ab9e8bd9c46bf" providerId="LiveId" clId="{667BEE7B-30E5-4E42-A966-77877CC9B672}" dt="2022-01-12T06:51:37.096" v="65" actId="478"/>
          <ac:spMkLst>
            <pc:docMk/>
            <pc:sldMk cId="1288948204" sldId="257"/>
            <ac:spMk id="5" creationId="{91F03028-A375-47F1-9C8D-C4AE0F7EE471}"/>
          </ac:spMkLst>
        </pc:spChg>
        <pc:spChg chg="add del">
          <ac:chgData name="Sivakumar Balasubramanian" userId="658ab9e8bd9c46bf" providerId="LiveId" clId="{667BEE7B-30E5-4E42-A966-77877CC9B672}" dt="2022-01-12T08:14:12.808" v="343" actId="478"/>
          <ac:spMkLst>
            <pc:docMk/>
            <pc:sldMk cId="1288948204" sldId="257"/>
            <ac:spMk id="6" creationId="{449FD9B7-C018-4B4A-8E16-930CA436A3D8}"/>
          </ac:spMkLst>
        </pc:spChg>
        <pc:spChg chg="add mod">
          <ac:chgData name="Sivakumar Balasubramanian" userId="658ab9e8bd9c46bf" providerId="LiveId" clId="{667BEE7B-30E5-4E42-A966-77877CC9B672}" dt="2022-01-12T09:27:47.547" v="434" actId="1076"/>
          <ac:spMkLst>
            <pc:docMk/>
            <pc:sldMk cId="1288948204" sldId="257"/>
            <ac:spMk id="19" creationId="{36EE7241-2FC1-4FCE-BBFA-8E46F0F892D9}"/>
          </ac:spMkLst>
        </pc:spChg>
        <pc:spChg chg="add mod">
          <ac:chgData name="Sivakumar Balasubramanian" userId="658ab9e8bd9c46bf" providerId="LiveId" clId="{667BEE7B-30E5-4E42-A966-77877CC9B672}" dt="2022-01-12T09:27:47.547" v="434" actId="1076"/>
          <ac:spMkLst>
            <pc:docMk/>
            <pc:sldMk cId="1288948204" sldId="257"/>
            <ac:spMk id="20" creationId="{2EC549D9-3949-450E-961F-4C9C91010504}"/>
          </ac:spMkLst>
        </pc:spChg>
        <pc:spChg chg="add mod">
          <ac:chgData name="Sivakumar Balasubramanian" userId="658ab9e8bd9c46bf" providerId="LiveId" clId="{667BEE7B-30E5-4E42-A966-77877CC9B672}" dt="2022-01-12T09:27:47.547" v="434" actId="1076"/>
          <ac:spMkLst>
            <pc:docMk/>
            <pc:sldMk cId="1288948204" sldId="257"/>
            <ac:spMk id="21" creationId="{7E969743-20C6-484F-95B2-332E46DBD79B}"/>
          </ac:spMkLst>
        </pc:spChg>
        <pc:graphicFrameChg chg="add del mod">
          <ac:chgData name="Sivakumar Balasubramanian" userId="658ab9e8bd9c46bf" providerId="LiveId" clId="{667BEE7B-30E5-4E42-A966-77877CC9B672}" dt="2022-01-12T08:21:03.316" v="346"/>
          <ac:graphicFrameMkLst>
            <pc:docMk/>
            <pc:sldMk cId="1288948204" sldId="257"/>
            <ac:graphicFrameMk id="7" creationId="{EB6EC2D2-010D-4058-8952-F56EAC942BEE}"/>
          </ac:graphicFrameMkLst>
        </pc:graphicFrameChg>
        <pc:graphicFrameChg chg="add del mod">
          <ac:chgData name="Sivakumar Balasubramanian" userId="658ab9e8bd9c46bf" providerId="LiveId" clId="{667BEE7B-30E5-4E42-A966-77877CC9B672}" dt="2022-01-12T08:22:21.902" v="358" actId="478"/>
          <ac:graphicFrameMkLst>
            <pc:docMk/>
            <pc:sldMk cId="1288948204" sldId="257"/>
            <ac:graphicFrameMk id="8" creationId="{B87BB255-1053-4F76-9A5A-94AAA98C771B}"/>
          </ac:graphicFrameMkLst>
        </pc:graphicFrameChg>
        <pc:graphicFrameChg chg="add del mod">
          <ac:chgData name="Sivakumar Balasubramanian" userId="658ab9e8bd9c46bf" providerId="LiveId" clId="{667BEE7B-30E5-4E42-A966-77877CC9B672}" dt="2022-01-12T08:21:21.710" v="353"/>
          <ac:graphicFrameMkLst>
            <pc:docMk/>
            <pc:sldMk cId="1288948204" sldId="257"/>
            <ac:graphicFrameMk id="9" creationId="{67C63F9C-6631-40DE-93BD-4993427B57D9}"/>
          </ac:graphicFrameMkLst>
        </pc:graphicFrameChg>
        <pc:graphicFrameChg chg="add del mod">
          <ac:chgData name="Sivakumar Balasubramanian" userId="658ab9e8bd9c46bf" providerId="LiveId" clId="{667BEE7B-30E5-4E42-A966-77877CC9B672}" dt="2022-01-12T08:22:22.487" v="360" actId="478"/>
          <ac:graphicFrameMkLst>
            <pc:docMk/>
            <pc:sldMk cId="1288948204" sldId="257"/>
            <ac:graphicFrameMk id="10" creationId="{B98BA3CB-5D66-40CF-BFF5-E077DBBEE518}"/>
          </ac:graphicFrameMkLst>
        </pc:graphicFrameChg>
        <pc:graphicFrameChg chg="add del mod">
          <ac:chgData name="Sivakumar Balasubramanian" userId="658ab9e8bd9c46bf" providerId="LiveId" clId="{667BEE7B-30E5-4E42-A966-77877CC9B672}" dt="2022-01-12T08:22:23.299" v="363"/>
          <ac:graphicFrameMkLst>
            <pc:docMk/>
            <pc:sldMk cId="1288948204" sldId="257"/>
            <ac:graphicFrameMk id="11" creationId="{12D95AE3-3186-457F-84D8-8743C2DA6975}"/>
          </ac:graphicFrameMkLst>
        </pc:graphicFrameChg>
        <pc:graphicFrameChg chg="add del mod">
          <ac:chgData name="Sivakumar Balasubramanian" userId="658ab9e8bd9c46bf" providerId="LiveId" clId="{667BEE7B-30E5-4E42-A966-77877CC9B672}" dt="2022-01-12T09:24:27.840" v="367" actId="478"/>
          <ac:graphicFrameMkLst>
            <pc:docMk/>
            <pc:sldMk cId="1288948204" sldId="257"/>
            <ac:graphicFrameMk id="12" creationId="{7AE63695-56C3-44D2-91D4-558E76D7BC9B}"/>
          </ac:graphicFrameMkLst>
        </pc:graphicFrameChg>
        <pc:graphicFrameChg chg="add del mod">
          <ac:chgData name="Sivakumar Balasubramanian" userId="658ab9e8bd9c46bf" providerId="LiveId" clId="{667BEE7B-30E5-4E42-A966-77877CC9B672}" dt="2022-01-12T09:24:28.364" v="370"/>
          <ac:graphicFrameMkLst>
            <pc:docMk/>
            <pc:sldMk cId="1288948204" sldId="257"/>
            <ac:graphicFrameMk id="13" creationId="{A0BFC796-2905-48EA-9E67-83A21F5E3A96}"/>
          </ac:graphicFrameMkLst>
        </pc:graphicFrameChg>
        <pc:graphicFrameChg chg="add del mod">
          <ac:chgData name="Sivakumar Balasubramanian" userId="658ab9e8bd9c46bf" providerId="LiveId" clId="{667BEE7B-30E5-4E42-A966-77877CC9B672}" dt="2022-01-12T09:24:49.971" v="375" actId="478"/>
          <ac:graphicFrameMkLst>
            <pc:docMk/>
            <pc:sldMk cId="1288948204" sldId="257"/>
            <ac:graphicFrameMk id="14" creationId="{990A6CF3-AD02-43A4-8736-3333EF4ECED4}"/>
          </ac:graphicFrameMkLst>
        </pc:graphicFrameChg>
        <pc:graphicFrameChg chg="add del mod">
          <ac:chgData name="Sivakumar Balasubramanian" userId="658ab9e8bd9c46bf" providerId="LiveId" clId="{667BEE7B-30E5-4E42-A966-77877CC9B672}" dt="2022-01-12T09:24:50.361" v="378"/>
          <ac:graphicFrameMkLst>
            <pc:docMk/>
            <pc:sldMk cId="1288948204" sldId="257"/>
            <ac:graphicFrameMk id="15" creationId="{B601DAA0-E448-47D4-9643-2C4797C7304F}"/>
          </ac:graphicFrameMkLst>
        </pc:graphicFrameChg>
        <pc:graphicFrameChg chg="add mod">
          <ac:chgData name="Sivakumar Balasubramanian" userId="658ab9e8bd9c46bf" providerId="LiveId" clId="{667BEE7B-30E5-4E42-A966-77877CC9B672}" dt="2022-01-12T09:24:55.052" v="381" actId="14100"/>
          <ac:graphicFrameMkLst>
            <pc:docMk/>
            <pc:sldMk cId="1288948204" sldId="257"/>
            <ac:graphicFrameMk id="16" creationId="{BD2060F6-948F-4AA1-A625-66E016B7599C}"/>
          </ac:graphicFrameMkLst>
        </pc:graphicFrameChg>
        <pc:graphicFrameChg chg="add del mod">
          <ac:chgData name="Sivakumar Balasubramanian" userId="658ab9e8bd9c46bf" providerId="LiveId" clId="{667BEE7B-30E5-4E42-A966-77877CC9B672}" dt="2022-01-12T09:25:10.330" v="384"/>
          <ac:graphicFrameMkLst>
            <pc:docMk/>
            <pc:sldMk cId="1288948204" sldId="257"/>
            <ac:graphicFrameMk id="17" creationId="{C55E88B9-B45C-4C09-B708-4E3219BE0D62}"/>
          </ac:graphicFrameMkLst>
        </pc:graphicFrameChg>
        <pc:graphicFrameChg chg="add mod">
          <ac:chgData name="Sivakumar Balasubramanian" userId="658ab9e8bd9c46bf" providerId="LiveId" clId="{667BEE7B-30E5-4E42-A966-77877CC9B672}" dt="2022-01-12T09:27:47.547" v="434" actId="1076"/>
          <ac:graphicFrameMkLst>
            <pc:docMk/>
            <pc:sldMk cId="1288948204" sldId="257"/>
            <ac:graphicFrameMk id="18" creationId="{52C1B881-A8FA-4454-BF18-55E810193E6E}"/>
          </ac:graphicFrameMkLst>
        </pc:graphicFrameChg>
      </pc:sldChg>
      <pc:sldChg chg="addSp delSp modSp new mod">
        <pc:chgData name="Sivakumar Balasubramanian" userId="658ab9e8bd9c46bf" providerId="LiveId" clId="{667BEE7B-30E5-4E42-A966-77877CC9B672}" dt="2022-01-12T08:11:42.463" v="276" actId="478"/>
        <pc:sldMkLst>
          <pc:docMk/>
          <pc:sldMk cId="4153178710" sldId="332"/>
        </pc:sldMkLst>
        <pc:spChg chg="mod">
          <ac:chgData name="Sivakumar Balasubramanian" userId="658ab9e8bd9c46bf" providerId="LiveId" clId="{667BEE7B-30E5-4E42-A966-77877CC9B672}" dt="2022-01-12T08:02:58.979" v="95" actId="20577"/>
          <ac:spMkLst>
            <pc:docMk/>
            <pc:sldMk cId="4153178710" sldId="332"/>
            <ac:spMk id="2" creationId="{CB00C67E-EAF7-428F-80A7-B75DB9DB8ECC}"/>
          </ac:spMkLst>
        </pc:spChg>
        <pc:spChg chg="del">
          <ac:chgData name="Sivakumar Balasubramanian" userId="658ab9e8bd9c46bf" providerId="LiveId" clId="{667BEE7B-30E5-4E42-A966-77877CC9B672}" dt="2022-01-12T08:03:01.826" v="96" actId="478"/>
          <ac:spMkLst>
            <pc:docMk/>
            <pc:sldMk cId="4153178710" sldId="332"/>
            <ac:spMk id="3" creationId="{C4ABCA14-875F-4FAD-A9BE-4CE09FA7775D}"/>
          </ac:spMkLst>
        </pc:spChg>
        <pc:spChg chg="add mod">
          <ac:chgData name="Sivakumar Balasubramanian" userId="658ab9e8bd9c46bf" providerId="LiveId" clId="{667BEE7B-30E5-4E42-A966-77877CC9B672}" dt="2022-01-12T08:07:30.864" v="274" actId="1076"/>
          <ac:spMkLst>
            <pc:docMk/>
            <pc:sldMk cId="4153178710" sldId="332"/>
            <ac:spMk id="4" creationId="{3798F135-3C18-4D8B-A8B3-F9595BFD83E4}"/>
          </ac:spMkLst>
        </pc:spChg>
        <pc:spChg chg="add mod">
          <ac:chgData name="Sivakumar Balasubramanian" userId="658ab9e8bd9c46bf" providerId="LiveId" clId="{667BEE7B-30E5-4E42-A966-77877CC9B672}" dt="2022-01-12T08:07:30.864" v="274" actId="1076"/>
          <ac:spMkLst>
            <pc:docMk/>
            <pc:sldMk cId="4153178710" sldId="332"/>
            <ac:spMk id="5" creationId="{28259BA1-9783-4DD1-841E-24330FCB28B9}"/>
          </ac:spMkLst>
        </pc:spChg>
        <pc:spChg chg="add mod">
          <ac:chgData name="Sivakumar Balasubramanian" userId="658ab9e8bd9c46bf" providerId="LiveId" clId="{667BEE7B-30E5-4E42-A966-77877CC9B672}" dt="2022-01-12T08:07:30.864" v="274" actId="1076"/>
          <ac:spMkLst>
            <pc:docMk/>
            <pc:sldMk cId="4153178710" sldId="332"/>
            <ac:spMk id="6" creationId="{0A84CA31-3EE3-46B6-8B89-CFF507589164}"/>
          </ac:spMkLst>
        </pc:spChg>
        <pc:spChg chg="add mod">
          <ac:chgData name="Sivakumar Balasubramanian" userId="658ab9e8bd9c46bf" providerId="LiveId" clId="{667BEE7B-30E5-4E42-A966-77877CC9B672}" dt="2022-01-12T08:07:30.864" v="274" actId="1076"/>
          <ac:spMkLst>
            <pc:docMk/>
            <pc:sldMk cId="4153178710" sldId="332"/>
            <ac:spMk id="7" creationId="{3B63655E-D829-4E28-8FB6-37972A641C0A}"/>
          </ac:spMkLst>
        </pc:spChg>
        <pc:spChg chg="add mod">
          <ac:chgData name="Sivakumar Balasubramanian" userId="658ab9e8bd9c46bf" providerId="LiveId" clId="{667BEE7B-30E5-4E42-A966-77877CC9B672}" dt="2022-01-12T08:07:30.864" v="274" actId="1076"/>
          <ac:spMkLst>
            <pc:docMk/>
            <pc:sldMk cId="4153178710" sldId="332"/>
            <ac:spMk id="26" creationId="{F0E8FF41-43FB-4DA4-B84F-A0F2C8BFC1D4}"/>
          </ac:spMkLst>
        </pc:spChg>
        <pc:cxnChg chg="add mod">
          <ac:chgData name="Sivakumar Balasubramanian" userId="658ab9e8bd9c46bf" providerId="LiveId" clId="{667BEE7B-30E5-4E42-A966-77877CC9B672}" dt="2022-01-12T08:07:30.864" v="274" actId="1076"/>
          <ac:cxnSpMkLst>
            <pc:docMk/>
            <pc:sldMk cId="4153178710" sldId="332"/>
            <ac:cxnSpMk id="9" creationId="{B502A962-8DA1-4E4F-9BA4-1CCAE7D45FA3}"/>
          </ac:cxnSpMkLst>
        </pc:cxnChg>
        <pc:cxnChg chg="add mod">
          <ac:chgData name="Sivakumar Balasubramanian" userId="658ab9e8bd9c46bf" providerId="LiveId" clId="{667BEE7B-30E5-4E42-A966-77877CC9B672}" dt="2022-01-12T08:07:30.864" v="274" actId="1076"/>
          <ac:cxnSpMkLst>
            <pc:docMk/>
            <pc:sldMk cId="4153178710" sldId="332"/>
            <ac:cxnSpMk id="10" creationId="{139DDA06-F11E-4B1D-90D2-FE12CCF25F05}"/>
          </ac:cxnSpMkLst>
        </pc:cxnChg>
        <pc:cxnChg chg="add mod">
          <ac:chgData name="Sivakumar Balasubramanian" userId="658ab9e8bd9c46bf" providerId="LiveId" clId="{667BEE7B-30E5-4E42-A966-77877CC9B672}" dt="2022-01-12T08:07:30.864" v="274" actId="1076"/>
          <ac:cxnSpMkLst>
            <pc:docMk/>
            <pc:sldMk cId="4153178710" sldId="332"/>
            <ac:cxnSpMk id="16" creationId="{CBB08462-297B-46E9-9FA4-11EA7C0A76F5}"/>
          </ac:cxnSpMkLst>
        </pc:cxnChg>
        <pc:cxnChg chg="add mod">
          <ac:chgData name="Sivakumar Balasubramanian" userId="658ab9e8bd9c46bf" providerId="LiveId" clId="{667BEE7B-30E5-4E42-A966-77877CC9B672}" dt="2022-01-12T08:07:30.864" v="274" actId="1076"/>
          <ac:cxnSpMkLst>
            <pc:docMk/>
            <pc:sldMk cId="4153178710" sldId="332"/>
            <ac:cxnSpMk id="20" creationId="{39DBC427-0AE8-4A99-B977-5D93D484873D}"/>
          </ac:cxnSpMkLst>
        </pc:cxnChg>
        <pc:cxnChg chg="add del mod">
          <ac:chgData name="Sivakumar Balasubramanian" userId="658ab9e8bd9c46bf" providerId="LiveId" clId="{667BEE7B-30E5-4E42-A966-77877CC9B672}" dt="2022-01-12T08:04:23.045" v="122" actId="478"/>
          <ac:cxnSpMkLst>
            <pc:docMk/>
            <pc:sldMk cId="4153178710" sldId="332"/>
            <ac:cxnSpMk id="24" creationId="{9DD381AB-0D31-4CB6-A1B6-994067672385}"/>
          </ac:cxnSpMkLst>
        </pc:cxnChg>
        <pc:cxnChg chg="add del">
          <ac:chgData name="Sivakumar Balasubramanian" userId="658ab9e8bd9c46bf" providerId="LiveId" clId="{667BEE7B-30E5-4E42-A966-77877CC9B672}" dt="2022-01-12T08:11:42.463" v="276" actId="478"/>
          <ac:cxnSpMkLst>
            <pc:docMk/>
            <pc:sldMk cId="4153178710" sldId="332"/>
            <ac:cxnSpMk id="37" creationId="{B4942179-03A3-4200-8722-B5746E65580F}"/>
          </ac:cxnSpMkLst>
        </pc:cxnChg>
      </pc:sldChg>
      <pc:sldChg chg="addSp delSp modSp add mod">
        <pc:chgData name="Sivakumar Balasubramanian" userId="658ab9e8bd9c46bf" providerId="LiveId" clId="{667BEE7B-30E5-4E42-A966-77877CC9B672}" dt="2022-01-13T06:54:56.971" v="824" actId="20577"/>
        <pc:sldMkLst>
          <pc:docMk/>
          <pc:sldMk cId="566451280" sldId="333"/>
        </pc:sldMkLst>
        <pc:spChg chg="mod">
          <ac:chgData name="Sivakumar Balasubramanian" userId="658ab9e8bd9c46bf" providerId="LiveId" clId="{667BEE7B-30E5-4E42-A966-77877CC9B672}" dt="2022-01-12T09:29:13.752" v="459" actId="20577"/>
          <ac:spMkLst>
            <pc:docMk/>
            <pc:sldMk cId="566451280" sldId="333"/>
            <ac:spMk id="2" creationId="{DA82E437-B4FD-4A36-B2B9-7C15275F9EC1}"/>
          </ac:spMkLst>
        </pc:spChg>
        <pc:spChg chg="add del mod ord">
          <ac:chgData name="Sivakumar Balasubramanian" userId="658ab9e8bd9c46bf" providerId="LiveId" clId="{667BEE7B-30E5-4E42-A966-77877CC9B672}" dt="2022-01-12T09:32:53.802" v="503" actId="478"/>
          <ac:spMkLst>
            <pc:docMk/>
            <pc:sldMk cId="566451280" sldId="333"/>
            <ac:spMk id="3" creationId="{021AF070-F55D-4E23-A1A4-203F7C581135}"/>
          </ac:spMkLst>
        </pc:spChg>
        <pc:spChg chg="add mod topLvl">
          <ac:chgData name="Sivakumar Balasubramanian" userId="658ab9e8bd9c46bf" providerId="LiveId" clId="{667BEE7B-30E5-4E42-A966-77877CC9B672}" dt="2022-01-13T06:38:33.164" v="571" actId="165"/>
          <ac:spMkLst>
            <pc:docMk/>
            <pc:sldMk cId="566451280" sldId="333"/>
            <ac:spMk id="6" creationId="{E2816673-A5EC-4E2E-B21D-408972AAF77C}"/>
          </ac:spMkLst>
        </pc:spChg>
        <pc:spChg chg="add del mod">
          <ac:chgData name="Sivakumar Balasubramanian" userId="658ab9e8bd9c46bf" providerId="LiveId" clId="{667BEE7B-30E5-4E42-A966-77877CC9B672}" dt="2022-01-12T09:31:57.895" v="489" actId="478"/>
          <ac:spMkLst>
            <pc:docMk/>
            <pc:sldMk cId="566451280" sldId="333"/>
            <ac:spMk id="9" creationId="{2E920494-151D-4D10-9793-3EA9E1AC5C2A}"/>
          </ac:spMkLst>
        </pc:spChg>
        <pc:spChg chg="add del mod ord">
          <ac:chgData name="Sivakumar Balasubramanian" userId="658ab9e8bd9c46bf" providerId="LiveId" clId="{667BEE7B-30E5-4E42-A966-77877CC9B672}" dt="2022-01-12T09:32:54.464" v="505" actId="478"/>
          <ac:spMkLst>
            <pc:docMk/>
            <pc:sldMk cId="566451280" sldId="333"/>
            <ac:spMk id="10" creationId="{7037CFBD-95EB-4C03-87EA-561FA10A3885}"/>
          </ac:spMkLst>
        </pc:spChg>
        <pc:spChg chg="add mod">
          <ac:chgData name="Sivakumar Balasubramanian" userId="658ab9e8bd9c46bf" providerId="LiveId" clId="{667BEE7B-30E5-4E42-A966-77877CC9B672}" dt="2022-01-13T06:53:47.839" v="761" actId="14100"/>
          <ac:spMkLst>
            <pc:docMk/>
            <pc:sldMk cId="566451280" sldId="333"/>
            <ac:spMk id="12" creationId="{5FDCC962-94DA-4523-A6BC-19C56F0C7C28}"/>
          </ac:spMkLst>
        </pc:spChg>
        <pc:spChg chg="add mod">
          <ac:chgData name="Sivakumar Balasubramanian" userId="658ab9e8bd9c46bf" providerId="LiveId" clId="{667BEE7B-30E5-4E42-A966-77877CC9B672}" dt="2022-01-13T06:38:25.818" v="569" actId="1076"/>
          <ac:spMkLst>
            <pc:docMk/>
            <pc:sldMk cId="566451280" sldId="333"/>
            <ac:spMk id="16" creationId="{0C3ED19A-364E-4593-9004-335C84EF118B}"/>
          </ac:spMkLst>
        </pc:spChg>
        <pc:spChg chg="add del">
          <ac:chgData name="Sivakumar Balasubramanian" userId="658ab9e8bd9c46bf" providerId="LiveId" clId="{667BEE7B-30E5-4E42-A966-77877CC9B672}" dt="2022-01-13T06:39:26.267" v="574" actId="478"/>
          <ac:spMkLst>
            <pc:docMk/>
            <pc:sldMk cId="566451280" sldId="333"/>
            <ac:spMk id="17" creationId="{D852430D-4DE1-4F94-8B50-E8812DCB77FC}"/>
          </ac:spMkLst>
        </pc:spChg>
        <pc:spChg chg="add del mod">
          <ac:chgData name="Sivakumar Balasubramanian" userId="658ab9e8bd9c46bf" providerId="LiveId" clId="{667BEE7B-30E5-4E42-A966-77877CC9B672}" dt="2022-01-13T06:39:35.578" v="576" actId="478"/>
          <ac:spMkLst>
            <pc:docMk/>
            <pc:sldMk cId="566451280" sldId="333"/>
            <ac:spMk id="18" creationId="{11173A25-8A62-4842-8F80-9C7136C2D102}"/>
          </ac:spMkLst>
        </pc:spChg>
        <pc:spChg chg="add mod">
          <ac:chgData name="Sivakumar Balasubramanian" userId="658ab9e8bd9c46bf" providerId="LiveId" clId="{667BEE7B-30E5-4E42-A966-77877CC9B672}" dt="2022-01-13T06:53:44.388" v="760" actId="1076"/>
          <ac:spMkLst>
            <pc:docMk/>
            <pc:sldMk cId="566451280" sldId="333"/>
            <ac:spMk id="19" creationId="{3201DB0E-AE13-4092-9F0C-CBE1FE66800A}"/>
          </ac:spMkLst>
        </pc:spChg>
        <pc:spChg chg="del">
          <ac:chgData name="Sivakumar Balasubramanian" userId="658ab9e8bd9c46bf" providerId="LiveId" clId="{667BEE7B-30E5-4E42-A966-77877CC9B672}" dt="2022-01-12T09:28:32.799" v="439" actId="478"/>
          <ac:spMkLst>
            <pc:docMk/>
            <pc:sldMk cId="566451280" sldId="333"/>
            <ac:spMk id="19" creationId="{36EE7241-2FC1-4FCE-BBFA-8E46F0F892D9}"/>
          </ac:spMkLst>
        </pc:spChg>
        <pc:spChg chg="del">
          <ac:chgData name="Sivakumar Balasubramanian" userId="658ab9e8bd9c46bf" providerId="LiveId" clId="{667BEE7B-30E5-4E42-A966-77877CC9B672}" dt="2022-01-12T09:28:31.341" v="438" actId="478"/>
          <ac:spMkLst>
            <pc:docMk/>
            <pc:sldMk cId="566451280" sldId="333"/>
            <ac:spMk id="20" creationId="{2EC549D9-3949-450E-961F-4C9C91010504}"/>
          </ac:spMkLst>
        </pc:spChg>
        <pc:spChg chg="add mod">
          <ac:chgData name="Sivakumar Balasubramanian" userId="658ab9e8bd9c46bf" providerId="LiveId" clId="{667BEE7B-30E5-4E42-A966-77877CC9B672}" dt="2022-01-13T06:53:44.388" v="760" actId="1076"/>
          <ac:spMkLst>
            <pc:docMk/>
            <pc:sldMk cId="566451280" sldId="333"/>
            <ac:spMk id="20" creationId="{5D88310A-D6DA-4C79-BBB4-9630A60CC602}"/>
          </ac:spMkLst>
        </pc:spChg>
        <pc:spChg chg="del">
          <ac:chgData name="Sivakumar Balasubramanian" userId="658ab9e8bd9c46bf" providerId="LiveId" clId="{667BEE7B-30E5-4E42-A966-77877CC9B672}" dt="2022-01-12T09:28:34.208" v="440" actId="478"/>
          <ac:spMkLst>
            <pc:docMk/>
            <pc:sldMk cId="566451280" sldId="333"/>
            <ac:spMk id="21" creationId="{7E969743-20C6-484F-95B2-332E46DBD79B}"/>
          </ac:spMkLst>
        </pc:spChg>
        <pc:spChg chg="add mod">
          <ac:chgData name="Sivakumar Balasubramanian" userId="658ab9e8bd9c46bf" providerId="LiveId" clId="{667BEE7B-30E5-4E42-A966-77877CC9B672}" dt="2022-01-13T06:53:51.136" v="762" actId="14100"/>
          <ac:spMkLst>
            <pc:docMk/>
            <pc:sldMk cId="566451280" sldId="333"/>
            <ac:spMk id="25" creationId="{91C3CCD6-99E3-427A-9AD5-BEB5B3DE6750}"/>
          </ac:spMkLst>
        </pc:spChg>
        <pc:spChg chg="add del mod">
          <ac:chgData name="Sivakumar Balasubramanian" userId="658ab9e8bd9c46bf" providerId="LiveId" clId="{667BEE7B-30E5-4E42-A966-77877CC9B672}" dt="2022-01-13T06:42:22.944" v="638" actId="478"/>
          <ac:spMkLst>
            <pc:docMk/>
            <pc:sldMk cId="566451280" sldId="333"/>
            <ac:spMk id="36" creationId="{6F1675D6-6CB2-487F-8756-A5866E995B07}"/>
          </ac:spMkLst>
        </pc:spChg>
        <pc:spChg chg="add del mod">
          <ac:chgData name="Sivakumar Balasubramanian" userId="658ab9e8bd9c46bf" providerId="LiveId" clId="{667BEE7B-30E5-4E42-A966-77877CC9B672}" dt="2022-01-13T06:42:22.944" v="638" actId="478"/>
          <ac:spMkLst>
            <pc:docMk/>
            <pc:sldMk cId="566451280" sldId="333"/>
            <ac:spMk id="37" creationId="{2DAEED90-289F-4ECE-AA59-6E3418E5852F}"/>
          </ac:spMkLst>
        </pc:spChg>
        <pc:spChg chg="add mod">
          <ac:chgData name="Sivakumar Balasubramanian" userId="658ab9e8bd9c46bf" providerId="LiveId" clId="{667BEE7B-30E5-4E42-A966-77877CC9B672}" dt="2022-01-13T06:53:44.388" v="760" actId="1076"/>
          <ac:spMkLst>
            <pc:docMk/>
            <pc:sldMk cId="566451280" sldId="333"/>
            <ac:spMk id="39" creationId="{2B25D050-7BE7-4935-9F45-7E6747D2CC25}"/>
          </ac:spMkLst>
        </pc:spChg>
        <pc:spChg chg="add mod">
          <ac:chgData name="Sivakumar Balasubramanian" userId="658ab9e8bd9c46bf" providerId="LiveId" clId="{667BEE7B-30E5-4E42-A966-77877CC9B672}" dt="2022-01-13T06:53:44.388" v="760" actId="1076"/>
          <ac:spMkLst>
            <pc:docMk/>
            <pc:sldMk cId="566451280" sldId="333"/>
            <ac:spMk id="40" creationId="{80E33363-ED26-48AD-89DC-21DF321C9652}"/>
          </ac:spMkLst>
        </pc:spChg>
        <pc:spChg chg="add mod">
          <ac:chgData name="Sivakumar Balasubramanian" userId="658ab9e8bd9c46bf" providerId="LiveId" clId="{667BEE7B-30E5-4E42-A966-77877CC9B672}" dt="2022-01-13T06:54:31.145" v="813" actId="1038"/>
          <ac:spMkLst>
            <pc:docMk/>
            <pc:sldMk cId="566451280" sldId="333"/>
            <ac:spMk id="42" creationId="{FDD881A3-260B-4A09-BD5A-096A30BDB3A8}"/>
          </ac:spMkLst>
        </pc:spChg>
        <pc:spChg chg="add mod">
          <ac:chgData name="Sivakumar Balasubramanian" userId="658ab9e8bd9c46bf" providerId="LiveId" clId="{667BEE7B-30E5-4E42-A966-77877CC9B672}" dt="2022-01-13T06:54:56.971" v="824" actId="20577"/>
          <ac:spMkLst>
            <pc:docMk/>
            <pc:sldMk cId="566451280" sldId="333"/>
            <ac:spMk id="52" creationId="{584606BF-1FAD-42BC-B1C7-9422CDB699A4}"/>
          </ac:spMkLst>
        </pc:spChg>
        <pc:grpChg chg="add mod ord">
          <ac:chgData name="Sivakumar Balasubramanian" userId="658ab9e8bd9c46bf" providerId="LiveId" clId="{667BEE7B-30E5-4E42-A966-77877CC9B672}" dt="2022-01-12T09:33:14.052" v="512" actId="164"/>
          <ac:grpSpMkLst>
            <pc:docMk/>
            <pc:sldMk cId="566451280" sldId="333"/>
            <ac:grpSpMk id="8" creationId="{46F59C72-CBDB-4A5B-B6B9-A642677FA1B1}"/>
          </ac:grpSpMkLst>
        </pc:grpChg>
        <pc:grpChg chg="add del mod">
          <ac:chgData name="Sivakumar Balasubramanian" userId="658ab9e8bd9c46bf" providerId="LiveId" clId="{667BEE7B-30E5-4E42-A966-77877CC9B672}" dt="2022-01-13T06:38:33.164" v="571" actId="165"/>
          <ac:grpSpMkLst>
            <pc:docMk/>
            <pc:sldMk cId="566451280" sldId="333"/>
            <ac:grpSpMk id="10" creationId="{28052BD8-76B8-4745-B690-B6F34FB4CDF8}"/>
          </ac:grpSpMkLst>
        </pc:grpChg>
        <pc:grpChg chg="add mod">
          <ac:chgData name="Sivakumar Balasubramanian" userId="658ab9e8bd9c46bf" providerId="LiveId" clId="{667BEE7B-30E5-4E42-A966-77877CC9B672}" dt="2022-01-12T09:33:22.893" v="515" actId="1076"/>
          <ac:grpSpMkLst>
            <pc:docMk/>
            <pc:sldMk cId="566451280" sldId="333"/>
            <ac:grpSpMk id="13" creationId="{347CDEE0-2F23-4192-8106-02483D0059D9}"/>
          </ac:grpSpMkLst>
        </pc:grpChg>
        <pc:grpChg chg="add mod">
          <ac:chgData name="Sivakumar Balasubramanian" userId="658ab9e8bd9c46bf" providerId="LiveId" clId="{667BEE7B-30E5-4E42-A966-77877CC9B672}" dt="2022-01-12T09:33:26.123" v="516" actId="1076"/>
          <ac:grpSpMkLst>
            <pc:docMk/>
            <pc:sldMk cId="566451280" sldId="333"/>
            <ac:grpSpMk id="15" creationId="{A061313E-5B87-4C86-8B57-86AE200D16D5}"/>
          </ac:grpSpMkLst>
        </pc:grpChg>
        <pc:grpChg chg="add mod">
          <ac:chgData name="Sivakumar Balasubramanian" userId="658ab9e8bd9c46bf" providerId="LiveId" clId="{667BEE7B-30E5-4E42-A966-77877CC9B672}" dt="2022-01-12T09:33:17.097" v="513" actId="164"/>
          <ac:grpSpMkLst>
            <pc:docMk/>
            <pc:sldMk cId="566451280" sldId="333"/>
            <ac:grpSpMk id="22" creationId="{E03EA22C-5838-43B6-88CD-9309014F1FD1}"/>
          </ac:grpSpMkLst>
        </pc:grpChg>
        <pc:graphicFrameChg chg="del">
          <ac:chgData name="Sivakumar Balasubramanian" userId="658ab9e8bd9c46bf" providerId="LiveId" clId="{667BEE7B-30E5-4E42-A966-77877CC9B672}" dt="2022-01-12T09:28:28.844" v="436" actId="478"/>
          <ac:graphicFrameMkLst>
            <pc:docMk/>
            <pc:sldMk cId="566451280" sldId="333"/>
            <ac:graphicFrameMk id="16" creationId="{BD2060F6-948F-4AA1-A625-66E016B7599C}"/>
          </ac:graphicFrameMkLst>
        </pc:graphicFrameChg>
        <pc:graphicFrameChg chg="del">
          <ac:chgData name="Sivakumar Balasubramanian" userId="658ab9e8bd9c46bf" providerId="LiveId" clId="{667BEE7B-30E5-4E42-A966-77877CC9B672}" dt="2022-01-12T09:28:29.867" v="437" actId="478"/>
          <ac:graphicFrameMkLst>
            <pc:docMk/>
            <pc:sldMk cId="566451280" sldId="333"/>
            <ac:graphicFrameMk id="18" creationId="{52C1B881-A8FA-4454-BF18-55E810193E6E}"/>
          </ac:graphicFrameMkLst>
        </pc:graphicFrameChg>
        <pc:cxnChg chg="add mod topLvl">
          <ac:chgData name="Sivakumar Balasubramanian" userId="658ab9e8bd9c46bf" providerId="LiveId" clId="{667BEE7B-30E5-4E42-A966-77877CC9B672}" dt="2022-01-13T06:38:38.459" v="572" actId="13822"/>
          <ac:cxnSpMkLst>
            <pc:docMk/>
            <pc:sldMk cId="566451280" sldId="333"/>
            <ac:cxnSpMk id="4" creationId="{37274D1B-DC06-4C45-94F7-618D93A9540F}"/>
          </ac:cxnSpMkLst>
        </pc:cxnChg>
        <pc:cxnChg chg="add mod">
          <ac:chgData name="Sivakumar Balasubramanian" userId="658ab9e8bd9c46bf" providerId="LiveId" clId="{667BEE7B-30E5-4E42-A966-77877CC9B672}" dt="2022-01-12T09:30:30.413" v="480" actId="164"/>
          <ac:cxnSpMkLst>
            <pc:docMk/>
            <pc:sldMk cId="566451280" sldId="333"/>
            <ac:cxnSpMk id="5" creationId="{3516AA14-AEF5-4D3D-8A6B-836AAE2990EB}"/>
          </ac:cxnSpMkLst>
        </pc:cxnChg>
        <pc:cxnChg chg="add mod">
          <ac:chgData name="Sivakumar Balasubramanian" userId="658ab9e8bd9c46bf" providerId="LiveId" clId="{667BEE7B-30E5-4E42-A966-77877CC9B672}" dt="2022-01-13T06:38:38.459" v="572" actId="13822"/>
          <ac:cxnSpMkLst>
            <pc:docMk/>
            <pc:sldMk cId="566451280" sldId="333"/>
            <ac:cxnSpMk id="9" creationId="{1889BE95-1239-418D-934A-6F61B39EA5D6}"/>
          </ac:cxnSpMkLst>
        </pc:cxnChg>
        <pc:cxnChg chg="add del mod">
          <ac:chgData name="Sivakumar Balasubramanian" userId="658ab9e8bd9c46bf" providerId="LiveId" clId="{667BEE7B-30E5-4E42-A966-77877CC9B672}" dt="2022-01-12T09:30:23.229" v="478" actId="478"/>
          <ac:cxnSpMkLst>
            <pc:docMk/>
            <pc:sldMk cId="566451280" sldId="333"/>
            <ac:cxnSpMk id="11" creationId="{F60896C8-D386-400C-86B3-3937B9A82FA9}"/>
          </ac:cxnSpMkLst>
        </pc:cxnChg>
        <pc:cxnChg chg="add mod">
          <ac:chgData name="Sivakumar Balasubramanian" userId="658ab9e8bd9c46bf" providerId="LiveId" clId="{667BEE7B-30E5-4E42-A966-77877CC9B672}" dt="2022-01-12T09:30:30.413" v="480" actId="164"/>
          <ac:cxnSpMkLst>
            <pc:docMk/>
            <pc:sldMk cId="566451280" sldId="333"/>
            <ac:cxnSpMk id="14" creationId="{F125EC8E-7049-461F-AF64-0848D0A414DD}"/>
          </ac:cxnSpMkLst>
        </pc:cxnChg>
        <pc:cxnChg chg="mod">
          <ac:chgData name="Sivakumar Balasubramanian" userId="658ab9e8bd9c46bf" providerId="LiveId" clId="{667BEE7B-30E5-4E42-A966-77877CC9B672}" dt="2022-01-12T09:32:33.147" v="497" actId="571"/>
          <ac:cxnSpMkLst>
            <pc:docMk/>
            <pc:sldMk cId="566451280" sldId="333"/>
            <ac:cxnSpMk id="23" creationId="{AF378B10-A104-41F1-99FA-260FFD9DE3B6}"/>
          </ac:cxnSpMkLst>
        </pc:cxnChg>
        <pc:cxnChg chg="mod">
          <ac:chgData name="Sivakumar Balasubramanian" userId="658ab9e8bd9c46bf" providerId="LiveId" clId="{667BEE7B-30E5-4E42-A966-77877CC9B672}" dt="2022-01-12T09:32:33.147" v="497" actId="571"/>
          <ac:cxnSpMkLst>
            <pc:docMk/>
            <pc:sldMk cId="566451280" sldId="333"/>
            <ac:cxnSpMk id="24" creationId="{E79E9803-22B8-4FA2-B0BE-46E357E246DA}"/>
          </ac:cxnSpMkLst>
        </pc:cxnChg>
        <pc:cxnChg chg="add mod">
          <ac:chgData name="Sivakumar Balasubramanian" userId="658ab9e8bd9c46bf" providerId="LiveId" clId="{667BEE7B-30E5-4E42-A966-77877CC9B672}" dt="2022-01-13T06:53:44.388" v="760" actId="1076"/>
          <ac:cxnSpMkLst>
            <pc:docMk/>
            <pc:sldMk cId="566451280" sldId="333"/>
            <ac:cxnSpMk id="26" creationId="{D97674BD-82BC-4A2D-ABE4-EB99CBD64998}"/>
          </ac:cxnSpMkLst>
        </pc:cxnChg>
        <pc:cxnChg chg="add mod">
          <ac:chgData name="Sivakumar Balasubramanian" userId="658ab9e8bd9c46bf" providerId="LiveId" clId="{667BEE7B-30E5-4E42-A966-77877CC9B672}" dt="2022-01-13T06:54:44.711" v="815" actId="14100"/>
          <ac:cxnSpMkLst>
            <pc:docMk/>
            <pc:sldMk cId="566451280" sldId="333"/>
            <ac:cxnSpMk id="30" creationId="{46BCDFE5-D64F-4F1F-ABD8-9BB8342DA27B}"/>
          </ac:cxnSpMkLst>
        </pc:cxnChg>
        <pc:cxnChg chg="add mod">
          <ac:chgData name="Sivakumar Balasubramanian" userId="658ab9e8bd9c46bf" providerId="LiveId" clId="{667BEE7B-30E5-4E42-A966-77877CC9B672}" dt="2022-01-13T06:54:41.026" v="814" actId="14100"/>
          <ac:cxnSpMkLst>
            <pc:docMk/>
            <pc:sldMk cId="566451280" sldId="333"/>
            <ac:cxnSpMk id="32" creationId="{0CED00AB-CE04-46E4-8DB8-3EF46B83387C}"/>
          </ac:cxnSpMkLst>
        </pc:cxnChg>
        <pc:cxnChg chg="add del mod">
          <ac:chgData name="Sivakumar Balasubramanian" userId="658ab9e8bd9c46bf" providerId="LiveId" clId="{667BEE7B-30E5-4E42-A966-77877CC9B672}" dt="2022-01-13T06:42:22.944" v="638" actId="478"/>
          <ac:cxnSpMkLst>
            <pc:docMk/>
            <pc:sldMk cId="566451280" sldId="333"/>
            <ac:cxnSpMk id="35" creationId="{56D1FED0-F5DE-4580-BD31-49165C4732B2}"/>
          </ac:cxnSpMkLst>
        </pc:cxnChg>
        <pc:cxnChg chg="add del mod">
          <ac:chgData name="Sivakumar Balasubramanian" userId="658ab9e8bd9c46bf" providerId="LiveId" clId="{667BEE7B-30E5-4E42-A966-77877CC9B672}" dt="2022-01-13T06:42:22.944" v="638" actId="478"/>
          <ac:cxnSpMkLst>
            <pc:docMk/>
            <pc:sldMk cId="566451280" sldId="333"/>
            <ac:cxnSpMk id="38" creationId="{A4AE50A5-DBF4-4195-BBA2-D8291BD8886C}"/>
          </ac:cxnSpMkLst>
        </pc:cxnChg>
        <pc:cxnChg chg="add mod">
          <ac:chgData name="Sivakumar Balasubramanian" userId="658ab9e8bd9c46bf" providerId="LiveId" clId="{667BEE7B-30E5-4E42-A966-77877CC9B672}" dt="2022-01-13T06:54:31.145" v="813" actId="1038"/>
          <ac:cxnSpMkLst>
            <pc:docMk/>
            <pc:sldMk cId="566451280" sldId="333"/>
            <ac:cxnSpMk id="43" creationId="{17C9BD02-FEB7-4F1B-86C8-B2EAAB5543C3}"/>
          </ac:cxnSpMkLst>
        </pc:cxnChg>
        <pc:cxnChg chg="add mod">
          <ac:chgData name="Sivakumar Balasubramanian" userId="658ab9e8bd9c46bf" providerId="LiveId" clId="{667BEE7B-30E5-4E42-A966-77877CC9B672}" dt="2022-01-13T06:54:31.145" v="813" actId="1038"/>
          <ac:cxnSpMkLst>
            <pc:docMk/>
            <pc:sldMk cId="566451280" sldId="333"/>
            <ac:cxnSpMk id="46" creationId="{DB69D4FD-16AB-41FC-B711-0482ED3BFC3C}"/>
          </ac:cxnSpMkLst>
        </pc:cxnChg>
      </pc:sldChg>
      <pc:sldChg chg="modSp new del mod">
        <pc:chgData name="Sivakumar Balasubramanian" userId="658ab9e8bd9c46bf" providerId="LiveId" clId="{667BEE7B-30E5-4E42-A966-77877CC9B672}" dt="2022-01-12T08:13:57.977" v="307" actId="47"/>
        <pc:sldMkLst>
          <pc:docMk/>
          <pc:sldMk cId="4000387356" sldId="333"/>
        </pc:sldMkLst>
        <pc:spChg chg="mod">
          <ac:chgData name="Sivakumar Balasubramanian" userId="658ab9e8bd9c46bf" providerId="LiveId" clId="{667BEE7B-30E5-4E42-A966-77877CC9B672}" dt="2022-01-12T08:13:15.969" v="306" actId="20577"/>
          <ac:spMkLst>
            <pc:docMk/>
            <pc:sldMk cId="4000387356" sldId="333"/>
            <ac:spMk id="2" creationId="{19FBA576-6032-42A2-9BAA-DC61927667B4}"/>
          </ac:spMkLst>
        </pc:spChg>
      </pc:sldChg>
      <pc:sldChg chg="addSp delSp modSp add mod">
        <pc:chgData name="Sivakumar Balasubramanian" userId="658ab9e8bd9c46bf" providerId="LiveId" clId="{667BEE7B-30E5-4E42-A966-77877CC9B672}" dt="2022-01-13T06:52:43.792" v="744"/>
        <pc:sldMkLst>
          <pc:docMk/>
          <pc:sldMk cId="2174871788" sldId="334"/>
        </pc:sldMkLst>
        <pc:spChg chg="mod">
          <ac:chgData name="Sivakumar Balasubramanian" userId="658ab9e8bd9c46bf" providerId="LiveId" clId="{667BEE7B-30E5-4E42-A966-77877CC9B672}" dt="2022-01-13T06:43:46.193" v="711" actId="404"/>
          <ac:spMkLst>
            <pc:docMk/>
            <pc:sldMk cId="2174871788" sldId="334"/>
            <ac:spMk id="2" creationId="{DA82E437-B4FD-4A36-B2B9-7C15275F9EC1}"/>
          </ac:spMkLst>
        </pc:spChg>
        <pc:spChg chg="add mod">
          <ac:chgData name="Sivakumar Balasubramanian" userId="658ab9e8bd9c46bf" providerId="LiveId" clId="{667BEE7B-30E5-4E42-A966-77877CC9B672}" dt="2022-01-13T06:52:04.799" v="743" actId="1076"/>
          <ac:spMkLst>
            <pc:docMk/>
            <pc:sldMk cId="2174871788" sldId="334"/>
            <ac:spMk id="8" creationId="{331073DE-8E8C-4E76-94C5-E594EFC07A7D}"/>
          </ac:spMkLst>
        </pc:spChg>
        <pc:spChg chg="add mod">
          <ac:chgData name="Sivakumar Balasubramanian" userId="658ab9e8bd9c46bf" providerId="LiveId" clId="{667BEE7B-30E5-4E42-A966-77877CC9B672}" dt="2022-01-13T06:45:03.445" v="731" actId="1076"/>
          <ac:spMkLst>
            <pc:docMk/>
            <pc:sldMk cId="2174871788" sldId="334"/>
            <ac:spMk id="9" creationId="{489FDC68-0233-480C-A6BB-67D8EE2BCBEF}"/>
          </ac:spMkLst>
        </pc:spChg>
        <pc:spChg chg="add mod">
          <ac:chgData name="Sivakumar Balasubramanian" userId="658ab9e8bd9c46bf" providerId="LiveId" clId="{667BEE7B-30E5-4E42-A966-77877CC9B672}" dt="2022-01-13T06:52:43.792" v="744"/>
          <ac:spMkLst>
            <pc:docMk/>
            <pc:sldMk cId="2174871788" sldId="334"/>
            <ac:spMk id="10" creationId="{590FBFBD-4DF8-46BD-A878-E8793871438B}"/>
          </ac:spMkLst>
        </pc:spChg>
        <pc:spChg chg="mod">
          <ac:chgData name="Sivakumar Balasubramanian" userId="658ab9e8bd9c46bf" providerId="LiveId" clId="{667BEE7B-30E5-4E42-A966-77877CC9B672}" dt="2022-01-13T06:43:54.872" v="713" actId="1076"/>
          <ac:spMkLst>
            <pc:docMk/>
            <pc:sldMk cId="2174871788" sldId="334"/>
            <ac:spMk id="19" creationId="{36EE7241-2FC1-4FCE-BBFA-8E46F0F892D9}"/>
          </ac:spMkLst>
        </pc:spChg>
        <pc:spChg chg="mod">
          <ac:chgData name="Sivakumar Balasubramanian" userId="658ab9e8bd9c46bf" providerId="LiveId" clId="{667BEE7B-30E5-4E42-A966-77877CC9B672}" dt="2022-01-13T06:43:54.872" v="713" actId="1076"/>
          <ac:spMkLst>
            <pc:docMk/>
            <pc:sldMk cId="2174871788" sldId="334"/>
            <ac:spMk id="20" creationId="{2EC549D9-3949-450E-961F-4C9C91010504}"/>
          </ac:spMkLst>
        </pc:spChg>
        <pc:spChg chg="mod">
          <ac:chgData name="Sivakumar Balasubramanian" userId="658ab9e8bd9c46bf" providerId="LiveId" clId="{667BEE7B-30E5-4E42-A966-77877CC9B672}" dt="2022-01-13T06:43:54.872" v="713" actId="1076"/>
          <ac:spMkLst>
            <pc:docMk/>
            <pc:sldMk cId="2174871788" sldId="334"/>
            <ac:spMk id="21" creationId="{7E969743-20C6-484F-95B2-332E46DBD79B}"/>
          </ac:spMkLst>
        </pc:spChg>
        <pc:graphicFrameChg chg="del">
          <ac:chgData name="Sivakumar Balasubramanian" userId="658ab9e8bd9c46bf" providerId="LiveId" clId="{667BEE7B-30E5-4E42-A966-77877CC9B672}" dt="2022-01-13T06:43:48.922" v="712" actId="478"/>
          <ac:graphicFrameMkLst>
            <pc:docMk/>
            <pc:sldMk cId="2174871788" sldId="334"/>
            <ac:graphicFrameMk id="16" creationId="{BD2060F6-948F-4AA1-A625-66E016B7599C}"/>
          </ac:graphicFrameMkLst>
        </pc:graphicFrameChg>
        <pc:graphicFrameChg chg="mod">
          <ac:chgData name="Sivakumar Balasubramanian" userId="658ab9e8bd9c46bf" providerId="LiveId" clId="{667BEE7B-30E5-4E42-A966-77877CC9B672}" dt="2022-01-13T06:43:54.872" v="713" actId="1076"/>
          <ac:graphicFrameMkLst>
            <pc:docMk/>
            <pc:sldMk cId="2174871788" sldId="334"/>
            <ac:graphicFrameMk id="18" creationId="{52C1B881-A8FA-4454-BF18-55E810193E6E}"/>
          </ac:graphicFrameMkLst>
        </pc:graphicFrameChg>
      </pc:sldChg>
    </pc:docChg>
  </pc:docChgLst>
  <pc:docChgLst>
    <pc:chgData name="Sriramachandran  V" userId="S::sriramachandran.v@cmcvellore.ac.in::900fc1f6-81e4-4a3b-b609-3819234c62a3" providerId="AD" clId="Web-{A4B1763A-F5AE-CEA7-FDE2-B25DF65D52A0}"/>
    <pc:docChg chg="mod">
      <pc:chgData name="Sriramachandran  V" userId="S::sriramachandran.v@cmcvellore.ac.in::900fc1f6-81e4-4a3b-b609-3819234c62a3" providerId="AD" clId="Web-{A4B1763A-F5AE-CEA7-FDE2-B25DF65D52A0}" dt="2022-01-09T09:16:25.272" v="2"/>
      <pc:docMkLst>
        <pc:docMk/>
      </pc:docMkLst>
      <pc:sldChg chg="addCm">
        <pc:chgData name="Sriramachandran  V" userId="S::sriramachandran.v@cmcvellore.ac.in::900fc1f6-81e4-4a3b-b609-3819234c62a3" providerId="AD" clId="Web-{A4B1763A-F5AE-CEA7-FDE2-B25DF65D52A0}" dt="2022-01-09T09:05:38.538" v="1"/>
        <pc:sldMkLst>
          <pc:docMk/>
          <pc:sldMk cId="1288948204" sldId="257"/>
        </pc:sldMkLst>
      </pc:sldChg>
      <pc:sldChg chg="addCm">
        <pc:chgData name="Sriramachandran  V" userId="S::sriramachandran.v@cmcvellore.ac.in::900fc1f6-81e4-4a3b-b609-3819234c62a3" providerId="AD" clId="Web-{A4B1763A-F5AE-CEA7-FDE2-B25DF65D52A0}" dt="2022-01-09T09:16:25.272" v="2"/>
        <pc:sldMkLst>
          <pc:docMk/>
          <pc:sldMk cId="3900092092" sldId="305"/>
        </pc:sldMkLst>
      </pc:sldChg>
    </pc:docChg>
  </pc:docChgLst>
  <pc:docChgLst>
    <pc:chgData name="Sivakumar Balasubramanian" userId="658ab9e8bd9c46bf" providerId="LiveId" clId="{566FD1DD-1636-4C20-A80F-58D08C1D167D}"/>
    <pc:docChg chg="addSld modSld">
      <pc:chgData name="Sivakumar Balasubramanian" userId="658ab9e8bd9c46bf" providerId="LiveId" clId="{566FD1DD-1636-4C20-A80F-58D08C1D167D}" dt="2021-12-22T04:14:28.576" v="165" actId="20577"/>
      <pc:docMkLst>
        <pc:docMk/>
      </pc:docMkLst>
      <pc:sldChg chg="modSp mod">
        <pc:chgData name="Sivakumar Balasubramanian" userId="658ab9e8bd9c46bf" providerId="LiveId" clId="{566FD1DD-1636-4C20-A80F-58D08C1D167D}" dt="2021-12-22T03:59:55.919" v="37" actId="20577"/>
        <pc:sldMkLst>
          <pc:docMk/>
          <pc:sldMk cId="1993094976" sldId="256"/>
        </pc:sldMkLst>
        <pc:spChg chg="mod">
          <ac:chgData name="Sivakumar Balasubramanian" userId="658ab9e8bd9c46bf" providerId="LiveId" clId="{566FD1DD-1636-4C20-A80F-58D08C1D167D}" dt="2021-12-22T03:59:51.680" v="28" actId="20577"/>
          <ac:spMkLst>
            <pc:docMk/>
            <pc:sldMk cId="1993094976" sldId="256"/>
            <ac:spMk id="2" creationId="{211D3A23-144C-4520-9592-2D5B63CD33CC}"/>
          </ac:spMkLst>
        </pc:spChg>
        <pc:spChg chg="mod">
          <ac:chgData name="Sivakumar Balasubramanian" userId="658ab9e8bd9c46bf" providerId="LiveId" clId="{566FD1DD-1636-4C20-A80F-58D08C1D167D}" dt="2021-12-22T03:59:55.919" v="37" actId="20577"/>
          <ac:spMkLst>
            <pc:docMk/>
            <pc:sldMk cId="1993094976" sldId="256"/>
            <ac:spMk id="3" creationId="{F91CC630-49C5-4F72-B3B4-C05B1B420B15}"/>
          </ac:spMkLst>
        </pc:spChg>
      </pc:sldChg>
      <pc:sldChg chg="modSp new mod">
        <pc:chgData name="Sivakumar Balasubramanian" userId="658ab9e8bd9c46bf" providerId="LiveId" clId="{566FD1DD-1636-4C20-A80F-58D08C1D167D}" dt="2021-12-22T04:14:28.576" v="165" actId="20577"/>
        <pc:sldMkLst>
          <pc:docMk/>
          <pc:sldMk cId="1288948204" sldId="257"/>
        </pc:sldMkLst>
        <pc:spChg chg="mod">
          <ac:chgData name="Sivakumar Balasubramanian" userId="658ab9e8bd9c46bf" providerId="LiveId" clId="{566FD1DD-1636-4C20-A80F-58D08C1D167D}" dt="2021-12-22T04:00:06.375" v="55" actId="20577"/>
          <ac:spMkLst>
            <pc:docMk/>
            <pc:sldMk cId="1288948204" sldId="257"/>
            <ac:spMk id="2" creationId="{DA82E437-B4FD-4A36-B2B9-7C15275F9EC1}"/>
          </ac:spMkLst>
        </pc:spChg>
        <pc:spChg chg="mod">
          <ac:chgData name="Sivakumar Balasubramanian" userId="658ab9e8bd9c46bf" providerId="LiveId" clId="{566FD1DD-1636-4C20-A80F-58D08C1D167D}" dt="2021-12-22T04:14:28.576" v="165" actId="20577"/>
          <ac:spMkLst>
            <pc:docMk/>
            <pc:sldMk cId="1288948204" sldId="257"/>
            <ac:spMk id="3" creationId="{36715598-A2E0-4380-9040-42AADA8EFEDC}"/>
          </ac:spMkLst>
        </pc:spChg>
      </pc:sldChg>
    </pc:docChg>
  </pc:docChgLst>
  <pc:docChgLst>
    <pc:chgData name="Sivakumar Balasubramanian" userId="658ab9e8bd9c46bf" providerId="LiveId" clId="{80B0A7AF-EA59-4C87-943F-ED111C4D52D4}"/>
    <pc:docChg chg="modSld">
      <pc:chgData name="Sivakumar Balasubramanian" userId="658ab9e8bd9c46bf" providerId="LiveId" clId="{80B0A7AF-EA59-4C87-943F-ED111C4D52D4}" dt="2022-01-07T07:19:23.097" v="8" actId="20577"/>
      <pc:docMkLst>
        <pc:docMk/>
      </pc:docMkLst>
      <pc:sldChg chg="modSp mod">
        <pc:chgData name="Sivakumar Balasubramanian" userId="658ab9e8bd9c46bf" providerId="LiveId" clId="{80B0A7AF-EA59-4C87-943F-ED111C4D52D4}" dt="2022-01-07T07:19:23.097" v="8" actId="20577"/>
        <pc:sldMkLst>
          <pc:docMk/>
          <pc:sldMk cId="1993094976" sldId="256"/>
        </pc:sldMkLst>
        <pc:spChg chg="mod">
          <ac:chgData name="Sivakumar Balasubramanian" userId="658ab9e8bd9c46bf" providerId="LiveId" clId="{80B0A7AF-EA59-4C87-943F-ED111C4D52D4}" dt="2022-01-07T07:19:23.097" v="8" actId="20577"/>
          <ac:spMkLst>
            <pc:docMk/>
            <pc:sldMk cId="1993094976" sldId="256"/>
            <ac:spMk id="3" creationId="{F91CC630-49C5-4F72-B3B4-C05B1B420B15}"/>
          </ac:spMkLst>
        </pc:spChg>
      </pc:sldChg>
    </pc:docChg>
  </pc:docChgLst>
  <pc:docChgLst>
    <pc:chgData name="Sivakumar Balasubramanian" userId="658ab9e8bd9c46bf" providerId="LiveId" clId="{A5D45D33-5E54-4A13-9B2B-02269D669FE0}"/>
    <pc:docChg chg="undo redo custSel addSld delSld modSld modMainMaster">
      <pc:chgData name="Sivakumar Balasubramanian" userId="658ab9e8bd9c46bf" providerId="LiveId" clId="{A5D45D33-5E54-4A13-9B2B-02269D669FE0}" dt="2022-01-07T07:12:54.952" v="9613" actId="1076"/>
      <pc:docMkLst>
        <pc:docMk/>
      </pc:docMkLst>
      <pc:sldChg chg="modSp">
        <pc:chgData name="Sivakumar Balasubramanian" userId="658ab9e8bd9c46bf" providerId="LiveId" clId="{A5D45D33-5E54-4A13-9B2B-02269D669FE0}" dt="2022-01-04T03:00:27.478" v="7653"/>
        <pc:sldMkLst>
          <pc:docMk/>
          <pc:sldMk cId="1993094976" sldId="256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993094976" sldId="256"/>
            <ac:spMk id="2" creationId="{211D3A23-144C-4520-9592-2D5B63CD33CC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993094976" sldId="256"/>
            <ac:spMk id="3" creationId="{F91CC630-49C5-4F72-B3B4-C05B1B420B15}"/>
          </ac:spMkLst>
        </pc:spChg>
      </pc:sldChg>
      <pc:sldChg chg="modSp mod">
        <pc:chgData name="Sivakumar Balasubramanian" userId="658ab9e8bd9c46bf" providerId="LiveId" clId="{A5D45D33-5E54-4A13-9B2B-02269D669FE0}" dt="2022-01-04T03:03:04.970" v="7667" actId="16037"/>
        <pc:sldMkLst>
          <pc:docMk/>
          <pc:sldMk cId="1288948204" sldId="257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288948204" sldId="257"/>
            <ac:spMk id="2" creationId="{DA82E437-B4FD-4A36-B2B9-7C15275F9EC1}"/>
          </ac:spMkLst>
        </pc:spChg>
        <pc:spChg chg="mod">
          <ac:chgData name="Sivakumar Balasubramanian" userId="658ab9e8bd9c46bf" providerId="LiveId" clId="{A5D45D33-5E54-4A13-9B2B-02269D669FE0}" dt="2022-01-04T03:03:04.970" v="7667" actId="16037"/>
          <ac:spMkLst>
            <pc:docMk/>
            <pc:sldMk cId="1288948204" sldId="257"/>
            <ac:spMk id="3" creationId="{36715598-A2E0-4380-9040-42AADA8EFEDC}"/>
          </ac:spMkLst>
        </pc:spChg>
      </pc:sldChg>
      <pc:sldChg chg="addSp modSp add mod">
        <pc:chgData name="Sivakumar Balasubramanian" userId="658ab9e8bd9c46bf" providerId="LiveId" clId="{A5D45D33-5E54-4A13-9B2B-02269D669FE0}" dt="2022-01-04T03:00:27.478" v="7653"/>
        <pc:sldMkLst>
          <pc:docMk/>
          <pc:sldMk cId="3827297121" sldId="258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827297121" sldId="258"/>
            <ac:spMk id="2" creationId="{DA82E437-B4FD-4A36-B2B9-7C15275F9EC1}"/>
          </ac:spMkLst>
        </pc:spChg>
        <pc:spChg chg="mod">
          <ac:chgData name="Sivakumar Balasubramanian" userId="658ab9e8bd9c46bf" providerId="LiveId" clId="{A5D45D33-5E54-4A13-9B2B-02269D669FE0}" dt="2022-01-02T04:47:27.998" v="1079" actId="20577"/>
          <ac:spMkLst>
            <pc:docMk/>
            <pc:sldMk cId="3827297121" sldId="258"/>
            <ac:spMk id="3" creationId="{36715598-A2E0-4380-9040-42AADA8EFEDC}"/>
          </ac:spMkLst>
        </pc:spChg>
        <pc:spChg chg="add mod">
          <ac:chgData name="Sivakumar Balasubramanian" userId="658ab9e8bd9c46bf" providerId="LiveId" clId="{A5D45D33-5E54-4A13-9B2B-02269D669FE0}" dt="2022-01-02T04:23:10.859" v="525" actId="1076"/>
          <ac:spMkLst>
            <pc:docMk/>
            <pc:sldMk cId="3827297121" sldId="258"/>
            <ac:spMk id="4" creationId="{A8D38D27-431F-4BC0-B86A-DD500AA0DF25}"/>
          </ac:spMkLst>
        </pc:spChg>
        <pc:spChg chg="add mod">
          <ac:chgData name="Sivakumar Balasubramanian" userId="658ab9e8bd9c46bf" providerId="LiveId" clId="{A5D45D33-5E54-4A13-9B2B-02269D669FE0}" dt="2022-01-02T04:23:10.859" v="525" actId="1076"/>
          <ac:spMkLst>
            <pc:docMk/>
            <pc:sldMk cId="3827297121" sldId="258"/>
            <ac:spMk id="5" creationId="{72B531FB-226D-45AB-884F-58B76FC51F1B}"/>
          </ac:spMkLst>
        </pc:spChg>
        <pc:spChg chg="add mod">
          <ac:chgData name="Sivakumar Balasubramanian" userId="658ab9e8bd9c46bf" providerId="LiveId" clId="{A5D45D33-5E54-4A13-9B2B-02269D669FE0}" dt="2022-01-02T04:23:10.859" v="525" actId="1076"/>
          <ac:spMkLst>
            <pc:docMk/>
            <pc:sldMk cId="3827297121" sldId="258"/>
            <ac:spMk id="13" creationId="{D8DDE6C0-DBEF-48A3-A68A-6D5C5EF7B662}"/>
          </ac:spMkLst>
        </pc:spChg>
        <pc:spChg chg="add mod">
          <ac:chgData name="Sivakumar Balasubramanian" userId="658ab9e8bd9c46bf" providerId="LiveId" clId="{A5D45D33-5E54-4A13-9B2B-02269D669FE0}" dt="2022-01-02T04:25:54.266" v="666" actId="20577"/>
          <ac:spMkLst>
            <pc:docMk/>
            <pc:sldMk cId="3827297121" sldId="258"/>
            <ac:spMk id="15" creationId="{78EE2EDB-E635-443C-8EBC-E9D7E8A7DA07}"/>
          </ac:spMkLst>
        </pc:spChg>
        <pc:graphicFrameChg chg="add mod modGraphic">
          <ac:chgData name="Sivakumar Balasubramanian" userId="658ab9e8bd9c46bf" providerId="LiveId" clId="{A5D45D33-5E54-4A13-9B2B-02269D669FE0}" dt="2022-01-02T04:23:10.859" v="525" actId="1076"/>
          <ac:graphicFrameMkLst>
            <pc:docMk/>
            <pc:sldMk cId="3827297121" sldId="258"/>
            <ac:graphicFrameMk id="14" creationId="{FABE421C-DEC6-4228-8F07-BBA1146D3702}"/>
          </ac:graphicFrameMkLst>
        </pc:graphicFrameChg>
        <pc:cxnChg chg="add mod">
          <ac:chgData name="Sivakumar Balasubramanian" userId="658ab9e8bd9c46bf" providerId="LiveId" clId="{A5D45D33-5E54-4A13-9B2B-02269D669FE0}" dt="2022-01-02T04:23:10.859" v="525" actId="1076"/>
          <ac:cxnSpMkLst>
            <pc:docMk/>
            <pc:sldMk cId="3827297121" sldId="258"/>
            <ac:cxnSpMk id="7" creationId="{C006BA7C-3ED6-4F3F-AAA2-1E886A34C716}"/>
          </ac:cxnSpMkLst>
        </pc:cxnChg>
        <pc:cxnChg chg="add mod">
          <ac:chgData name="Sivakumar Balasubramanian" userId="658ab9e8bd9c46bf" providerId="LiveId" clId="{A5D45D33-5E54-4A13-9B2B-02269D669FE0}" dt="2022-01-02T04:23:10.859" v="525" actId="1076"/>
          <ac:cxnSpMkLst>
            <pc:docMk/>
            <pc:sldMk cId="3827297121" sldId="258"/>
            <ac:cxnSpMk id="10" creationId="{DD4B7D24-2018-4F6B-AC8C-3D3AA00B9602}"/>
          </ac:cxnSpMkLst>
        </pc:cxnChg>
      </pc:sldChg>
      <pc:sldChg chg="modSp add del mod">
        <pc:chgData name="Sivakumar Balasubramanian" userId="658ab9e8bd9c46bf" providerId="LiveId" clId="{A5D45D33-5E54-4A13-9B2B-02269D669FE0}" dt="2022-01-02T08:28:00.795" v="2776" actId="47"/>
        <pc:sldMkLst>
          <pc:docMk/>
          <pc:sldMk cId="4118244012" sldId="259"/>
        </pc:sldMkLst>
        <pc:spChg chg="mod">
          <ac:chgData name="Sivakumar Balasubramanian" userId="658ab9e8bd9c46bf" providerId="LiveId" clId="{A5D45D33-5E54-4A13-9B2B-02269D669FE0}" dt="2022-01-02T04:53:05.641" v="1332" actId="20577"/>
          <ac:spMkLst>
            <pc:docMk/>
            <pc:sldMk cId="4118244012" sldId="259"/>
            <ac:spMk id="2" creationId="{DA82E437-B4FD-4A36-B2B9-7C15275F9EC1}"/>
          </ac:spMkLst>
        </pc:spChg>
        <pc:spChg chg="mod">
          <ac:chgData name="Sivakumar Balasubramanian" userId="658ab9e8bd9c46bf" providerId="LiveId" clId="{A5D45D33-5E54-4A13-9B2B-02269D669FE0}" dt="2022-01-02T04:54:57.471" v="1336" actId="20577"/>
          <ac:spMkLst>
            <pc:docMk/>
            <pc:sldMk cId="4118244012" sldId="259"/>
            <ac:spMk id="3" creationId="{36715598-A2E0-4380-9040-42AADA8EFEDC}"/>
          </ac:spMkLst>
        </pc:spChg>
      </pc:sldChg>
      <pc:sldChg chg="add del">
        <pc:chgData name="Sivakumar Balasubramanian" userId="658ab9e8bd9c46bf" providerId="LiveId" clId="{A5D45D33-5E54-4A13-9B2B-02269D669FE0}" dt="2022-01-02T04:53:01.157" v="1331" actId="47"/>
        <pc:sldMkLst>
          <pc:docMk/>
          <pc:sldMk cId="192877947" sldId="260"/>
        </pc:sldMkLst>
      </pc:sldChg>
      <pc:sldChg chg="addSp delSp modSp new mod">
        <pc:chgData name="Sivakumar Balasubramanian" userId="658ab9e8bd9c46bf" providerId="LiveId" clId="{A5D45D33-5E54-4A13-9B2B-02269D669FE0}" dt="2022-01-04T03:00:27.478" v="7653"/>
        <pc:sldMkLst>
          <pc:docMk/>
          <pc:sldMk cId="3476603670" sldId="261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476603670" sldId="261"/>
            <ac:spMk id="2" creationId="{2BC8B29C-1163-4390-AFB9-573920E164C2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476603670" sldId="261"/>
            <ac:spMk id="3" creationId="{E7254314-2AAA-4A66-A0FC-91DFCA620C70}"/>
          </ac:spMkLst>
        </pc:spChg>
        <pc:spChg chg="add del mod">
          <ac:chgData name="Sivakumar Balasubramanian" userId="658ab9e8bd9c46bf" providerId="LiveId" clId="{A5D45D33-5E54-4A13-9B2B-02269D669FE0}" dt="2022-01-02T05:42:26.841" v="1642" actId="478"/>
          <ac:spMkLst>
            <pc:docMk/>
            <pc:sldMk cId="3476603670" sldId="261"/>
            <ac:spMk id="4" creationId="{02F024B7-47B9-446E-B297-553060D184D4}"/>
          </ac:spMkLst>
        </pc:spChg>
        <pc:spChg chg="add del mod">
          <ac:chgData name="Sivakumar Balasubramanian" userId="658ab9e8bd9c46bf" providerId="LiveId" clId="{A5D45D33-5E54-4A13-9B2B-02269D669FE0}" dt="2022-01-02T05:42:26.841" v="1642" actId="478"/>
          <ac:spMkLst>
            <pc:docMk/>
            <pc:sldMk cId="3476603670" sldId="261"/>
            <ac:spMk id="5" creationId="{7314AB77-9AAA-44CE-85EF-0977024713AA}"/>
          </ac:spMkLst>
        </pc:spChg>
        <pc:spChg chg="add mod">
          <ac:chgData name="Sivakumar Balasubramanian" userId="658ab9e8bd9c46bf" providerId="LiveId" clId="{A5D45D33-5E54-4A13-9B2B-02269D669FE0}" dt="2022-01-02T05:42:30.272" v="1644" actId="1076"/>
          <ac:spMkLst>
            <pc:docMk/>
            <pc:sldMk cId="3476603670" sldId="261"/>
            <ac:spMk id="7" creationId="{152A44C8-E5AF-4089-9F2B-5F617267446D}"/>
          </ac:spMkLst>
        </pc:spChg>
        <pc:spChg chg="add mod">
          <ac:chgData name="Sivakumar Balasubramanian" userId="658ab9e8bd9c46bf" providerId="LiveId" clId="{A5D45D33-5E54-4A13-9B2B-02269D669FE0}" dt="2022-01-02T05:44:29.183" v="1645" actId="1076"/>
          <ac:spMkLst>
            <pc:docMk/>
            <pc:sldMk cId="3476603670" sldId="261"/>
            <ac:spMk id="8" creationId="{19B9B88E-2E03-4A69-BB6C-D7F0CF1D074F}"/>
          </ac:spMkLst>
        </pc:spChg>
        <pc:spChg chg="add mod">
          <ac:chgData name="Sivakumar Balasubramanian" userId="658ab9e8bd9c46bf" providerId="LiveId" clId="{A5D45D33-5E54-4A13-9B2B-02269D669FE0}" dt="2022-01-02T05:51:03.687" v="1783" actId="1038"/>
          <ac:spMkLst>
            <pc:docMk/>
            <pc:sldMk cId="3476603670" sldId="261"/>
            <ac:spMk id="13" creationId="{6246CF3E-3ACB-47E6-840C-BAF4029C13B8}"/>
          </ac:spMkLst>
        </pc:spChg>
        <pc:spChg chg="add mod">
          <ac:chgData name="Sivakumar Balasubramanian" userId="658ab9e8bd9c46bf" providerId="LiveId" clId="{A5D45D33-5E54-4A13-9B2B-02269D669FE0}" dt="2022-01-02T05:51:03.687" v="1783" actId="1038"/>
          <ac:spMkLst>
            <pc:docMk/>
            <pc:sldMk cId="3476603670" sldId="261"/>
            <ac:spMk id="14" creationId="{4B38B58C-7812-4CDB-BEE8-0C710482B1BE}"/>
          </ac:spMkLst>
        </pc:spChg>
        <pc:spChg chg="add mod">
          <ac:chgData name="Sivakumar Balasubramanian" userId="658ab9e8bd9c46bf" providerId="LiveId" clId="{A5D45D33-5E54-4A13-9B2B-02269D669FE0}" dt="2022-01-02T05:46:10.234" v="1746" actId="14100"/>
          <ac:spMkLst>
            <pc:docMk/>
            <pc:sldMk cId="3476603670" sldId="261"/>
            <ac:spMk id="16" creationId="{E8D28D97-B718-420A-A754-CCD1C4744190}"/>
          </ac:spMkLst>
        </pc:spChg>
        <pc:grpChg chg="add mod">
          <ac:chgData name="Sivakumar Balasubramanian" userId="658ab9e8bd9c46bf" providerId="LiveId" clId="{A5D45D33-5E54-4A13-9B2B-02269D669FE0}" dt="2022-01-02T05:50:50.834" v="1766" actId="1038"/>
          <ac:grpSpMkLst>
            <pc:docMk/>
            <pc:sldMk cId="3476603670" sldId="261"/>
            <ac:grpSpMk id="15" creationId="{B2D279BB-ADFB-4423-857E-9A2DF2F40139}"/>
          </ac:grpSpMkLst>
        </pc:grpChg>
        <pc:cxnChg chg="add del mod">
          <ac:chgData name="Sivakumar Balasubramanian" userId="658ab9e8bd9c46bf" providerId="LiveId" clId="{A5D45D33-5E54-4A13-9B2B-02269D669FE0}" dt="2022-01-02T05:42:26.841" v="1642" actId="478"/>
          <ac:cxnSpMkLst>
            <pc:docMk/>
            <pc:sldMk cId="3476603670" sldId="261"/>
            <ac:cxnSpMk id="6" creationId="{4FDC80DB-D5FA-4B74-AB05-9DDBB09E2DE5}"/>
          </ac:cxnSpMkLst>
        </pc:cxnChg>
        <pc:cxnChg chg="add mod">
          <ac:chgData name="Sivakumar Balasubramanian" userId="658ab9e8bd9c46bf" providerId="LiveId" clId="{A5D45D33-5E54-4A13-9B2B-02269D669FE0}" dt="2022-01-02T05:44:29.183" v="1645" actId="1076"/>
          <ac:cxnSpMkLst>
            <pc:docMk/>
            <pc:sldMk cId="3476603670" sldId="261"/>
            <ac:cxnSpMk id="9" creationId="{E09099FD-3587-42F7-A494-F91F79E26A08}"/>
          </ac:cxnSpMkLst>
        </pc:cxnChg>
        <pc:cxnChg chg="add del mod">
          <ac:chgData name="Sivakumar Balasubramanian" userId="658ab9e8bd9c46bf" providerId="LiveId" clId="{A5D45D33-5E54-4A13-9B2B-02269D669FE0}" dt="2022-01-02T05:46:03.396" v="1745" actId="478"/>
          <ac:cxnSpMkLst>
            <pc:docMk/>
            <pc:sldMk cId="3476603670" sldId="261"/>
            <ac:cxnSpMk id="10" creationId="{33DC2937-FE9C-44A7-B76E-1924D481D2D7}"/>
          </ac:cxnSpMkLst>
        </pc:cxnChg>
      </pc:sldChg>
      <pc:sldChg chg="addSp modSp new mod">
        <pc:chgData name="Sivakumar Balasubramanian" userId="658ab9e8bd9c46bf" providerId="LiveId" clId="{A5D45D33-5E54-4A13-9B2B-02269D669FE0}" dt="2022-01-04T03:10:54.233" v="7693" actId="207"/>
        <pc:sldMkLst>
          <pc:docMk/>
          <pc:sldMk cId="1807969542" sldId="262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807969542" sldId="262"/>
            <ac:spMk id="2" creationId="{10FB246E-0BEE-44F8-B3BA-EB48196A560C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807969542" sldId="262"/>
            <ac:spMk id="3" creationId="{867F0A68-AFE8-4595-AA06-45F5193AF049}"/>
          </ac:spMkLst>
        </pc:spChg>
        <pc:spChg chg="add mod">
          <ac:chgData name="Sivakumar Balasubramanian" userId="658ab9e8bd9c46bf" providerId="LiveId" clId="{A5D45D33-5E54-4A13-9B2B-02269D669FE0}" dt="2022-01-04T03:10:54.233" v="7693" actId="207"/>
          <ac:spMkLst>
            <pc:docMk/>
            <pc:sldMk cId="1807969542" sldId="262"/>
            <ac:spMk id="5" creationId="{5F86790E-CE55-406E-90D1-0DA0E4E2355D}"/>
          </ac:spMkLst>
        </pc:spChg>
      </pc:sldChg>
      <pc:sldChg chg="modSp new mod">
        <pc:chgData name="Sivakumar Balasubramanian" userId="658ab9e8bd9c46bf" providerId="LiveId" clId="{A5D45D33-5E54-4A13-9B2B-02269D669FE0}" dt="2022-01-04T03:02:26.397" v="7665" actId="16037"/>
        <pc:sldMkLst>
          <pc:docMk/>
          <pc:sldMk cId="2063520620" sldId="263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063520620" sldId="263"/>
            <ac:spMk id="2" creationId="{F702E8DC-1D81-4FBE-BB76-2DB5B03AC373}"/>
          </ac:spMkLst>
        </pc:spChg>
        <pc:spChg chg="mod">
          <ac:chgData name="Sivakumar Balasubramanian" userId="658ab9e8bd9c46bf" providerId="LiveId" clId="{A5D45D33-5E54-4A13-9B2B-02269D669FE0}" dt="2022-01-04T03:02:26.397" v="7665" actId="16037"/>
          <ac:spMkLst>
            <pc:docMk/>
            <pc:sldMk cId="2063520620" sldId="263"/>
            <ac:spMk id="3" creationId="{3EDB657A-2204-4E6D-B32F-FFB9716A30DD}"/>
          </ac:spMkLst>
        </pc:spChg>
      </pc:sldChg>
      <pc:sldChg chg="modSp add mod">
        <pc:chgData name="Sivakumar Balasubramanian" userId="658ab9e8bd9c46bf" providerId="LiveId" clId="{A5D45D33-5E54-4A13-9B2B-02269D669FE0}" dt="2022-01-04T03:00:27.478" v="7653"/>
        <pc:sldMkLst>
          <pc:docMk/>
          <pc:sldMk cId="1616184761" sldId="264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616184761" sldId="264"/>
            <ac:spMk id="2" creationId="{F702E8DC-1D81-4FBE-BB76-2DB5B03AC373}"/>
          </ac:spMkLst>
        </pc:spChg>
        <pc:spChg chg="mod">
          <ac:chgData name="Sivakumar Balasubramanian" userId="658ab9e8bd9c46bf" providerId="LiveId" clId="{A5D45D33-5E54-4A13-9B2B-02269D669FE0}" dt="2022-01-02T06:10:41.546" v="2403" actId="20577"/>
          <ac:spMkLst>
            <pc:docMk/>
            <pc:sldMk cId="1616184761" sldId="264"/>
            <ac:spMk id="3" creationId="{3EDB657A-2204-4E6D-B32F-FFB9716A30DD}"/>
          </ac:spMkLst>
        </pc:spChg>
      </pc:sldChg>
      <pc:sldChg chg="addSp modSp add mod">
        <pc:chgData name="Sivakumar Balasubramanian" userId="658ab9e8bd9c46bf" providerId="LiveId" clId="{A5D45D33-5E54-4A13-9B2B-02269D669FE0}" dt="2022-01-04T03:03:04.970" v="7667" actId="16037"/>
        <pc:sldMkLst>
          <pc:docMk/>
          <pc:sldMk cId="4184170734" sldId="265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4184170734" sldId="265"/>
            <ac:spMk id="2" creationId="{F702E8DC-1D81-4FBE-BB76-2DB5B03AC373}"/>
          </ac:spMkLst>
        </pc:spChg>
        <pc:spChg chg="mod">
          <ac:chgData name="Sivakumar Balasubramanian" userId="658ab9e8bd9c46bf" providerId="LiveId" clId="{A5D45D33-5E54-4A13-9B2B-02269D669FE0}" dt="2022-01-04T03:03:04.970" v="7667" actId="16037"/>
          <ac:spMkLst>
            <pc:docMk/>
            <pc:sldMk cId="4184170734" sldId="265"/>
            <ac:spMk id="3" creationId="{3EDB657A-2204-4E6D-B32F-FFB9716A30DD}"/>
          </ac:spMkLst>
        </pc:spChg>
        <pc:spChg chg="add mod">
          <ac:chgData name="Sivakumar Balasubramanian" userId="658ab9e8bd9c46bf" providerId="LiveId" clId="{A5D45D33-5E54-4A13-9B2B-02269D669FE0}" dt="2022-01-02T06:22:12.572" v="2442" actId="164"/>
          <ac:spMkLst>
            <pc:docMk/>
            <pc:sldMk cId="4184170734" sldId="265"/>
            <ac:spMk id="4" creationId="{A47DB082-9B07-49F2-84B7-CE25CD191AD9}"/>
          </ac:spMkLst>
        </pc:spChg>
        <pc:spChg chg="add mod">
          <ac:chgData name="Sivakumar Balasubramanian" userId="658ab9e8bd9c46bf" providerId="LiveId" clId="{A5D45D33-5E54-4A13-9B2B-02269D669FE0}" dt="2022-01-02T06:21:55.141" v="2439" actId="571"/>
          <ac:spMkLst>
            <pc:docMk/>
            <pc:sldMk cId="4184170734" sldId="265"/>
            <ac:spMk id="11" creationId="{D27F30DF-50F3-4077-AAF9-6AC758EAE3DB}"/>
          </ac:spMkLst>
        </pc:spChg>
        <pc:spChg chg="add mod">
          <ac:chgData name="Sivakumar Balasubramanian" userId="658ab9e8bd9c46bf" providerId="LiveId" clId="{A5D45D33-5E54-4A13-9B2B-02269D669FE0}" dt="2022-01-02T06:22:33.178" v="2470" actId="1076"/>
          <ac:spMkLst>
            <pc:docMk/>
            <pc:sldMk cId="4184170734" sldId="265"/>
            <ac:spMk id="13" creationId="{83BC2AF8-D362-4732-93C7-2548B95EDB13}"/>
          </ac:spMkLst>
        </pc:spChg>
        <pc:spChg chg="add mod">
          <ac:chgData name="Sivakumar Balasubramanian" userId="658ab9e8bd9c46bf" providerId="LiveId" clId="{A5D45D33-5E54-4A13-9B2B-02269D669FE0}" dt="2022-01-02T06:22:44.643" v="2489" actId="1076"/>
          <ac:spMkLst>
            <pc:docMk/>
            <pc:sldMk cId="4184170734" sldId="265"/>
            <ac:spMk id="14" creationId="{430D81B9-3099-4E05-B1B0-74CCC1A2660B}"/>
          </ac:spMkLst>
        </pc:spChg>
        <pc:spChg chg="add mod">
          <ac:chgData name="Sivakumar Balasubramanian" userId="658ab9e8bd9c46bf" providerId="LiveId" clId="{A5D45D33-5E54-4A13-9B2B-02269D669FE0}" dt="2022-01-02T06:23:13.869" v="2527" actId="207"/>
          <ac:spMkLst>
            <pc:docMk/>
            <pc:sldMk cId="4184170734" sldId="265"/>
            <ac:spMk id="15" creationId="{7F60BE78-9852-48BE-8169-C3C2C44AB295}"/>
          </ac:spMkLst>
        </pc:spChg>
        <pc:grpChg chg="add mod">
          <ac:chgData name="Sivakumar Balasubramanian" userId="658ab9e8bd9c46bf" providerId="LiveId" clId="{A5D45D33-5E54-4A13-9B2B-02269D669FE0}" dt="2022-01-02T06:22:15.270" v="2443" actId="1076"/>
          <ac:grpSpMkLst>
            <pc:docMk/>
            <pc:sldMk cId="4184170734" sldId="265"/>
            <ac:grpSpMk id="12" creationId="{084F5DAF-1014-4DF2-8F82-852FCB89A2C1}"/>
          </ac:grpSpMkLst>
        </pc:grpChg>
        <pc:cxnChg chg="add mod">
          <ac:chgData name="Sivakumar Balasubramanian" userId="658ab9e8bd9c46bf" providerId="LiveId" clId="{A5D45D33-5E54-4A13-9B2B-02269D669FE0}" dt="2022-01-02T06:22:12.572" v="2442" actId="164"/>
          <ac:cxnSpMkLst>
            <pc:docMk/>
            <pc:sldMk cId="4184170734" sldId="265"/>
            <ac:cxnSpMk id="6" creationId="{82586E74-CD4A-449A-A696-AAC19F4C0B40}"/>
          </ac:cxnSpMkLst>
        </pc:cxnChg>
        <pc:cxnChg chg="add mod">
          <ac:chgData name="Sivakumar Balasubramanian" userId="658ab9e8bd9c46bf" providerId="LiveId" clId="{A5D45D33-5E54-4A13-9B2B-02269D669FE0}" dt="2022-01-02T06:22:12.572" v="2442" actId="164"/>
          <ac:cxnSpMkLst>
            <pc:docMk/>
            <pc:sldMk cId="4184170734" sldId="265"/>
            <ac:cxnSpMk id="10" creationId="{E013A219-3397-4A64-8669-B71CEA2930B2}"/>
          </ac:cxnSpMkLst>
        </pc:cxnChg>
      </pc:sldChg>
      <pc:sldChg chg="add del">
        <pc:chgData name="Sivakumar Balasubramanian" userId="658ab9e8bd9c46bf" providerId="LiveId" clId="{A5D45D33-5E54-4A13-9B2B-02269D669FE0}" dt="2022-01-03T02:37:22.863" v="4305" actId="47"/>
        <pc:sldMkLst>
          <pc:docMk/>
          <pc:sldMk cId="316495053" sldId="266"/>
        </pc:sldMkLst>
      </pc:sldChg>
      <pc:sldChg chg="modSp new del mod">
        <pc:chgData name="Sivakumar Balasubramanian" userId="658ab9e8bd9c46bf" providerId="LiveId" clId="{A5D45D33-5E54-4A13-9B2B-02269D669FE0}" dt="2022-01-03T02:37:12.066" v="4304" actId="47"/>
        <pc:sldMkLst>
          <pc:docMk/>
          <pc:sldMk cId="2962171007" sldId="267"/>
        </pc:sldMkLst>
        <pc:spChg chg="mod">
          <ac:chgData name="Sivakumar Balasubramanian" userId="658ab9e8bd9c46bf" providerId="LiveId" clId="{A5D45D33-5E54-4A13-9B2B-02269D669FE0}" dt="2022-01-02T08:28:09.369" v="2785" actId="20577"/>
          <ac:spMkLst>
            <pc:docMk/>
            <pc:sldMk cId="2962171007" sldId="267"/>
            <ac:spMk id="2" creationId="{88FED858-85E8-4777-A0ED-4C63E143B4AD}"/>
          </ac:spMkLst>
        </pc:spChg>
        <pc:spChg chg="mod">
          <ac:chgData name="Sivakumar Balasubramanian" userId="658ab9e8bd9c46bf" providerId="LiveId" clId="{A5D45D33-5E54-4A13-9B2B-02269D669FE0}" dt="2022-01-02T08:49:50.368" v="3289" actId="313"/>
          <ac:spMkLst>
            <pc:docMk/>
            <pc:sldMk cId="2962171007" sldId="267"/>
            <ac:spMk id="3" creationId="{8512D18A-1EBB-4FAE-9F4B-6DD0AE460A0F}"/>
          </ac:spMkLst>
        </pc:spChg>
      </pc:sldChg>
      <pc:sldChg chg="modSp add mod">
        <pc:chgData name="Sivakumar Balasubramanian" userId="658ab9e8bd9c46bf" providerId="LiveId" clId="{A5D45D33-5E54-4A13-9B2B-02269D669FE0}" dt="2022-01-04T03:00:27.478" v="7653"/>
        <pc:sldMkLst>
          <pc:docMk/>
          <pc:sldMk cId="301520067" sldId="268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01520067" sldId="268"/>
            <ac:spMk id="2" creationId="{88FED858-85E8-4777-A0ED-4C63E143B4AD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01520067" sldId="268"/>
            <ac:spMk id="3" creationId="{8512D18A-1EBB-4FAE-9F4B-6DD0AE460A0F}"/>
          </ac:spMkLst>
        </pc:spChg>
      </pc:sldChg>
      <pc:sldChg chg="addSp delSp modSp add mod">
        <pc:chgData name="Sivakumar Balasubramanian" userId="658ab9e8bd9c46bf" providerId="LiveId" clId="{A5D45D33-5E54-4A13-9B2B-02269D669FE0}" dt="2022-01-04T03:00:27.478" v="7653"/>
        <pc:sldMkLst>
          <pc:docMk/>
          <pc:sldMk cId="3213098439" sldId="269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213098439" sldId="269"/>
            <ac:spMk id="2" creationId="{88FED858-85E8-4777-A0ED-4C63E143B4AD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213098439" sldId="269"/>
            <ac:spMk id="3" creationId="{8512D18A-1EBB-4FAE-9F4B-6DD0AE460A0F}"/>
          </ac:spMkLst>
        </pc:spChg>
        <pc:graphicFrameChg chg="add del mod">
          <ac:chgData name="Sivakumar Balasubramanian" userId="658ab9e8bd9c46bf" providerId="LiveId" clId="{A5D45D33-5E54-4A13-9B2B-02269D669FE0}" dt="2022-01-02T13:00:09.953" v="3690"/>
          <ac:graphicFrameMkLst>
            <pc:docMk/>
            <pc:sldMk cId="3213098439" sldId="269"/>
            <ac:graphicFrameMk id="4" creationId="{F76ABFD3-B12B-4F7E-A54E-F84C1A37EB93}"/>
          </ac:graphicFrameMkLst>
        </pc:graphicFrameChg>
      </pc:sldChg>
      <pc:sldChg chg="modSp add mod">
        <pc:chgData name="Sivakumar Balasubramanian" userId="658ab9e8bd9c46bf" providerId="LiveId" clId="{A5D45D33-5E54-4A13-9B2B-02269D669FE0}" dt="2022-01-04T03:21:12.287" v="7694" actId="20577"/>
        <pc:sldMkLst>
          <pc:docMk/>
          <pc:sldMk cId="2957912170" sldId="270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957912170" sldId="270"/>
            <ac:spMk id="2" creationId="{88FED858-85E8-4777-A0ED-4C63E143B4AD}"/>
          </ac:spMkLst>
        </pc:spChg>
        <pc:spChg chg="mod">
          <ac:chgData name="Sivakumar Balasubramanian" userId="658ab9e8bd9c46bf" providerId="LiveId" clId="{A5D45D33-5E54-4A13-9B2B-02269D669FE0}" dt="2022-01-04T03:21:12.287" v="7694" actId="20577"/>
          <ac:spMkLst>
            <pc:docMk/>
            <pc:sldMk cId="2957912170" sldId="270"/>
            <ac:spMk id="3" creationId="{8512D18A-1EBB-4FAE-9F4B-6DD0AE460A0F}"/>
          </ac:spMkLst>
        </pc:spChg>
      </pc:sldChg>
      <pc:sldChg chg="add del">
        <pc:chgData name="Sivakumar Balasubramanian" userId="658ab9e8bd9c46bf" providerId="LiveId" clId="{A5D45D33-5E54-4A13-9B2B-02269D669FE0}" dt="2022-01-02T13:00:09.953" v="3690"/>
        <pc:sldMkLst>
          <pc:docMk/>
          <pc:sldMk cId="1235389907" sldId="271"/>
        </pc:sldMkLst>
      </pc:sldChg>
      <pc:sldChg chg="addSp delSp modSp new del mod">
        <pc:chgData name="Sivakumar Balasubramanian" userId="658ab9e8bd9c46bf" providerId="LiveId" clId="{A5D45D33-5E54-4A13-9B2B-02269D669FE0}" dt="2022-01-03T05:48:26.938" v="4701" actId="47"/>
        <pc:sldMkLst>
          <pc:docMk/>
          <pc:sldMk cId="3711702803" sldId="271"/>
        </pc:sldMkLst>
        <pc:spChg chg="mod">
          <ac:chgData name="Sivakumar Balasubramanian" userId="658ab9e8bd9c46bf" providerId="LiveId" clId="{A5D45D33-5E54-4A13-9B2B-02269D669FE0}" dt="2022-01-03T02:43:12.907" v="4382" actId="20577"/>
          <ac:spMkLst>
            <pc:docMk/>
            <pc:sldMk cId="3711702803" sldId="271"/>
            <ac:spMk id="2" creationId="{97842C78-A31C-47B0-BE31-1FF52F42098D}"/>
          </ac:spMkLst>
        </pc:spChg>
        <pc:spChg chg="mod">
          <ac:chgData name="Sivakumar Balasubramanian" userId="658ab9e8bd9c46bf" providerId="LiveId" clId="{A5D45D33-5E54-4A13-9B2B-02269D669FE0}" dt="2022-01-03T05:32:04.564" v="4434" actId="20577"/>
          <ac:spMkLst>
            <pc:docMk/>
            <pc:sldMk cId="3711702803" sldId="271"/>
            <ac:spMk id="3" creationId="{E82CFA6C-716D-446D-84B9-490EB89B3E6F}"/>
          </ac:spMkLst>
        </pc:spChg>
        <pc:spChg chg="add del mod">
          <ac:chgData name="Sivakumar Balasubramanian" userId="658ab9e8bd9c46bf" providerId="LiveId" clId="{A5D45D33-5E54-4A13-9B2B-02269D669FE0}" dt="2022-01-03T05:41:00.058" v="4541" actId="478"/>
          <ac:spMkLst>
            <pc:docMk/>
            <pc:sldMk cId="3711702803" sldId="271"/>
            <ac:spMk id="4" creationId="{37D24C3A-723B-446A-AFA9-4E019D6E925C}"/>
          </ac:spMkLst>
        </pc:spChg>
        <pc:spChg chg="add del">
          <ac:chgData name="Sivakumar Balasubramanian" userId="658ab9e8bd9c46bf" providerId="LiveId" clId="{A5D45D33-5E54-4A13-9B2B-02269D669FE0}" dt="2022-01-03T05:33:48.400" v="4439" actId="11529"/>
          <ac:spMkLst>
            <pc:docMk/>
            <pc:sldMk cId="3711702803" sldId="271"/>
            <ac:spMk id="5" creationId="{0D0BDCC3-2993-49CD-9F24-24B37E0D3572}"/>
          </ac:spMkLst>
        </pc:spChg>
        <pc:spChg chg="add mod ord">
          <ac:chgData name="Sivakumar Balasubramanian" userId="658ab9e8bd9c46bf" providerId="LiveId" clId="{A5D45D33-5E54-4A13-9B2B-02269D669FE0}" dt="2022-01-03T05:47:14.704" v="4674" actId="1076"/>
          <ac:spMkLst>
            <pc:docMk/>
            <pc:sldMk cId="3711702803" sldId="271"/>
            <ac:spMk id="6" creationId="{2ACCD3EA-9D00-4BD6-9D8A-8E4D604DAF24}"/>
          </ac:spMkLst>
        </pc:spChg>
        <pc:spChg chg="add mod ord">
          <ac:chgData name="Sivakumar Balasubramanian" userId="658ab9e8bd9c46bf" providerId="LiveId" clId="{A5D45D33-5E54-4A13-9B2B-02269D669FE0}" dt="2022-01-03T05:47:14.704" v="4674" actId="1076"/>
          <ac:spMkLst>
            <pc:docMk/>
            <pc:sldMk cId="3711702803" sldId="271"/>
            <ac:spMk id="7" creationId="{16803DEA-F9AB-413C-B229-8417BEA2CF11}"/>
          </ac:spMkLst>
        </pc:spChg>
        <pc:spChg chg="add mod">
          <ac:chgData name="Sivakumar Balasubramanian" userId="658ab9e8bd9c46bf" providerId="LiveId" clId="{A5D45D33-5E54-4A13-9B2B-02269D669FE0}" dt="2022-01-03T05:46:56.737" v="4672" actId="164"/>
          <ac:spMkLst>
            <pc:docMk/>
            <pc:sldMk cId="3711702803" sldId="271"/>
            <ac:spMk id="13" creationId="{42447D03-93F2-4C86-B5A9-3EBFBDE174B9}"/>
          </ac:spMkLst>
        </pc:spChg>
        <pc:spChg chg="add mod">
          <ac:chgData name="Sivakumar Balasubramanian" userId="658ab9e8bd9c46bf" providerId="LiveId" clId="{A5D45D33-5E54-4A13-9B2B-02269D669FE0}" dt="2022-01-03T05:46:54.543" v="4671" actId="164"/>
          <ac:spMkLst>
            <pc:docMk/>
            <pc:sldMk cId="3711702803" sldId="271"/>
            <ac:spMk id="14" creationId="{75D0D3DF-8F81-4B17-A668-558C0C99F717}"/>
          </ac:spMkLst>
        </pc:spChg>
        <pc:spChg chg="add mod">
          <ac:chgData name="Sivakumar Balasubramanian" userId="658ab9e8bd9c46bf" providerId="LiveId" clId="{A5D45D33-5E54-4A13-9B2B-02269D669FE0}" dt="2022-01-03T05:46:39.978" v="4655" actId="164"/>
          <ac:spMkLst>
            <pc:docMk/>
            <pc:sldMk cId="3711702803" sldId="271"/>
            <ac:spMk id="15" creationId="{06D99CBA-7D2B-4501-B979-AA45F928BEFC}"/>
          </ac:spMkLst>
        </pc:spChg>
        <pc:spChg chg="add mod">
          <ac:chgData name="Sivakumar Balasubramanian" userId="658ab9e8bd9c46bf" providerId="LiveId" clId="{A5D45D33-5E54-4A13-9B2B-02269D669FE0}" dt="2022-01-03T05:47:14.704" v="4674" actId="1076"/>
          <ac:spMkLst>
            <pc:docMk/>
            <pc:sldMk cId="3711702803" sldId="271"/>
            <ac:spMk id="29" creationId="{3B21B202-7661-4FDE-93B9-6EDB92C5E82E}"/>
          </ac:spMkLst>
        </pc:spChg>
        <pc:spChg chg="add mod">
          <ac:chgData name="Sivakumar Balasubramanian" userId="658ab9e8bd9c46bf" providerId="LiveId" clId="{A5D45D33-5E54-4A13-9B2B-02269D669FE0}" dt="2022-01-03T05:47:14.704" v="4674" actId="1076"/>
          <ac:spMkLst>
            <pc:docMk/>
            <pc:sldMk cId="3711702803" sldId="271"/>
            <ac:spMk id="36" creationId="{C531DF6E-1626-4194-890C-B1FC46B75F3B}"/>
          </ac:spMkLst>
        </pc:spChg>
        <pc:spChg chg="add mod">
          <ac:chgData name="Sivakumar Balasubramanian" userId="658ab9e8bd9c46bf" providerId="LiveId" clId="{A5D45D33-5E54-4A13-9B2B-02269D669FE0}" dt="2022-01-03T05:46:56.737" v="4672" actId="164"/>
          <ac:spMkLst>
            <pc:docMk/>
            <pc:sldMk cId="3711702803" sldId="271"/>
            <ac:spMk id="37" creationId="{2A6C3430-68E7-4EB8-B92E-186C3DC82A99}"/>
          </ac:spMkLst>
        </pc:spChg>
        <pc:spChg chg="add mod">
          <ac:chgData name="Sivakumar Balasubramanian" userId="658ab9e8bd9c46bf" providerId="LiveId" clId="{A5D45D33-5E54-4A13-9B2B-02269D669FE0}" dt="2022-01-03T05:45:14.580" v="4608" actId="571"/>
          <ac:spMkLst>
            <pc:docMk/>
            <pc:sldMk cId="3711702803" sldId="271"/>
            <ac:spMk id="38" creationId="{ACBD2A24-3C5D-404B-AA27-F244AC48F531}"/>
          </ac:spMkLst>
        </pc:spChg>
        <pc:spChg chg="add mod">
          <ac:chgData name="Sivakumar Balasubramanian" userId="658ab9e8bd9c46bf" providerId="LiveId" clId="{A5D45D33-5E54-4A13-9B2B-02269D669FE0}" dt="2022-01-03T05:46:39.978" v="4655" actId="164"/>
          <ac:spMkLst>
            <pc:docMk/>
            <pc:sldMk cId="3711702803" sldId="271"/>
            <ac:spMk id="39" creationId="{23BEF203-1EF8-4B28-A570-D41A8A17F5EB}"/>
          </ac:spMkLst>
        </pc:spChg>
        <pc:spChg chg="add mod">
          <ac:chgData name="Sivakumar Balasubramanian" userId="658ab9e8bd9c46bf" providerId="LiveId" clId="{A5D45D33-5E54-4A13-9B2B-02269D669FE0}" dt="2022-01-03T05:46:54.543" v="4671" actId="164"/>
          <ac:spMkLst>
            <pc:docMk/>
            <pc:sldMk cId="3711702803" sldId="271"/>
            <ac:spMk id="40" creationId="{BDC16F76-15DB-4830-8A4C-6CD1D5317B30}"/>
          </ac:spMkLst>
        </pc:spChg>
        <pc:grpChg chg="add del mod">
          <ac:chgData name="Sivakumar Balasubramanian" userId="658ab9e8bd9c46bf" providerId="LiveId" clId="{A5D45D33-5E54-4A13-9B2B-02269D669FE0}" dt="2022-01-03T05:46:17.891" v="4633" actId="165"/>
          <ac:grpSpMkLst>
            <pc:docMk/>
            <pc:sldMk cId="3711702803" sldId="271"/>
            <ac:grpSpMk id="27" creationId="{75DA3CCF-3E88-40B5-9713-2CBEBF201338}"/>
          </ac:grpSpMkLst>
        </pc:grpChg>
        <pc:grpChg chg="add mod">
          <ac:chgData name="Sivakumar Balasubramanian" userId="658ab9e8bd9c46bf" providerId="LiveId" clId="{A5D45D33-5E54-4A13-9B2B-02269D669FE0}" dt="2022-01-03T05:47:14.704" v="4674" actId="1076"/>
          <ac:grpSpMkLst>
            <pc:docMk/>
            <pc:sldMk cId="3711702803" sldId="271"/>
            <ac:grpSpMk id="43" creationId="{70A3CFBE-E3E5-4677-8933-791AF994B720}"/>
          </ac:grpSpMkLst>
        </pc:grpChg>
        <pc:grpChg chg="add mod">
          <ac:chgData name="Sivakumar Balasubramanian" userId="658ab9e8bd9c46bf" providerId="LiveId" clId="{A5D45D33-5E54-4A13-9B2B-02269D669FE0}" dt="2022-01-03T05:47:14.704" v="4674" actId="1076"/>
          <ac:grpSpMkLst>
            <pc:docMk/>
            <pc:sldMk cId="3711702803" sldId="271"/>
            <ac:grpSpMk id="44" creationId="{CC3C31E7-833B-4E73-BDAD-1A8C8563D2E5}"/>
          </ac:grpSpMkLst>
        </pc:grpChg>
        <pc:grpChg chg="add mod">
          <ac:chgData name="Sivakumar Balasubramanian" userId="658ab9e8bd9c46bf" providerId="LiveId" clId="{A5D45D33-5E54-4A13-9B2B-02269D669FE0}" dt="2022-01-03T05:47:14.704" v="4674" actId="1076"/>
          <ac:grpSpMkLst>
            <pc:docMk/>
            <pc:sldMk cId="3711702803" sldId="271"/>
            <ac:grpSpMk id="45" creationId="{1ABADE38-DC43-4594-9D07-9AC31E8712A0}"/>
          </ac:grpSpMkLst>
        </pc:grpChg>
        <pc:cxnChg chg="add del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9" creationId="{D8B98522-E7AE-4F73-BE93-C78C0E76440A}"/>
          </ac:cxnSpMkLst>
        </pc:cxnChg>
        <pc:cxnChg chg="add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11" creationId="{EA1A5A5C-36D7-44E9-9774-2BD220D20693}"/>
          </ac:cxnSpMkLst>
        </pc:cxnChg>
        <pc:cxnChg chg="add mod ord topLvl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16" creationId="{59E7D6EB-AE17-4175-974B-87F01291ADD4}"/>
          </ac:cxnSpMkLst>
        </pc:cxnChg>
        <pc:cxnChg chg="add del mod ord">
          <ac:chgData name="Sivakumar Balasubramanian" userId="658ab9e8bd9c46bf" providerId="LiveId" clId="{A5D45D33-5E54-4A13-9B2B-02269D669FE0}" dt="2022-01-03T05:39:18.185" v="4501" actId="478"/>
          <ac:cxnSpMkLst>
            <pc:docMk/>
            <pc:sldMk cId="3711702803" sldId="271"/>
            <ac:cxnSpMk id="18" creationId="{D1884FD3-3472-4F8D-B509-ECEBA5651BAF}"/>
          </ac:cxnSpMkLst>
        </pc:cxnChg>
        <pc:cxnChg chg="add mod ord topLvl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22" creationId="{6A0C3103-112F-4B48-BCE2-60E425A46F0D}"/>
          </ac:cxnSpMkLst>
        </pc:cxnChg>
        <pc:cxnChg chg="add mod topLvl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26" creationId="{D5E50E17-38F8-4D64-8B56-B22029FDBE4F}"/>
          </ac:cxnSpMkLst>
        </pc:cxnChg>
        <pc:cxnChg chg="add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31" creationId="{333D6193-48B6-4DF0-8D95-CB8914A00D34}"/>
          </ac:cxnSpMkLst>
        </pc:cxnChg>
        <pc:cxnChg chg="add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32" creationId="{D87CF446-538C-4E93-AC2E-A5477FAB0FD8}"/>
          </ac:cxnSpMkLst>
        </pc:cxnChg>
        <pc:cxnChg chg="add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35" creationId="{E7E5677F-B9BB-4698-984A-33B406924BDD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4T03:00:27.478" v="7653"/>
        <pc:sldMkLst>
          <pc:docMk/>
          <pc:sldMk cId="682615722" sldId="272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682615722" sldId="272"/>
            <ac:spMk id="2" creationId="{97842C78-A31C-47B0-BE31-1FF52F42098D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682615722" sldId="272"/>
            <ac:spMk id="3" creationId="{E82CFA6C-716D-446D-84B9-490EB89B3E6F}"/>
          </ac:spMkLst>
        </pc:spChg>
        <pc:spChg chg="add del">
          <ac:chgData name="Sivakumar Balasubramanian" userId="658ab9e8bd9c46bf" providerId="LiveId" clId="{A5D45D33-5E54-4A13-9B2B-02269D669FE0}" dt="2022-01-03T05:47:24.079" v="4679"/>
          <ac:spMkLst>
            <pc:docMk/>
            <pc:sldMk cId="682615722" sldId="272"/>
            <ac:spMk id="27" creationId="{E4DA8F39-7329-48C8-921C-2D9FC485D17D}"/>
          </ac:spMkLst>
        </pc:spChg>
        <pc:spChg chg="add mod">
          <ac:chgData name="Sivakumar Balasubramanian" userId="658ab9e8bd9c46bf" providerId="LiveId" clId="{A5D45D33-5E54-4A13-9B2B-02269D669FE0}" dt="2022-01-03T05:48:05.482" v="4695" actId="20577"/>
          <ac:spMkLst>
            <pc:docMk/>
            <pc:sldMk cId="682615722" sldId="272"/>
            <ac:spMk id="28" creationId="{D6964809-2C8E-4719-95BA-D1405A428775}"/>
          </ac:spMkLst>
        </pc:spChg>
        <pc:spChg chg="add mod">
          <ac:chgData name="Sivakumar Balasubramanian" userId="658ab9e8bd9c46bf" providerId="LiveId" clId="{A5D45D33-5E54-4A13-9B2B-02269D669FE0}" dt="2022-01-03T05:48:19.391" v="4700" actId="1076"/>
          <ac:spMkLst>
            <pc:docMk/>
            <pc:sldMk cId="682615722" sldId="272"/>
            <ac:spMk id="30" creationId="{62CABA19-9BAA-4243-A4E3-85232E0EC658}"/>
          </ac:spMkLst>
        </pc:spChg>
      </pc:sldChg>
      <pc:sldChg chg="addSp delSp modSp add mod">
        <pc:chgData name="Sivakumar Balasubramanian" userId="658ab9e8bd9c46bf" providerId="LiveId" clId="{A5D45D33-5E54-4A13-9B2B-02269D669FE0}" dt="2022-01-04T03:00:27.478" v="7653"/>
        <pc:sldMkLst>
          <pc:docMk/>
          <pc:sldMk cId="2148728892" sldId="273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148728892" sldId="273"/>
            <ac:spMk id="2" creationId="{97842C78-A31C-47B0-BE31-1FF52F42098D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148728892" sldId="273"/>
            <ac:spMk id="3" creationId="{E82CFA6C-716D-446D-84B9-490EB89B3E6F}"/>
          </ac:spMkLst>
        </pc:spChg>
        <pc:spChg chg="add mod">
          <ac:chgData name="Sivakumar Balasubramanian" userId="658ab9e8bd9c46bf" providerId="LiveId" clId="{A5D45D33-5E54-4A13-9B2B-02269D669FE0}" dt="2022-01-03T05:51:28.742" v="4802" actId="1076"/>
          <ac:spMkLst>
            <pc:docMk/>
            <pc:sldMk cId="2148728892" sldId="273"/>
            <ac:spMk id="4" creationId="{1E40D37F-B80F-4DEF-935D-9EC186B92084}"/>
          </ac:spMkLst>
        </pc:spChg>
        <pc:spChg chg="add del mod">
          <ac:chgData name="Sivakumar Balasubramanian" userId="658ab9e8bd9c46bf" providerId="LiveId" clId="{A5D45D33-5E54-4A13-9B2B-02269D669FE0}" dt="2022-01-03T05:53:08.778" v="4852" actId="478"/>
          <ac:spMkLst>
            <pc:docMk/>
            <pc:sldMk cId="2148728892" sldId="273"/>
            <ac:spMk id="5" creationId="{5BCFCE37-918E-4112-A394-28B2303FA9C3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6" creationId="{2ACCD3EA-9D00-4BD6-9D8A-8E4D604DAF24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7" creationId="{16803DEA-F9AB-413C-B229-8417BEA2CF11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28" creationId="{D6964809-2C8E-4719-95BA-D1405A428775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29" creationId="{3B21B202-7661-4FDE-93B9-6EDB92C5E82E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30" creationId="{62CABA19-9BAA-4243-A4E3-85232E0EC658}"/>
          </ac:spMkLst>
        </pc:spChg>
        <pc:spChg chg="add mod">
          <ac:chgData name="Sivakumar Balasubramanian" userId="658ab9e8bd9c46bf" providerId="LiveId" clId="{A5D45D33-5E54-4A13-9B2B-02269D669FE0}" dt="2022-01-03T05:51:16.079" v="4787" actId="571"/>
          <ac:spMkLst>
            <pc:docMk/>
            <pc:sldMk cId="2148728892" sldId="273"/>
            <ac:spMk id="33" creationId="{8A40D6F2-AEE7-4101-98ED-3B91074F8AEB}"/>
          </ac:spMkLst>
        </pc:spChg>
        <pc:spChg chg="add mod">
          <ac:chgData name="Sivakumar Balasubramanian" userId="658ab9e8bd9c46bf" providerId="LiveId" clId="{A5D45D33-5E54-4A13-9B2B-02269D669FE0}" dt="2022-01-03T05:53:54.618" v="4854" actId="1076"/>
          <ac:spMkLst>
            <pc:docMk/>
            <pc:sldMk cId="2148728892" sldId="273"/>
            <ac:spMk id="34" creationId="{FE543B99-CC88-4F04-BDC9-63965722FF9A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36" creationId="{C531DF6E-1626-4194-890C-B1FC46B75F3B}"/>
          </ac:spMkLst>
        </pc:spChg>
        <pc:spChg chg="add del mod">
          <ac:chgData name="Sivakumar Balasubramanian" userId="658ab9e8bd9c46bf" providerId="LiveId" clId="{A5D45D33-5E54-4A13-9B2B-02269D669FE0}" dt="2022-01-03T06:02:36.625" v="5025"/>
          <ac:spMkLst>
            <pc:docMk/>
            <pc:sldMk cId="2148728892" sldId="273"/>
            <ac:spMk id="38" creationId="{FA384A95-11F0-44EF-9423-7F0637C62AB0}"/>
          </ac:spMkLst>
        </pc:spChg>
        <pc:spChg chg="add del mod">
          <ac:chgData name="Sivakumar Balasubramanian" userId="658ab9e8bd9c46bf" providerId="LiveId" clId="{A5D45D33-5E54-4A13-9B2B-02269D669FE0}" dt="2022-01-03T06:02:36.625" v="5025"/>
          <ac:spMkLst>
            <pc:docMk/>
            <pc:sldMk cId="2148728892" sldId="273"/>
            <ac:spMk id="41" creationId="{DA5ADFD3-A5A0-49D0-8E47-7C39F95E584E}"/>
          </ac:spMkLst>
        </pc:spChg>
        <pc:spChg chg="add del mod">
          <ac:chgData name="Sivakumar Balasubramanian" userId="658ab9e8bd9c46bf" providerId="LiveId" clId="{A5D45D33-5E54-4A13-9B2B-02269D669FE0}" dt="2022-01-03T06:02:36.625" v="5025"/>
          <ac:spMkLst>
            <pc:docMk/>
            <pc:sldMk cId="2148728892" sldId="273"/>
            <ac:spMk id="42" creationId="{8862C32A-748F-471A-921D-35E04F2B6237}"/>
          </ac:spMkLst>
        </pc:spChg>
        <pc:grpChg chg="del">
          <ac:chgData name="Sivakumar Balasubramanian" userId="658ab9e8bd9c46bf" providerId="LiveId" clId="{A5D45D33-5E54-4A13-9B2B-02269D669FE0}" dt="2022-01-03T05:49:17.885" v="4703" actId="478"/>
          <ac:grpSpMkLst>
            <pc:docMk/>
            <pc:sldMk cId="2148728892" sldId="273"/>
            <ac:grpSpMk id="43" creationId="{70A3CFBE-E3E5-4677-8933-791AF994B720}"/>
          </ac:grpSpMkLst>
        </pc:grpChg>
        <pc:grpChg chg="del">
          <ac:chgData name="Sivakumar Balasubramanian" userId="658ab9e8bd9c46bf" providerId="LiveId" clId="{A5D45D33-5E54-4A13-9B2B-02269D669FE0}" dt="2022-01-03T05:49:17.885" v="4703" actId="478"/>
          <ac:grpSpMkLst>
            <pc:docMk/>
            <pc:sldMk cId="2148728892" sldId="273"/>
            <ac:grpSpMk id="44" creationId="{CC3C31E7-833B-4E73-BDAD-1A8C8563D2E5}"/>
          </ac:grpSpMkLst>
        </pc:grpChg>
        <pc:grpChg chg="del">
          <ac:chgData name="Sivakumar Balasubramanian" userId="658ab9e8bd9c46bf" providerId="LiveId" clId="{A5D45D33-5E54-4A13-9B2B-02269D669FE0}" dt="2022-01-03T05:49:17.885" v="4703" actId="478"/>
          <ac:grpSpMkLst>
            <pc:docMk/>
            <pc:sldMk cId="2148728892" sldId="273"/>
            <ac:grpSpMk id="45" creationId="{1ABADE38-DC43-4594-9D07-9AC31E8712A0}"/>
          </ac:grpSpMkLst>
        </pc:grpChg>
        <pc:cxnChg chg="del mod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9" creationId="{D8B98522-E7AE-4F73-BE93-C78C0E76440A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11" creationId="{EA1A5A5C-36D7-44E9-9774-2BD220D20693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16" creationId="{59E7D6EB-AE17-4175-974B-87F01291ADD4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22" creationId="{6A0C3103-112F-4B48-BCE2-60E425A46F0D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26" creationId="{D5E50E17-38F8-4D64-8B56-B22029FDBE4F}"/>
          </ac:cxnSpMkLst>
        </pc:cxnChg>
        <pc:cxnChg chg="del mod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31" creationId="{333D6193-48B6-4DF0-8D95-CB8914A00D34}"/>
          </ac:cxnSpMkLst>
        </pc:cxnChg>
        <pc:cxnChg chg="del mod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32" creationId="{D87CF446-538C-4E93-AC2E-A5477FAB0FD8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35" creationId="{E7E5677F-B9BB-4698-984A-33B406924BDD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4T03:02:26.397" v="7665" actId="16037"/>
        <pc:sldMkLst>
          <pc:docMk/>
          <pc:sldMk cId="200171908" sldId="274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00171908" sldId="274"/>
            <ac:spMk id="2" creationId="{97842C78-A31C-47B0-BE31-1FF52F42098D}"/>
          </ac:spMkLst>
        </pc:spChg>
        <pc:spChg chg="mod">
          <ac:chgData name="Sivakumar Balasubramanian" userId="658ab9e8bd9c46bf" providerId="LiveId" clId="{A5D45D33-5E54-4A13-9B2B-02269D669FE0}" dt="2022-01-04T03:02:26.397" v="7665" actId="16037"/>
          <ac:spMkLst>
            <pc:docMk/>
            <pc:sldMk cId="200171908" sldId="274"/>
            <ac:spMk id="3" creationId="{E82CFA6C-716D-446D-84B9-490EB89B3E6F}"/>
          </ac:spMkLst>
        </pc:spChg>
        <pc:spChg chg="del">
          <ac:chgData name="Sivakumar Balasubramanian" userId="658ab9e8bd9c46bf" providerId="LiveId" clId="{A5D45D33-5E54-4A13-9B2B-02269D669FE0}" dt="2022-01-03T05:57:51.884" v="4925" actId="478"/>
          <ac:spMkLst>
            <pc:docMk/>
            <pc:sldMk cId="200171908" sldId="274"/>
            <ac:spMk id="4" creationId="{1E40D37F-B80F-4DEF-935D-9EC186B92084}"/>
          </ac:spMkLst>
        </pc:spChg>
        <pc:spChg chg="add mod">
          <ac:chgData name="Sivakumar Balasubramanian" userId="658ab9e8bd9c46bf" providerId="LiveId" clId="{A5D45D33-5E54-4A13-9B2B-02269D669FE0}" dt="2022-01-03T08:09:44.094" v="5589" actId="1076"/>
          <ac:spMkLst>
            <pc:docMk/>
            <pc:sldMk cId="200171908" sldId="274"/>
            <ac:spMk id="6" creationId="{7640DCBE-CC18-485B-A211-BE2BD935E2FB}"/>
          </ac:spMkLst>
        </pc:spChg>
        <pc:spChg chg="add del mod">
          <ac:chgData name="Sivakumar Balasubramanian" userId="658ab9e8bd9c46bf" providerId="LiveId" clId="{A5D45D33-5E54-4A13-9B2B-02269D669FE0}" dt="2022-01-03T06:03:11.100" v="5035" actId="478"/>
          <ac:spMkLst>
            <pc:docMk/>
            <pc:sldMk cId="200171908" sldId="274"/>
            <ac:spMk id="7" creationId="{3047AA4D-77BA-410A-A4FF-8D51339F0A25}"/>
          </ac:spMkLst>
        </pc:spChg>
        <pc:spChg chg="add del mod">
          <ac:chgData name="Sivakumar Balasubramanian" userId="658ab9e8bd9c46bf" providerId="LiveId" clId="{A5D45D33-5E54-4A13-9B2B-02269D669FE0}" dt="2022-01-03T06:03:11.100" v="5035" actId="478"/>
          <ac:spMkLst>
            <pc:docMk/>
            <pc:sldMk cId="200171908" sldId="274"/>
            <ac:spMk id="8" creationId="{EB3B065D-13FE-481D-9E8C-3EE13879E46F}"/>
          </ac:spMkLst>
        </pc:spChg>
        <pc:spChg chg="del">
          <ac:chgData name="Sivakumar Balasubramanian" userId="658ab9e8bd9c46bf" providerId="LiveId" clId="{A5D45D33-5E54-4A13-9B2B-02269D669FE0}" dt="2022-01-03T05:57:51.884" v="4925" actId="478"/>
          <ac:spMkLst>
            <pc:docMk/>
            <pc:sldMk cId="200171908" sldId="274"/>
            <ac:spMk id="34" creationId="{FE543B99-CC88-4F04-BDC9-63965722FF9A}"/>
          </ac:spMkLst>
        </pc:spChg>
      </pc:sldChg>
      <pc:sldChg chg="modSp new mod">
        <pc:chgData name="Sivakumar Balasubramanian" userId="658ab9e8bd9c46bf" providerId="LiveId" clId="{A5D45D33-5E54-4A13-9B2B-02269D669FE0}" dt="2022-01-04T03:00:27.478" v="7653"/>
        <pc:sldMkLst>
          <pc:docMk/>
          <pc:sldMk cId="308467363" sldId="275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08467363" sldId="275"/>
            <ac:spMk id="2" creationId="{2597FB81-6F5D-4DB6-ADC4-C3A7BB02B2B8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08467363" sldId="275"/>
            <ac:spMk id="3" creationId="{CD2A90C7-05E6-4B3E-8BFD-095685186936}"/>
          </ac:spMkLst>
        </pc:spChg>
      </pc:sldChg>
      <pc:sldChg chg="add del">
        <pc:chgData name="Sivakumar Balasubramanian" userId="658ab9e8bd9c46bf" providerId="LiveId" clId="{A5D45D33-5E54-4A13-9B2B-02269D669FE0}" dt="2022-01-03T08:11:48.515" v="5591" actId="47"/>
        <pc:sldMkLst>
          <pc:docMk/>
          <pc:sldMk cId="505853984" sldId="275"/>
        </pc:sldMkLst>
      </pc:sldChg>
      <pc:sldChg chg="addSp delSp modSp add mod">
        <pc:chgData name="Sivakumar Balasubramanian" userId="658ab9e8bd9c46bf" providerId="LiveId" clId="{A5D45D33-5E54-4A13-9B2B-02269D669FE0}" dt="2022-01-04T03:03:04.970" v="7667" actId="16037"/>
        <pc:sldMkLst>
          <pc:docMk/>
          <pc:sldMk cId="998581141" sldId="276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998581141" sldId="276"/>
            <ac:spMk id="2" creationId="{2597FB81-6F5D-4DB6-ADC4-C3A7BB02B2B8}"/>
          </ac:spMkLst>
        </pc:spChg>
        <pc:spChg chg="add del mod">
          <ac:chgData name="Sivakumar Balasubramanian" userId="658ab9e8bd9c46bf" providerId="LiveId" clId="{A5D45D33-5E54-4A13-9B2B-02269D669FE0}" dt="2022-01-04T03:03:04.970" v="7667" actId="16037"/>
          <ac:spMkLst>
            <pc:docMk/>
            <pc:sldMk cId="998581141" sldId="276"/>
            <ac:spMk id="3" creationId="{CD2A90C7-05E6-4B3E-8BFD-095685186936}"/>
          </ac:spMkLst>
        </pc:spChg>
        <pc:spChg chg="add del">
          <ac:chgData name="Sivakumar Balasubramanian" userId="658ab9e8bd9c46bf" providerId="LiveId" clId="{A5D45D33-5E54-4A13-9B2B-02269D669FE0}" dt="2022-01-03T08:28:38.108" v="6221"/>
          <ac:spMkLst>
            <pc:docMk/>
            <pc:sldMk cId="998581141" sldId="276"/>
            <ac:spMk id="5" creationId="{79467A78-CDF1-41FE-B1F6-B4FF11AEBCDD}"/>
          </ac:spMkLst>
        </pc:spChg>
        <pc:spChg chg="add del mod">
          <ac:chgData name="Sivakumar Balasubramanian" userId="658ab9e8bd9c46bf" providerId="LiveId" clId="{A5D45D33-5E54-4A13-9B2B-02269D669FE0}" dt="2022-01-03T12:49:21.312" v="6557" actId="478"/>
          <ac:spMkLst>
            <pc:docMk/>
            <pc:sldMk cId="998581141" sldId="276"/>
            <ac:spMk id="5" creationId="{DA37E774-ACB9-4A36-B3B3-1B298080714B}"/>
          </ac:spMkLst>
        </pc:spChg>
        <pc:spChg chg="add del mod">
          <ac:chgData name="Sivakumar Balasubramanian" userId="658ab9e8bd9c46bf" providerId="LiveId" clId="{A5D45D33-5E54-4A13-9B2B-02269D669FE0}" dt="2022-01-03T12:49:05.813" v="6555"/>
          <ac:spMkLst>
            <pc:docMk/>
            <pc:sldMk cId="998581141" sldId="276"/>
            <ac:spMk id="6" creationId="{1F9F236A-77F0-472D-942F-8741D9D78E35}"/>
          </ac:spMkLst>
        </pc:spChg>
        <pc:spChg chg="add del mod">
          <ac:chgData name="Sivakumar Balasubramanian" userId="658ab9e8bd9c46bf" providerId="LiveId" clId="{A5D45D33-5E54-4A13-9B2B-02269D669FE0}" dt="2022-01-03T12:49:30.396" v="6559" actId="478"/>
          <ac:spMkLst>
            <pc:docMk/>
            <pc:sldMk cId="998581141" sldId="276"/>
            <ac:spMk id="7" creationId="{41B807D7-7206-4273-9C88-9226F3E73000}"/>
          </ac:spMkLst>
        </pc:spChg>
        <pc:spChg chg="add del mod">
          <ac:chgData name="Sivakumar Balasubramanian" userId="658ab9e8bd9c46bf" providerId="LiveId" clId="{A5D45D33-5E54-4A13-9B2B-02269D669FE0}" dt="2022-01-03T12:49:28.036" v="6558" actId="478"/>
          <ac:spMkLst>
            <pc:docMk/>
            <pc:sldMk cId="998581141" sldId="276"/>
            <ac:spMk id="9" creationId="{00FD4D75-13A1-436C-BDBE-A3A00DEFC50B}"/>
          </ac:spMkLst>
        </pc:spChg>
        <pc:spChg chg="add del mod">
          <ac:chgData name="Sivakumar Balasubramanian" userId="658ab9e8bd9c46bf" providerId="LiveId" clId="{A5D45D33-5E54-4A13-9B2B-02269D669FE0}" dt="2022-01-03T08:33:57.290" v="6401" actId="478"/>
          <ac:spMkLst>
            <pc:docMk/>
            <pc:sldMk cId="998581141" sldId="276"/>
            <ac:spMk id="10" creationId="{869674FF-84BC-4A2F-AE61-9B3C0073CE24}"/>
          </ac:spMkLst>
        </pc:spChg>
        <pc:spChg chg="add del mod">
          <ac:chgData name="Sivakumar Balasubramanian" userId="658ab9e8bd9c46bf" providerId="LiveId" clId="{A5D45D33-5E54-4A13-9B2B-02269D669FE0}" dt="2022-01-03T12:48:46.350" v="6524" actId="478"/>
          <ac:spMkLst>
            <pc:docMk/>
            <pc:sldMk cId="998581141" sldId="276"/>
            <ac:spMk id="11" creationId="{46793FC5-DFC8-4B17-972F-0566FBC4187B}"/>
          </ac:spMkLst>
        </pc:spChg>
        <pc:spChg chg="add del mod">
          <ac:chgData name="Sivakumar Balasubramanian" userId="658ab9e8bd9c46bf" providerId="LiveId" clId="{A5D45D33-5E54-4A13-9B2B-02269D669FE0}" dt="2022-01-03T08:38:52.969" v="6416" actId="478"/>
          <ac:spMkLst>
            <pc:docMk/>
            <pc:sldMk cId="998581141" sldId="276"/>
            <ac:spMk id="12" creationId="{7156789A-F84B-4449-8275-36B40A3AEA22}"/>
          </ac:spMkLst>
        </pc:spChg>
        <pc:spChg chg="add del mod">
          <ac:chgData name="Sivakumar Balasubramanian" userId="658ab9e8bd9c46bf" providerId="LiveId" clId="{A5D45D33-5E54-4A13-9B2B-02269D669FE0}" dt="2022-01-03T12:49:28.036" v="6558" actId="478"/>
          <ac:spMkLst>
            <pc:docMk/>
            <pc:sldMk cId="998581141" sldId="276"/>
            <ac:spMk id="13" creationId="{AABE2FB4-FFF0-454D-815E-1DBC20CB0B8E}"/>
          </ac:spMkLst>
        </pc:spChg>
        <pc:spChg chg="add del mod">
          <ac:chgData name="Sivakumar Balasubramanian" userId="658ab9e8bd9c46bf" providerId="LiveId" clId="{A5D45D33-5E54-4A13-9B2B-02269D669FE0}" dt="2022-01-03T12:49:28.036" v="6558" actId="478"/>
          <ac:spMkLst>
            <pc:docMk/>
            <pc:sldMk cId="998581141" sldId="276"/>
            <ac:spMk id="14" creationId="{3266AACD-6ED1-4ECE-B386-4B8FC43CC9F1}"/>
          </ac:spMkLst>
        </pc:spChg>
        <pc:spChg chg="add del mod">
          <ac:chgData name="Sivakumar Balasubramanian" userId="658ab9e8bd9c46bf" providerId="LiveId" clId="{A5D45D33-5E54-4A13-9B2B-02269D669FE0}" dt="2022-01-03T12:49:28.036" v="6558" actId="478"/>
          <ac:spMkLst>
            <pc:docMk/>
            <pc:sldMk cId="998581141" sldId="276"/>
            <ac:spMk id="15" creationId="{567B4F52-A035-49CA-9A26-2356DFC59331}"/>
          </ac:spMkLst>
        </pc:spChg>
      </pc:sldChg>
      <pc:sldChg chg="addSp delSp modSp add del mod">
        <pc:chgData name="Sivakumar Balasubramanian" userId="658ab9e8bd9c46bf" providerId="LiveId" clId="{A5D45D33-5E54-4A13-9B2B-02269D669FE0}" dt="2022-01-03T16:03:49.701" v="7647" actId="47"/>
        <pc:sldMkLst>
          <pc:docMk/>
          <pc:sldMk cId="2955563317" sldId="277"/>
        </pc:sldMkLst>
        <pc:spChg chg="del">
          <ac:chgData name="Sivakumar Balasubramanian" userId="658ab9e8bd9c46bf" providerId="LiveId" clId="{A5D45D33-5E54-4A13-9B2B-02269D669FE0}" dt="2022-01-03T12:40:05.071" v="6508" actId="478"/>
          <ac:spMkLst>
            <pc:docMk/>
            <pc:sldMk cId="2955563317" sldId="277"/>
            <ac:spMk id="3" creationId="{CD2A90C7-05E6-4B3E-8BFD-095685186936}"/>
          </ac:spMkLst>
        </pc:spChg>
        <pc:spChg chg="add del mod">
          <ac:chgData name="Sivakumar Balasubramanian" userId="658ab9e8bd9c46bf" providerId="LiveId" clId="{A5D45D33-5E54-4A13-9B2B-02269D669FE0}" dt="2022-01-03T12:40:09.120" v="6510" actId="478"/>
          <ac:spMkLst>
            <pc:docMk/>
            <pc:sldMk cId="2955563317" sldId="277"/>
            <ac:spMk id="5" creationId="{505CD40C-31FF-4428-BA2C-BFEE7EC3A289}"/>
          </ac:spMkLst>
        </pc:spChg>
        <pc:spChg chg="mod">
          <ac:chgData name="Sivakumar Balasubramanian" userId="658ab9e8bd9c46bf" providerId="LiveId" clId="{A5D45D33-5E54-4A13-9B2B-02269D669FE0}" dt="2022-01-03T12:40:18.459" v="6520" actId="20577"/>
          <ac:spMkLst>
            <pc:docMk/>
            <pc:sldMk cId="2955563317" sldId="277"/>
            <ac:spMk id="6" creationId="{1F9F236A-77F0-472D-942F-8741D9D78E35}"/>
          </ac:spMkLst>
        </pc:spChg>
        <pc:spChg chg="del mod">
          <ac:chgData name="Sivakumar Balasubramanian" userId="658ab9e8bd9c46bf" providerId="LiveId" clId="{A5D45D33-5E54-4A13-9B2B-02269D669FE0}" dt="2022-01-03T12:40:21.542" v="6521" actId="478"/>
          <ac:spMkLst>
            <pc:docMk/>
            <pc:sldMk cId="2955563317" sldId="277"/>
            <ac:spMk id="7" creationId="{41B807D7-7206-4273-9C88-9226F3E73000}"/>
          </ac:spMkLst>
        </pc:spChg>
        <pc:spChg chg="del">
          <ac:chgData name="Sivakumar Balasubramanian" userId="658ab9e8bd9c46bf" providerId="LiveId" clId="{A5D45D33-5E54-4A13-9B2B-02269D669FE0}" dt="2022-01-03T12:40:24.690" v="6522" actId="478"/>
          <ac:spMkLst>
            <pc:docMk/>
            <pc:sldMk cId="2955563317" sldId="277"/>
            <ac:spMk id="9" creationId="{00FD4D75-13A1-436C-BDBE-A3A00DEFC50B}"/>
          </ac:spMkLst>
        </pc:spChg>
        <pc:spChg chg="del">
          <ac:chgData name="Sivakumar Balasubramanian" userId="658ab9e8bd9c46bf" providerId="LiveId" clId="{A5D45D33-5E54-4A13-9B2B-02269D669FE0}" dt="2022-01-03T12:40:02.935" v="6507" actId="478"/>
          <ac:spMkLst>
            <pc:docMk/>
            <pc:sldMk cId="2955563317" sldId="277"/>
            <ac:spMk id="11" creationId="{46793FC5-DFC8-4B17-972F-0566FBC4187B}"/>
          </ac:spMkLst>
        </pc:spChg>
        <pc:spChg chg="del">
          <ac:chgData name="Sivakumar Balasubramanian" userId="658ab9e8bd9c46bf" providerId="LiveId" clId="{A5D45D33-5E54-4A13-9B2B-02269D669FE0}" dt="2022-01-03T12:40:24.690" v="6522" actId="478"/>
          <ac:spMkLst>
            <pc:docMk/>
            <pc:sldMk cId="2955563317" sldId="277"/>
            <ac:spMk id="13" creationId="{AABE2FB4-FFF0-454D-815E-1DBC20CB0B8E}"/>
          </ac:spMkLst>
        </pc:spChg>
        <pc:spChg chg="del">
          <ac:chgData name="Sivakumar Balasubramanian" userId="658ab9e8bd9c46bf" providerId="LiveId" clId="{A5D45D33-5E54-4A13-9B2B-02269D669FE0}" dt="2022-01-03T12:40:24.690" v="6522" actId="478"/>
          <ac:spMkLst>
            <pc:docMk/>
            <pc:sldMk cId="2955563317" sldId="277"/>
            <ac:spMk id="14" creationId="{3266AACD-6ED1-4ECE-B386-4B8FC43CC9F1}"/>
          </ac:spMkLst>
        </pc:spChg>
        <pc:spChg chg="del">
          <ac:chgData name="Sivakumar Balasubramanian" userId="658ab9e8bd9c46bf" providerId="LiveId" clId="{A5D45D33-5E54-4A13-9B2B-02269D669FE0}" dt="2022-01-03T12:40:24.690" v="6522" actId="478"/>
          <ac:spMkLst>
            <pc:docMk/>
            <pc:sldMk cId="2955563317" sldId="277"/>
            <ac:spMk id="15" creationId="{567B4F52-A035-49CA-9A26-2356DFC59331}"/>
          </ac:spMkLst>
        </pc:spChg>
      </pc:sldChg>
      <pc:sldChg chg="add del">
        <pc:chgData name="Sivakumar Balasubramanian" userId="658ab9e8bd9c46bf" providerId="LiveId" clId="{A5D45D33-5E54-4A13-9B2B-02269D669FE0}" dt="2022-01-04T03:03:06.158" v="7669" actId="2696"/>
        <pc:sldMkLst>
          <pc:docMk/>
          <pc:sldMk cId="2628359892" sldId="278"/>
        </pc:sldMkLst>
      </pc:sldChg>
      <pc:sldChg chg="modSp add mod">
        <pc:chgData name="Sivakumar Balasubramanian" userId="658ab9e8bd9c46bf" providerId="LiveId" clId="{A5D45D33-5E54-4A13-9B2B-02269D669FE0}" dt="2022-01-04T03:00:27.478" v="7653"/>
        <pc:sldMkLst>
          <pc:docMk/>
          <pc:sldMk cId="3372287538" sldId="279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372287538" sldId="279"/>
            <ac:spMk id="2" creationId="{2597FB81-6F5D-4DB6-ADC4-C3A7BB02B2B8}"/>
          </ac:spMkLst>
        </pc:spChg>
        <pc:spChg chg="mod">
          <ac:chgData name="Sivakumar Balasubramanian" userId="658ab9e8bd9c46bf" providerId="LiveId" clId="{A5D45D33-5E54-4A13-9B2B-02269D669FE0}" dt="2022-01-03T14:13:01.800" v="7617" actId="20577"/>
          <ac:spMkLst>
            <pc:docMk/>
            <pc:sldMk cId="3372287538" sldId="279"/>
            <ac:spMk id="3" creationId="{CD2A90C7-05E6-4B3E-8BFD-095685186936}"/>
          </ac:spMkLst>
        </pc:spChg>
      </pc:sldChg>
      <pc:sldChg chg="addSp delSp modSp add del mod">
        <pc:chgData name="Sivakumar Balasubramanian" userId="658ab9e8bd9c46bf" providerId="LiveId" clId="{A5D45D33-5E54-4A13-9B2B-02269D669FE0}" dt="2022-01-04T03:03:06.158" v="7669" actId="2696"/>
        <pc:sldMkLst>
          <pc:docMk/>
          <pc:sldMk cId="3663263966" sldId="280"/>
        </pc:sldMkLst>
        <pc:spChg chg="mod">
          <ac:chgData name="Sivakumar Balasubramanian" userId="658ab9e8bd9c46bf" providerId="LiveId" clId="{A5D45D33-5E54-4A13-9B2B-02269D669FE0}" dt="2022-01-03T16:03:38.902" v="7646" actId="20577"/>
          <ac:spMkLst>
            <pc:docMk/>
            <pc:sldMk cId="3663263966" sldId="280"/>
            <ac:spMk id="2" creationId="{2597FB81-6F5D-4DB6-ADC4-C3A7BB02B2B8}"/>
          </ac:spMkLst>
        </pc:spChg>
        <pc:spChg chg="del">
          <ac:chgData name="Sivakumar Balasubramanian" userId="658ab9e8bd9c46bf" providerId="LiveId" clId="{A5D45D33-5E54-4A13-9B2B-02269D669FE0}" dt="2022-01-03T15:41:54.326" v="7619" actId="478"/>
          <ac:spMkLst>
            <pc:docMk/>
            <pc:sldMk cId="3663263966" sldId="280"/>
            <ac:spMk id="3" creationId="{CD2A90C7-05E6-4B3E-8BFD-095685186936}"/>
          </ac:spMkLst>
        </pc:spChg>
        <pc:spChg chg="add mod">
          <ac:chgData name="Sivakumar Balasubramanian" userId="658ab9e8bd9c46bf" providerId="LiveId" clId="{A5D45D33-5E54-4A13-9B2B-02269D669FE0}" dt="2022-01-03T15:41:54.326" v="7619" actId="478"/>
          <ac:spMkLst>
            <pc:docMk/>
            <pc:sldMk cId="3663263966" sldId="280"/>
            <ac:spMk id="5" creationId="{1257FEA6-2FE6-49C4-90A1-92C9CC201C93}"/>
          </ac:spMkLst>
        </pc:spChg>
      </pc:sldChg>
      <pc:sldChg chg="addSp delSp modSp new mod">
        <pc:chgData name="Sivakumar Balasubramanian" userId="658ab9e8bd9c46bf" providerId="LiveId" clId="{A5D45D33-5E54-4A13-9B2B-02269D669FE0}" dt="2022-01-07T02:17:48.654" v="9196" actId="21"/>
        <pc:sldMkLst>
          <pc:docMk/>
          <pc:sldMk cId="4168846929" sldId="280"/>
        </pc:sldMkLst>
        <pc:spChg chg="mod">
          <ac:chgData name="Sivakumar Balasubramanian" userId="658ab9e8bd9c46bf" providerId="LiveId" clId="{A5D45D33-5E54-4A13-9B2B-02269D669FE0}" dt="2022-01-06T01:18:29.018" v="7721" actId="20577"/>
          <ac:spMkLst>
            <pc:docMk/>
            <pc:sldMk cId="4168846929" sldId="280"/>
            <ac:spMk id="2" creationId="{C27E12F7-7CE8-45EF-BFF1-22C0AD643664}"/>
          </ac:spMkLst>
        </pc:spChg>
        <pc:spChg chg="del mod">
          <ac:chgData name="Sivakumar Balasubramanian" userId="658ab9e8bd9c46bf" providerId="LiveId" clId="{A5D45D33-5E54-4A13-9B2B-02269D669FE0}" dt="2022-01-06T01:32:24.569" v="7800" actId="478"/>
          <ac:spMkLst>
            <pc:docMk/>
            <pc:sldMk cId="4168846929" sldId="280"/>
            <ac:spMk id="3" creationId="{8FAB6FC7-AE27-4AEF-BEA6-6CD5ACCBF579}"/>
          </ac:spMkLst>
        </pc:spChg>
        <pc:spChg chg="add del mod">
          <ac:chgData name="Sivakumar Balasubramanian" userId="658ab9e8bd9c46bf" providerId="LiveId" clId="{A5D45D33-5E54-4A13-9B2B-02269D669FE0}" dt="2022-01-06T01:28:07.378" v="7727" actId="767"/>
          <ac:spMkLst>
            <pc:docMk/>
            <pc:sldMk cId="4168846929" sldId="280"/>
            <ac:spMk id="4" creationId="{66D29F15-B212-4154-B685-4A76A57A4895}"/>
          </ac:spMkLst>
        </pc:spChg>
        <pc:spChg chg="add mod">
          <ac:chgData name="Sivakumar Balasubramanian" userId="658ab9e8bd9c46bf" providerId="LiveId" clId="{A5D45D33-5E54-4A13-9B2B-02269D669FE0}" dt="2022-01-06T01:30:53.728" v="7773" actId="1076"/>
          <ac:spMkLst>
            <pc:docMk/>
            <pc:sldMk cId="4168846929" sldId="280"/>
            <ac:spMk id="4" creationId="{8CA8CE50-79B2-434F-B8E8-6627149A0D52}"/>
          </ac:spMkLst>
        </pc:spChg>
        <pc:spChg chg="add mod">
          <ac:chgData name="Sivakumar Balasubramanian" userId="658ab9e8bd9c46bf" providerId="LiveId" clId="{A5D45D33-5E54-4A13-9B2B-02269D669FE0}" dt="2022-01-06T01:29:32.929" v="7756" actId="1076"/>
          <ac:spMkLst>
            <pc:docMk/>
            <pc:sldMk cId="4168846929" sldId="280"/>
            <ac:spMk id="5" creationId="{DDE14F21-1E54-486A-8945-9B34F17134D1}"/>
          </ac:spMkLst>
        </pc:spChg>
        <pc:spChg chg="add del mod">
          <ac:chgData name="Sivakumar Balasubramanian" userId="658ab9e8bd9c46bf" providerId="LiveId" clId="{A5D45D33-5E54-4A13-9B2B-02269D669FE0}" dt="2022-01-06T01:28:42.889" v="7735" actId="767"/>
          <ac:spMkLst>
            <pc:docMk/>
            <pc:sldMk cId="4168846929" sldId="280"/>
            <ac:spMk id="6" creationId="{4CD2F76C-BFFA-4F87-81F4-C084D26107AC}"/>
          </ac:spMkLst>
        </pc:spChg>
        <pc:spChg chg="add mod">
          <ac:chgData name="Sivakumar Balasubramanian" userId="658ab9e8bd9c46bf" providerId="LiveId" clId="{A5D45D33-5E54-4A13-9B2B-02269D669FE0}" dt="2022-01-06T01:31:41.089" v="7790" actId="1076"/>
          <ac:spMkLst>
            <pc:docMk/>
            <pc:sldMk cId="4168846929" sldId="280"/>
            <ac:spMk id="7" creationId="{EEF5AA85-2C37-4322-A6CA-4DC6F642B8B1}"/>
          </ac:spMkLst>
        </pc:spChg>
        <pc:spChg chg="add mod">
          <ac:chgData name="Sivakumar Balasubramanian" userId="658ab9e8bd9c46bf" providerId="LiveId" clId="{A5D45D33-5E54-4A13-9B2B-02269D669FE0}" dt="2022-01-06T01:31:49.449" v="7792" actId="20577"/>
          <ac:spMkLst>
            <pc:docMk/>
            <pc:sldMk cId="4168846929" sldId="280"/>
            <ac:spMk id="10" creationId="{7078B3B5-5557-402E-9A79-9DE234B6DECF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1" creationId="{DC68D3C8-1B12-46F7-9E66-827CDAA9B9E4}"/>
          </ac:spMkLst>
        </pc:spChg>
        <pc:spChg chg="add del">
          <ac:chgData name="Sivakumar Balasubramanian" userId="658ab9e8bd9c46bf" providerId="LiveId" clId="{A5D45D33-5E54-4A13-9B2B-02269D669FE0}" dt="2022-01-06T01:33:27.388" v="7823"/>
          <ac:spMkLst>
            <pc:docMk/>
            <pc:sldMk cId="4168846929" sldId="280"/>
            <ac:spMk id="13" creationId="{04E5AC88-109B-404E-BBE8-ED59B27B00B7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4" creationId="{EBFC5BEA-1C80-4B49-82A3-8CC8728C928E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5" creationId="{78F23D00-2E9A-4EFE-87DB-A31ED9430B7C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6" creationId="{B6298A4B-7164-4BB9-BAE9-0DEEB77959BF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7" creationId="{256528A0-EFA0-4397-87D5-F3EDF9C49E40}"/>
          </ac:spMkLst>
        </pc:spChg>
        <pc:spChg chg="add del mod">
          <ac:chgData name="Sivakumar Balasubramanian" userId="658ab9e8bd9c46bf" providerId="LiveId" clId="{A5D45D33-5E54-4A13-9B2B-02269D669FE0}" dt="2022-01-06T01:35:59.379" v="7955" actId="478"/>
          <ac:spMkLst>
            <pc:docMk/>
            <pc:sldMk cId="4168846929" sldId="280"/>
            <ac:spMk id="18" creationId="{03D3AC51-F2C5-4FC9-9303-B8E64B59960D}"/>
          </ac:spMkLst>
        </pc:spChg>
        <pc:spChg chg="add mod">
          <ac:chgData name="Sivakumar Balasubramanian" userId="658ab9e8bd9c46bf" providerId="LiveId" clId="{A5D45D33-5E54-4A13-9B2B-02269D669FE0}" dt="2022-01-06T01:35:36.819" v="7943" actId="1076"/>
          <ac:spMkLst>
            <pc:docMk/>
            <pc:sldMk cId="4168846929" sldId="280"/>
            <ac:spMk id="19" creationId="{DE6260B0-F8AA-4640-A678-929435E04889}"/>
          </ac:spMkLst>
        </pc:spChg>
        <pc:spChg chg="add mod">
          <ac:chgData name="Sivakumar Balasubramanian" userId="658ab9e8bd9c46bf" providerId="LiveId" clId="{A5D45D33-5E54-4A13-9B2B-02269D669FE0}" dt="2022-01-06T01:35:50.778" v="7952" actId="571"/>
          <ac:spMkLst>
            <pc:docMk/>
            <pc:sldMk cId="4168846929" sldId="280"/>
            <ac:spMk id="20" creationId="{49BBA65B-223D-4950-96E0-3974D5E4A585}"/>
          </ac:spMkLst>
        </pc:spChg>
        <pc:spChg chg="add mod">
          <ac:chgData name="Sivakumar Balasubramanian" userId="658ab9e8bd9c46bf" providerId="LiveId" clId="{A5D45D33-5E54-4A13-9B2B-02269D669FE0}" dt="2022-01-06T05:29:12.609" v="8096" actId="164"/>
          <ac:spMkLst>
            <pc:docMk/>
            <pc:sldMk cId="4168846929" sldId="280"/>
            <ac:spMk id="25" creationId="{26B59746-0D17-42EE-82E6-34E497401FF6}"/>
          </ac:spMkLst>
        </pc:spChg>
        <pc:grpChg chg="add mod">
          <ac:chgData name="Sivakumar Balasubramanian" userId="658ab9e8bd9c46bf" providerId="LiveId" clId="{A5D45D33-5E54-4A13-9B2B-02269D669FE0}" dt="2022-01-06T05:29:12.609" v="8096" actId="164"/>
          <ac:grpSpMkLst>
            <pc:docMk/>
            <pc:sldMk cId="4168846929" sldId="280"/>
            <ac:grpSpMk id="26" creationId="{8FBE8A05-0909-45FD-AF28-757FC0844BFC}"/>
          </ac:grpSpMkLst>
        </pc:grpChg>
        <pc:picChg chg="add del mod">
          <ac:chgData name="Sivakumar Balasubramanian" userId="658ab9e8bd9c46bf" providerId="LiveId" clId="{A5D45D33-5E54-4A13-9B2B-02269D669FE0}" dt="2022-01-07T02:17:48.654" v="9196" actId="21"/>
          <ac:picMkLst>
            <pc:docMk/>
            <pc:sldMk cId="4168846929" sldId="280"/>
            <ac:picMk id="20" creationId="{B000B9BD-A7E7-4DA2-83F5-320EF1A0AF04}"/>
          </ac:picMkLst>
        </pc:picChg>
        <pc:picChg chg="add del mod">
          <ac:chgData name="Sivakumar Balasubramanian" userId="658ab9e8bd9c46bf" providerId="LiveId" clId="{A5D45D33-5E54-4A13-9B2B-02269D669FE0}" dt="2022-01-06T05:27:55.147" v="8031" actId="478"/>
          <ac:picMkLst>
            <pc:docMk/>
            <pc:sldMk cId="4168846929" sldId="280"/>
            <ac:picMk id="22" creationId="{D2CC1DA1-ECE2-4999-B311-8BF72A362448}"/>
          </ac:picMkLst>
        </pc:picChg>
        <pc:picChg chg="add del mod">
          <ac:chgData name="Sivakumar Balasubramanian" userId="658ab9e8bd9c46bf" providerId="LiveId" clId="{A5D45D33-5E54-4A13-9B2B-02269D669FE0}" dt="2022-01-06T05:29:12.609" v="8096" actId="164"/>
          <ac:picMkLst>
            <pc:docMk/>
            <pc:sldMk cId="4168846929" sldId="280"/>
            <ac:picMk id="24" creationId="{A79C7F10-4802-4E85-8D82-E1B6B210D437}"/>
          </ac:picMkLst>
        </pc:picChg>
        <pc:cxnChg chg="add mod">
          <ac:chgData name="Sivakumar Balasubramanian" userId="658ab9e8bd9c46bf" providerId="LiveId" clId="{A5D45D33-5E54-4A13-9B2B-02269D669FE0}" dt="2022-01-06T01:30:13.099" v="7757" actId="571"/>
          <ac:cxnSpMkLst>
            <pc:docMk/>
            <pc:sldMk cId="4168846929" sldId="280"/>
            <ac:cxnSpMk id="6" creationId="{1299C2C2-6760-4E73-B405-912404E547F1}"/>
          </ac:cxnSpMkLst>
        </pc:cxnChg>
        <pc:cxnChg chg="add mod">
          <ac:chgData name="Sivakumar Balasubramanian" userId="658ab9e8bd9c46bf" providerId="LiveId" clId="{A5D45D33-5E54-4A13-9B2B-02269D669FE0}" dt="2022-01-06T01:29:32.929" v="7756" actId="1076"/>
          <ac:cxnSpMkLst>
            <pc:docMk/>
            <pc:sldMk cId="4168846929" sldId="280"/>
            <ac:cxnSpMk id="8" creationId="{649E8BBE-1493-4E3C-B70A-F27E8B1098BC}"/>
          </ac:cxnSpMkLst>
        </pc:cxnChg>
        <pc:cxnChg chg="add mod">
          <ac:chgData name="Sivakumar Balasubramanian" userId="658ab9e8bd9c46bf" providerId="LiveId" clId="{A5D45D33-5E54-4A13-9B2B-02269D669FE0}" dt="2022-01-06T01:30:59.218" v="7774" actId="571"/>
          <ac:cxnSpMkLst>
            <pc:docMk/>
            <pc:sldMk cId="4168846929" sldId="280"/>
            <ac:cxnSpMk id="9" creationId="{F5C41346-DCA5-4227-9B10-9F0742F53043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7T02:18:06.963" v="9202" actId="478"/>
        <pc:sldMkLst>
          <pc:docMk/>
          <pc:sldMk cId="3441532344" sldId="281"/>
        </pc:sldMkLst>
        <pc:spChg chg="add mod">
          <ac:chgData name="Sivakumar Balasubramanian" userId="658ab9e8bd9c46bf" providerId="LiveId" clId="{A5D45D33-5E54-4A13-9B2B-02269D669FE0}" dt="2022-01-06T05:31:14.959" v="8115" actId="1076"/>
          <ac:spMkLst>
            <pc:docMk/>
            <pc:sldMk cId="3441532344" sldId="281"/>
            <ac:spMk id="3" creationId="{05D44CC8-32BA-415E-82FD-741E945DA453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4" creationId="{8CA8CE50-79B2-434F-B8E8-6627149A0D52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5" creationId="{DDE14F21-1E54-486A-8945-9B34F17134D1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7" creationId="{EEF5AA85-2C37-4322-A6CA-4DC6F642B8B1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10" creationId="{7078B3B5-5557-402E-9A79-9DE234B6DECF}"/>
          </ac:spMkLst>
        </pc:spChg>
        <pc:spChg chg="del">
          <ac:chgData name="Sivakumar Balasubramanian" userId="658ab9e8bd9c46bf" providerId="LiveId" clId="{A5D45D33-5E54-4A13-9B2B-02269D669FE0}" dt="2022-01-06T01:36:14.809" v="7959" actId="478"/>
          <ac:spMkLst>
            <pc:docMk/>
            <pc:sldMk cId="3441532344" sldId="281"/>
            <ac:spMk id="11" creationId="{DC68D3C8-1B12-46F7-9E66-827CDAA9B9E4}"/>
          </ac:spMkLst>
        </pc:spChg>
        <pc:spChg chg="del">
          <ac:chgData name="Sivakumar Balasubramanian" userId="658ab9e8bd9c46bf" providerId="LiveId" clId="{A5D45D33-5E54-4A13-9B2B-02269D669FE0}" dt="2022-01-06T01:36:12.229" v="7958" actId="478"/>
          <ac:spMkLst>
            <pc:docMk/>
            <pc:sldMk cId="3441532344" sldId="281"/>
            <ac:spMk id="14" creationId="{EBFC5BEA-1C80-4B49-82A3-8CC8728C928E}"/>
          </ac:spMkLst>
        </pc:spChg>
        <pc:spChg chg="del">
          <ac:chgData name="Sivakumar Balasubramanian" userId="658ab9e8bd9c46bf" providerId="LiveId" clId="{A5D45D33-5E54-4A13-9B2B-02269D669FE0}" dt="2022-01-06T01:36:12.229" v="7958" actId="478"/>
          <ac:spMkLst>
            <pc:docMk/>
            <pc:sldMk cId="3441532344" sldId="281"/>
            <ac:spMk id="15" creationId="{78F23D00-2E9A-4EFE-87DB-A31ED9430B7C}"/>
          </ac:spMkLst>
        </pc:spChg>
        <pc:spChg chg="del">
          <ac:chgData name="Sivakumar Balasubramanian" userId="658ab9e8bd9c46bf" providerId="LiveId" clId="{A5D45D33-5E54-4A13-9B2B-02269D669FE0}" dt="2022-01-06T01:36:12.229" v="7958" actId="478"/>
          <ac:spMkLst>
            <pc:docMk/>
            <pc:sldMk cId="3441532344" sldId="281"/>
            <ac:spMk id="16" creationId="{B6298A4B-7164-4BB9-BAE9-0DEEB77959BF}"/>
          </ac:spMkLst>
        </pc:spChg>
        <pc:spChg chg="del">
          <ac:chgData name="Sivakumar Balasubramanian" userId="658ab9e8bd9c46bf" providerId="LiveId" clId="{A5D45D33-5E54-4A13-9B2B-02269D669FE0}" dt="2022-01-06T01:36:12.229" v="7958" actId="478"/>
          <ac:spMkLst>
            <pc:docMk/>
            <pc:sldMk cId="3441532344" sldId="281"/>
            <ac:spMk id="17" creationId="{256528A0-EFA0-4397-87D5-F3EDF9C49E40}"/>
          </ac:spMkLst>
        </pc:spChg>
        <pc:spChg chg="add mod">
          <ac:chgData name="Sivakumar Balasubramanian" userId="658ab9e8bd9c46bf" providerId="LiveId" clId="{A5D45D33-5E54-4A13-9B2B-02269D669FE0}" dt="2022-01-06T05:31:14.959" v="8115" actId="1076"/>
          <ac:spMkLst>
            <pc:docMk/>
            <pc:sldMk cId="3441532344" sldId="281"/>
            <ac:spMk id="18" creationId="{D463C8F6-999B-411C-932B-81038153F519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19" creationId="{DE6260B0-F8AA-4640-A678-929435E04889}"/>
          </ac:spMkLst>
        </pc:spChg>
        <pc:spChg chg="add mod">
          <ac:chgData name="Sivakumar Balasubramanian" userId="658ab9e8bd9c46bf" providerId="LiveId" clId="{A5D45D33-5E54-4A13-9B2B-02269D669FE0}" dt="2022-01-06T05:31:14.959" v="8115" actId="1076"/>
          <ac:spMkLst>
            <pc:docMk/>
            <pc:sldMk cId="3441532344" sldId="281"/>
            <ac:spMk id="20" creationId="{893F209D-EBCC-4A29-86CF-C59E5CFFB611}"/>
          </ac:spMkLst>
        </pc:spChg>
        <pc:spChg chg="add mod topLvl">
          <ac:chgData name="Sivakumar Balasubramanian" userId="658ab9e8bd9c46bf" providerId="LiveId" clId="{A5D45D33-5E54-4A13-9B2B-02269D669FE0}" dt="2022-01-07T02:16:29.971" v="9182" actId="165"/>
          <ac:spMkLst>
            <pc:docMk/>
            <pc:sldMk cId="3441532344" sldId="281"/>
            <ac:spMk id="23" creationId="{9B98ADC5-08E8-4A5E-988F-CF46EC8A983C}"/>
          </ac:spMkLst>
        </pc:spChg>
        <pc:grpChg chg="add del mod">
          <ac:chgData name="Sivakumar Balasubramanian" userId="658ab9e8bd9c46bf" providerId="LiveId" clId="{A5D45D33-5E54-4A13-9B2B-02269D669FE0}" dt="2022-01-07T02:16:29.971" v="9182" actId="165"/>
          <ac:grpSpMkLst>
            <pc:docMk/>
            <pc:sldMk cId="3441532344" sldId="281"/>
            <ac:grpSpMk id="24" creationId="{9E1E6607-15D0-401B-BDB1-8DB0D01F36AC}"/>
          </ac:grpSpMkLst>
        </pc:grpChg>
        <pc:picChg chg="add del mod ord">
          <ac:chgData name="Sivakumar Balasubramanian" userId="658ab9e8bd9c46bf" providerId="LiveId" clId="{A5D45D33-5E54-4A13-9B2B-02269D669FE0}" dt="2022-01-07T02:18:06.963" v="9202" actId="478"/>
          <ac:picMkLst>
            <pc:docMk/>
            <pc:sldMk cId="3441532344" sldId="281"/>
            <ac:picMk id="12" creationId="{B19452C7-515F-4882-B123-0CC23FAAAE3F}"/>
          </ac:picMkLst>
        </pc:picChg>
        <pc:picChg chg="add del mod">
          <ac:chgData name="Sivakumar Balasubramanian" userId="658ab9e8bd9c46bf" providerId="LiveId" clId="{A5D45D33-5E54-4A13-9B2B-02269D669FE0}" dt="2022-01-07T02:18:06.440" v="9201"/>
          <ac:picMkLst>
            <pc:docMk/>
            <pc:sldMk cId="3441532344" sldId="281"/>
            <ac:picMk id="21" creationId="{6DA60E2A-D4EC-420B-BAC8-E88CC6F681F4}"/>
          </ac:picMkLst>
        </pc:picChg>
        <pc:picChg chg="add del mod topLvl">
          <ac:chgData name="Sivakumar Balasubramanian" userId="658ab9e8bd9c46bf" providerId="LiveId" clId="{A5D45D33-5E54-4A13-9B2B-02269D669FE0}" dt="2022-01-07T02:16:31.817" v="9183" actId="478"/>
          <ac:picMkLst>
            <pc:docMk/>
            <pc:sldMk cId="3441532344" sldId="281"/>
            <ac:picMk id="22" creationId="{3E62CF69-3B7D-4889-B30F-528A30A6C3D2}"/>
          </ac:picMkLst>
        </pc:picChg>
        <pc:cxnChg chg="mod">
          <ac:chgData name="Sivakumar Balasubramanian" userId="658ab9e8bd9c46bf" providerId="LiveId" clId="{A5D45D33-5E54-4A13-9B2B-02269D669FE0}" dt="2022-01-06T05:29:38.199" v="8102" actId="1076"/>
          <ac:cxnSpMkLst>
            <pc:docMk/>
            <pc:sldMk cId="3441532344" sldId="281"/>
            <ac:cxnSpMk id="6" creationId="{1299C2C2-6760-4E73-B405-912404E547F1}"/>
          </ac:cxnSpMkLst>
        </pc:cxnChg>
        <pc:cxnChg chg="mod">
          <ac:chgData name="Sivakumar Balasubramanian" userId="658ab9e8bd9c46bf" providerId="LiveId" clId="{A5D45D33-5E54-4A13-9B2B-02269D669FE0}" dt="2022-01-06T05:29:38.199" v="8102" actId="1076"/>
          <ac:cxnSpMkLst>
            <pc:docMk/>
            <pc:sldMk cId="3441532344" sldId="281"/>
            <ac:cxnSpMk id="8" creationId="{649E8BBE-1493-4E3C-B70A-F27E8B1098BC}"/>
          </ac:cxnSpMkLst>
        </pc:cxnChg>
        <pc:cxnChg chg="mod">
          <ac:chgData name="Sivakumar Balasubramanian" userId="658ab9e8bd9c46bf" providerId="LiveId" clId="{A5D45D33-5E54-4A13-9B2B-02269D669FE0}" dt="2022-01-06T05:29:38.199" v="8102" actId="1076"/>
          <ac:cxnSpMkLst>
            <pc:docMk/>
            <pc:sldMk cId="3441532344" sldId="281"/>
            <ac:cxnSpMk id="9" creationId="{F5C41346-DCA5-4227-9B10-9F0742F53043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7T02:19:43.779" v="9207" actId="962"/>
        <pc:sldMkLst>
          <pc:docMk/>
          <pc:sldMk cId="3546547587" sldId="282"/>
        </pc:sldMkLst>
        <pc:spChg chg="del mod">
          <ac:chgData name="Sivakumar Balasubramanian" userId="658ab9e8bd9c46bf" providerId="LiveId" clId="{A5D45D33-5E54-4A13-9B2B-02269D669FE0}" dt="2022-01-06T08:39:21.668" v="8130" actId="478"/>
          <ac:spMkLst>
            <pc:docMk/>
            <pc:sldMk cId="3546547587" sldId="282"/>
            <ac:spMk id="3" creationId="{05D44CC8-32BA-415E-82FD-741E945DA453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4" creationId="{8CA8CE50-79B2-434F-B8E8-6627149A0D52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5" creationId="{DDE14F21-1E54-486A-8945-9B34F17134D1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7" creationId="{EEF5AA85-2C37-4322-A6CA-4DC6F642B8B1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10" creationId="{7078B3B5-5557-402E-9A79-9DE234B6DECF}"/>
          </ac:spMkLst>
        </pc:spChg>
        <pc:spChg chg="mod">
          <ac:chgData name="Sivakumar Balasubramanian" userId="658ab9e8bd9c46bf" providerId="LiveId" clId="{A5D45D33-5E54-4A13-9B2B-02269D669FE0}" dt="2022-01-06T08:39:36.011" v="8134" actId="403"/>
          <ac:spMkLst>
            <pc:docMk/>
            <pc:sldMk cId="3546547587" sldId="282"/>
            <ac:spMk id="18" creationId="{D463C8F6-999B-411C-932B-81038153F519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19" creationId="{DE6260B0-F8AA-4640-A678-929435E04889}"/>
          </ac:spMkLst>
        </pc:spChg>
        <pc:spChg chg="mod">
          <ac:chgData name="Sivakumar Balasubramanian" userId="658ab9e8bd9c46bf" providerId="LiveId" clId="{A5D45D33-5E54-4A13-9B2B-02269D669FE0}" dt="2022-01-06T08:39:36.011" v="8134" actId="403"/>
          <ac:spMkLst>
            <pc:docMk/>
            <pc:sldMk cId="3546547587" sldId="282"/>
            <ac:spMk id="20" creationId="{893F209D-EBCC-4A29-86CF-C59E5CFFB611}"/>
          </ac:spMkLst>
        </pc:spChg>
        <pc:grpChg chg="add mod">
          <ac:chgData name="Sivakumar Balasubramanian" userId="658ab9e8bd9c46bf" providerId="LiveId" clId="{A5D45D33-5E54-4A13-9B2B-02269D669FE0}" dt="2022-01-06T08:39:40.104" v="8135" actId="1076"/>
          <ac:grpSpMkLst>
            <pc:docMk/>
            <pc:sldMk cId="3546547587" sldId="282"/>
            <ac:grpSpMk id="13" creationId="{2EB5A9BD-DBC9-48F3-A3A4-32D39640A4D4}"/>
          </ac:grpSpMkLst>
        </pc:grpChg>
        <pc:grpChg chg="del">
          <ac:chgData name="Sivakumar Balasubramanian" userId="658ab9e8bd9c46bf" providerId="LiveId" clId="{A5D45D33-5E54-4A13-9B2B-02269D669FE0}" dt="2022-01-06T05:31:28.842" v="8118" actId="478"/>
          <ac:grpSpMkLst>
            <pc:docMk/>
            <pc:sldMk cId="3546547587" sldId="282"/>
            <ac:grpSpMk id="24" creationId="{9E1E6607-15D0-401B-BDB1-8DB0D01F36AC}"/>
          </ac:grpSpMkLst>
        </pc:grpChg>
        <pc:picChg chg="add mod">
          <ac:chgData name="Sivakumar Balasubramanian" userId="658ab9e8bd9c46bf" providerId="LiveId" clId="{A5D45D33-5E54-4A13-9B2B-02269D669FE0}" dt="2022-01-07T02:19:43.779" v="9207" actId="962"/>
          <ac:picMkLst>
            <pc:docMk/>
            <pc:sldMk cId="3546547587" sldId="282"/>
            <ac:picMk id="11" creationId="{5248CDD0-B936-4D8A-BAC3-2AC3580DB66E}"/>
          </ac:picMkLst>
        </pc:picChg>
        <pc:picChg chg="add del mod">
          <ac:chgData name="Sivakumar Balasubramanian" userId="658ab9e8bd9c46bf" providerId="LiveId" clId="{A5D45D33-5E54-4A13-9B2B-02269D669FE0}" dt="2022-01-06T08:40:11.580" v="8145" actId="478"/>
          <ac:picMkLst>
            <pc:docMk/>
            <pc:sldMk cId="3546547587" sldId="282"/>
            <ac:picMk id="12" creationId="{1DBB2D14-206A-4744-B6AC-FFB7CC6E9303}"/>
          </ac:picMkLst>
        </pc:picChg>
        <pc:picChg chg="add del mod">
          <ac:chgData name="Sivakumar Balasubramanian" userId="658ab9e8bd9c46bf" providerId="LiveId" clId="{A5D45D33-5E54-4A13-9B2B-02269D669FE0}" dt="2022-01-07T02:19:28.957" v="9203" actId="478"/>
          <ac:picMkLst>
            <pc:docMk/>
            <pc:sldMk cId="3546547587" sldId="282"/>
            <ac:picMk id="15" creationId="{FCBE5A24-C0D1-45D3-8C82-83B419FDB215}"/>
          </ac:picMkLst>
        </pc:picChg>
        <pc:cxnChg chg="mod">
          <ac:chgData name="Sivakumar Balasubramanian" userId="658ab9e8bd9c46bf" providerId="LiveId" clId="{A5D45D33-5E54-4A13-9B2B-02269D669FE0}" dt="2022-01-06T08:39:31.037" v="8132" actId="1076"/>
          <ac:cxnSpMkLst>
            <pc:docMk/>
            <pc:sldMk cId="3546547587" sldId="282"/>
            <ac:cxnSpMk id="6" creationId="{1299C2C2-6760-4E73-B405-912404E547F1}"/>
          </ac:cxnSpMkLst>
        </pc:cxnChg>
        <pc:cxnChg chg="mod">
          <ac:chgData name="Sivakumar Balasubramanian" userId="658ab9e8bd9c46bf" providerId="LiveId" clId="{A5D45D33-5E54-4A13-9B2B-02269D669FE0}" dt="2022-01-06T08:39:31.037" v="8132" actId="1076"/>
          <ac:cxnSpMkLst>
            <pc:docMk/>
            <pc:sldMk cId="3546547587" sldId="282"/>
            <ac:cxnSpMk id="8" creationId="{649E8BBE-1493-4E3C-B70A-F27E8B1098BC}"/>
          </ac:cxnSpMkLst>
        </pc:cxnChg>
        <pc:cxnChg chg="mod">
          <ac:chgData name="Sivakumar Balasubramanian" userId="658ab9e8bd9c46bf" providerId="LiveId" clId="{A5D45D33-5E54-4A13-9B2B-02269D669FE0}" dt="2022-01-06T08:39:31.037" v="8132" actId="1076"/>
          <ac:cxnSpMkLst>
            <pc:docMk/>
            <pc:sldMk cId="3546547587" sldId="282"/>
            <ac:cxnSpMk id="9" creationId="{F5C41346-DCA5-4227-9B10-9F0742F53043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7T02:19:58.218" v="9212" actId="1076"/>
        <pc:sldMkLst>
          <pc:docMk/>
          <pc:sldMk cId="1947417891" sldId="283"/>
        </pc:sldMkLst>
        <pc:picChg chg="add del mod">
          <ac:chgData name="Sivakumar Balasubramanian" userId="658ab9e8bd9c46bf" providerId="LiveId" clId="{A5D45D33-5E54-4A13-9B2B-02269D669FE0}" dt="2022-01-07T02:19:49.869" v="9208" actId="478"/>
          <ac:picMkLst>
            <pc:docMk/>
            <pc:sldMk cId="1947417891" sldId="283"/>
            <ac:picMk id="11" creationId="{664A1E25-E7DD-4781-AE0C-63C2B74B348F}"/>
          </ac:picMkLst>
        </pc:picChg>
        <pc:picChg chg="del">
          <ac:chgData name="Sivakumar Balasubramanian" userId="658ab9e8bd9c46bf" providerId="LiveId" clId="{A5D45D33-5E54-4A13-9B2B-02269D669FE0}" dt="2022-01-06T08:40:01.787" v="8140" actId="478"/>
          <ac:picMkLst>
            <pc:docMk/>
            <pc:sldMk cId="1947417891" sldId="283"/>
            <ac:picMk id="12" creationId="{1DBB2D14-206A-4744-B6AC-FFB7CC6E9303}"/>
          </ac:picMkLst>
        </pc:picChg>
        <pc:picChg chg="add mod">
          <ac:chgData name="Sivakumar Balasubramanian" userId="658ab9e8bd9c46bf" providerId="LiveId" clId="{A5D45D33-5E54-4A13-9B2B-02269D669FE0}" dt="2022-01-07T02:19:58.218" v="9212" actId="1076"/>
          <ac:picMkLst>
            <pc:docMk/>
            <pc:sldMk cId="1947417891" sldId="283"/>
            <ac:picMk id="12" creationId="{405B56F0-D060-4455-817D-313A54EA364D}"/>
          </ac:picMkLst>
        </pc:picChg>
      </pc:sldChg>
      <pc:sldChg chg="new del">
        <pc:chgData name="Sivakumar Balasubramanian" userId="658ab9e8bd9c46bf" providerId="LiveId" clId="{A5D45D33-5E54-4A13-9B2B-02269D669FE0}" dt="2022-01-06T12:50:38.456" v="8911" actId="47"/>
        <pc:sldMkLst>
          <pc:docMk/>
          <pc:sldMk cId="2436254767" sldId="284"/>
        </pc:sldMkLst>
      </pc:sldChg>
      <pc:sldChg chg="addSp modSp new mod">
        <pc:chgData name="Sivakumar Balasubramanian" userId="658ab9e8bd9c46bf" providerId="LiveId" clId="{A5D45D33-5E54-4A13-9B2B-02269D669FE0}" dt="2022-01-06T08:51:47.302" v="8359" actId="27636"/>
        <pc:sldMkLst>
          <pc:docMk/>
          <pc:sldMk cId="4154359833" sldId="285"/>
        </pc:sldMkLst>
        <pc:spChg chg="mod">
          <ac:chgData name="Sivakumar Balasubramanian" userId="658ab9e8bd9c46bf" providerId="LiveId" clId="{A5D45D33-5E54-4A13-9B2B-02269D669FE0}" dt="2022-01-06T08:51:47.302" v="8359" actId="27636"/>
          <ac:spMkLst>
            <pc:docMk/>
            <pc:sldMk cId="4154359833" sldId="285"/>
            <ac:spMk id="2" creationId="{114CE235-1BEA-4B30-814E-15074C53F94D}"/>
          </ac:spMkLst>
        </pc:spChg>
        <pc:spChg chg="mod">
          <ac:chgData name="Sivakumar Balasubramanian" userId="658ab9e8bd9c46bf" providerId="LiveId" clId="{A5D45D33-5E54-4A13-9B2B-02269D669FE0}" dt="2022-01-06T08:50:59.065" v="8280" actId="14100"/>
          <ac:spMkLst>
            <pc:docMk/>
            <pc:sldMk cId="4154359833" sldId="285"/>
            <ac:spMk id="3" creationId="{2275B857-CA25-40F8-8308-BEF5FDB6D2EC}"/>
          </ac:spMkLst>
        </pc:spChg>
        <pc:picChg chg="add mod">
          <ac:chgData name="Sivakumar Balasubramanian" userId="658ab9e8bd9c46bf" providerId="LiveId" clId="{A5D45D33-5E54-4A13-9B2B-02269D669FE0}" dt="2022-01-06T08:50:55.489" v="8279" actId="1076"/>
          <ac:picMkLst>
            <pc:docMk/>
            <pc:sldMk cId="4154359833" sldId="285"/>
            <ac:picMk id="5" creationId="{8C407435-0017-4F09-A232-F11578BE5887}"/>
          </ac:picMkLst>
        </pc:picChg>
      </pc:sldChg>
      <pc:sldChg chg="addSp delSp modSp add mod">
        <pc:chgData name="Sivakumar Balasubramanian" userId="658ab9e8bd9c46bf" providerId="LiveId" clId="{A5D45D33-5E54-4A13-9B2B-02269D669FE0}" dt="2022-01-06T12:36:31.382" v="8569" actId="113"/>
        <pc:sldMkLst>
          <pc:docMk/>
          <pc:sldMk cId="1977811508" sldId="286"/>
        </pc:sldMkLst>
        <pc:spChg chg="mod">
          <ac:chgData name="Sivakumar Balasubramanian" userId="658ab9e8bd9c46bf" providerId="LiveId" clId="{A5D45D33-5E54-4A13-9B2B-02269D669FE0}" dt="2022-01-06T08:51:55.037" v="8389" actId="20577"/>
          <ac:spMkLst>
            <pc:docMk/>
            <pc:sldMk cId="1977811508" sldId="286"/>
            <ac:spMk id="2" creationId="{114CE235-1BEA-4B30-814E-15074C53F94D}"/>
          </ac:spMkLst>
        </pc:spChg>
        <pc:spChg chg="del">
          <ac:chgData name="Sivakumar Balasubramanian" userId="658ab9e8bd9c46bf" providerId="LiveId" clId="{A5D45D33-5E54-4A13-9B2B-02269D669FE0}" dt="2022-01-06T08:51:07.072" v="8283" actId="478"/>
          <ac:spMkLst>
            <pc:docMk/>
            <pc:sldMk cId="1977811508" sldId="286"/>
            <ac:spMk id="3" creationId="{2275B857-CA25-40F8-8308-BEF5FDB6D2EC}"/>
          </ac:spMkLst>
        </pc:spChg>
        <pc:spChg chg="add mod">
          <ac:chgData name="Sivakumar Balasubramanian" userId="658ab9e8bd9c46bf" providerId="LiveId" clId="{A5D45D33-5E54-4A13-9B2B-02269D669FE0}" dt="2022-01-06T12:36:31.382" v="8569" actId="113"/>
          <ac:spMkLst>
            <pc:docMk/>
            <pc:sldMk cId="1977811508" sldId="286"/>
            <ac:spMk id="6" creationId="{C2B3024E-67E8-459D-BC4E-9408DA2CEC53}"/>
          </ac:spMkLst>
        </pc:spChg>
        <pc:spChg chg="add del mod">
          <ac:chgData name="Sivakumar Balasubramanian" userId="658ab9e8bd9c46bf" providerId="LiveId" clId="{A5D45D33-5E54-4A13-9B2B-02269D669FE0}" dt="2022-01-06T11:08:50.133" v="8500" actId="478"/>
          <ac:spMkLst>
            <pc:docMk/>
            <pc:sldMk cId="1977811508" sldId="286"/>
            <ac:spMk id="7" creationId="{B097F630-2A40-4368-89EA-4A4D826F8919}"/>
          </ac:spMkLst>
        </pc:spChg>
        <pc:spChg chg="add del mod">
          <ac:chgData name="Sivakumar Balasubramanian" userId="658ab9e8bd9c46bf" providerId="LiveId" clId="{A5D45D33-5E54-4A13-9B2B-02269D669FE0}" dt="2022-01-06T11:08:51.350" v="8501" actId="478"/>
          <ac:spMkLst>
            <pc:docMk/>
            <pc:sldMk cId="1977811508" sldId="286"/>
            <ac:spMk id="8" creationId="{75C14C02-D029-4026-8058-BEB8F67F1AD6}"/>
          </ac:spMkLst>
        </pc:spChg>
        <pc:picChg chg="add del mod">
          <ac:chgData name="Sivakumar Balasubramanian" userId="658ab9e8bd9c46bf" providerId="LiveId" clId="{A5D45D33-5E54-4A13-9B2B-02269D669FE0}" dt="2022-01-06T11:08:39.626" v="8497" actId="21"/>
          <ac:picMkLst>
            <pc:docMk/>
            <pc:sldMk cId="1977811508" sldId="286"/>
            <ac:picMk id="4" creationId="{D8630AAA-8935-4D83-B830-D687E0DFFE3E}"/>
          </ac:picMkLst>
        </pc:picChg>
        <pc:picChg chg="del">
          <ac:chgData name="Sivakumar Balasubramanian" userId="658ab9e8bd9c46bf" providerId="LiveId" clId="{A5D45D33-5E54-4A13-9B2B-02269D669FE0}" dt="2022-01-06T08:51:05.429" v="8282" actId="478"/>
          <ac:picMkLst>
            <pc:docMk/>
            <pc:sldMk cId="1977811508" sldId="286"/>
            <ac:picMk id="5" creationId="{8C407435-0017-4F09-A232-F11578BE5887}"/>
          </ac:picMkLst>
        </pc:picChg>
        <pc:picChg chg="add mod">
          <ac:chgData name="Sivakumar Balasubramanian" userId="658ab9e8bd9c46bf" providerId="LiveId" clId="{A5D45D33-5E54-4A13-9B2B-02269D669FE0}" dt="2022-01-06T11:09:06.121" v="8505" actId="1076"/>
          <ac:picMkLst>
            <pc:docMk/>
            <pc:sldMk cId="1977811508" sldId="286"/>
            <ac:picMk id="10" creationId="{444E66D8-A9D7-4469-B8D6-DFF1D0C9B45C}"/>
          </ac:picMkLst>
        </pc:picChg>
      </pc:sldChg>
      <pc:sldChg chg="modSp add del mod">
        <pc:chgData name="Sivakumar Balasubramanian" userId="658ab9e8bd9c46bf" providerId="LiveId" clId="{A5D45D33-5E54-4A13-9B2B-02269D669FE0}" dt="2022-01-06T12:48:08.511" v="8910" actId="47"/>
        <pc:sldMkLst>
          <pc:docMk/>
          <pc:sldMk cId="97329818" sldId="287"/>
        </pc:sldMkLst>
        <pc:spChg chg="mod">
          <ac:chgData name="Sivakumar Balasubramanian" userId="658ab9e8bd9c46bf" providerId="LiveId" clId="{A5D45D33-5E54-4A13-9B2B-02269D669FE0}" dt="2022-01-06T08:52:02.122" v="8414" actId="20577"/>
          <ac:spMkLst>
            <pc:docMk/>
            <pc:sldMk cId="97329818" sldId="287"/>
            <ac:spMk id="2" creationId="{114CE235-1BEA-4B30-814E-15074C53F94D}"/>
          </ac:spMkLst>
        </pc:spChg>
        <pc:spChg chg="mod">
          <ac:chgData name="Sivakumar Balasubramanian" userId="658ab9e8bd9c46bf" providerId="LiveId" clId="{A5D45D33-5E54-4A13-9B2B-02269D669FE0}" dt="2022-01-06T08:51:30.564" v="8320" actId="20577"/>
          <ac:spMkLst>
            <pc:docMk/>
            <pc:sldMk cId="97329818" sldId="287"/>
            <ac:spMk id="6" creationId="{C2B3024E-67E8-459D-BC4E-9408DA2CEC53}"/>
          </ac:spMkLst>
        </pc:spChg>
      </pc:sldChg>
      <pc:sldChg chg="addSp delSp modSp add mod">
        <pc:chgData name="Sivakumar Balasubramanian" userId="658ab9e8bd9c46bf" providerId="LiveId" clId="{A5D45D33-5E54-4A13-9B2B-02269D669FE0}" dt="2022-01-06T12:36:46.215" v="8615" actId="20577"/>
        <pc:sldMkLst>
          <pc:docMk/>
          <pc:sldMk cId="712738981" sldId="288"/>
        </pc:sldMkLst>
        <pc:spChg chg="mod">
          <ac:chgData name="Sivakumar Balasubramanian" userId="658ab9e8bd9c46bf" providerId="LiveId" clId="{A5D45D33-5E54-4A13-9B2B-02269D669FE0}" dt="2022-01-06T12:36:46.215" v="8615" actId="20577"/>
          <ac:spMkLst>
            <pc:docMk/>
            <pc:sldMk cId="712738981" sldId="288"/>
            <ac:spMk id="6" creationId="{C2B3024E-67E8-459D-BC4E-9408DA2CEC53}"/>
          </ac:spMkLst>
        </pc:spChg>
        <pc:spChg chg="del">
          <ac:chgData name="Sivakumar Balasubramanian" userId="658ab9e8bd9c46bf" providerId="LiveId" clId="{A5D45D33-5E54-4A13-9B2B-02269D669FE0}" dt="2022-01-06T11:09:21.898" v="8551" actId="478"/>
          <ac:spMkLst>
            <pc:docMk/>
            <pc:sldMk cId="712738981" sldId="288"/>
            <ac:spMk id="7" creationId="{B097F630-2A40-4368-89EA-4A4D826F8919}"/>
          </ac:spMkLst>
        </pc:spChg>
        <pc:spChg chg="del">
          <ac:chgData name="Sivakumar Balasubramanian" userId="658ab9e8bd9c46bf" providerId="LiveId" clId="{A5D45D33-5E54-4A13-9B2B-02269D669FE0}" dt="2022-01-06T11:09:21.898" v="8551" actId="478"/>
          <ac:spMkLst>
            <pc:docMk/>
            <pc:sldMk cId="712738981" sldId="288"/>
            <ac:spMk id="8" creationId="{75C14C02-D029-4026-8058-BEB8F67F1AD6}"/>
          </ac:spMkLst>
        </pc:spChg>
        <pc:picChg chg="add mod">
          <ac:chgData name="Sivakumar Balasubramanian" userId="658ab9e8bd9c46bf" providerId="LiveId" clId="{A5D45D33-5E54-4A13-9B2B-02269D669FE0}" dt="2022-01-06T11:09:34.594" v="8558" actId="1076"/>
          <ac:picMkLst>
            <pc:docMk/>
            <pc:sldMk cId="712738981" sldId="288"/>
            <ac:picMk id="4" creationId="{EE99436B-B15B-49E6-804F-BB2E7C192386}"/>
          </ac:picMkLst>
        </pc:picChg>
        <pc:picChg chg="del">
          <ac:chgData name="Sivakumar Balasubramanian" userId="658ab9e8bd9c46bf" providerId="LiveId" clId="{A5D45D33-5E54-4A13-9B2B-02269D669FE0}" dt="2022-01-06T11:09:27.299" v="8553" actId="478"/>
          <ac:picMkLst>
            <pc:docMk/>
            <pc:sldMk cId="712738981" sldId="288"/>
            <ac:picMk id="10" creationId="{444E66D8-A9D7-4469-B8D6-DFF1D0C9B45C}"/>
          </ac:picMkLst>
        </pc:picChg>
      </pc:sldChg>
      <pc:sldChg chg="add del">
        <pc:chgData name="Sivakumar Balasubramanian" userId="658ab9e8bd9c46bf" providerId="LiveId" clId="{A5D45D33-5E54-4A13-9B2B-02269D669FE0}" dt="2022-01-06T12:47:19.520" v="8909" actId="47"/>
        <pc:sldMkLst>
          <pc:docMk/>
          <pc:sldMk cId="2130456475" sldId="289"/>
        </pc:sldMkLst>
      </pc:sldChg>
      <pc:sldChg chg="delSp modSp add mod">
        <pc:chgData name="Sivakumar Balasubramanian" userId="658ab9e8bd9c46bf" providerId="LiveId" clId="{A5D45D33-5E54-4A13-9B2B-02269D669FE0}" dt="2022-01-06T12:38:44.395" v="8697" actId="478"/>
        <pc:sldMkLst>
          <pc:docMk/>
          <pc:sldMk cId="3793543886" sldId="290"/>
        </pc:sldMkLst>
        <pc:spChg chg="mod">
          <ac:chgData name="Sivakumar Balasubramanian" userId="658ab9e8bd9c46bf" providerId="LiveId" clId="{A5D45D33-5E54-4A13-9B2B-02269D669FE0}" dt="2022-01-06T12:38:40.357" v="8696" actId="20577"/>
          <ac:spMkLst>
            <pc:docMk/>
            <pc:sldMk cId="3793543886" sldId="290"/>
            <ac:spMk id="6" creationId="{C2B3024E-67E8-459D-BC4E-9408DA2CEC53}"/>
          </ac:spMkLst>
        </pc:spChg>
        <pc:picChg chg="del">
          <ac:chgData name="Sivakumar Balasubramanian" userId="658ab9e8bd9c46bf" providerId="LiveId" clId="{A5D45D33-5E54-4A13-9B2B-02269D669FE0}" dt="2022-01-06T12:38:44.395" v="8697" actId="478"/>
          <ac:picMkLst>
            <pc:docMk/>
            <pc:sldMk cId="3793543886" sldId="290"/>
            <ac:picMk id="4" creationId="{EE99436B-B15B-49E6-804F-BB2E7C192386}"/>
          </ac:picMkLst>
        </pc:picChg>
      </pc:sldChg>
      <pc:sldChg chg="modSp add mod">
        <pc:chgData name="Sivakumar Balasubramanian" userId="658ab9e8bd9c46bf" providerId="LiveId" clId="{A5D45D33-5E54-4A13-9B2B-02269D669FE0}" dt="2022-01-06T12:44:39.392" v="8908" actId="20577"/>
        <pc:sldMkLst>
          <pc:docMk/>
          <pc:sldMk cId="4063547041" sldId="291"/>
        </pc:sldMkLst>
        <pc:spChg chg="mod">
          <ac:chgData name="Sivakumar Balasubramanian" userId="658ab9e8bd9c46bf" providerId="LiveId" clId="{A5D45D33-5E54-4A13-9B2B-02269D669FE0}" dt="2022-01-06T12:39:40.035" v="8705" actId="20577"/>
          <ac:spMkLst>
            <pc:docMk/>
            <pc:sldMk cId="4063547041" sldId="291"/>
            <ac:spMk id="2" creationId="{114CE235-1BEA-4B30-814E-15074C53F94D}"/>
          </ac:spMkLst>
        </pc:spChg>
        <pc:spChg chg="mod">
          <ac:chgData name="Sivakumar Balasubramanian" userId="658ab9e8bd9c46bf" providerId="LiveId" clId="{A5D45D33-5E54-4A13-9B2B-02269D669FE0}" dt="2022-01-06T12:44:39.392" v="8908" actId="20577"/>
          <ac:spMkLst>
            <pc:docMk/>
            <pc:sldMk cId="4063547041" sldId="291"/>
            <ac:spMk id="6" creationId="{C2B3024E-67E8-459D-BC4E-9408DA2CEC53}"/>
          </ac:spMkLst>
        </pc:spChg>
      </pc:sldChg>
      <pc:sldChg chg="delSp add del mod">
        <pc:chgData name="Sivakumar Balasubramanian" userId="658ab9e8bd9c46bf" providerId="LiveId" clId="{A5D45D33-5E54-4A13-9B2B-02269D669FE0}" dt="2022-01-07T06:49:34.757" v="9414" actId="47"/>
        <pc:sldMkLst>
          <pc:docMk/>
          <pc:sldMk cId="2655143704" sldId="292"/>
        </pc:sldMkLst>
        <pc:picChg chg="del">
          <ac:chgData name="Sivakumar Balasubramanian" userId="658ab9e8bd9c46bf" providerId="LiveId" clId="{A5D45D33-5E54-4A13-9B2B-02269D669FE0}" dt="2022-01-06T13:23:52.001" v="8913" actId="478"/>
          <ac:picMkLst>
            <pc:docMk/>
            <pc:sldMk cId="2655143704" sldId="292"/>
            <ac:picMk id="11" creationId="{664A1E25-E7DD-4781-AE0C-63C2B74B348F}"/>
          </ac:picMkLst>
        </pc:picChg>
      </pc:sldChg>
      <pc:sldChg chg="addSp delSp modSp new mod">
        <pc:chgData name="Sivakumar Balasubramanian" userId="658ab9e8bd9c46bf" providerId="LiveId" clId="{A5D45D33-5E54-4A13-9B2B-02269D669FE0}" dt="2022-01-07T06:51:51.820" v="9426" actId="20577"/>
        <pc:sldMkLst>
          <pc:docMk/>
          <pc:sldMk cId="14932669" sldId="293"/>
        </pc:sldMkLst>
        <pc:spChg chg="mod">
          <ac:chgData name="Sivakumar Balasubramanian" userId="658ab9e8bd9c46bf" providerId="LiveId" clId="{A5D45D33-5E54-4A13-9B2B-02269D669FE0}" dt="2022-01-07T06:51:51.820" v="9426" actId="20577"/>
          <ac:spMkLst>
            <pc:docMk/>
            <pc:sldMk cId="14932669" sldId="293"/>
            <ac:spMk id="2" creationId="{7C110971-D020-418C-9C8B-2BF37DFB4329}"/>
          </ac:spMkLst>
        </pc:spChg>
        <pc:spChg chg="mod">
          <ac:chgData name="Sivakumar Balasubramanian" userId="658ab9e8bd9c46bf" providerId="LiveId" clId="{A5D45D33-5E54-4A13-9B2B-02269D669FE0}" dt="2022-01-07T02:20:50.295" v="9232" actId="14100"/>
          <ac:spMkLst>
            <pc:docMk/>
            <pc:sldMk cId="14932669" sldId="293"/>
            <ac:spMk id="3" creationId="{6844FBD8-50D1-40CC-97A9-C04FF465223F}"/>
          </ac:spMkLst>
        </pc:spChg>
        <pc:spChg chg="add del mod">
          <ac:chgData name="Sivakumar Balasubramanian" userId="658ab9e8bd9c46bf" providerId="LiveId" clId="{A5D45D33-5E54-4A13-9B2B-02269D669FE0}" dt="2022-01-06T13:27:41.897" v="8972" actId="767"/>
          <ac:spMkLst>
            <pc:docMk/>
            <pc:sldMk cId="14932669" sldId="293"/>
            <ac:spMk id="4" creationId="{AC612B3D-C0EA-4A8C-87C4-43295831B0B9}"/>
          </ac:spMkLst>
        </pc:spChg>
        <pc:picChg chg="add mod">
          <ac:chgData name="Sivakumar Balasubramanian" userId="658ab9e8bd9c46bf" providerId="LiveId" clId="{A5D45D33-5E54-4A13-9B2B-02269D669FE0}" dt="2022-01-07T02:20:42.890" v="9216" actId="1076"/>
          <ac:picMkLst>
            <pc:docMk/>
            <pc:sldMk cId="14932669" sldId="293"/>
            <ac:picMk id="6" creationId="{0F6D1EC5-5BA3-4BFF-B89A-4A327B440F85}"/>
          </ac:picMkLst>
        </pc:picChg>
        <pc:picChg chg="add del mod">
          <ac:chgData name="Sivakumar Balasubramanian" userId="658ab9e8bd9c46bf" providerId="LiveId" clId="{A5D45D33-5E54-4A13-9B2B-02269D669FE0}" dt="2022-01-07T02:20:56.908" v="9234" actId="478"/>
          <ac:picMkLst>
            <pc:docMk/>
            <pc:sldMk cId="14932669" sldId="293"/>
            <ac:picMk id="7" creationId="{EB1DA723-8923-4F7D-89A1-9582B8C0FA53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1:56.600" v="9428"/>
        <pc:sldMkLst>
          <pc:docMk/>
          <pc:sldMk cId="1855791595" sldId="294"/>
        </pc:sldMkLst>
        <pc:spChg chg="mod">
          <ac:chgData name="Sivakumar Balasubramanian" userId="658ab9e8bd9c46bf" providerId="LiveId" clId="{A5D45D33-5E54-4A13-9B2B-02269D669FE0}" dt="2022-01-07T06:51:56.600" v="9428"/>
          <ac:spMkLst>
            <pc:docMk/>
            <pc:sldMk cId="1855791595" sldId="294"/>
            <ac:spMk id="2" creationId="{7C110971-D020-418C-9C8B-2BF37DFB4329}"/>
          </ac:spMkLst>
        </pc:spChg>
        <pc:picChg chg="add mod">
          <ac:chgData name="Sivakumar Balasubramanian" userId="658ab9e8bd9c46bf" providerId="LiveId" clId="{A5D45D33-5E54-4A13-9B2B-02269D669FE0}" dt="2022-01-07T02:21:41.883" v="9251" actId="1035"/>
          <ac:picMkLst>
            <pc:docMk/>
            <pc:sldMk cId="1855791595" sldId="294"/>
            <ac:picMk id="5" creationId="{B72FA70E-0361-4950-A397-5EF4621A34E7}"/>
          </ac:picMkLst>
        </pc:picChg>
        <pc:picChg chg="del">
          <ac:chgData name="Sivakumar Balasubramanian" userId="658ab9e8bd9c46bf" providerId="LiveId" clId="{A5D45D33-5E54-4A13-9B2B-02269D669FE0}" dt="2022-01-07T02:21:00.426" v="9236" actId="478"/>
          <ac:picMkLst>
            <pc:docMk/>
            <pc:sldMk cId="1855791595" sldId="294"/>
            <ac:picMk id="6" creationId="{0F6D1EC5-5BA3-4BFF-B89A-4A327B440F85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2:01.343" v="9430"/>
        <pc:sldMkLst>
          <pc:docMk/>
          <pc:sldMk cId="3189241115" sldId="295"/>
        </pc:sldMkLst>
        <pc:spChg chg="mod">
          <ac:chgData name="Sivakumar Balasubramanian" userId="658ab9e8bd9c46bf" providerId="LiveId" clId="{A5D45D33-5E54-4A13-9B2B-02269D669FE0}" dt="2022-01-07T06:52:01.343" v="9430"/>
          <ac:spMkLst>
            <pc:docMk/>
            <pc:sldMk cId="3189241115" sldId="295"/>
            <ac:spMk id="2" creationId="{7C110971-D020-418C-9C8B-2BF37DFB4329}"/>
          </ac:spMkLst>
        </pc:spChg>
        <pc:spChg chg="mod">
          <ac:chgData name="Sivakumar Balasubramanian" userId="658ab9e8bd9c46bf" providerId="LiveId" clId="{A5D45D33-5E54-4A13-9B2B-02269D669FE0}" dt="2022-01-07T05:14:54.935" v="9330" actId="20577"/>
          <ac:spMkLst>
            <pc:docMk/>
            <pc:sldMk cId="3189241115" sldId="295"/>
            <ac:spMk id="3" creationId="{6844FBD8-50D1-40CC-97A9-C04FF465223F}"/>
          </ac:spMkLst>
        </pc:spChg>
        <pc:picChg chg="del">
          <ac:chgData name="Sivakumar Balasubramanian" userId="658ab9e8bd9c46bf" providerId="LiveId" clId="{A5D45D33-5E54-4A13-9B2B-02269D669FE0}" dt="2022-01-07T04:45:20.778" v="9253" actId="478"/>
          <ac:picMkLst>
            <pc:docMk/>
            <pc:sldMk cId="3189241115" sldId="295"/>
            <ac:picMk id="5" creationId="{B72FA70E-0361-4950-A397-5EF4621A34E7}"/>
          </ac:picMkLst>
        </pc:picChg>
        <pc:picChg chg="add mod modCrop">
          <ac:chgData name="Sivakumar Balasubramanian" userId="658ab9e8bd9c46bf" providerId="LiveId" clId="{A5D45D33-5E54-4A13-9B2B-02269D669FE0}" dt="2022-01-07T05:15:13.852" v="9333" actId="1076"/>
          <ac:picMkLst>
            <pc:docMk/>
            <pc:sldMk cId="3189241115" sldId="295"/>
            <ac:picMk id="6" creationId="{17C64C07-80BE-4B0B-BF7A-D4C10E5E351C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2:03.499" v="9432"/>
        <pc:sldMkLst>
          <pc:docMk/>
          <pc:sldMk cId="129224615" sldId="296"/>
        </pc:sldMkLst>
        <pc:spChg chg="mod">
          <ac:chgData name="Sivakumar Balasubramanian" userId="658ab9e8bd9c46bf" providerId="LiveId" clId="{A5D45D33-5E54-4A13-9B2B-02269D669FE0}" dt="2022-01-07T06:52:03.499" v="9432"/>
          <ac:spMkLst>
            <pc:docMk/>
            <pc:sldMk cId="129224615" sldId="296"/>
            <ac:spMk id="2" creationId="{7C110971-D020-418C-9C8B-2BF37DFB4329}"/>
          </ac:spMkLst>
        </pc:spChg>
        <pc:spChg chg="mod">
          <ac:chgData name="Sivakumar Balasubramanian" userId="658ab9e8bd9c46bf" providerId="LiveId" clId="{A5D45D33-5E54-4A13-9B2B-02269D669FE0}" dt="2022-01-07T05:15:26.543" v="9354" actId="20577"/>
          <ac:spMkLst>
            <pc:docMk/>
            <pc:sldMk cId="129224615" sldId="296"/>
            <ac:spMk id="3" creationId="{6844FBD8-50D1-40CC-97A9-C04FF465223F}"/>
          </ac:spMkLst>
        </pc:spChg>
        <pc:picChg chg="add mod">
          <ac:chgData name="Sivakumar Balasubramanian" userId="658ab9e8bd9c46bf" providerId="LiveId" clId="{A5D45D33-5E54-4A13-9B2B-02269D669FE0}" dt="2022-01-07T05:49:22.925" v="9357" actId="1076"/>
          <ac:picMkLst>
            <pc:docMk/>
            <pc:sldMk cId="129224615" sldId="296"/>
            <ac:picMk id="5" creationId="{C5E8A902-2090-484C-9984-9C858CA30948}"/>
          </ac:picMkLst>
        </pc:picChg>
        <pc:picChg chg="del">
          <ac:chgData name="Sivakumar Balasubramanian" userId="658ab9e8bd9c46bf" providerId="LiveId" clId="{A5D45D33-5E54-4A13-9B2B-02269D669FE0}" dt="2022-01-07T05:15:28.076" v="9355" actId="478"/>
          <ac:picMkLst>
            <pc:docMk/>
            <pc:sldMk cId="129224615" sldId="296"/>
            <ac:picMk id="6" creationId="{17C64C07-80BE-4B0B-BF7A-D4C10E5E351C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2:06.856" v="9434"/>
        <pc:sldMkLst>
          <pc:docMk/>
          <pc:sldMk cId="1746824185" sldId="297"/>
        </pc:sldMkLst>
        <pc:spChg chg="mod">
          <ac:chgData name="Sivakumar Balasubramanian" userId="658ab9e8bd9c46bf" providerId="LiveId" clId="{A5D45D33-5E54-4A13-9B2B-02269D669FE0}" dt="2022-01-07T06:52:06.856" v="9434"/>
          <ac:spMkLst>
            <pc:docMk/>
            <pc:sldMk cId="1746824185" sldId="297"/>
            <ac:spMk id="2" creationId="{7C110971-D020-418C-9C8B-2BF37DFB4329}"/>
          </ac:spMkLst>
        </pc:spChg>
        <pc:spChg chg="mod">
          <ac:chgData name="Sivakumar Balasubramanian" userId="658ab9e8bd9c46bf" providerId="LiveId" clId="{A5D45D33-5E54-4A13-9B2B-02269D669FE0}" dt="2022-01-07T05:50:12.335" v="9369" actId="14100"/>
          <ac:spMkLst>
            <pc:docMk/>
            <pc:sldMk cId="1746824185" sldId="297"/>
            <ac:spMk id="3" creationId="{6844FBD8-50D1-40CC-97A9-C04FF465223F}"/>
          </ac:spMkLst>
        </pc:spChg>
        <pc:picChg chg="del">
          <ac:chgData name="Sivakumar Balasubramanian" userId="658ab9e8bd9c46bf" providerId="LiveId" clId="{A5D45D33-5E54-4A13-9B2B-02269D669FE0}" dt="2022-01-07T05:50:14.187" v="9370" actId="478"/>
          <ac:picMkLst>
            <pc:docMk/>
            <pc:sldMk cId="1746824185" sldId="297"/>
            <ac:picMk id="5" creationId="{C5E8A902-2090-484C-9984-9C858CA30948}"/>
          </ac:picMkLst>
        </pc:picChg>
        <pc:picChg chg="add del mod">
          <ac:chgData name="Sivakumar Balasubramanian" userId="658ab9e8bd9c46bf" providerId="LiveId" clId="{A5D45D33-5E54-4A13-9B2B-02269D669FE0}" dt="2022-01-07T06:46:49.040" v="9385" actId="478"/>
          <ac:picMkLst>
            <pc:docMk/>
            <pc:sldMk cId="1746824185" sldId="297"/>
            <ac:picMk id="6" creationId="{9979E145-4F4C-419D-8E43-4BB312435999}"/>
          </ac:picMkLst>
        </pc:picChg>
        <pc:picChg chg="add del mod">
          <ac:chgData name="Sivakumar Balasubramanian" userId="658ab9e8bd9c46bf" providerId="LiveId" clId="{A5D45D33-5E54-4A13-9B2B-02269D669FE0}" dt="2022-01-07T06:46:49.478" v="9386" actId="478"/>
          <ac:picMkLst>
            <pc:docMk/>
            <pc:sldMk cId="1746824185" sldId="297"/>
            <ac:picMk id="8" creationId="{C367F522-B1EA-4B07-B4C4-8E91F98A7C2E}"/>
          </ac:picMkLst>
        </pc:picChg>
        <pc:picChg chg="add mod">
          <ac:chgData name="Sivakumar Balasubramanian" userId="658ab9e8bd9c46bf" providerId="LiveId" clId="{A5D45D33-5E54-4A13-9B2B-02269D669FE0}" dt="2022-01-07T06:48:24.558" v="9399" actId="1076"/>
          <ac:picMkLst>
            <pc:docMk/>
            <pc:sldMk cId="1746824185" sldId="297"/>
            <ac:picMk id="10" creationId="{455EE295-9A56-4D40-B0BD-96ADAF34C8C2}"/>
          </ac:picMkLst>
        </pc:picChg>
        <pc:picChg chg="add del mod">
          <ac:chgData name="Sivakumar Balasubramanian" userId="658ab9e8bd9c46bf" providerId="LiveId" clId="{A5D45D33-5E54-4A13-9B2B-02269D669FE0}" dt="2022-01-07T06:48:02.789" v="9391" actId="478"/>
          <ac:picMkLst>
            <pc:docMk/>
            <pc:sldMk cId="1746824185" sldId="297"/>
            <ac:picMk id="12" creationId="{7B0FFBF9-703E-4E7A-B9F0-C05438E63734}"/>
          </ac:picMkLst>
        </pc:picChg>
        <pc:picChg chg="add mod">
          <ac:chgData name="Sivakumar Balasubramanian" userId="658ab9e8bd9c46bf" providerId="LiveId" clId="{A5D45D33-5E54-4A13-9B2B-02269D669FE0}" dt="2022-01-07T06:48:25.899" v="9400" actId="1076"/>
          <ac:picMkLst>
            <pc:docMk/>
            <pc:sldMk cId="1746824185" sldId="297"/>
            <ac:picMk id="14" creationId="{BD93DBE5-9A9F-4B6D-BACC-39C578477135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2:09.275" v="9436"/>
        <pc:sldMkLst>
          <pc:docMk/>
          <pc:sldMk cId="3045758341" sldId="298"/>
        </pc:sldMkLst>
        <pc:spChg chg="mod">
          <ac:chgData name="Sivakumar Balasubramanian" userId="658ab9e8bd9c46bf" providerId="LiveId" clId="{A5D45D33-5E54-4A13-9B2B-02269D669FE0}" dt="2022-01-07T06:52:09.275" v="9436"/>
          <ac:spMkLst>
            <pc:docMk/>
            <pc:sldMk cId="3045758341" sldId="298"/>
            <ac:spMk id="2" creationId="{7C110971-D020-418C-9C8B-2BF37DFB4329}"/>
          </ac:spMkLst>
        </pc:spChg>
        <pc:picChg chg="add del mod">
          <ac:chgData name="Sivakumar Balasubramanian" userId="658ab9e8bd9c46bf" providerId="LiveId" clId="{A5D45D33-5E54-4A13-9B2B-02269D669FE0}" dt="2022-01-07T06:48:41.283" v="9407" actId="478"/>
          <ac:picMkLst>
            <pc:docMk/>
            <pc:sldMk cId="3045758341" sldId="298"/>
            <ac:picMk id="5" creationId="{9C341A39-51CD-462F-BA08-8DB936CE123E}"/>
          </ac:picMkLst>
        </pc:picChg>
        <pc:picChg chg="add mod">
          <ac:chgData name="Sivakumar Balasubramanian" userId="658ab9e8bd9c46bf" providerId="LiveId" clId="{A5D45D33-5E54-4A13-9B2B-02269D669FE0}" dt="2022-01-07T06:48:58.376" v="9413" actId="1076"/>
          <ac:picMkLst>
            <pc:docMk/>
            <pc:sldMk cId="3045758341" sldId="298"/>
            <ac:picMk id="7" creationId="{CC200612-0D44-471E-8DB5-C0DABD5ADFBA}"/>
          </ac:picMkLst>
        </pc:picChg>
        <pc:picChg chg="del">
          <ac:chgData name="Sivakumar Balasubramanian" userId="658ab9e8bd9c46bf" providerId="LiveId" clId="{A5D45D33-5E54-4A13-9B2B-02269D669FE0}" dt="2022-01-07T06:48:29.286" v="9402" actId="478"/>
          <ac:picMkLst>
            <pc:docMk/>
            <pc:sldMk cId="3045758341" sldId="298"/>
            <ac:picMk id="10" creationId="{455EE295-9A56-4D40-B0BD-96ADAF34C8C2}"/>
          </ac:picMkLst>
        </pc:picChg>
        <pc:picChg chg="del">
          <ac:chgData name="Sivakumar Balasubramanian" userId="658ab9e8bd9c46bf" providerId="LiveId" clId="{A5D45D33-5E54-4A13-9B2B-02269D669FE0}" dt="2022-01-07T06:48:30.613" v="9403" actId="478"/>
          <ac:picMkLst>
            <pc:docMk/>
            <pc:sldMk cId="3045758341" sldId="298"/>
            <ac:picMk id="14" creationId="{BD93DBE5-9A9F-4B6D-BACC-39C578477135}"/>
          </ac:picMkLst>
        </pc:picChg>
      </pc:sldChg>
      <pc:sldChg chg="addSp delSp modSp new mod">
        <pc:chgData name="Sivakumar Balasubramanian" userId="658ab9e8bd9c46bf" providerId="LiveId" clId="{A5D45D33-5E54-4A13-9B2B-02269D669FE0}" dt="2022-01-07T06:58:46.974" v="9561" actId="27636"/>
        <pc:sldMkLst>
          <pc:docMk/>
          <pc:sldMk cId="4050399154" sldId="299"/>
        </pc:sldMkLst>
        <pc:spChg chg="mod">
          <ac:chgData name="Sivakumar Balasubramanian" userId="658ab9e8bd9c46bf" providerId="LiveId" clId="{A5D45D33-5E54-4A13-9B2B-02269D669FE0}" dt="2022-01-07T06:52:12.575" v="9438"/>
          <ac:spMkLst>
            <pc:docMk/>
            <pc:sldMk cId="4050399154" sldId="299"/>
            <ac:spMk id="2" creationId="{331F41F1-789E-4D5E-8792-B7823A8BFF29}"/>
          </ac:spMkLst>
        </pc:spChg>
        <pc:spChg chg="mod">
          <ac:chgData name="Sivakumar Balasubramanian" userId="658ab9e8bd9c46bf" providerId="LiveId" clId="{A5D45D33-5E54-4A13-9B2B-02269D669FE0}" dt="2022-01-07T06:58:46.974" v="9561" actId="27636"/>
          <ac:spMkLst>
            <pc:docMk/>
            <pc:sldMk cId="4050399154" sldId="299"/>
            <ac:spMk id="3" creationId="{BE20FD5E-2DA3-4BC5-8B6D-8E4EB619A9EA}"/>
          </ac:spMkLst>
        </pc:spChg>
        <pc:spChg chg="add mod">
          <ac:chgData name="Sivakumar Balasubramanian" userId="658ab9e8bd9c46bf" providerId="LiveId" clId="{A5D45D33-5E54-4A13-9B2B-02269D669FE0}" dt="2022-01-07T06:58:38.217" v="9548" actId="1035"/>
          <ac:spMkLst>
            <pc:docMk/>
            <pc:sldMk cId="4050399154" sldId="299"/>
            <ac:spMk id="5" creationId="{6B513279-A1E9-4294-A97C-931493866997}"/>
          </ac:spMkLst>
        </pc:spChg>
        <pc:spChg chg="add mod">
          <ac:chgData name="Sivakumar Balasubramanian" userId="658ab9e8bd9c46bf" providerId="LiveId" clId="{A5D45D33-5E54-4A13-9B2B-02269D669FE0}" dt="2022-01-07T06:58:38.217" v="9548" actId="1035"/>
          <ac:spMkLst>
            <pc:docMk/>
            <pc:sldMk cId="4050399154" sldId="299"/>
            <ac:spMk id="6" creationId="{A2A5E084-349B-4D75-A8BF-8C9043B55198}"/>
          </ac:spMkLst>
        </pc:spChg>
        <pc:spChg chg="add del">
          <ac:chgData name="Sivakumar Balasubramanian" userId="658ab9e8bd9c46bf" providerId="LiveId" clId="{A5D45D33-5E54-4A13-9B2B-02269D669FE0}" dt="2022-01-07T06:57:36.127" v="9512"/>
          <ac:spMkLst>
            <pc:docMk/>
            <pc:sldMk cId="4050399154" sldId="299"/>
            <ac:spMk id="8" creationId="{07AF07AE-3A97-42EB-AD7A-2E7E3151EC00}"/>
          </ac:spMkLst>
        </pc:spChg>
        <pc:picChg chg="add mod modCrop">
          <ac:chgData name="Sivakumar Balasubramanian" userId="658ab9e8bd9c46bf" providerId="LiveId" clId="{A5D45D33-5E54-4A13-9B2B-02269D669FE0}" dt="2022-01-07T06:58:32.056" v="9532" actId="1036"/>
          <ac:picMkLst>
            <pc:docMk/>
            <pc:sldMk cId="4050399154" sldId="299"/>
            <ac:picMk id="9" creationId="{9FD4B770-F0FD-4711-AFB2-670810B43FEE}"/>
          </ac:picMkLst>
        </pc:picChg>
        <pc:picChg chg="add mod modCrop">
          <ac:chgData name="Sivakumar Balasubramanian" userId="658ab9e8bd9c46bf" providerId="LiveId" clId="{A5D45D33-5E54-4A13-9B2B-02269D669FE0}" dt="2022-01-07T06:58:32.056" v="9532" actId="1036"/>
          <ac:picMkLst>
            <pc:docMk/>
            <pc:sldMk cId="4050399154" sldId="299"/>
            <ac:picMk id="10" creationId="{0B92C935-9A2C-4E10-8C94-8B9E2B21BEB7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7:12:54.952" v="9613" actId="1076"/>
        <pc:sldMkLst>
          <pc:docMk/>
          <pc:sldMk cId="417863985" sldId="300"/>
        </pc:sldMkLst>
        <pc:spChg chg="mod">
          <ac:chgData name="Sivakumar Balasubramanian" userId="658ab9e8bd9c46bf" providerId="LiveId" clId="{A5D45D33-5E54-4A13-9B2B-02269D669FE0}" dt="2022-01-07T07:05:36.018" v="9604" actId="20577"/>
          <ac:spMkLst>
            <pc:docMk/>
            <pc:sldMk cId="417863985" sldId="300"/>
            <ac:spMk id="3" creationId="{BE20FD5E-2DA3-4BC5-8B6D-8E4EB619A9EA}"/>
          </ac:spMkLst>
        </pc:spChg>
        <pc:spChg chg="del">
          <ac:chgData name="Sivakumar Balasubramanian" userId="658ab9e8bd9c46bf" providerId="LiveId" clId="{A5D45D33-5E54-4A13-9B2B-02269D669FE0}" dt="2022-01-07T07:05:40.774" v="9605" actId="478"/>
          <ac:spMkLst>
            <pc:docMk/>
            <pc:sldMk cId="417863985" sldId="300"/>
            <ac:spMk id="5" creationId="{6B513279-A1E9-4294-A97C-931493866997}"/>
          </ac:spMkLst>
        </pc:spChg>
        <pc:spChg chg="del">
          <ac:chgData name="Sivakumar Balasubramanian" userId="658ab9e8bd9c46bf" providerId="LiveId" clId="{A5D45D33-5E54-4A13-9B2B-02269D669FE0}" dt="2022-01-07T07:05:42.998" v="9606" actId="478"/>
          <ac:spMkLst>
            <pc:docMk/>
            <pc:sldMk cId="417863985" sldId="300"/>
            <ac:spMk id="6" creationId="{A2A5E084-349B-4D75-A8BF-8C9043B55198}"/>
          </ac:spMkLst>
        </pc:spChg>
        <pc:picChg chg="add mod">
          <ac:chgData name="Sivakumar Balasubramanian" userId="658ab9e8bd9c46bf" providerId="LiveId" clId="{A5D45D33-5E54-4A13-9B2B-02269D669FE0}" dt="2022-01-07T07:12:54.952" v="9613" actId="1076"/>
          <ac:picMkLst>
            <pc:docMk/>
            <pc:sldMk cId="417863985" sldId="300"/>
            <ac:picMk id="7" creationId="{F3F41EE8-C9D3-4A5C-87A4-7D71BD90DAD6}"/>
          </ac:picMkLst>
        </pc:picChg>
        <pc:picChg chg="del">
          <ac:chgData name="Sivakumar Balasubramanian" userId="658ab9e8bd9c46bf" providerId="LiveId" clId="{A5D45D33-5E54-4A13-9B2B-02269D669FE0}" dt="2022-01-07T07:05:44.418" v="9607" actId="478"/>
          <ac:picMkLst>
            <pc:docMk/>
            <pc:sldMk cId="417863985" sldId="300"/>
            <ac:picMk id="9" creationId="{9FD4B770-F0FD-4711-AFB2-670810B43FEE}"/>
          </ac:picMkLst>
        </pc:picChg>
        <pc:picChg chg="del">
          <ac:chgData name="Sivakumar Balasubramanian" userId="658ab9e8bd9c46bf" providerId="LiveId" clId="{A5D45D33-5E54-4A13-9B2B-02269D669FE0}" dt="2022-01-07T07:05:44.908" v="9608" actId="478"/>
          <ac:picMkLst>
            <pc:docMk/>
            <pc:sldMk cId="417863985" sldId="300"/>
            <ac:picMk id="10" creationId="{0B92C935-9A2C-4E10-8C94-8B9E2B21BEB7}"/>
          </ac:picMkLst>
        </pc:picChg>
      </pc:sldChg>
      <pc:sldMasterChg chg="setBg">
        <pc:chgData name="Sivakumar Balasubramanian" userId="658ab9e8bd9c46bf" providerId="LiveId" clId="{A5D45D33-5E54-4A13-9B2B-02269D669FE0}" dt="2022-01-04T03:01:23.637" v="7655"/>
        <pc:sldMasterMkLst>
          <pc:docMk/>
          <pc:sldMasterMk cId="2512919055" sldId="2147483660"/>
        </pc:sldMasterMkLst>
      </pc:sldMasterChg>
      <pc:sldMasterChg chg="addSp">
        <pc:chgData name="Sivakumar Balasubramanian" userId="658ab9e8bd9c46bf" providerId="LiveId" clId="{A5D45D33-5E54-4A13-9B2B-02269D669FE0}" dt="2022-01-04T03:00:17.862" v="7649"/>
        <pc:sldMasterMkLst>
          <pc:docMk/>
          <pc:sldMasterMk cId="366316738" sldId="2147483672"/>
        </pc:sldMasterMkLst>
        <pc:spChg chg="add">
          <ac:chgData name="Sivakumar Balasubramanian" userId="658ab9e8bd9c46bf" providerId="LiveId" clId="{A5D45D33-5E54-4A13-9B2B-02269D669FE0}" dt="2022-01-04T03:00:17.862" v="7649"/>
          <ac:spMkLst>
            <pc:docMk/>
            <pc:sldMasterMk cId="366316738" sldId="2147483672"/>
            <ac:spMk id="8" creationId="{79269C06-B1E7-4097-A24A-63527F21C80B}"/>
          </ac:spMkLst>
        </pc:spChg>
        <pc:spChg chg="add">
          <ac:chgData name="Sivakumar Balasubramanian" userId="658ab9e8bd9c46bf" providerId="LiveId" clId="{A5D45D33-5E54-4A13-9B2B-02269D669FE0}" dt="2022-01-04T03:00:17.862" v="7649"/>
          <ac:spMkLst>
            <pc:docMk/>
            <pc:sldMasterMk cId="366316738" sldId="2147483672"/>
            <ac:spMk id="9" creationId="{91AD0D1A-AA4F-4BBA-969E-829C6D6BA708}"/>
          </ac:spMkLst>
        </pc:spChg>
        <pc:spChg chg="add">
          <ac:chgData name="Sivakumar Balasubramanian" userId="658ab9e8bd9c46bf" providerId="LiveId" clId="{A5D45D33-5E54-4A13-9B2B-02269D669FE0}" dt="2022-01-04T03:00:17.862" v="7649"/>
          <ac:spMkLst>
            <pc:docMk/>
            <pc:sldMasterMk cId="366316738" sldId="2147483672"/>
            <ac:spMk id="10" creationId="{21B99829-3D23-49DB-9D5D-8842B13D2F62}"/>
          </ac:spMkLst>
        </pc:spChg>
      </pc:sldMasterChg>
    </pc:docChg>
  </pc:docChgLst>
  <pc:docChgLst>
    <pc:chgData name="Sivakumar Balasubramanian" userId="658ab9e8bd9c46bf" providerId="LiveId" clId="{5CFF395A-26D0-41FF-974D-FDD52ADFEA5F}"/>
    <pc:docChg chg="undo custSel addSld delSld modSld sldOrd">
      <pc:chgData name="Sivakumar Balasubramanian" userId="658ab9e8bd9c46bf" providerId="LiveId" clId="{5CFF395A-26D0-41FF-974D-FDD52ADFEA5F}" dt="2022-01-12T06:33:32.510" v="5874" actId="1076"/>
      <pc:docMkLst>
        <pc:docMk/>
      </pc:docMkLst>
      <pc:sldChg chg="modSp mod">
        <pc:chgData name="Sivakumar Balasubramanian" userId="658ab9e8bd9c46bf" providerId="LiveId" clId="{5CFF395A-26D0-41FF-974D-FDD52ADFEA5F}" dt="2022-01-09T06:47:52.647" v="3249" actId="20577"/>
        <pc:sldMkLst>
          <pc:docMk/>
          <pc:sldMk cId="1993094976" sldId="256"/>
        </pc:sldMkLst>
        <pc:spChg chg="mod">
          <ac:chgData name="Sivakumar Balasubramanian" userId="658ab9e8bd9c46bf" providerId="LiveId" clId="{5CFF395A-26D0-41FF-974D-FDD52ADFEA5F}" dt="2022-01-09T06:47:52.647" v="3249" actId="20577"/>
          <ac:spMkLst>
            <pc:docMk/>
            <pc:sldMk cId="1993094976" sldId="256"/>
            <ac:spMk id="3" creationId="{F91CC630-49C5-4F72-B3B4-C05B1B420B15}"/>
          </ac:spMkLst>
        </pc:spChg>
      </pc:sldChg>
      <pc:sldChg chg="modSp mod modCm">
        <pc:chgData name="Sivakumar Balasubramanian" userId="658ab9e8bd9c46bf" providerId="LiveId" clId="{5CFF395A-26D0-41FF-974D-FDD52ADFEA5F}" dt="2022-01-09T10:14:57.531" v="3251"/>
        <pc:sldMkLst>
          <pc:docMk/>
          <pc:sldMk cId="1288948204" sldId="257"/>
        </pc:sldMkLst>
        <pc:spChg chg="mod">
          <ac:chgData name="Sivakumar Balasubramanian" userId="658ab9e8bd9c46bf" providerId="LiveId" clId="{5CFF395A-26D0-41FF-974D-FDD52ADFEA5F}" dt="2022-01-07T09:32:36.050" v="40" actId="20577"/>
          <ac:spMkLst>
            <pc:docMk/>
            <pc:sldMk cId="1288948204" sldId="257"/>
            <ac:spMk id="2" creationId="{DA82E437-B4FD-4A36-B2B9-7C15275F9EC1}"/>
          </ac:spMkLst>
        </pc:spChg>
        <pc:spChg chg="mod">
          <ac:chgData name="Sivakumar Balasubramanian" userId="658ab9e8bd9c46bf" providerId="LiveId" clId="{5CFF395A-26D0-41FF-974D-FDD52ADFEA5F}" dt="2022-01-09T10:14:50.629" v="3250" actId="20577"/>
          <ac:spMkLst>
            <pc:docMk/>
            <pc:sldMk cId="1288948204" sldId="257"/>
            <ac:spMk id="3" creationId="{36715598-A2E0-4380-9040-42AADA8EFEDC}"/>
          </ac:spMkLst>
        </pc:spChg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827297121" sldId="258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476603670" sldId="261"/>
        </pc:sldMkLst>
      </pc:sldChg>
      <pc:sldChg chg="addSp delSp modSp mod">
        <pc:chgData name="Sivakumar Balasubramanian" userId="658ab9e8bd9c46bf" providerId="LiveId" clId="{5CFF395A-26D0-41FF-974D-FDD52ADFEA5F}" dt="2022-01-07T10:28:37.556" v="631" actId="1076"/>
        <pc:sldMkLst>
          <pc:docMk/>
          <pc:sldMk cId="1807969542" sldId="262"/>
        </pc:sldMkLst>
        <pc:spChg chg="mod">
          <ac:chgData name="Sivakumar Balasubramanian" userId="658ab9e8bd9c46bf" providerId="LiveId" clId="{5CFF395A-26D0-41FF-974D-FDD52ADFEA5F}" dt="2022-01-07T10:06:26.338" v="557" actId="20577"/>
          <ac:spMkLst>
            <pc:docMk/>
            <pc:sldMk cId="1807969542" sldId="262"/>
            <ac:spMk id="2" creationId="{10FB246E-0BEE-44F8-B3BA-EB48196A560C}"/>
          </ac:spMkLst>
        </pc:spChg>
        <pc:spChg chg="mod">
          <ac:chgData name="Sivakumar Balasubramanian" userId="658ab9e8bd9c46bf" providerId="LiveId" clId="{5CFF395A-26D0-41FF-974D-FDD52ADFEA5F}" dt="2022-01-07T10:27:39.011" v="594" actId="14100"/>
          <ac:spMkLst>
            <pc:docMk/>
            <pc:sldMk cId="1807969542" sldId="262"/>
            <ac:spMk id="3" creationId="{867F0A68-AFE8-4595-AA06-45F5193AF049}"/>
          </ac:spMkLst>
        </pc:spChg>
        <pc:spChg chg="add mod">
          <ac:chgData name="Sivakumar Balasubramanian" userId="658ab9e8bd9c46bf" providerId="LiveId" clId="{5CFF395A-26D0-41FF-974D-FDD52ADFEA5F}" dt="2022-01-07T10:28:37.556" v="631" actId="1076"/>
          <ac:spMkLst>
            <pc:docMk/>
            <pc:sldMk cId="1807969542" sldId="262"/>
            <ac:spMk id="4" creationId="{AE714D2A-3976-4161-BDCB-4546D771DBE5}"/>
          </ac:spMkLst>
        </pc:spChg>
        <pc:spChg chg="del">
          <ac:chgData name="Sivakumar Balasubramanian" userId="658ab9e8bd9c46bf" providerId="LiveId" clId="{5CFF395A-26D0-41FF-974D-FDD52ADFEA5F}" dt="2022-01-07T10:06:29.878" v="558" actId="478"/>
          <ac:spMkLst>
            <pc:docMk/>
            <pc:sldMk cId="1807969542" sldId="262"/>
            <ac:spMk id="5" creationId="{5F86790E-CE55-406E-90D1-0DA0E4E2355D}"/>
          </ac:spMkLst>
        </pc:spChg>
        <pc:cxnChg chg="add mod">
          <ac:chgData name="Sivakumar Balasubramanian" userId="658ab9e8bd9c46bf" providerId="LiveId" clId="{5CFF395A-26D0-41FF-974D-FDD52ADFEA5F}" dt="2022-01-07T10:28:37.556" v="631" actId="1076"/>
          <ac:cxnSpMkLst>
            <pc:docMk/>
            <pc:sldMk cId="1807969542" sldId="262"/>
            <ac:cxnSpMk id="7" creationId="{FA1E49FF-481F-4139-BC43-52AA8A6BA883}"/>
          </ac:cxnSpMkLst>
        </pc:cxnChg>
        <pc:cxnChg chg="add mod">
          <ac:chgData name="Sivakumar Balasubramanian" userId="658ab9e8bd9c46bf" providerId="LiveId" clId="{5CFF395A-26D0-41FF-974D-FDD52ADFEA5F}" dt="2022-01-07T10:28:37.556" v="631" actId="1076"/>
          <ac:cxnSpMkLst>
            <pc:docMk/>
            <pc:sldMk cId="1807969542" sldId="262"/>
            <ac:cxnSpMk id="8" creationId="{3BC16D52-669F-401A-9169-FDAE012110BC}"/>
          </ac:cxnSpMkLst>
        </pc:cxnChg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2063520620" sldId="263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616184761" sldId="264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184170734" sldId="265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01520067" sldId="268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213098439" sldId="269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2957912170" sldId="270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682615722" sldId="272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2148728892" sldId="273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200171908" sldId="274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08467363" sldId="275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998581141" sldId="276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372287538" sldId="279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168846929" sldId="280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441532344" sldId="281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546547587" sldId="282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947417891" sldId="283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154359833" sldId="285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977811508" sldId="286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712738981" sldId="288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793543886" sldId="290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063547041" sldId="291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4932669" sldId="293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855791595" sldId="294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189241115" sldId="295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29224615" sldId="296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746824185" sldId="297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045758341" sldId="298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050399154" sldId="299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17863985" sldId="300"/>
        </pc:sldMkLst>
      </pc:sldChg>
      <pc:sldChg chg="delSp modSp add mod">
        <pc:chgData name="Sivakumar Balasubramanian" userId="658ab9e8bd9c46bf" providerId="LiveId" clId="{5CFF395A-26D0-41FF-974D-FDD52ADFEA5F}" dt="2022-01-07T10:31:50.789" v="801" actId="20577"/>
        <pc:sldMkLst>
          <pc:docMk/>
          <pc:sldMk cId="3660930651" sldId="301"/>
        </pc:sldMkLst>
        <pc:spChg chg="mod">
          <ac:chgData name="Sivakumar Balasubramanian" userId="658ab9e8bd9c46bf" providerId="LiveId" clId="{5CFF395A-26D0-41FF-974D-FDD52ADFEA5F}" dt="2022-01-07T10:28:47.011" v="656" actId="20577"/>
          <ac:spMkLst>
            <pc:docMk/>
            <pc:sldMk cId="3660930651" sldId="301"/>
            <ac:spMk id="2" creationId="{10FB246E-0BEE-44F8-B3BA-EB48196A560C}"/>
          </ac:spMkLst>
        </pc:spChg>
        <pc:spChg chg="mod">
          <ac:chgData name="Sivakumar Balasubramanian" userId="658ab9e8bd9c46bf" providerId="LiveId" clId="{5CFF395A-26D0-41FF-974D-FDD52ADFEA5F}" dt="2022-01-07T10:31:50.789" v="801" actId="20577"/>
          <ac:spMkLst>
            <pc:docMk/>
            <pc:sldMk cId="3660930651" sldId="301"/>
            <ac:spMk id="3" creationId="{867F0A68-AFE8-4595-AA06-45F5193AF049}"/>
          </ac:spMkLst>
        </pc:spChg>
        <pc:spChg chg="del">
          <ac:chgData name="Sivakumar Balasubramanian" userId="658ab9e8bd9c46bf" providerId="LiveId" clId="{5CFF395A-26D0-41FF-974D-FDD52ADFEA5F}" dt="2022-01-07T10:28:55.056" v="657" actId="478"/>
          <ac:spMkLst>
            <pc:docMk/>
            <pc:sldMk cId="3660930651" sldId="301"/>
            <ac:spMk id="4" creationId="{AE714D2A-3976-4161-BDCB-4546D771DBE5}"/>
          </ac:spMkLst>
        </pc:spChg>
        <pc:cxnChg chg="del mod">
          <ac:chgData name="Sivakumar Balasubramanian" userId="658ab9e8bd9c46bf" providerId="LiveId" clId="{5CFF395A-26D0-41FF-974D-FDD52ADFEA5F}" dt="2022-01-07T10:28:55.056" v="657" actId="478"/>
          <ac:cxnSpMkLst>
            <pc:docMk/>
            <pc:sldMk cId="3660930651" sldId="301"/>
            <ac:cxnSpMk id="7" creationId="{FA1E49FF-481F-4139-BC43-52AA8A6BA883}"/>
          </ac:cxnSpMkLst>
        </pc:cxnChg>
        <pc:cxnChg chg="del">
          <ac:chgData name="Sivakumar Balasubramanian" userId="658ab9e8bd9c46bf" providerId="LiveId" clId="{5CFF395A-26D0-41FF-974D-FDD52ADFEA5F}" dt="2022-01-07T10:28:55.056" v="657" actId="478"/>
          <ac:cxnSpMkLst>
            <pc:docMk/>
            <pc:sldMk cId="3660930651" sldId="301"/>
            <ac:cxnSpMk id="8" creationId="{3BC16D52-669F-401A-9169-FDAE012110BC}"/>
          </ac:cxnSpMkLst>
        </pc:cxnChg>
      </pc:sldChg>
      <pc:sldChg chg="modSp add mod">
        <pc:chgData name="Sivakumar Balasubramanian" userId="658ab9e8bd9c46bf" providerId="LiveId" clId="{5CFF395A-26D0-41FF-974D-FDD52ADFEA5F}" dt="2022-01-07T10:35:08.385" v="906" actId="20577"/>
        <pc:sldMkLst>
          <pc:docMk/>
          <pc:sldMk cId="1249741944" sldId="302"/>
        </pc:sldMkLst>
        <pc:spChg chg="mod">
          <ac:chgData name="Sivakumar Balasubramanian" userId="658ab9e8bd9c46bf" providerId="LiveId" clId="{5CFF395A-26D0-41FF-974D-FDD52ADFEA5F}" dt="2022-01-07T10:35:08.385" v="906" actId="20577"/>
          <ac:spMkLst>
            <pc:docMk/>
            <pc:sldMk cId="1249741944" sldId="302"/>
            <ac:spMk id="3" creationId="{867F0A68-AFE8-4595-AA06-45F5193AF049}"/>
          </ac:spMkLst>
        </pc:spChg>
      </pc:sldChg>
      <pc:sldChg chg="addSp delSp modSp add mod">
        <pc:chgData name="Sivakumar Balasubramanian" userId="658ab9e8bd9c46bf" providerId="LiveId" clId="{5CFF395A-26D0-41FF-974D-FDD52ADFEA5F}" dt="2022-01-08T04:30:59.490" v="2499"/>
        <pc:sldMkLst>
          <pc:docMk/>
          <pc:sldMk cId="3628899767" sldId="303"/>
        </pc:sldMkLst>
        <pc:spChg chg="mod">
          <ac:chgData name="Sivakumar Balasubramanian" userId="658ab9e8bd9c46bf" providerId="LiveId" clId="{5CFF395A-26D0-41FF-974D-FDD52ADFEA5F}" dt="2022-01-08T02:42:48.116" v="2076" actId="20577"/>
          <ac:spMkLst>
            <pc:docMk/>
            <pc:sldMk cId="3628899767" sldId="303"/>
            <ac:spMk id="2" creationId="{10FB246E-0BEE-44F8-B3BA-EB48196A560C}"/>
          </ac:spMkLst>
        </pc:spChg>
        <pc:spChg chg="del mod">
          <ac:chgData name="Sivakumar Balasubramanian" userId="658ab9e8bd9c46bf" providerId="LiveId" clId="{5CFF395A-26D0-41FF-974D-FDD52ADFEA5F}" dt="2022-01-07T10:42:17.396" v="990" actId="478"/>
          <ac:spMkLst>
            <pc:docMk/>
            <pc:sldMk cId="3628899767" sldId="303"/>
            <ac:spMk id="3" creationId="{867F0A68-AFE8-4595-AA06-45F5193AF049}"/>
          </ac:spMkLst>
        </pc:spChg>
        <pc:spChg chg="add mod">
          <ac:chgData name="Sivakumar Balasubramanian" userId="658ab9e8bd9c46bf" providerId="LiveId" clId="{5CFF395A-26D0-41FF-974D-FDD52ADFEA5F}" dt="2022-01-08T04:30:56.628" v="2495" actId="164"/>
          <ac:spMkLst>
            <pc:docMk/>
            <pc:sldMk cId="3628899767" sldId="303"/>
            <ac:spMk id="4" creationId="{4D6B0C04-501C-4479-A326-DA69FFF84CD0}"/>
          </ac:spMkLst>
        </pc:spChg>
        <pc:spChg chg="add del mod">
          <ac:chgData name="Sivakumar Balasubramanian" userId="658ab9e8bd9c46bf" providerId="LiveId" clId="{5CFF395A-26D0-41FF-974D-FDD52ADFEA5F}" dt="2022-01-07T10:42:15.432" v="989" actId="478"/>
          <ac:spMkLst>
            <pc:docMk/>
            <pc:sldMk cId="3628899767" sldId="303"/>
            <ac:spMk id="7" creationId="{00925365-1A2F-4EB5-BF73-1C9A8DC37D91}"/>
          </ac:spMkLst>
        </pc:spChg>
        <pc:spChg chg="add mod">
          <ac:chgData name="Sivakumar Balasubramanian" userId="658ab9e8bd9c46bf" providerId="LiveId" clId="{5CFF395A-26D0-41FF-974D-FDD52ADFEA5F}" dt="2022-01-08T04:30:56.628" v="2495" actId="164"/>
          <ac:spMkLst>
            <pc:docMk/>
            <pc:sldMk cId="3628899767" sldId="303"/>
            <ac:spMk id="8" creationId="{EC3B5B3E-F3D9-4142-A0E1-0E4AC01931C0}"/>
          </ac:spMkLst>
        </pc:spChg>
        <pc:spChg chg="add mod">
          <ac:chgData name="Sivakumar Balasubramanian" userId="658ab9e8bd9c46bf" providerId="LiveId" clId="{5CFF395A-26D0-41FF-974D-FDD52ADFEA5F}" dt="2022-01-08T04:30:56.628" v="2495" actId="164"/>
          <ac:spMkLst>
            <pc:docMk/>
            <pc:sldMk cId="3628899767" sldId="303"/>
            <ac:spMk id="9" creationId="{A40B96C3-ED0F-4320-8987-862900F99CC1}"/>
          </ac:spMkLst>
        </pc:spChg>
        <pc:spChg chg="add del mod">
          <ac:chgData name="Sivakumar Balasubramanian" userId="658ab9e8bd9c46bf" providerId="LiveId" clId="{5CFF395A-26D0-41FF-974D-FDD52ADFEA5F}" dt="2022-01-07T10:42:36.177" v="991" actId="478"/>
          <ac:spMkLst>
            <pc:docMk/>
            <pc:sldMk cId="3628899767" sldId="303"/>
            <ac:spMk id="11" creationId="{D4C8D179-9B27-475B-9D9F-400941B44F8B}"/>
          </ac:spMkLst>
        </pc:spChg>
        <pc:spChg chg="add mod">
          <ac:chgData name="Sivakumar Balasubramanian" userId="658ab9e8bd9c46bf" providerId="LiveId" clId="{5CFF395A-26D0-41FF-974D-FDD52ADFEA5F}" dt="2022-01-07T10:45:58.727" v="1073" actId="1076"/>
          <ac:spMkLst>
            <pc:docMk/>
            <pc:sldMk cId="3628899767" sldId="303"/>
            <ac:spMk id="12" creationId="{7F1990DA-B50D-4CCA-849E-33DE37D7424D}"/>
          </ac:spMkLst>
        </pc:spChg>
        <pc:spChg chg="add del mod">
          <ac:chgData name="Sivakumar Balasubramanian" userId="658ab9e8bd9c46bf" providerId="LiveId" clId="{5CFF395A-26D0-41FF-974D-FDD52ADFEA5F}" dt="2022-01-08T02:45:42.776" v="2077" actId="478"/>
          <ac:spMkLst>
            <pc:docMk/>
            <pc:sldMk cId="3628899767" sldId="303"/>
            <ac:spMk id="13" creationId="{BB02747A-900E-4FFC-9BDC-0ED17AFC8D63}"/>
          </ac:spMkLst>
        </pc:spChg>
        <pc:spChg chg="add del mod">
          <ac:chgData name="Sivakumar Balasubramanian" userId="658ab9e8bd9c46bf" providerId="LiveId" clId="{5CFF395A-26D0-41FF-974D-FDD52ADFEA5F}" dt="2022-01-08T02:45:42.776" v="2077" actId="478"/>
          <ac:spMkLst>
            <pc:docMk/>
            <pc:sldMk cId="3628899767" sldId="303"/>
            <ac:spMk id="14" creationId="{820AFC94-3823-4FDD-A45E-2FFDB3E570A2}"/>
          </ac:spMkLst>
        </pc:spChg>
        <pc:spChg chg="add del">
          <ac:chgData name="Sivakumar Balasubramanian" userId="658ab9e8bd9c46bf" providerId="LiveId" clId="{5CFF395A-26D0-41FF-974D-FDD52ADFEA5F}" dt="2022-01-08T04:30:59.490" v="2499"/>
          <ac:spMkLst>
            <pc:docMk/>
            <pc:sldMk cId="3628899767" sldId="303"/>
            <ac:spMk id="15" creationId="{DDEBA871-E9BF-45DB-9422-7D59C8FCCB31}"/>
          </ac:spMkLst>
        </pc:spChg>
        <pc:grpChg chg="add mod">
          <ac:chgData name="Sivakumar Balasubramanian" userId="658ab9e8bd9c46bf" providerId="LiveId" clId="{5CFF395A-26D0-41FF-974D-FDD52ADFEA5F}" dt="2022-01-08T04:30:56.628" v="2495" actId="164"/>
          <ac:grpSpMkLst>
            <pc:docMk/>
            <pc:sldMk cId="3628899767" sldId="303"/>
            <ac:grpSpMk id="3" creationId="{851CE6BF-4D18-4844-B6E2-6082611FB629}"/>
          </ac:grpSpMkLst>
        </pc:grpChg>
        <pc:cxnChg chg="add mod">
          <ac:chgData name="Sivakumar Balasubramanian" userId="658ab9e8bd9c46bf" providerId="LiveId" clId="{5CFF395A-26D0-41FF-974D-FDD52ADFEA5F}" dt="2022-01-08T04:30:56.628" v="2495" actId="164"/>
          <ac:cxnSpMkLst>
            <pc:docMk/>
            <pc:sldMk cId="3628899767" sldId="303"/>
            <ac:cxnSpMk id="5" creationId="{5CC85D76-C5EE-4493-8434-5150ED5831EB}"/>
          </ac:cxnSpMkLst>
        </pc:cxnChg>
        <pc:cxnChg chg="add mod">
          <ac:chgData name="Sivakumar Balasubramanian" userId="658ab9e8bd9c46bf" providerId="LiveId" clId="{5CFF395A-26D0-41FF-974D-FDD52ADFEA5F}" dt="2022-01-08T04:30:56.628" v="2495" actId="164"/>
          <ac:cxnSpMkLst>
            <pc:docMk/>
            <pc:sldMk cId="3628899767" sldId="303"/>
            <ac:cxnSpMk id="6" creationId="{D3FBDCA2-6362-4C30-9A45-32326B0669FB}"/>
          </ac:cxnSpMkLst>
        </pc:cxnChg>
      </pc:sldChg>
      <pc:sldChg chg="modSp add del mod">
        <pc:chgData name="Sivakumar Balasubramanian" userId="658ab9e8bd9c46bf" providerId="LiveId" clId="{5CFF395A-26D0-41FF-974D-FDD52ADFEA5F}" dt="2022-01-08T07:00:43.057" v="3085" actId="47"/>
        <pc:sldMkLst>
          <pc:docMk/>
          <pc:sldMk cId="679692099" sldId="304"/>
        </pc:sldMkLst>
        <pc:spChg chg="mod">
          <ac:chgData name="Sivakumar Balasubramanian" userId="658ab9e8bd9c46bf" providerId="LiveId" clId="{5CFF395A-26D0-41FF-974D-FDD52ADFEA5F}" dt="2022-01-07T10:47:38.792" v="1230" actId="20577"/>
          <ac:spMkLst>
            <pc:docMk/>
            <pc:sldMk cId="679692099" sldId="304"/>
            <ac:spMk id="2" creationId="{10FB246E-0BEE-44F8-B3BA-EB48196A560C}"/>
          </ac:spMkLst>
        </pc:spChg>
      </pc:sldChg>
      <pc:sldChg chg="modSp new mod modCm">
        <pc:chgData name="Sivakumar Balasubramanian" userId="658ab9e8bd9c46bf" providerId="LiveId" clId="{5CFF395A-26D0-41FF-974D-FDD52ADFEA5F}" dt="2022-01-09T10:16:08.589" v="3254"/>
        <pc:sldMkLst>
          <pc:docMk/>
          <pc:sldMk cId="3900092092" sldId="305"/>
        </pc:sldMkLst>
        <pc:spChg chg="mod">
          <ac:chgData name="Sivakumar Balasubramanian" userId="658ab9e8bd9c46bf" providerId="LiveId" clId="{5CFF395A-26D0-41FF-974D-FDD52ADFEA5F}" dt="2022-01-07T10:47:53.118" v="1252" actId="20577"/>
          <ac:spMkLst>
            <pc:docMk/>
            <pc:sldMk cId="3900092092" sldId="305"/>
            <ac:spMk id="2" creationId="{922DA1D2-BD25-4C41-91D2-B62280A3EEEA}"/>
          </ac:spMkLst>
        </pc:spChg>
        <pc:spChg chg="mod">
          <ac:chgData name="Sivakumar Balasubramanian" userId="658ab9e8bd9c46bf" providerId="LiveId" clId="{5CFF395A-26D0-41FF-974D-FDD52ADFEA5F}" dt="2022-01-07T15:17:18.263" v="1673" actId="12"/>
          <ac:spMkLst>
            <pc:docMk/>
            <pc:sldMk cId="3900092092" sldId="305"/>
            <ac:spMk id="3" creationId="{E342652F-C7EA-4AA1-97FB-8D1D9FFFCECD}"/>
          </ac:spMkLst>
        </pc:spChg>
      </pc:sldChg>
      <pc:sldChg chg="addSp delSp modSp add mod">
        <pc:chgData name="Sivakumar Balasubramanian" userId="658ab9e8bd9c46bf" providerId="LiveId" clId="{5CFF395A-26D0-41FF-974D-FDD52ADFEA5F}" dt="2022-01-07T15:17:25.556" v="1674" actId="20577"/>
        <pc:sldMkLst>
          <pc:docMk/>
          <pc:sldMk cId="3549327861" sldId="306"/>
        </pc:sldMkLst>
        <pc:spChg chg="mod">
          <ac:chgData name="Sivakumar Balasubramanian" userId="658ab9e8bd9c46bf" providerId="LiveId" clId="{5CFF395A-26D0-41FF-974D-FDD52ADFEA5F}" dt="2022-01-07T15:17:25.556" v="1674" actId="20577"/>
          <ac:spMkLst>
            <pc:docMk/>
            <pc:sldMk cId="3549327861" sldId="306"/>
            <ac:spMk id="2" creationId="{922DA1D2-BD25-4C41-91D2-B62280A3EEEA}"/>
          </ac:spMkLst>
        </pc:spChg>
        <pc:spChg chg="del">
          <ac:chgData name="Sivakumar Balasubramanian" userId="658ab9e8bd9c46bf" providerId="LiveId" clId="{5CFF395A-26D0-41FF-974D-FDD52ADFEA5F}" dt="2022-01-07T13:13:18.281" v="1486" actId="478"/>
          <ac:spMkLst>
            <pc:docMk/>
            <pc:sldMk cId="3549327861" sldId="306"/>
            <ac:spMk id="3" creationId="{E342652F-C7EA-4AA1-97FB-8D1D9FFFCECD}"/>
          </ac:spMkLst>
        </pc:spChg>
        <pc:spChg chg="add del mod">
          <ac:chgData name="Sivakumar Balasubramanian" userId="658ab9e8bd9c46bf" providerId="LiveId" clId="{5CFF395A-26D0-41FF-974D-FDD52ADFEA5F}" dt="2022-01-07T13:13:22.177" v="1487" actId="478"/>
          <ac:spMkLst>
            <pc:docMk/>
            <pc:sldMk cId="3549327861" sldId="306"/>
            <ac:spMk id="5" creationId="{895E4521-5FF0-45F5-89E6-9E95E7E7E9B7}"/>
          </ac:spMkLst>
        </pc:spChg>
        <pc:spChg chg="add del mod">
          <ac:chgData name="Sivakumar Balasubramanian" userId="658ab9e8bd9c46bf" providerId="LiveId" clId="{5CFF395A-26D0-41FF-974D-FDD52ADFEA5F}" dt="2022-01-07T13:13:46.790" v="1490" actId="478"/>
          <ac:spMkLst>
            <pc:docMk/>
            <pc:sldMk cId="3549327861" sldId="306"/>
            <ac:spMk id="7" creationId="{5473C4A9-7822-4F89-86A6-E68C2FB267FA}"/>
          </ac:spMkLst>
        </pc:spChg>
        <pc:graphicFrameChg chg="add mod modGraphic">
          <ac:chgData name="Sivakumar Balasubramanian" userId="658ab9e8bd9c46bf" providerId="LiveId" clId="{5CFF395A-26D0-41FF-974D-FDD52ADFEA5F}" dt="2022-01-07T13:35:34.314" v="1595" actId="14734"/>
          <ac:graphicFrameMkLst>
            <pc:docMk/>
            <pc:sldMk cId="3549327861" sldId="306"/>
            <ac:graphicFrameMk id="6" creationId="{22BC78E0-71BE-428E-B349-B24563102E31}"/>
          </ac:graphicFrameMkLst>
        </pc:graphicFrameChg>
      </pc:sldChg>
      <pc:sldChg chg="modSp add del mod">
        <pc:chgData name="Sivakumar Balasubramanian" userId="658ab9e8bd9c46bf" providerId="LiveId" clId="{5CFF395A-26D0-41FF-974D-FDD52ADFEA5F}" dt="2022-01-07T16:01:06.424" v="1830" actId="47"/>
        <pc:sldMkLst>
          <pc:docMk/>
          <pc:sldMk cId="1524093292" sldId="307"/>
        </pc:sldMkLst>
        <pc:spChg chg="mod">
          <ac:chgData name="Sivakumar Balasubramanian" userId="658ab9e8bd9c46bf" providerId="LiveId" clId="{5CFF395A-26D0-41FF-974D-FDD52ADFEA5F}" dt="2022-01-07T15:15:17.280" v="1606" actId="20577"/>
          <ac:spMkLst>
            <pc:docMk/>
            <pc:sldMk cId="1524093292" sldId="307"/>
            <ac:spMk id="2" creationId="{922DA1D2-BD25-4C41-91D2-B62280A3EEEA}"/>
          </ac:spMkLst>
        </pc:spChg>
      </pc:sldChg>
      <pc:sldChg chg="modSp new mod">
        <pc:chgData name="Sivakumar Balasubramanian" userId="658ab9e8bd9c46bf" providerId="LiveId" clId="{5CFF395A-26D0-41FF-974D-FDD52ADFEA5F}" dt="2022-01-07T15:49:00.970" v="1829" actId="20577"/>
        <pc:sldMkLst>
          <pc:docMk/>
          <pc:sldMk cId="1374353158" sldId="308"/>
        </pc:sldMkLst>
        <pc:spChg chg="mod">
          <ac:chgData name="Sivakumar Balasubramanian" userId="658ab9e8bd9c46bf" providerId="LiveId" clId="{5CFF395A-26D0-41FF-974D-FDD52ADFEA5F}" dt="2022-01-07T15:21:12.660" v="1701" actId="20577"/>
          <ac:spMkLst>
            <pc:docMk/>
            <pc:sldMk cId="1374353158" sldId="308"/>
            <ac:spMk id="2" creationId="{19242B6F-9573-45C0-843B-B658949E6C40}"/>
          </ac:spMkLst>
        </pc:spChg>
        <pc:spChg chg="mod">
          <ac:chgData name="Sivakumar Balasubramanian" userId="658ab9e8bd9c46bf" providerId="LiveId" clId="{5CFF395A-26D0-41FF-974D-FDD52ADFEA5F}" dt="2022-01-07T15:49:00.970" v="1829" actId="20577"/>
          <ac:spMkLst>
            <pc:docMk/>
            <pc:sldMk cId="1374353158" sldId="308"/>
            <ac:spMk id="3" creationId="{1C6EFCC6-1FD2-4DD9-B535-D55133400CA4}"/>
          </ac:spMkLst>
        </pc:spChg>
      </pc:sldChg>
      <pc:sldChg chg="addSp delSp modSp new mod">
        <pc:chgData name="Sivakumar Balasubramanian" userId="658ab9e8bd9c46bf" providerId="LiveId" clId="{5CFF395A-26D0-41FF-974D-FDD52ADFEA5F}" dt="2022-01-08T04:53:01.531" v="2537"/>
        <pc:sldMkLst>
          <pc:docMk/>
          <pc:sldMk cId="2710815874" sldId="309"/>
        </pc:sldMkLst>
        <pc:spChg chg="mod">
          <ac:chgData name="Sivakumar Balasubramanian" userId="658ab9e8bd9c46bf" providerId="LiveId" clId="{5CFF395A-26D0-41FF-974D-FDD52ADFEA5F}" dt="2022-01-07T16:01:45.988" v="1864"/>
          <ac:spMkLst>
            <pc:docMk/>
            <pc:sldMk cId="2710815874" sldId="309"/>
            <ac:spMk id="2" creationId="{64A1EF0C-573D-46B5-8F62-82B109A455A1}"/>
          </ac:spMkLst>
        </pc:spChg>
        <pc:spChg chg="del">
          <ac:chgData name="Sivakumar Balasubramanian" userId="658ab9e8bd9c46bf" providerId="LiveId" clId="{5CFF395A-26D0-41FF-974D-FDD52ADFEA5F}" dt="2022-01-08T03:08:19.019" v="2383" actId="478"/>
          <ac:spMkLst>
            <pc:docMk/>
            <pc:sldMk cId="2710815874" sldId="309"/>
            <ac:spMk id="3" creationId="{BFE2E1C4-A8B5-4A5B-8A6E-5523D90B221D}"/>
          </ac:spMkLst>
        </pc:spChg>
        <pc:spChg chg="add mod">
          <ac:chgData name="Sivakumar Balasubramanian" userId="658ab9e8bd9c46bf" providerId="LiveId" clId="{5CFF395A-26D0-41FF-974D-FDD52ADFEA5F}" dt="2022-01-08T03:08:50.536" v="2389" actId="1036"/>
          <ac:spMkLst>
            <pc:docMk/>
            <pc:sldMk cId="2710815874" sldId="309"/>
            <ac:spMk id="4" creationId="{5F80F7A7-A6D1-4B78-A5DB-8BAD8CC8B84F}"/>
          </ac:spMkLst>
        </pc:spChg>
        <pc:spChg chg="add mod">
          <ac:chgData name="Sivakumar Balasubramanian" userId="658ab9e8bd9c46bf" providerId="LiveId" clId="{5CFF395A-26D0-41FF-974D-FDD52ADFEA5F}" dt="2022-01-08T03:08:50.536" v="2389" actId="1036"/>
          <ac:spMkLst>
            <pc:docMk/>
            <pc:sldMk cId="2710815874" sldId="309"/>
            <ac:spMk id="7" creationId="{2E856284-78C6-40BD-96F5-17D56D772890}"/>
          </ac:spMkLst>
        </pc:spChg>
        <pc:spChg chg="add mod">
          <ac:chgData name="Sivakumar Balasubramanian" userId="658ab9e8bd9c46bf" providerId="LiveId" clId="{5CFF395A-26D0-41FF-974D-FDD52ADFEA5F}" dt="2022-01-08T03:08:50.536" v="2389" actId="1036"/>
          <ac:spMkLst>
            <pc:docMk/>
            <pc:sldMk cId="2710815874" sldId="309"/>
            <ac:spMk id="8" creationId="{D081B869-3E29-4DB8-A90B-BE25B9044989}"/>
          </ac:spMkLst>
        </pc:spChg>
        <pc:spChg chg="add mod">
          <ac:chgData name="Sivakumar Balasubramanian" userId="658ab9e8bd9c46bf" providerId="LiveId" clId="{5CFF395A-26D0-41FF-974D-FDD52ADFEA5F}" dt="2022-01-08T03:09:34.656" v="2437" actId="1076"/>
          <ac:spMkLst>
            <pc:docMk/>
            <pc:sldMk cId="2710815874" sldId="309"/>
            <ac:spMk id="9" creationId="{3E81A545-EE2C-49E7-A0A5-381C4D26044E}"/>
          </ac:spMkLst>
        </pc:spChg>
        <pc:spChg chg="add mod">
          <ac:chgData name="Sivakumar Balasubramanian" userId="658ab9e8bd9c46bf" providerId="LiveId" clId="{5CFF395A-26D0-41FF-974D-FDD52ADFEA5F}" dt="2022-01-08T04:52:58.457" v="2535" actId="20577"/>
          <ac:spMkLst>
            <pc:docMk/>
            <pc:sldMk cId="2710815874" sldId="309"/>
            <ac:spMk id="10" creationId="{31D0605D-1208-458A-99CC-AA67D8589FDA}"/>
          </ac:spMkLst>
        </pc:spChg>
        <pc:spChg chg="add del mod">
          <ac:chgData name="Sivakumar Balasubramanian" userId="658ab9e8bd9c46bf" providerId="LiveId" clId="{5CFF395A-26D0-41FF-974D-FDD52ADFEA5F}" dt="2022-01-08T03:10:13.216" v="2484" actId="478"/>
          <ac:spMkLst>
            <pc:docMk/>
            <pc:sldMk cId="2710815874" sldId="309"/>
            <ac:spMk id="11" creationId="{9E5E7EA9-AF13-4CA2-84C0-E9CF3DA8FA5C}"/>
          </ac:spMkLst>
        </pc:spChg>
        <pc:spChg chg="add del mod">
          <ac:chgData name="Sivakumar Balasubramanian" userId="658ab9e8bd9c46bf" providerId="LiveId" clId="{5CFF395A-26D0-41FF-974D-FDD52ADFEA5F}" dt="2022-01-08T04:52:55.786" v="2532"/>
          <ac:spMkLst>
            <pc:docMk/>
            <pc:sldMk cId="2710815874" sldId="309"/>
            <ac:spMk id="12" creationId="{27E9C020-BBC9-47F9-8F19-C5D6FA7FCA88}"/>
          </ac:spMkLst>
        </pc:spChg>
        <pc:spChg chg="add del mod">
          <ac:chgData name="Sivakumar Balasubramanian" userId="658ab9e8bd9c46bf" providerId="LiveId" clId="{5CFF395A-26D0-41FF-974D-FDD52ADFEA5F}" dt="2022-01-08T04:53:01.531" v="2537"/>
          <ac:spMkLst>
            <pc:docMk/>
            <pc:sldMk cId="2710815874" sldId="309"/>
            <ac:spMk id="13" creationId="{1B841DA0-48BA-4101-8767-E9B5099DA24B}"/>
          </ac:spMkLst>
        </pc:spChg>
        <pc:cxnChg chg="add mod">
          <ac:chgData name="Sivakumar Balasubramanian" userId="658ab9e8bd9c46bf" providerId="LiveId" clId="{5CFF395A-26D0-41FF-974D-FDD52ADFEA5F}" dt="2022-01-08T03:08:50.536" v="2389" actId="1036"/>
          <ac:cxnSpMkLst>
            <pc:docMk/>
            <pc:sldMk cId="2710815874" sldId="309"/>
            <ac:cxnSpMk id="5" creationId="{D6CB1332-3ED4-4799-A7A9-EF5B8115DEA5}"/>
          </ac:cxnSpMkLst>
        </pc:cxnChg>
        <pc:cxnChg chg="add mod">
          <ac:chgData name="Sivakumar Balasubramanian" userId="658ab9e8bd9c46bf" providerId="LiveId" clId="{5CFF395A-26D0-41FF-974D-FDD52ADFEA5F}" dt="2022-01-08T03:08:50.536" v="2389" actId="1036"/>
          <ac:cxnSpMkLst>
            <pc:docMk/>
            <pc:sldMk cId="2710815874" sldId="309"/>
            <ac:cxnSpMk id="6" creationId="{7503185D-5FCF-4C6E-85CE-DED8806F90C6}"/>
          </ac:cxnSpMkLst>
        </pc:cxnChg>
      </pc:sldChg>
      <pc:sldChg chg="addSp delSp modSp add mod">
        <pc:chgData name="Sivakumar Balasubramanian" userId="658ab9e8bd9c46bf" providerId="LiveId" clId="{5CFF395A-26D0-41FF-974D-FDD52ADFEA5F}" dt="2022-01-08T05:01:41.441" v="2820" actId="16959"/>
        <pc:sldMkLst>
          <pc:docMk/>
          <pc:sldMk cId="51447055" sldId="310"/>
        </pc:sldMkLst>
        <pc:spChg chg="mod">
          <ac:chgData name="Sivakumar Balasubramanian" userId="658ab9e8bd9c46bf" providerId="LiveId" clId="{5CFF395A-26D0-41FF-974D-FDD52ADFEA5F}" dt="2022-01-07T16:01:54.960" v="1872" actId="20577"/>
          <ac:spMkLst>
            <pc:docMk/>
            <pc:sldMk cId="51447055" sldId="310"/>
            <ac:spMk id="2" creationId="{64A1EF0C-573D-46B5-8F62-82B109A455A1}"/>
          </ac:spMkLst>
        </pc:spChg>
        <pc:spChg chg="del">
          <ac:chgData name="Sivakumar Balasubramanian" userId="658ab9e8bd9c46bf" providerId="LiveId" clId="{5CFF395A-26D0-41FF-974D-FDD52ADFEA5F}" dt="2022-01-08T04:31:14.244" v="2500" actId="478"/>
          <ac:spMkLst>
            <pc:docMk/>
            <pc:sldMk cId="51447055" sldId="310"/>
            <ac:spMk id="3" creationId="{BFE2E1C4-A8B5-4A5B-8A6E-5523D90B221D}"/>
          </ac:spMkLst>
        </pc:spChg>
        <pc:spChg chg="mod">
          <ac:chgData name="Sivakumar Balasubramanian" userId="658ab9e8bd9c46bf" providerId="LiveId" clId="{5CFF395A-26D0-41FF-974D-FDD52ADFEA5F}" dt="2022-01-08T04:31:14.581" v="2501"/>
          <ac:spMkLst>
            <pc:docMk/>
            <pc:sldMk cId="51447055" sldId="310"/>
            <ac:spMk id="5" creationId="{7ACE802D-BA81-4DEE-9D1B-C3FEF5B98C46}"/>
          </ac:spMkLst>
        </pc:spChg>
        <pc:spChg chg="mod">
          <ac:chgData name="Sivakumar Balasubramanian" userId="658ab9e8bd9c46bf" providerId="LiveId" clId="{5CFF395A-26D0-41FF-974D-FDD52ADFEA5F}" dt="2022-01-08T04:31:14.581" v="2501"/>
          <ac:spMkLst>
            <pc:docMk/>
            <pc:sldMk cId="51447055" sldId="310"/>
            <ac:spMk id="8" creationId="{C3476C85-2596-475F-BF56-F57CD2439006}"/>
          </ac:spMkLst>
        </pc:spChg>
        <pc:spChg chg="mod">
          <ac:chgData name="Sivakumar Balasubramanian" userId="658ab9e8bd9c46bf" providerId="LiveId" clId="{5CFF395A-26D0-41FF-974D-FDD52ADFEA5F}" dt="2022-01-08T04:31:14.581" v="2501"/>
          <ac:spMkLst>
            <pc:docMk/>
            <pc:sldMk cId="51447055" sldId="310"/>
            <ac:spMk id="9" creationId="{A47DF1A8-3EA8-4AD8-B122-8F823459C4D2}"/>
          </ac:spMkLst>
        </pc:spChg>
        <pc:spChg chg="add mod">
          <ac:chgData name="Sivakumar Balasubramanian" userId="658ab9e8bd9c46bf" providerId="LiveId" clId="{5CFF395A-26D0-41FF-974D-FDD52ADFEA5F}" dt="2022-01-08T04:31:33.846" v="2530" actId="1076"/>
          <ac:spMkLst>
            <pc:docMk/>
            <pc:sldMk cId="51447055" sldId="310"/>
            <ac:spMk id="10" creationId="{C8BD8BC4-437A-4BEA-BB7F-6162BA68D4A8}"/>
          </ac:spMkLst>
        </pc:spChg>
        <pc:spChg chg="add del mod">
          <ac:chgData name="Sivakumar Balasubramanian" userId="658ab9e8bd9c46bf" providerId="LiveId" clId="{5CFF395A-26D0-41FF-974D-FDD52ADFEA5F}" dt="2022-01-08T04:53:53.318" v="2593" actId="478"/>
          <ac:spMkLst>
            <pc:docMk/>
            <pc:sldMk cId="51447055" sldId="310"/>
            <ac:spMk id="11" creationId="{E55D86C4-E7A7-4678-A74F-8B7CCC798748}"/>
          </ac:spMkLst>
        </pc:spChg>
        <pc:spChg chg="add mod">
          <ac:chgData name="Sivakumar Balasubramanian" userId="658ab9e8bd9c46bf" providerId="LiveId" clId="{5CFF395A-26D0-41FF-974D-FDD52ADFEA5F}" dt="2022-01-08T05:01:41.441" v="2820" actId="16959"/>
          <ac:spMkLst>
            <pc:docMk/>
            <pc:sldMk cId="51447055" sldId="310"/>
            <ac:spMk id="12" creationId="{87771519-92D0-4514-8D54-C99ABEADDE50}"/>
          </ac:spMkLst>
        </pc:spChg>
        <pc:grpChg chg="add mod">
          <ac:chgData name="Sivakumar Balasubramanian" userId="658ab9e8bd9c46bf" providerId="LiveId" clId="{5CFF395A-26D0-41FF-974D-FDD52ADFEA5F}" dt="2022-01-08T04:31:14.581" v="2501"/>
          <ac:grpSpMkLst>
            <pc:docMk/>
            <pc:sldMk cId="51447055" sldId="310"/>
            <ac:grpSpMk id="4" creationId="{545F9C4E-DAB1-44B0-82DF-C8DDECE84635}"/>
          </ac:grpSpMkLst>
        </pc:grpChg>
        <pc:cxnChg chg="mod">
          <ac:chgData name="Sivakumar Balasubramanian" userId="658ab9e8bd9c46bf" providerId="LiveId" clId="{5CFF395A-26D0-41FF-974D-FDD52ADFEA5F}" dt="2022-01-08T04:31:14.581" v="2501"/>
          <ac:cxnSpMkLst>
            <pc:docMk/>
            <pc:sldMk cId="51447055" sldId="310"/>
            <ac:cxnSpMk id="6" creationId="{CF670536-F202-4DAD-BD79-F455BED5DB4F}"/>
          </ac:cxnSpMkLst>
        </pc:cxnChg>
        <pc:cxnChg chg="mod">
          <ac:chgData name="Sivakumar Balasubramanian" userId="658ab9e8bd9c46bf" providerId="LiveId" clId="{5CFF395A-26D0-41FF-974D-FDD52ADFEA5F}" dt="2022-01-08T04:31:14.581" v="2501"/>
          <ac:cxnSpMkLst>
            <pc:docMk/>
            <pc:sldMk cId="51447055" sldId="310"/>
            <ac:cxnSpMk id="7" creationId="{8DF6B33B-B49C-45F6-8741-28CD0ACC78C5}"/>
          </ac:cxnSpMkLst>
        </pc:cxnChg>
      </pc:sldChg>
      <pc:sldChg chg="addSp delSp modSp add mod">
        <pc:chgData name="Sivakumar Balasubramanian" userId="658ab9e8bd9c46bf" providerId="LiveId" clId="{5CFF395A-26D0-41FF-974D-FDD52ADFEA5F}" dt="2022-01-08T05:05:47.182" v="2934" actId="1076"/>
        <pc:sldMkLst>
          <pc:docMk/>
          <pc:sldMk cId="2416704076" sldId="311"/>
        </pc:sldMkLst>
        <pc:spChg chg="mod">
          <ac:chgData name="Sivakumar Balasubramanian" userId="658ab9e8bd9c46bf" providerId="LiveId" clId="{5CFF395A-26D0-41FF-974D-FDD52ADFEA5F}" dt="2022-01-07T16:01:59.669" v="1879" actId="20577"/>
          <ac:spMkLst>
            <pc:docMk/>
            <pc:sldMk cId="2416704076" sldId="311"/>
            <ac:spMk id="2" creationId="{64A1EF0C-573D-46B5-8F62-82B109A455A1}"/>
          </ac:spMkLst>
        </pc:spChg>
        <pc:spChg chg="del">
          <ac:chgData name="Sivakumar Balasubramanian" userId="658ab9e8bd9c46bf" providerId="LiveId" clId="{5CFF395A-26D0-41FF-974D-FDD52ADFEA5F}" dt="2022-01-08T04:56:28.247" v="2684" actId="478"/>
          <ac:spMkLst>
            <pc:docMk/>
            <pc:sldMk cId="2416704076" sldId="311"/>
            <ac:spMk id="3" creationId="{BFE2E1C4-A8B5-4A5B-8A6E-5523D90B221D}"/>
          </ac:spMkLst>
        </pc:spChg>
        <pc:spChg chg="mod">
          <ac:chgData name="Sivakumar Balasubramanian" userId="658ab9e8bd9c46bf" providerId="LiveId" clId="{5CFF395A-26D0-41FF-974D-FDD52ADFEA5F}" dt="2022-01-08T04:56:25.717" v="2683"/>
          <ac:spMkLst>
            <pc:docMk/>
            <pc:sldMk cId="2416704076" sldId="311"/>
            <ac:spMk id="5" creationId="{B190CDC5-976F-490D-9DFB-960223741471}"/>
          </ac:spMkLst>
        </pc:spChg>
        <pc:spChg chg="mod">
          <ac:chgData name="Sivakumar Balasubramanian" userId="658ab9e8bd9c46bf" providerId="LiveId" clId="{5CFF395A-26D0-41FF-974D-FDD52ADFEA5F}" dt="2022-01-08T04:56:25.717" v="2683"/>
          <ac:spMkLst>
            <pc:docMk/>
            <pc:sldMk cId="2416704076" sldId="311"/>
            <ac:spMk id="8" creationId="{93CF79AD-C701-4698-A5E2-FFA5E927D281}"/>
          </ac:spMkLst>
        </pc:spChg>
        <pc:spChg chg="mod">
          <ac:chgData name="Sivakumar Balasubramanian" userId="658ab9e8bd9c46bf" providerId="LiveId" clId="{5CFF395A-26D0-41FF-974D-FDD52ADFEA5F}" dt="2022-01-08T04:56:25.717" v="2683"/>
          <ac:spMkLst>
            <pc:docMk/>
            <pc:sldMk cId="2416704076" sldId="311"/>
            <ac:spMk id="9" creationId="{522FA7B2-8820-4F88-BD16-D52FEA44D10C}"/>
          </ac:spMkLst>
        </pc:spChg>
        <pc:spChg chg="add mod">
          <ac:chgData name="Sivakumar Balasubramanian" userId="658ab9e8bd9c46bf" providerId="LiveId" clId="{5CFF395A-26D0-41FF-974D-FDD52ADFEA5F}" dt="2022-01-08T05:05:36.386" v="2910" actId="1076"/>
          <ac:spMkLst>
            <pc:docMk/>
            <pc:sldMk cId="2416704076" sldId="311"/>
            <ac:spMk id="10" creationId="{094152F4-FC5F-4036-BDA7-2C9BD8694E73}"/>
          </ac:spMkLst>
        </pc:spChg>
        <pc:spChg chg="add del mod">
          <ac:chgData name="Sivakumar Balasubramanian" userId="658ab9e8bd9c46bf" providerId="LiveId" clId="{5CFF395A-26D0-41FF-974D-FDD52ADFEA5F}" dt="2022-01-08T04:58:42.327" v="2740" actId="478"/>
          <ac:spMkLst>
            <pc:docMk/>
            <pc:sldMk cId="2416704076" sldId="311"/>
            <ac:spMk id="11" creationId="{F65743F9-F201-4F5D-BE3B-FF38152DA5E1}"/>
          </ac:spMkLst>
        </pc:spChg>
        <pc:spChg chg="add mod">
          <ac:chgData name="Sivakumar Balasubramanian" userId="658ab9e8bd9c46bf" providerId="LiveId" clId="{5CFF395A-26D0-41FF-974D-FDD52ADFEA5F}" dt="2022-01-08T05:03:21.074" v="2863" actId="14100"/>
          <ac:spMkLst>
            <pc:docMk/>
            <pc:sldMk cId="2416704076" sldId="311"/>
            <ac:spMk id="12" creationId="{A138D81D-AFF0-419E-93C0-B25DCBE82122}"/>
          </ac:spMkLst>
        </pc:spChg>
        <pc:spChg chg="add mod">
          <ac:chgData name="Sivakumar Balasubramanian" userId="658ab9e8bd9c46bf" providerId="LiveId" clId="{5CFF395A-26D0-41FF-974D-FDD52ADFEA5F}" dt="2022-01-08T05:05:47.182" v="2934" actId="1076"/>
          <ac:spMkLst>
            <pc:docMk/>
            <pc:sldMk cId="2416704076" sldId="311"/>
            <ac:spMk id="13" creationId="{BD9B950E-ADF9-4B88-A126-4B898317BF54}"/>
          </ac:spMkLst>
        </pc:spChg>
        <pc:grpChg chg="add mod">
          <ac:chgData name="Sivakumar Balasubramanian" userId="658ab9e8bd9c46bf" providerId="LiveId" clId="{5CFF395A-26D0-41FF-974D-FDD52ADFEA5F}" dt="2022-01-08T04:56:25.717" v="2683"/>
          <ac:grpSpMkLst>
            <pc:docMk/>
            <pc:sldMk cId="2416704076" sldId="311"/>
            <ac:grpSpMk id="4" creationId="{51829A88-D545-43BE-B7FD-30A691D37289}"/>
          </ac:grpSpMkLst>
        </pc:grpChg>
        <pc:cxnChg chg="mod">
          <ac:chgData name="Sivakumar Balasubramanian" userId="658ab9e8bd9c46bf" providerId="LiveId" clId="{5CFF395A-26D0-41FF-974D-FDD52ADFEA5F}" dt="2022-01-08T04:56:25.717" v="2683"/>
          <ac:cxnSpMkLst>
            <pc:docMk/>
            <pc:sldMk cId="2416704076" sldId="311"/>
            <ac:cxnSpMk id="6" creationId="{A26FBA2F-8F9B-4A94-A578-049649EFE768}"/>
          </ac:cxnSpMkLst>
        </pc:cxnChg>
        <pc:cxnChg chg="mod">
          <ac:chgData name="Sivakumar Balasubramanian" userId="658ab9e8bd9c46bf" providerId="LiveId" clId="{5CFF395A-26D0-41FF-974D-FDD52ADFEA5F}" dt="2022-01-08T04:56:25.717" v="2683"/>
          <ac:cxnSpMkLst>
            <pc:docMk/>
            <pc:sldMk cId="2416704076" sldId="311"/>
            <ac:cxnSpMk id="7" creationId="{6893DACC-37DB-4B33-AB49-0B38D174105C}"/>
          </ac:cxnSpMkLst>
        </pc:cxnChg>
      </pc:sldChg>
      <pc:sldChg chg="addSp delSp modSp new mod">
        <pc:chgData name="Sivakumar Balasubramanian" userId="658ab9e8bd9c46bf" providerId="LiveId" clId="{5CFF395A-26D0-41FF-974D-FDD52ADFEA5F}" dt="2022-01-08T02:45:52.626" v="2078" actId="478"/>
        <pc:sldMkLst>
          <pc:docMk/>
          <pc:sldMk cId="547133269" sldId="312"/>
        </pc:sldMkLst>
        <pc:spChg chg="mod">
          <ac:chgData name="Sivakumar Balasubramanian" userId="658ab9e8bd9c46bf" providerId="LiveId" clId="{5CFF395A-26D0-41FF-974D-FDD52ADFEA5F}" dt="2022-01-08T02:39:15.626" v="1936" actId="20577"/>
          <ac:spMkLst>
            <pc:docMk/>
            <pc:sldMk cId="547133269" sldId="312"/>
            <ac:spMk id="2" creationId="{04B9D157-17E0-466D-8335-6A7CFE649C50}"/>
          </ac:spMkLst>
        </pc:spChg>
        <pc:spChg chg="del mod">
          <ac:chgData name="Sivakumar Balasubramanian" userId="658ab9e8bd9c46bf" providerId="LiveId" clId="{5CFF395A-26D0-41FF-974D-FDD52ADFEA5F}" dt="2022-01-08T02:45:52.626" v="2078" actId="478"/>
          <ac:spMkLst>
            <pc:docMk/>
            <pc:sldMk cId="547133269" sldId="312"/>
            <ac:spMk id="3" creationId="{5E760222-5B61-46CB-93A6-B137CACFEF2F}"/>
          </ac:spMkLst>
        </pc:spChg>
        <pc:spChg chg="add mod">
          <ac:chgData name="Sivakumar Balasubramanian" userId="658ab9e8bd9c46bf" providerId="LiveId" clId="{5CFF395A-26D0-41FF-974D-FDD52ADFEA5F}" dt="2022-01-08T02:39:24.836" v="1937"/>
          <ac:spMkLst>
            <pc:docMk/>
            <pc:sldMk cId="547133269" sldId="312"/>
            <ac:spMk id="4" creationId="{E95618BD-10A6-43DC-AA37-ADF87BF58BE1}"/>
          </ac:spMkLst>
        </pc:spChg>
        <pc:spChg chg="add mod">
          <ac:chgData name="Sivakumar Balasubramanian" userId="658ab9e8bd9c46bf" providerId="LiveId" clId="{5CFF395A-26D0-41FF-974D-FDD52ADFEA5F}" dt="2022-01-08T02:39:24.836" v="1937"/>
          <ac:spMkLst>
            <pc:docMk/>
            <pc:sldMk cId="547133269" sldId="312"/>
            <ac:spMk id="7" creationId="{908B091B-C9CD-4689-B6BB-521A26EED1A1}"/>
          </ac:spMkLst>
        </pc:spChg>
        <pc:spChg chg="add mod">
          <ac:chgData name="Sivakumar Balasubramanian" userId="658ab9e8bd9c46bf" providerId="LiveId" clId="{5CFF395A-26D0-41FF-974D-FDD52ADFEA5F}" dt="2022-01-08T02:39:24.836" v="1937"/>
          <ac:spMkLst>
            <pc:docMk/>
            <pc:sldMk cId="547133269" sldId="312"/>
            <ac:spMk id="8" creationId="{EC07E990-46A5-43B0-A890-5AF87F010CF0}"/>
          </ac:spMkLst>
        </pc:spChg>
        <pc:cxnChg chg="add mod">
          <ac:chgData name="Sivakumar Balasubramanian" userId="658ab9e8bd9c46bf" providerId="LiveId" clId="{5CFF395A-26D0-41FF-974D-FDD52ADFEA5F}" dt="2022-01-08T02:39:24.836" v="1937"/>
          <ac:cxnSpMkLst>
            <pc:docMk/>
            <pc:sldMk cId="547133269" sldId="312"/>
            <ac:cxnSpMk id="5" creationId="{79359F3E-A55E-470E-96E5-01FCCA019B2D}"/>
          </ac:cxnSpMkLst>
        </pc:cxnChg>
        <pc:cxnChg chg="add mod">
          <ac:chgData name="Sivakumar Balasubramanian" userId="658ab9e8bd9c46bf" providerId="LiveId" clId="{5CFF395A-26D0-41FF-974D-FDD52ADFEA5F}" dt="2022-01-08T02:39:24.836" v="1937"/>
          <ac:cxnSpMkLst>
            <pc:docMk/>
            <pc:sldMk cId="547133269" sldId="312"/>
            <ac:cxnSpMk id="6" creationId="{ADD31F3E-FC34-40F8-9CFA-356A190344A4}"/>
          </ac:cxnSpMkLst>
        </pc:cxnChg>
      </pc:sldChg>
      <pc:sldChg chg="addSp delSp modSp new mod ord">
        <pc:chgData name="Sivakumar Balasubramanian" userId="658ab9e8bd9c46bf" providerId="LiveId" clId="{5CFF395A-26D0-41FF-974D-FDD52ADFEA5F}" dt="2022-01-08T02:42:38.206" v="2033"/>
        <pc:sldMkLst>
          <pc:docMk/>
          <pc:sldMk cId="701813929" sldId="313"/>
        </pc:sldMkLst>
        <pc:spChg chg="mod">
          <ac:chgData name="Sivakumar Balasubramanian" userId="658ab9e8bd9c46bf" providerId="LiveId" clId="{5CFF395A-26D0-41FF-974D-FDD52ADFEA5F}" dt="2022-01-08T02:39:58.796" v="1995" actId="20577"/>
          <ac:spMkLst>
            <pc:docMk/>
            <pc:sldMk cId="701813929" sldId="313"/>
            <ac:spMk id="2" creationId="{588BACA2-7485-4ADD-9D20-678461E52753}"/>
          </ac:spMkLst>
        </pc:spChg>
        <pc:spChg chg="del mod">
          <ac:chgData name="Sivakumar Balasubramanian" userId="658ab9e8bd9c46bf" providerId="LiveId" clId="{5CFF395A-26D0-41FF-974D-FDD52ADFEA5F}" dt="2022-01-08T02:41:22.703" v="1999" actId="478"/>
          <ac:spMkLst>
            <pc:docMk/>
            <pc:sldMk cId="701813929" sldId="313"/>
            <ac:spMk id="3" creationId="{752622F4-FB47-478C-998B-AB2010E4517D}"/>
          </ac:spMkLst>
        </pc:spChg>
        <pc:spChg chg="add mod">
          <ac:chgData name="Sivakumar Balasubramanian" userId="658ab9e8bd9c46bf" providerId="LiveId" clId="{5CFF395A-26D0-41FF-974D-FDD52ADFEA5F}" dt="2022-01-08T02:40:26.746" v="1998" actId="1076"/>
          <ac:spMkLst>
            <pc:docMk/>
            <pc:sldMk cId="701813929" sldId="313"/>
            <ac:spMk id="4" creationId="{FAB8C779-CA44-4AFE-B2C1-9A27C3BDF9B4}"/>
          </ac:spMkLst>
        </pc:spChg>
        <pc:spChg chg="add mod">
          <ac:chgData name="Sivakumar Balasubramanian" userId="658ab9e8bd9c46bf" providerId="LiveId" clId="{5CFF395A-26D0-41FF-974D-FDD52ADFEA5F}" dt="2022-01-08T02:40:26.746" v="1998" actId="1076"/>
          <ac:spMkLst>
            <pc:docMk/>
            <pc:sldMk cId="701813929" sldId="313"/>
            <ac:spMk id="7" creationId="{58204E84-86BB-476F-A33E-A151A2A8555B}"/>
          </ac:spMkLst>
        </pc:spChg>
        <pc:spChg chg="add mod">
          <ac:chgData name="Sivakumar Balasubramanian" userId="658ab9e8bd9c46bf" providerId="LiveId" clId="{5CFF395A-26D0-41FF-974D-FDD52ADFEA5F}" dt="2022-01-08T02:40:26.746" v="1998" actId="1076"/>
          <ac:spMkLst>
            <pc:docMk/>
            <pc:sldMk cId="701813929" sldId="313"/>
            <ac:spMk id="8" creationId="{D567E4B1-72B1-4068-948D-526321C7A89D}"/>
          </ac:spMkLst>
        </pc:spChg>
        <pc:cxnChg chg="add mod">
          <ac:chgData name="Sivakumar Balasubramanian" userId="658ab9e8bd9c46bf" providerId="LiveId" clId="{5CFF395A-26D0-41FF-974D-FDD52ADFEA5F}" dt="2022-01-08T02:40:26.746" v="1998" actId="1076"/>
          <ac:cxnSpMkLst>
            <pc:docMk/>
            <pc:sldMk cId="701813929" sldId="313"/>
            <ac:cxnSpMk id="5" creationId="{19AC5F78-AD69-4DC3-8F88-0F7B81202A18}"/>
          </ac:cxnSpMkLst>
        </pc:cxnChg>
        <pc:cxnChg chg="add mod">
          <ac:chgData name="Sivakumar Balasubramanian" userId="658ab9e8bd9c46bf" providerId="LiveId" clId="{5CFF395A-26D0-41FF-974D-FDD52ADFEA5F}" dt="2022-01-08T02:40:26.746" v="1998" actId="1076"/>
          <ac:cxnSpMkLst>
            <pc:docMk/>
            <pc:sldMk cId="701813929" sldId="313"/>
            <ac:cxnSpMk id="6" creationId="{58F92B4A-0F0E-4015-8E8F-AF548BC91CCF}"/>
          </ac:cxnSpMkLst>
        </pc:cxnChg>
      </pc:sldChg>
      <pc:sldChg chg="modSp add mod ord">
        <pc:chgData name="Sivakumar Balasubramanian" userId="658ab9e8bd9c46bf" providerId="LiveId" clId="{5CFF395A-26D0-41FF-974D-FDD52ADFEA5F}" dt="2022-01-08T02:42:38.206" v="2033"/>
        <pc:sldMkLst>
          <pc:docMk/>
          <pc:sldMk cId="746266702" sldId="314"/>
        </pc:sldMkLst>
        <pc:spChg chg="mod">
          <ac:chgData name="Sivakumar Balasubramanian" userId="658ab9e8bd9c46bf" providerId="LiveId" clId="{5CFF395A-26D0-41FF-974D-FDD52ADFEA5F}" dt="2022-01-08T02:41:35.326" v="2012" actId="20577"/>
          <ac:spMkLst>
            <pc:docMk/>
            <pc:sldMk cId="746266702" sldId="314"/>
            <ac:spMk id="2" creationId="{588BACA2-7485-4ADD-9D20-678461E52753}"/>
          </ac:spMkLst>
        </pc:spChg>
      </pc:sldChg>
      <pc:sldChg chg="modSp add mod ord">
        <pc:chgData name="Sivakumar Balasubramanian" userId="658ab9e8bd9c46bf" providerId="LiveId" clId="{5CFF395A-26D0-41FF-974D-FDD52ADFEA5F}" dt="2022-01-09T10:15:41.264" v="3253" actId="20577"/>
        <pc:sldMkLst>
          <pc:docMk/>
          <pc:sldMk cId="1010812949" sldId="315"/>
        </pc:sldMkLst>
        <pc:spChg chg="mod">
          <ac:chgData name="Sivakumar Balasubramanian" userId="658ab9e8bd9c46bf" providerId="LiveId" clId="{5CFF395A-26D0-41FF-974D-FDD52ADFEA5F}" dt="2022-01-08T02:41:44.676" v="2029" actId="20577"/>
          <ac:spMkLst>
            <pc:docMk/>
            <pc:sldMk cId="1010812949" sldId="315"/>
            <ac:spMk id="2" creationId="{588BACA2-7485-4ADD-9D20-678461E52753}"/>
          </ac:spMkLst>
        </pc:spChg>
        <pc:spChg chg="mod">
          <ac:chgData name="Sivakumar Balasubramanian" userId="658ab9e8bd9c46bf" providerId="LiveId" clId="{5CFF395A-26D0-41FF-974D-FDD52ADFEA5F}" dt="2022-01-09T10:15:38.119" v="3252" actId="16959"/>
          <ac:spMkLst>
            <pc:docMk/>
            <pc:sldMk cId="1010812949" sldId="315"/>
            <ac:spMk id="7" creationId="{58204E84-86BB-476F-A33E-A151A2A8555B}"/>
          </ac:spMkLst>
        </pc:spChg>
        <pc:spChg chg="mod">
          <ac:chgData name="Sivakumar Balasubramanian" userId="658ab9e8bd9c46bf" providerId="LiveId" clId="{5CFF395A-26D0-41FF-974D-FDD52ADFEA5F}" dt="2022-01-09T10:15:41.264" v="3253" actId="20577"/>
          <ac:spMkLst>
            <pc:docMk/>
            <pc:sldMk cId="1010812949" sldId="315"/>
            <ac:spMk id="8" creationId="{D567E4B1-72B1-4068-948D-526321C7A89D}"/>
          </ac:spMkLst>
        </pc:spChg>
      </pc:sldChg>
      <pc:sldChg chg="addSp delSp modSp new mod">
        <pc:chgData name="Sivakumar Balasubramanian" userId="658ab9e8bd9c46bf" providerId="LiveId" clId="{5CFF395A-26D0-41FF-974D-FDD52ADFEA5F}" dt="2022-01-08T02:57:57.346" v="2381" actId="1076"/>
        <pc:sldMkLst>
          <pc:docMk/>
          <pc:sldMk cId="3214450341" sldId="316"/>
        </pc:sldMkLst>
        <pc:spChg chg="mod">
          <ac:chgData name="Sivakumar Balasubramanian" userId="658ab9e8bd9c46bf" providerId="LiveId" clId="{5CFF395A-26D0-41FF-974D-FDD52ADFEA5F}" dt="2022-01-08T02:46:02.267" v="2116" actId="20577"/>
          <ac:spMkLst>
            <pc:docMk/>
            <pc:sldMk cId="3214450341" sldId="316"/>
            <ac:spMk id="2" creationId="{2D6F05E1-003A-408B-BB63-ADE3401FEADC}"/>
          </ac:spMkLst>
        </pc:spChg>
        <pc:spChg chg="del">
          <ac:chgData name="Sivakumar Balasubramanian" userId="658ab9e8bd9c46bf" providerId="LiveId" clId="{5CFF395A-26D0-41FF-974D-FDD52ADFEA5F}" dt="2022-01-08T02:48:55.226" v="2216" actId="478"/>
          <ac:spMkLst>
            <pc:docMk/>
            <pc:sldMk cId="3214450341" sldId="316"/>
            <ac:spMk id="3" creationId="{E53A7C9B-2B48-402C-A323-56C091961A19}"/>
          </ac:spMkLst>
        </pc:spChg>
        <pc:spChg chg="add mod">
          <ac:chgData name="Sivakumar Balasubramanian" userId="658ab9e8bd9c46bf" providerId="LiveId" clId="{5CFF395A-26D0-41FF-974D-FDD52ADFEA5F}" dt="2022-01-08T02:57:57.346" v="2381" actId="1076"/>
          <ac:spMkLst>
            <pc:docMk/>
            <pc:sldMk cId="3214450341" sldId="316"/>
            <ac:spMk id="4" creationId="{10E37C6D-F0D0-4D70-A55A-C393BECE8CB1}"/>
          </ac:spMkLst>
        </pc:spChg>
        <pc:spChg chg="add mod">
          <ac:chgData name="Sivakumar Balasubramanian" userId="658ab9e8bd9c46bf" providerId="LiveId" clId="{5CFF395A-26D0-41FF-974D-FDD52ADFEA5F}" dt="2022-01-08T02:49:00.040" v="2217"/>
          <ac:spMkLst>
            <pc:docMk/>
            <pc:sldMk cId="3214450341" sldId="316"/>
            <ac:spMk id="5" creationId="{1646BF2E-65FA-4FDD-8FA3-58091D0553BA}"/>
          </ac:spMkLst>
        </pc:spChg>
        <pc:spChg chg="add mod">
          <ac:chgData name="Sivakumar Balasubramanian" userId="658ab9e8bd9c46bf" providerId="LiveId" clId="{5CFF395A-26D0-41FF-974D-FDD52ADFEA5F}" dt="2022-01-08T02:49:00.040" v="2217"/>
          <ac:spMkLst>
            <pc:docMk/>
            <pc:sldMk cId="3214450341" sldId="316"/>
            <ac:spMk id="8" creationId="{52A535A5-47E1-4FB6-9217-90071BF04EC9}"/>
          </ac:spMkLst>
        </pc:spChg>
        <pc:spChg chg="add mod">
          <ac:chgData name="Sivakumar Balasubramanian" userId="658ab9e8bd9c46bf" providerId="LiveId" clId="{5CFF395A-26D0-41FF-974D-FDD52ADFEA5F}" dt="2022-01-08T02:49:00.040" v="2217"/>
          <ac:spMkLst>
            <pc:docMk/>
            <pc:sldMk cId="3214450341" sldId="316"/>
            <ac:spMk id="9" creationId="{4F576CF4-D121-4E25-A67F-C6FB5AB11EF2}"/>
          </ac:spMkLst>
        </pc:spChg>
        <pc:spChg chg="add del">
          <ac:chgData name="Sivakumar Balasubramanian" userId="658ab9e8bd9c46bf" providerId="LiveId" clId="{5CFF395A-26D0-41FF-974D-FDD52ADFEA5F}" dt="2022-01-08T02:50:46.326" v="2264"/>
          <ac:spMkLst>
            <pc:docMk/>
            <pc:sldMk cId="3214450341" sldId="316"/>
            <ac:spMk id="11" creationId="{D2F9D21B-6BE5-45C9-9847-A703EDC7C856}"/>
          </ac:spMkLst>
        </pc:spChg>
        <pc:spChg chg="add mod">
          <ac:chgData name="Sivakumar Balasubramanian" userId="658ab9e8bd9c46bf" providerId="LiveId" clId="{5CFF395A-26D0-41FF-974D-FDD52ADFEA5F}" dt="2022-01-08T02:57:53.988" v="2380" actId="1076"/>
          <ac:spMkLst>
            <pc:docMk/>
            <pc:sldMk cId="3214450341" sldId="316"/>
            <ac:spMk id="12" creationId="{A245A35C-78E5-48C3-A98C-52C9942F9D39}"/>
          </ac:spMkLst>
        </pc:spChg>
        <pc:spChg chg="add del mod">
          <ac:chgData name="Sivakumar Balasubramanian" userId="658ab9e8bd9c46bf" providerId="LiveId" clId="{5CFF395A-26D0-41FF-974D-FDD52ADFEA5F}" dt="2022-01-08T02:51:13.976" v="2294" actId="478"/>
          <ac:spMkLst>
            <pc:docMk/>
            <pc:sldMk cId="3214450341" sldId="316"/>
            <ac:spMk id="13" creationId="{42570EF0-28AA-402F-ACA3-3084BE7DFFBD}"/>
          </ac:spMkLst>
        </pc:spChg>
        <pc:spChg chg="add del mod">
          <ac:chgData name="Sivakumar Balasubramanian" userId="658ab9e8bd9c46bf" providerId="LiveId" clId="{5CFF395A-26D0-41FF-974D-FDD52ADFEA5F}" dt="2022-01-08T02:57:10.776" v="2329" actId="478"/>
          <ac:spMkLst>
            <pc:docMk/>
            <pc:sldMk cId="3214450341" sldId="316"/>
            <ac:spMk id="14" creationId="{BE308CA8-B509-4A79-BE5E-7B235BB1B4A4}"/>
          </ac:spMkLst>
        </pc:spChg>
        <pc:spChg chg="add del mod">
          <ac:chgData name="Sivakumar Balasubramanian" userId="658ab9e8bd9c46bf" providerId="LiveId" clId="{5CFF395A-26D0-41FF-974D-FDD52ADFEA5F}" dt="2022-01-08T02:57:05.126" v="2327" actId="478"/>
          <ac:spMkLst>
            <pc:docMk/>
            <pc:sldMk cId="3214450341" sldId="316"/>
            <ac:spMk id="15" creationId="{50F99EAA-33DF-42A3-A781-5F256423FC44}"/>
          </ac:spMkLst>
        </pc:spChg>
        <pc:cxnChg chg="add mod">
          <ac:chgData name="Sivakumar Balasubramanian" userId="658ab9e8bd9c46bf" providerId="LiveId" clId="{5CFF395A-26D0-41FF-974D-FDD52ADFEA5F}" dt="2022-01-08T02:49:00.040" v="2217"/>
          <ac:cxnSpMkLst>
            <pc:docMk/>
            <pc:sldMk cId="3214450341" sldId="316"/>
            <ac:cxnSpMk id="6" creationId="{72A04D0E-38E5-4052-8EC8-0E96B957B46E}"/>
          </ac:cxnSpMkLst>
        </pc:cxnChg>
        <pc:cxnChg chg="add mod">
          <ac:chgData name="Sivakumar Balasubramanian" userId="658ab9e8bd9c46bf" providerId="LiveId" clId="{5CFF395A-26D0-41FF-974D-FDD52ADFEA5F}" dt="2022-01-08T02:49:00.040" v="2217"/>
          <ac:cxnSpMkLst>
            <pc:docMk/>
            <pc:sldMk cId="3214450341" sldId="316"/>
            <ac:cxnSpMk id="7" creationId="{76C58595-9968-46C9-A333-B84C694971E3}"/>
          </ac:cxnSpMkLst>
        </pc:cxnChg>
      </pc:sldChg>
      <pc:sldChg chg="addSp delSp modSp new mod">
        <pc:chgData name="Sivakumar Balasubramanian" userId="658ab9e8bd9c46bf" providerId="LiveId" clId="{5CFF395A-26D0-41FF-974D-FDD52ADFEA5F}" dt="2022-01-08T02:58:14.756" v="2382" actId="1076"/>
        <pc:sldMkLst>
          <pc:docMk/>
          <pc:sldMk cId="1462867206" sldId="317"/>
        </pc:sldMkLst>
        <pc:spChg chg="mod">
          <ac:chgData name="Sivakumar Balasubramanian" userId="658ab9e8bd9c46bf" providerId="LiveId" clId="{5CFF395A-26D0-41FF-974D-FDD52ADFEA5F}" dt="2022-01-08T02:46:11.809" v="2151" actId="20577"/>
          <ac:spMkLst>
            <pc:docMk/>
            <pc:sldMk cId="1462867206" sldId="317"/>
            <ac:spMk id="2" creationId="{B9210BEA-8627-4CA0-9565-6F666530DD2D}"/>
          </ac:spMkLst>
        </pc:spChg>
        <pc:spChg chg="del mod">
          <ac:chgData name="Sivakumar Balasubramanian" userId="658ab9e8bd9c46bf" providerId="LiveId" clId="{5CFF395A-26D0-41FF-974D-FDD52ADFEA5F}" dt="2022-01-08T02:48:36.116" v="2207" actId="478"/>
          <ac:spMkLst>
            <pc:docMk/>
            <pc:sldMk cId="1462867206" sldId="317"/>
            <ac:spMk id="3" creationId="{4A9DA2F4-7F5E-408A-875F-1A61F9CDBD1E}"/>
          </ac:spMkLst>
        </pc:spChg>
        <pc:spChg chg="add mod">
          <ac:chgData name="Sivakumar Balasubramanian" userId="658ab9e8bd9c46bf" providerId="LiveId" clId="{5CFF395A-26D0-41FF-974D-FDD52ADFEA5F}" dt="2022-01-08T02:46:17.066" v="2152"/>
          <ac:spMkLst>
            <pc:docMk/>
            <pc:sldMk cId="1462867206" sldId="317"/>
            <ac:spMk id="4" creationId="{ECCF6825-F637-4569-9454-184ADB1BEB28}"/>
          </ac:spMkLst>
        </pc:spChg>
        <pc:spChg chg="add mod">
          <ac:chgData name="Sivakumar Balasubramanian" userId="658ab9e8bd9c46bf" providerId="LiveId" clId="{5CFF395A-26D0-41FF-974D-FDD52ADFEA5F}" dt="2022-01-08T02:46:17.066" v="2152"/>
          <ac:spMkLst>
            <pc:docMk/>
            <pc:sldMk cId="1462867206" sldId="317"/>
            <ac:spMk id="7" creationId="{33890E34-1D7E-46D5-888F-88CA34C86787}"/>
          </ac:spMkLst>
        </pc:spChg>
        <pc:spChg chg="add mod">
          <ac:chgData name="Sivakumar Balasubramanian" userId="658ab9e8bd9c46bf" providerId="LiveId" clId="{5CFF395A-26D0-41FF-974D-FDD52ADFEA5F}" dt="2022-01-08T02:46:48.556" v="2167" actId="20577"/>
          <ac:spMkLst>
            <pc:docMk/>
            <pc:sldMk cId="1462867206" sldId="317"/>
            <ac:spMk id="8" creationId="{EB0915BB-7D14-4809-B2B6-CD21F394D282}"/>
          </ac:spMkLst>
        </pc:spChg>
        <pc:spChg chg="add mod">
          <ac:chgData name="Sivakumar Balasubramanian" userId="658ab9e8bd9c46bf" providerId="LiveId" clId="{5CFF395A-26D0-41FF-974D-FDD52ADFEA5F}" dt="2022-01-08T02:58:14.756" v="2382" actId="1076"/>
          <ac:spMkLst>
            <pc:docMk/>
            <pc:sldMk cId="1462867206" sldId="317"/>
            <ac:spMk id="11" creationId="{443E9F20-A62A-41DC-A039-F068F284C600}"/>
          </ac:spMkLst>
        </pc:spChg>
        <pc:spChg chg="add del mod">
          <ac:chgData name="Sivakumar Balasubramanian" userId="658ab9e8bd9c46bf" providerId="LiveId" clId="{5CFF395A-26D0-41FF-974D-FDD52ADFEA5F}" dt="2022-01-08T02:48:52.026" v="2214" actId="21"/>
          <ac:spMkLst>
            <pc:docMk/>
            <pc:sldMk cId="1462867206" sldId="317"/>
            <ac:spMk id="12" creationId="{2D306955-5381-44CF-9DF6-1620BAE8E5B2}"/>
          </ac:spMkLst>
        </pc:spChg>
        <pc:spChg chg="add del mod">
          <ac:chgData name="Sivakumar Balasubramanian" userId="658ab9e8bd9c46bf" providerId="LiveId" clId="{5CFF395A-26D0-41FF-974D-FDD52ADFEA5F}" dt="2022-01-08T02:48:51.156" v="2213" actId="571"/>
          <ac:spMkLst>
            <pc:docMk/>
            <pc:sldMk cId="1462867206" sldId="317"/>
            <ac:spMk id="13" creationId="{0338F6DC-BD34-4759-ADB1-561C02E726C7}"/>
          </ac:spMkLst>
        </pc:spChg>
        <pc:cxnChg chg="add mod">
          <ac:chgData name="Sivakumar Balasubramanian" userId="658ab9e8bd9c46bf" providerId="LiveId" clId="{5CFF395A-26D0-41FF-974D-FDD52ADFEA5F}" dt="2022-01-08T02:46:17.066" v="2152"/>
          <ac:cxnSpMkLst>
            <pc:docMk/>
            <pc:sldMk cId="1462867206" sldId="317"/>
            <ac:cxnSpMk id="5" creationId="{CF249318-B5C2-4C75-85CB-C85F2C073B5F}"/>
          </ac:cxnSpMkLst>
        </pc:cxnChg>
        <pc:cxnChg chg="add mod">
          <ac:chgData name="Sivakumar Balasubramanian" userId="658ab9e8bd9c46bf" providerId="LiveId" clId="{5CFF395A-26D0-41FF-974D-FDD52ADFEA5F}" dt="2022-01-08T02:46:17.066" v="2152"/>
          <ac:cxnSpMkLst>
            <pc:docMk/>
            <pc:sldMk cId="1462867206" sldId="317"/>
            <ac:cxnSpMk id="6" creationId="{CF2D590F-50EC-4241-85A3-747F829C0193}"/>
          </ac:cxnSpMkLst>
        </pc:cxnChg>
        <pc:cxnChg chg="add del">
          <ac:chgData name="Sivakumar Balasubramanian" userId="658ab9e8bd9c46bf" providerId="LiveId" clId="{5CFF395A-26D0-41FF-974D-FDD52ADFEA5F}" dt="2022-01-08T02:47:00.706" v="2169" actId="478"/>
          <ac:cxnSpMkLst>
            <pc:docMk/>
            <pc:sldMk cId="1462867206" sldId="317"/>
            <ac:cxnSpMk id="10" creationId="{541617CE-0723-41FD-9782-7C397D857AFA}"/>
          </ac:cxnSpMkLst>
        </pc:cxnChg>
      </pc:sldChg>
      <pc:sldChg chg="modSp add mod">
        <pc:chgData name="Sivakumar Balasubramanian" userId="658ab9e8bd9c46bf" providerId="LiveId" clId="{5CFF395A-26D0-41FF-974D-FDD52ADFEA5F}" dt="2022-01-08T04:56:06.842" v="2682" actId="1076"/>
        <pc:sldMkLst>
          <pc:docMk/>
          <pc:sldMk cId="1231213616" sldId="318"/>
        </pc:sldMkLst>
        <pc:spChg chg="mod">
          <ac:chgData name="Sivakumar Balasubramanian" userId="658ab9e8bd9c46bf" providerId="LiveId" clId="{5CFF395A-26D0-41FF-974D-FDD52ADFEA5F}" dt="2022-01-08T04:56:03.095" v="2681" actId="1076"/>
          <ac:spMkLst>
            <pc:docMk/>
            <pc:sldMk cId="1231213616" sldId="318"/>
            <ac:spMk id="10" creationId="{C8BD8BC4-437A-4BEA-BB7F-6162BA68D4A8}"/>
          </ac:spMkLst>
        </pc:spChg>
        <pc:spChg chg="mod">
          <ac:chgData name="Sivakumar Balasubramanian" userId="658ab9e8bd9c46bf" providerId="LiveId" clId="{5CFF395A-26D0-41FF-974D-FDD52ADFEA5F}" dt="2022-01-08T04:56:06.842" v="2682" actId="1076"/>
          <ac:spMkLst>
            <pc:docMk/>
            <pc:sldMk cId="1231213616" sldId="318"/>
            <ac:spMk id="11" creationId="{E55D86C4-E7A7-4678-A74F-8B7CCC798748}"/>
          </ac:spMkLst>
        </pc:spChg>
        <pc:grpChg chg="mod">
          <ac:chgData name="Sivakumar Balasubramanian" userId="658ab9e8bd9c46bf" providerId="LiveId" clId="{5CFF395A-26D0-41FF-974D-FDD52ADFEA5F}" dt="2022-01-08T04:55:57.934" v="2680" actId="1076"/>
          <ac:grpSpMkLst>
            <pc:docMk/>
            <pc:sldMk cId="1231213616" sldId="318"/>
            <ac:grpSpMk id="4" creationId="{545F9C4E-DAB1-44B0-82DF-C8DDECE84635}"/>
          </ac:grpSpMkLst>
        </pc:grpChg>
      </pc:sldChg>
      <pc:sldChg chg="new del">
        <pc:chgData name="Sivakumar Balasubramanian" userId="658ab9e8bd9c46bf" providerId="LiveId" clId="{5CFF395A-26D0-41FF-974D-FDD52ADFEA5F}" dt="2022-01-08T04:57:24.316" v="2716" actId="680"/>
        <pc:sldMkLst>
          <pc:docMk/>
          <pc:sldMk cId="1070337064" sldId="319"/>
        </pc:sldMkLst>
      </pc:sldChg>
      <pc:sldChg chg="addSp delSp modSp new mod">
        <pc:chgData name="Sivakumar Balasubramanian" userId="658ab9e8bd9c46bf" providerId="LiveId" clId="{5CFF395A-26D0-41FF-974D-FDD52ADFEA5F}" dt="2022-01-08T06:59:41.523" v="3032" actId="27614"/>
        <pc:sldMkLst>
          <pc:docMk/>
          <pc:sldMk cId="1075424501" sldId="319"/>
        </pc:sldMkLst>
        <pc:spChg chg="mod">
          <ac:chgData name="Sivakumar Balasubramanian" userId="658ab9e8bd9c46bf" providerId="LiveId" clId="{5CFF395A-26D0-41FF-974D-FDD52ADFEA5F}" dt="2022-01-08T06:59:19.886" v="3028" actId="20577"/>
          <ac:spMkLst>
            <pc:docMk/>
            <pc:sldMk cId="1075424501" sldId="319"/>
            <ac:spMk id="2" creationId="{2E4BAFB0-7338-40DD-83F2-36E84253AC2C}"/>
          </ac:spMkLst>
        </pc:spChg>
        <pc:spChg chg="del">
          <ac:chgData name="Sivakumar Balasubramanian" userId="658ab9e8bd9c46bf" providerId="LiveId" clId="{5CFF395A-26D0-41FF-974D-FDD52ADFEA5F}" dt="2022-01-08T06:59:23.203" v="3029" actId="478"/>
          <ac:spMkLst>
            <pc:docMk/>
            <pc:sldMk cId="1075424501" sldId="319"/>
            <ac:spMk id="3" creationId="{B85EA034-C902-4D39-9346-F2FFB1FFD939}"/>
          </ac:spMkLst>
        </pc:spChg>
        <pc:picChg chg="add mod">
          <ac:chgData name="Sivakumar Balasubramanian" userId="658ab9e8bd9c46bf" providerId="LiveId" clId="{5CFF395A-26D0-41FF-974D-FDD52ADFEA5F}" dt="2022-01-08T06:59:41.523" v="3032" actId="27614"/>
          <ac:picMkLst>
            <pc:docMk/>
            <pc:sldMk cId="1075424501" sldId="319"/>
            <ac:picMk id="5" creationId="{4E283FA1-0C04-42AC-B995-FD533367D89F}"/>
          </ac:picMkLst>
        </pc:picChg>
      </pc:sldChg>
      <pc:sldChg chg="addSp delSp modSp new mod">
        <pc:chgData name="Sivakumar Balasubramanian" userId="658ab9e8bd9c46bf" providerId="LiveId" clId="{5CFF395A-26D0-41FF-974D-FDD52ADFEA5F}" dt="2022-01-08T06:26:17.160" v="2980" actId="962"/>
        <pc:sldMkLst>
          <pc:docMk/>
          <pc:sldMk cId="714396633" sldId="320"/>
        </pc:sldMkLst>
        <pc:spChg chg="mod">
          <ac:chgData name="Sivakumar Balasubramanian" userId="658ab9e8bd9c46bf" providerId="LiveId" clId="{5CFF395A-26D0-41FF-974D-FDD52ADFEA5F}" dt="2022-01-08T06:25:59.860" v="2975" actId="20577"/>
          <ac:spMkLst>
            <pc:docMk/>
            <pc:sldMk cId="714396633" sldId="320"/>
            <ac:spMk id="2" creationId="{DB925F02-FA4E-4DFD-9CCD-626D4494FB63}"/>
          </ac:spMkLst>
        </pc:spChg>
        <pc:spChg chg="del">
          <ac:chgData name="Sivakumar Balasubramanian" userId="658ab9e8bd9c46bf" providerId="LiveId" clId="{5CFF395A-26D0-41FF-974D-FDD52ADFEA5F}" dt="2022-01-08T06:26:04.248" v="2976" actId="478"/>
          <ac:spMkLst>
            <pc:docMk/>
            <pc:sldMk cId="714396633" sldId="320"/>
            <ac:spMk id="3" creationId="{077C32B3-0580-43EF-98E5-DE6B67123777}"/>
          </ac:spMkLst>
        </pc:spChg>
        <pc:picChg chg="add mod">
          <ac:chgData name="Sivakumar Balasubramanian" userId="658ab9e8bd9c46bf" providerId="LiveId" clId="{5CFF395A-26D0-41FF-974D-FDD52ADFEA5F}" dt="2022-01-08T06:26:17.160" v="2980" actId="962"/>
          <ac:picMkLst>
            <pc:docMk/>
            <pc:sldMk cId="714396633" sldId="320"/>
            <ac:picMk id="5" creationId="{CAAA7F45-F85E-488D-8495-80AF8943F500}"/>
          </ac:picMkLst>
        </pc:picChg>
      </pc:sldChg>
      <pc:sldChg chg="addSp delSp modSp add mod">
        <pc:chgData name="Sivakumar Balasubramanian" userId="658ab9e8bd9c46bf" providerId="LiveId" clId="{5CFF395A-26D0-41FF-974D-FDD52ADFEA5F}" dt="2022-01-08T06:26:28.331" v="2986" actId="1076"/>
        <pc:sldMkLst>
          <pc:docMk/>
          <pc:sldMk cId="1046599158" sldId="321"/>
        </pc:sldMkLst>
        <pc:picChg chg="add mod">
          <ac:chgData name="Sivakumar Balasubramanian" userId="658ab9e8bd9c46bf" providerId="LiveId" clId="{5CFF395A-26D0-41FF-974D-FDD52ADFEA5F}" dt="2022-01-08T06:26:28.331" v="2986" actId="1076"/>
          <ac:picMkLst>
            <pc:docMk/>
            <pc:sldMk cId="1046599158" sldId="321"/>
            <ac:picMk id="4" creationId="{FEF234C0-B8FB-4EC5-975E-9AC0428AD486}"/>
          </ac:picMkLst>
        </pc:picChg>
        <pc:picChg chg="del">
          <ac:chgData name="Sivakumar Balasubramanian" userId="658ab9e8bd9c46bf" providerId="LiveId" clId="{5CFF395A-26D0-41FF-974D-FDD52ADFEA5F}" dt="2022-01-08T06:26:22.218" v="2982" actId="478"/>
          <ac:picMkLst>
            <pc:docMk/>
            <pc:sldMk cId="1046599158" sldId="321"/>
            <ac:picMk id="5" creationId="{CAAA7F45-F85E-488D-8495-80AF8943F500}"/>
          </ac:picMkLst>
        </pc:picChg>
      </pc:sldChg>
      <pc:sldChg chg="addSp delSp modSp add mod">
        <pc:chgData name="Sivakumar Balasubramanian" userId="658ab9e8bd9c46bf" providerId="LiveId" clId="{5CFF395A-26D0-41FF-974D-FDD52ADFEA5F}" dt="2022-01-08T06:59:14.802" v="3027" actId="14100"/>
        <pc:sldMkLst>
          <pc:docMk/>
          <pc:sldMk cId="3314876213" sldId="322"/>
        </pc:sldMkLst>
        <pc:spChg chg="del">
          <ac:chgData name="Sivakumar Balasubramanian" userId="658ab9e8bd9c46bf" providerId="LiveId" clId="{5CFF395A-26D0-41FF-974D-FDD52ADFEA5F}" dt="2022-01-08T06:58:52.935" v="3015" actId="478"/>
          <ac:spMkLst>
            <pc:docMk/>
            <pc:sldMk cId="3314876213" sldId="322"/>
            <ac:spMk id="12" creationId="{A138D81D-AFF0-419E-93C0-B25DCBE82122}"/>
          </ac:spMkLst>
        </pc:spChg>
        <pc:spChg chg="del">
          <ac:chgData name="Sivakumar Balasubramanian" userId="658ab9e8bd9c46bf" providerId="LiveId" clId="{5CFF395A-26D0-41FF-974D-FDD52ADFEA5F}" dt="2022-01-08T06:58:55.224" v="3016" actId="478"/>
          <ac:spMkLst>
            <pc:docMk/>
            <pc:sldMk cId="3314876213" sldId="322"/>
            <ac:spMk id="13" creationId="{BD9B950E-ADF9-4B88-A126-4B898317BF54}"/>
          </ac:spMkLst>
        </pc:spChg>
        <pc:spChg chg="add mod">
          <ac:chgData name="Sivakumar Balasubramanian" userId="658ab9e8bd9c46bf" providerId="LiveId" clId="{5CFF395A-26D0-41FF-974D-FDD52ADFEA5F}" dt="2022-01-08T06:59:14.802" v="3027" actId="14100"/>
          <ac:spMkLst>
            <pc:docMk/>
            <pc:sldMk cId="3314876213" sldId="322"/>
            <ac:spMk id="14" creationId="{BC40CF03-73AC-4090-A3E7-FBAAE3EFD527}"/>
          </ac:spMkLst>
        </pc:spChg>
      </pc:sldChg>
      <pc:sldChg chg="addSp delSp modSp new mod">
        <pc:chgData name="Sivakumar Balasubramanian" userId="658ab9e8bd9c46bf" providerId="LiveId" clId="{5CFF395A-26D0-41FF-974D-FDD52ADFEA5F}" dt="2022-01-08T07:00:00.909" v="3084" actId="962"/>
        <pc:sldMkLst>
          <pc:docMk/>
          <pc:sldMk cId="2247325896" sldId="323"/>
        </pc:sldMkLst>
        <pc:spChg chg="mod">
          <ac:chgData name="Sivakumar Balasubramanian" userId="658ab9e8bd9c46bf" providerId="LiveId" clId="{5CFF395A-26D0-41FF-974D-FDD52ADFEA5F}" dt="2022-01-08T06:59:52.978" v="3080" actId="20577"/>
          <ac:spMkLst>
            <pc:docMk/>
            <pc:sldMk cId="2247325896" sldId="323"/>
            <ac:spMk id="2" creationId="{6C84008B-0858-4DF1-80A4-B9E3DE693642}"/>
          </ac:spMkLst>
        </pc:spChg>
        <pc:spChg chg="del">
          <ac:chgData name="Sivakumar Balasubramanian" userId="658ab9e8bd9c46bf" providerId="LiveId" clId="{5CFF395A-26D0-41FF-974D-FDD52ADFEA5F}" dt="2022-01-08T06:59:55.937" v="3081" actId="478"/>
          <ac:spMkLst>
            <pc:docMk/>
            <pc:sldMk cId="2247325896" sldId="323"/>
            <ac:spMk id="3" creationId="{3E83CAED-EB2F-4309-A32A-456409777F1C}"/>
          </ac:spMkLst>
        </pc:spChg>
        <pc:picChg chg="add mod">
          <ac:chgData name="Sivakumar Balasubramanian" userId="658ab9e8bd9c46bf" providerId="LiveId" clId="{5CFF395A-26D0-41FF-974D-FDD52ADFEA5F}" dt="2022-01-08T07:00:00.909" v="3084" actId="962"/>
          <ac:picMkLst>
            <pc:docMk/>
            <pc:sldMk cId="2247325896" sldId="323"/>
            <ac:picMk id="5" creationId="{F7DD199E-5CDE-4111-889F-79CC6D8B29E8}"/>
          </ac:picMkLst>
        </pc:picChg>
      </pc:sldChg>
      <pc:sldChg chg="addSp delSp modSp new mod">
        <pc:chgData name="Sivakumar Balasubramanian" userId="658ab9e8bd9c46bf" providerId="LiveId" clId="{5CFF395A-26D0-41FF-974D-FDD52ADFEA5F}" dt="2022-01-09T10:45:58.599" v="3674" actId="16959"/>
        <pc:sldMkLst>
          <pc:docMk/>
          <pc:sldMk cId="1259234829" sldId="324"/>
        </pc:sldMkLst>
        <pc:spChg chg="mod">
          <ac:chgData name="Sivakumar Balasubramanian" userId="658ab9e8bd9c46bf" providerId="LiveId" clId="{5CFF395A-26D0-41FF-974D-FDD52ADFEA5F}" dt="2022-01-09T10:38:56.444" v="3302" actId="20577"/>
          <ac:spMkLst>
            <pc:docMk/>
            <pc:sldMk cId="1259234829" sldId="324"/>
            <ac:spMk id="2" creationId="{A5B8C8E9-32D2-4D53-A115-2AD13F3936BC}"/>
          </ac:spMkLst>
        </pc:spChg>
        <pc:spChg chg="mod">
          <ac:chgData name="Sivakumar Balasubramanian" userId="658ab9e8bd9c46bf" providerId="LiveId" clId="{5CFF395A-26D0-41FF-974D-FDD52ADFEA5F}" dt="2022-01-09T10:45:58.599" v="3674" actId="16959"/>
          <ac:spMkLst>
            <pc:docMk/>
            <pc:sldMk cId="1259234829" sldId="324"/>
            <ac:spMk id="3" creationId="{FBA7089E-83DD-4609-95FF-9E86DCA10944}"/>
          </ac:spMkLst>
        </pc:spChg>
        <pc:spChg chg="mod">
          <ac:chgData name="Sivakumar Balasubramanian" userId="658ab9e8bd9c46bf" providerId="LiveId" clId="{5CFF395A-26D0-41FF-974D-FDD52ADFEA5F}" dt="2022-01-09T10:39:19.362" v="3372"/>
          <ac:spMkLst>
            <pc:docMk/>
            <pc:sldMk cId="1259234829" sldId="324"/>
            <ac:spMk id="5" creationId="{F9DB1234-E6D9-4868-A6E4-EA3C9C6FFB2C}"/>
          </ac:spMkLst>
        </pc:spChg>
        <pc:spChg chg="mod">
          <ac:chgData name="Sivakumar Balasubramanian" userId="658ab9e8bd9c46bf" providerId="LiveId" clId="{5CFF395A-26D0-41FF-974D-FDD52ADFEA5F}" dt="2022-01-09T10:39:19.362" v="3372"/>
          <ac:spMkLst>
            <pc:docMk/>
            <pc:sldMk cId="1259234829" sldId="324"/>
            <ac:spMk id="8" creationId="{7FD5DE08-5116-432E-8408-E87D0AF6E07E}"/>
          </ac:spMkLst>
        </pc:spChg>
        <pc:spChg chg="mod">
          <ac:chgData name="Sivakumar Balasubramanian" userId="658ab9e8bd9c46bf" providerId="LiveId" clId="{5CFF395A-26D0-41FF-974D-FDD52ADFEA5F}" dt="2022-01-09T10:39:19.362" v="3372"/>
          <ac:spMkLst>
            <pc:docMk/>
            <pc:sldMk cId="1259234829" sldId="324"/>
            <ac:spMk id="9" creationId="{ED263784-B6CD-4292-A609-AB19879ED54D}"/>
          </ac:spMkLst>
        </pc:spChg>
        <pc:spChg chg="add del mod">
          <ac:chgData name="Sivakumar Balasubramanian" userId="658ab9e8bd9c46bf" providerId="LiveId" clId="{5CFF395A-26D0-41FF-974D-FDD52ADFEA5F}" dt="2022-01-09T10:39:38.999" v="3380" actId="478"/>
          <ac:spMkLst>
            <pc:docMk/>
            <pc:sldMk cId="1259234829" sldId="324"/>
            <ac:spMk id="10" creationId="{D51C6575-284B-4211-8D63-86AE0B0B3F12}"/>
          </ac:spMkLst>
        </pc:spChg>
        <pc:grpChg chg="add mod">
          <ac:chgData name="Sivakumar Balasubramanian" userId="658ab9e8bd9c46bf" providerId="LiveId" clId="{5CFF395A-26D0-41FF-974D-FDD52ADFEA5F}" dt="2022-01-09T10:39:26.169" v="3374" actId="1076"/>
          <ac:grpSpMkLst>
            <pc:docMk/>
            <pc:sldMk cId="1259234829" sldId="324"/>
            <ac:grpSpMk id="4" creationId="{408DEF75-F51E-4173-9D0C-8094AA5F9F08}"/>
          </ac:grpSpMkLst>
        </pc:grpChg>
        <pc:cxnChg chg="mod">
          <ac:chgData name="Sivakumar Balasubramanian" userId="658ab9e8bd9c46bf" providerId="LiveId" clId="{5CFF395A-26D0-41FF-974D-FDD52ADFEA5F}" dt="2022-01-09T10:39:19.362" v="3372"/>
          <ac:cxnSpMkLst>
            <pc:docMk/>
            <pc:sldMk cId="1259234829" sldId="324"/>
            <ac:cxnSpMk id="6" creationId="{D2667BC1-9153-43C6-8FAE-FE531BE58E4D}"/>
          </ac:cxnSpMkLst>
        </pc:cxnChg>
        <pc:cxnChg chg="mod">
          <ac:chgData name="Sivakumar Balasubramanian" userId="658ab9e8bd9c46bf" providerId="LiveId" clId="{5CFF395A-26D0-41FF-974D-FDD52ADFEA5F}" dt="2022-01-09T10:39:19.362" v="3372"/>
          <ac:cxnSpMkLst>
            <pc:docMk/>
            <pc:sldMk cId="1259234829" sldId="324"/>
            <ac:cxnSpMk id="7" creationId="{33550CA3-4D56-4BA7-AE3A-A4B7FAE1FBFC}"/>
          </ac:cxnSpMkLst>
        </pc:cxnChg>
      </pc:sldChg>
      <pc:sldChg chg="addSp delSp modSp add mod">
        <pc:chgData name="Sivakumar Balasubramanian" userId="658ab9e8bd9c46bf" providerId="LiveId" clId="{5CFF395A-26D0-41FF-974D-FDD52ADFEA5F}" dt="2022-01-09T11:49:11.552" v="3691" actId="14100"/>
        <pc:sldMkLst>
          <pc:docMk/>
          <pc:sldMk cId="2729018421" sldId="325"/>
        </pc:sldMkLst>
        <pc:spChg chg="del mod">
          <ac:chgData name="Sivakumar Balasubramanian" userId="658ab9e8bd9c46bf" providerId="LiveId" clId="{5CFF395A-26D0-41FF-974D-FDD52ADFEA5F}" dt="2022-01-09T11:37:56.295" v="3678" actId="478"/>
          <ac:spMkLst>
            <pc:docMk/>
            <pc:sldMk cId="2729018421" sldId="325"/>
            <ac:spMk id="3" creationId="{FBA7089E-83DD-4609-95FF-9E86DCA10944}"/>
          </ac:spMkLst>
        </pc:spChg>
        <pc:grpChg chg="del">
          <ac:chgData name="Sivakumar Balasubramanian" userId="658ab9e8bd9c46bf" providerId="LiveId" clId="{5CFF395A-26D0-41FF-974D-FDD52ADFEA5F}" dt="2022-01-09T10:46:08.794" v="3677" actId="478"/>
          <ac:grpSpMkLst>
            <pc:docMk/>
            <pc:sldMk cId="2729018421" sldId="325"/>
            <ac:grpSpMk id="4" creationId="{408DEF75-F51E-4173-9D0C-8094AA5F9F08}"/>
          </ac:grpSpMkLst>
        </pc:grpChg>
        <pc:picChg chg="add del mod">
          <ac:chgData name="Sivakumar Balasubramanian" userId="658ab9e8bd9c46bf" providerId="LiveId" clId="{5CFF395A-26D0-41FF-974D-FDD52ADFEA5F}" dt="2022-01-09T11:49:02.260" v="3687" actId="478"/>
          <ac:picMkLst>
            <pc:docMk/>
            <pc:sldMk cId="2729018421" sldId="325"/>
            <ac:picMk id="11" creationId="{6B202809-B29F-49DA-A668-6313E123D721}"/>
          </ac:picMkLst>
        </pc:picChg>
        <pc:picChg chg="add mod">
          <ac:chgData name="Sivakumar Balasubramanian" userId="658ab9e8bd9c46bf" providerId="LiveId" clId="{5CFF395A-26D0-41FF-974D-FDD52ADFEA5F}" dt="2022-01-09T11:49:11.552" v="3691" actId="14100"/>
          <ac:picMkLst>
            <pc:docMk/>
            <pc:sldMk cId="2729018421" sldId="325"/>
            <ac:picMk id="13" creationId="{408586F3-A9B0-4511-8F86-31710060C916}"/>
          </ac:picMkLst>
        </pc:picChg>
        <pc:cxnChg chg="mod">
          <ac:chgData name="Sivakumar Balasubramanian" userId="658ab9e8bd9c46bf" providerId="LiveId" clId="{5CFF395A-26D0-41FF-974D-FDD52ADFEA5F}" dt="2022-01-09T10:46:08.794" v="3677" actId="478"/>
          <ac:cxnSpMkLst>
            <pc:docMk/>
            <pc:sldMk cId="2729018421" sldId="325"/>
            <ac:cxnSpMk id="6" creationId="{D2667BC1-9153-43C6-8FAE-FE531BE58E4D}"/>
          </ac:cxnSpMkLst>
        </pc:cxnChg>
      </pc:sldChg>
      <pc:sldChg chg="addSp delSp modSp new mod">
        <pc:chgData name="Sivakumar Balasubramanian" userId="658ab9e8bd9c46bf" providerId="LiveId" clId="{5CFF395A-26D0-41FF-974D-FDD52ADFEA5F}" dt="2022-01-12T06:00:36.864" v="4831" actId="14100"/>
        <pc:sldMkLst>
          <pc:docMk/>
          <pc:sldMk cId="3454859431" sldId="326"/>
        </pc:sldMkLst>
        <pc:spChg chg="mod">
          <ac:chgData name="Sivakumar Balasubramanian" userId="658ab9e8bd9c46bf" providerId="LiveId" clId="{5CFF395A-26D0-41FF-974D-FDD52ADFEA5F}" dt="2022-01-12T04:09:42.729" v="3741" actId="20577"/>
          <ac:spMkLst>
            <pc:docMk/>
            <pc:sldMk cId="3454859431" sldId="326"/>
            <ac:spMk id="2" creationId="{AC2C5F19-4540-4085-8E93-D2E411847706}"/>
          </ac:spMkLst>
        </pc:spChg>
        <pc:spChg chg="mod">
          <ac:chgData name="Sivakumar Balasubramanian" userId="658ab9e8bd9c46bf" providerId="LiveId" clId="{5CFF395A-26D0-41FF-974D-FDD52ADFEA5F}" dt="2022-01-12T04:28:19.851" v="4084" actId="1076"/>
          <ac:spMkLst>
            <pc:docMk/>
            <pc:sldMk cId="3454859431" sldId="326"/>
            <ac:spMk id="3" creationId="{AC8E4FC6-1757-4E83-88BE-0044AAF158EA}"/>
          </ac:spMkLst>
        </pc:spChg>
        <pc:spChg chg="add mod">
          <ac:chgData name="Sivakumar Balasubramanian" userId="658ab9e8bd9c46bf" providerId="LiveId" clId="{5CFF395A-26D0-41FF-974D-FDD52ADFEA5F}" dt="2022-01-12T05:37:05.336" v="4177" actId="164"/>
          <ac:spMkLst>
            <pc:docMk/>
            <pc:sldMk cId="3454859431" sldId="326"/>
            <ac:spMk id="4" creationId="{37FD2762-B9EC-44F8-9409-703B1B3B8520}"/>
          </ac:spMkLst>
        </pc:spChg>
        <pc:spChg chg="add mod">
          <ac:chgData name="Sivakumar Balasubramanian" userId="658ab9e8bd9c46bf" providerId="LiveId" clId="{5CFF395A-26D0-41FF-974D-FDD52ADFEA5F}" dt="2022-01-12T05:37:05.336" v="4177" actId="164"/>
          <ac:spMkLst>
            <pc:docMk/>
            <pc:sldMk cId="3454859431" sldId="326"/>
            <ac:spMk id="5" creationId="{49C29BEA-F07E-443A-B18C-B9ECBB326FBA}"/>
          </ac:spMkLst>
        </pc:spChg>
        <pc:spChg chg="add mod">
          <ac:chgData name="Sivakumar Balasubramanian" userId="658ab9e8bd9c46bf" providerId="LiveId" clId="{5CFF395A-26D0-41FF-974D-FDD52ADFEA5F}" dt="2022-01-12T05:37:05.336" v="4177" actId="164"/>
          <ac:spMkLst>
            <pc:docMk/>
            <pc:sldMk cId="3454859431" sldId="326"/>
            <ac:spMk id="50" creationId="{5E4981CA-110C-4F2F-8514-625E3AA8859C}"/>
          </ac:spMkLst>
        </pc:spChg>
        <pc:spChg chg="add mod">
          <ac:chgData name="Sivakumar Balasubramanian" userId="658ab9e8bd9c46bf" providerId="LiveId" clId="{5CFF395A-26D0-41FF-974D-FDD52ADFEA5F}" dt="2022-01-12T05:37:05.336" v="4177" actId="164"/>
          <ac:spMkLst>
            <pc:docMk/>
            <pc:sldMk cId="3454859431" sldId="326"/>
            <ac:spMk id="51" creationId="{322C41C2-0F70-4FAC-8F90-D62325EB93D0}"/>
          </ac:spMkLst>
        </pc:spChg>
        <pc:spChg chg="add del mod">
          <ac:chgData name="Sivakumar Balasubramanian" userId="658ab9e8bd9c46bf" providerId="LiveId" clId="{5CFF395A-26D0-41FF-974D-FDD52ADFEA5F}" dt="2022-01-12T04:19:40.591" v="4045" actId="478"/>
          <ac:spMkLst>
            <pc:docMk/>
            <pc:sldMk cId="3454859431" sldId="326"/>
            <ac:spMk id="52" creationId="{295473F5-BE1D-4BB7-B8E7-273574BDA90C}"/>
          </ac:spMkLst>
        </pc:spChg>
        <pc:spChg chg="add mod">
          <ac:chgData name="Sivakumar Balasubramanian" userId="658ab9e8bd9c46bf" providerId="LiveId" clId="{5CFF395A-26D0-41FF-974D-FDD52ADFEA5F}" dt="2022-01-12T04:21:20.286" v="4066" actId="164"/>
          <ac:spMkLst>
            <pc:docMk/>
            <pc:sldMk cId="3454859431" sldId="326"/>
            <ac:spMk id="53" creationId="{F7C36CC0-7FE9-4B04-90F7-4AF0DEFCDCC0}"/>
          </ac:spMkLst>
        </pc:spChg>
        <pc:spChg chg="add mod">
          <ac:chgData name="Sivakumar Balasubramanian" userId="658ab9e8bd9c46bf" providerId="LiveId" clId="{5CFF395A-26D0-41FF-974D-FDD52ADFEA5F}" dt="2022-01-12T05:36:55.456" v="4175" actId="164"/>
          <ac:spMkLst>
            <pc:docMk/>
            <pc:sldMk cId="3454859431" sldId="326"/>
            <ac:spMk id="58" creationId="{14975A19-5DC4-46AE-9865-60A9651CE3BD}"/>
          </ac:spMkLst>
        </pc:spChg>
        <pc:spChg chg="add mod">
          <ac:chgData name="Sivakumar Balasubramanian" userId="658ab9e8bd9c46bf" providerId="LiveId" clId="{5CFF395A-26D0-41FF-974D-FDD52ADFEA5F}" dt="2022-01-12T05:36:55.456" v="4175" actId="164"/>
          <ac:spMkLst>
            <pc:docMk/>
            <pc:sldMk cId="3454859431" sldId="326"/>
            <ac:spMk id="59" creationId="{D4987312-0774-4A0A-9BBC-10509935368B}"/>
          </ac:spMkLst>
        </pc:spChg>
        <pc:spChg chg="add mod">
          <ac:chgData name="Sivakumar Balasubramanian" userId="658ab9e8bd9c46bf" providerId="LiveId" clId="{5CFF395A-26D0-41FF-974D-FDD52ADFEA5F}" dt="2022-01-12T05:59:31.975" v="4810" actId="14100"/>
          <ac:spMkLst>
            <pc:docMk/>
            <pc:sldMk cId="3454859431" sldId="326"/>
            <ac:spMk id="60" creationId="{71A698ED-9153-4F80-BFF5-B168579A61B7}"/>
          </ac:spMkLst>
        </pc:spChg>
        <pc:spChg chg="add del mod">
          <ac:chgData name="Sivakumar Balasubramanian" userId="658ab9e8bd9c46bf" providerId="LiveId" clId="{5CFF395A-26D0-41FF-974D-FDD52ADFEA5F}" dt="2022-01-12T05:34:09.709" v="4153" actId="478"/>
          <ac:spMkLst>
            <pc:docMk/>
            <pc:sldMk cId="3454859431" sldId="326"/>
            <ac:spMk id="61" creationId="{4BEC79FA-2672-49EA-81D7-7213CCE1E3D7}"/>
          </ac:spMkLst>
        </pc:spChg>
        <pc:spChg chg="add mod">
          <ac:chgData name="Sivakumar Balasubramanian" userId="658ab9e8bd9c46bf" providerId="LiveId" clId="{5CFF395A-26D0-41FF-974D-FDD52ADFEA5F}" dt="2022-01-12T05:59:26.278" v="4809" actId="20577"/>
          <ac:spMkLst>
            <pc:docMk/>
            <pc:sldMk cId="3454859431" sldId="326"/>
            <ac:spMk id="63" creationId="{A9F22A5D-B07A-4C08-AF20-0C95805C2626}"/>
          </ac:spMkLst>
        </pc:spChg>
        <pc:spChg chg="add mod">
          <ac:chgData name="Sivakumar Balasubramanian" userId="658ab9e8bd9c46bf" providerId="LiveId" clId="{5CFF395A-26D0-41FF-974D-FDD52ADFEA5F}" dt="2022-01-12T06:00:36.864" v="4831" actId="14100"/>
          <ac:spMkLst>
            <pc:docMk/>
            <pc:sldMk cId="3454859431" sldId="326"/>
            <ac:spMk id="64" creationId="{7E7F7257-5AB6-4D33-A177-BFC4A07B9AE4}"/>
          </ac:spMkLst>
        </pc:spChg>
        <pc:spChg chg="add mod">
          <ac:chgData name="Sivakumar Balasubramanian" userId="658ab9e8bd9c46bf" providerId="LiveId" clId="{5CFF395A-26D0-41FF-974D-FDD52ADFEA5F}" dt="2022-01-12T06:00:15.713" v="4827"/>
          <ac:spMkLst>
            <pc:docMk/>
            <pc:sldMk cId="3454859431" sldId="326"/>
            <ac:spMk id="65" creationId="{330AF472-4824-48D5-A6B2-67164E5E523F}"/>
          </ac:spMkLst>
        </pc:spChg>
        <pc:spChg chg="add mod">
          <ac:chgData name="Sivakumar Balasubramanian" userId="658ab9e8bd9c46bf" providerId="LiveId" clId="{5CFF395A-26D0-41FF-974D-FDD52ADFEA5F}" dt="2022-01-12T05:36:29.566" v="4168" actId="571"/>
          <ac:spMkLst>
            <pc:docMk/>
            <pc:sldMk cId="3454859431" sldId="326"/>
            <ac:spMk id="66" creationId="{1A022CDA-3877-4379-B98F-8C06B120C04D}"/>
          </ac:spMkLst>
        </pc:spChg>
        <pc:spChg chg="add mod">
          <ac:chgData name="Sivakumar Balasubramanian" userId="658ab9e8bd9c46bf" providerId="LiveId" clId="{5CFF395A-26D0-41FF-974D-FDD52ADFEA5F}" dt="2022-01-12T05:36:29.566" v="4168" actId="571"/>
          <ac:spMkLst>
            <pc:docMk/>
            <pc:sldMk cId="3454859431" sldId="326"/>
            <ac:spMk id="67" creationId="{E458C341-D146-47D2-A3F8-59D0408C6812}"/>
          </ac:spMkLst>
        </pc:spChg>
        <pc:grpChg chg="add mod">
          <ac:chgData name="Sivakumar Balasubramanian" userId="658ab9e8bd9c46bf" providerId="LiveId" clId="{5CFF395A-26D0-41FF-974D-FDD52ADFEA5F}" dt="2022-01-12T05:37:05.336" v="4177" actId="164"/>
          <ac:grpSpMkLst>
            <pc:docMk/>
            <pc:sldMk cId="3454859431" sldId="326"/>
            <ac:grpSpMk id="43" creationId="{6F94157C-974A-48FF-867D-31E5EB4F6D63}"/>
          </ac:grpSpMkLst>
        </pc:grpChg>
        <pc:grpChg chg="add mod">
          <ac:chgData name="Sivakumar Balasubramanian" userId="658ab9e8bd9c46bf" providerId="LiveId" clId="{5CFF395A-26D0-41FF-974D-FDD52ADFEA5F}" dt="2022-01-12T05:36:55.456" v="4175" actId="164"/>
          <ac:grpSpMkLst>
            <pc:docMk/>
            <pc:sldMk cId="3454859431" sldId="326"/>
            <ac:grpSpMk id="57" creationId="{6BE6F68F-137D-41A2-B7CC-6E33F4A2394D}"/>
          </ac:grpSpMkLst>
        </pc:grpChg>
        <pc:grpChg chg="add mod">
          <ac:chgData name="Sivakumar Balasubramanian" userId="658ab9e8bd9c46bf" providerId="LiveId" clId="{5CFF395A-26D0-41FF-974D-FDD52ADFEA5F}" dt="2022-01-12T05:36:28.916" v="4167" actId="164"/>
          <ac:grpSpMkLst>
            <pc:docMk/>
            <pc:sldMk cId="3454859431" sldId="326"/>
            <ac:grpSpMk id="68" creationId="{0670DD22-6290-43F2-9CC9-0EBAAE8AB5E3}"/>
          </ac:grpSpMkLst>
        </pc:grpChg>
        <pc:grpChg chg="add mod">
          <ac:chgData name="Sivakumar Balasubramanian" userId="658ab9e8bd9c46bf" providerId="LiveId" clId="{5CFF395A-26D0-41FF-974D-FDD52ADFEA5F}" dt="2022-01-12T05:59:26.278" v="4809" actId="20577"/>
          <ac:grpSpMkLst>
            <pc:docMk/>
            <pc:sldMk cId="3454859431" sldId="326"/>
            <ac:grpSpMk id="69" creationId="{0D6C4867-D27F-4023-9297-36B9EF3854F9}"/>
          </ac:grpSpMkLst>
        </pc:grpChg>
        <pc:grpChg chg="add mod">
          <ac:chgData name="Sivakumar Balasubramanian" userId="658ab9e8bd9c46bf" providerId="LiveId" clId="{5CFF395A-26D0-41FF-974D-FDD52ADFEA5F}" dt="2022-01-12T06:00:15.713" v="4827"/>
          <ac:grpSpMkLst>
            <pc:docMk/>
            <pc:sldMk cId="3454859431" sldId="326"/>
            <ac:grpSpMk id="70" creationId="{99363226-349A-4D70-91DC-7EE554CA6E34}"/>
          </ac:grpSpMkLst>
        </pc:grpChg>
        <pc:grpChg chg="add mod">
          <ac:chgData name="Sivakumar Balasubramanian" userId="658ab9e8bd9c46bf" providerId="LiveId" clId="{5CFF395A-26D0-41FF-974D-FDD52ADFEA5F}" dt="2022-01-12T05:36:58.976" v="4176" actId="1076"/>
          <ac:grpSpMkLst>
            <pc:docMk/>
            <pc:sldMk cId="3454859431" sldId="326"/>
            <ac:grpSpMk id="71" creationId="{6A4520AA-B04E-408B-B53A-1E03BBB73E16}"/>
          </ac:grpSpMkLst>
        </pc:grpChg>
        <pc:grpChg chg="add mod">
          <ac:chgData name="Sivakumar Balasubramanian" userId="658ab9e8bd9c46bf" providerId="LiveId" clId="{5CFF395A-26D0-41FF-974D-FDD52ADFEA5F}" dt="2022-01-12T05:37:07.665" v="4178" actId="1076"/>
          <ac:grpSpMkLst>
            <pc:docMk/>
            <pc:sldMk cId="3454859431" sldId="326"/>
            <ac:grpSpMk id="72" creationId="{25957EF0-F03F-46CA-BC6A-33A319ED8C7C}"/>
          </ac:grpSpMkLst>
        </pc:grp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7" creationId="{D555DE1C-B972-4B69-A712-C7BFB9379488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8" creationId="{CF644429-52C9-4B33-9F64-02F9F68111B4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11" creationId="{2004B2BB-9AA4-4C2D-8A14-4B95C49757EE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12" creationId="{13802770-31CE-4A46-B2FF-296BECB70871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23" creationId="{A6DD1624-0CA2-442C-9E20-54371B954D5D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24" creationId="{DB609387-B897-4DA5-A72B-031F5C6EF35B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28" creationId="{D23F7BEF-B0C4-44A9-8405-706F26E57E00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0" creationId="{9E88E717-6F1F-4C4B-B39B-A4967635E8A7}"/>
          </ac:cxnSpMkLst>
        </pc:cxnChg>
        <pc:cxnChg chg="add del mod">
          <ac:chgData name="Sivakumar Balasubramanian" userId="658ab9e8bd9c46bf" providerId="LiveId" clId="{5CFF395A-26D0-41FF-974D-FDD52ADFEA5F}" dt="2022-01-12T04:15:34.842" v="3963" actId="478"/>
          <ac:cxnSpMkLst>
            <pc:docMk/>
            <pc:sldMk cId="3454859431" sldId="326"/>
            <ac:cxnSpMk id="32" creationId="{CD38A1AD-D77F-4C41-9F02-24C59CEB0755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3" creationId="{D1DABEF0-5A09-4A5E-B8E6-BCEB9982C3AD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4" creationId="{86F79F7B-2863-496F-8CC6-C48B61E333EA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5" creationId="{BC1EE893-3C2C-4D67-BF90-1DC5881A00BC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6" creationId="{A7AA7204-EC4C-41AB-8A59-5628C0F8B5A4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7" creationId="{66EF92CE-E0D1-452A-A621-CB2220613638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8" creationId="{00EBC193-3D35-4547-8294-0F86226B49FA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9" creationId="{19198C3E-20B8-4E2F-B801-A5FEA18CC85B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40" creationId="{41609B46-F9CD-4486-A28E-97FD54BA5FD1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41" creationId="{685B5E5D-6EBA-498F-8043-732BB0AE215A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48" creationId="{E6323548-CE51-4FEE-83B9-80F07BB277C3}"/>
          </ac:cxnSpMkLst>
        </pc:cxnChg>
        <pc:cxnChg chg="add del mod">
          <ac:chgData name="Sivakumar Balasubramanian" userId="658ab9e8bd9c46bf" providerId="LiveId" clId="{5CFF395A-26D0-41FF-974D-FDD52ADFEA5F}" dt="2022-01-12T04:17:26.572" v="3983" actId="478"/>
          <ac:cxnSpMkLst>
            <pc:docMk/>
            <pc:sldMk cId="3454859431" sldId="326"/>
            <ac:cxnSpMk id="49" creationId="{B26D263E-CB27-432B-B13C-EB14294C2B5B}"/>
          </ac:cxnSpMkLst>
        </pc:cxnChg>
        <pc:cxnChg chg="add mod">
          <ac:chgData name="Sivakumar Balasubramanian" userId="658ab9e8bd9c46bf" providerId="LiveId" clId="{5CFF395A-26D0-41FF-974D-FDD52ADFEA5F}" dt="2022-01-12T04:21:20.286" v="4066" actId="164"/>
          <ac:cxnSpMkLst>
            <pc:docMk/>
            <pc:sldMk cId="3454859431" sldId="326"/>
            <ac:cxnSpMk id="55" creationId="{2B645F63-9DB1-4559-8B3F-447E5B8DE1FC}"/>
          </ac:cxnSpMkLst>
        </pc:cxnChg>
        <pc:cxnChg chg="add mod">
          <ac:chgData name="Sivakumar Balasubramanian" userId="658ab9e8bd9c46bf" providerId="LiveId" clId="{5CFF395A-26D0-41FF-974D-FDD52ADFEA5F}" dt="2022-01-12T04:21:20.286" v="4066" actId="164"/>
          <ac:cxnSpMkLst>
            <pc:docMk/>
            <pc:sldMk cId="3454859431" sldId="326"/>
            <ac:cxnSpMk id="56" creationId="{8242557F-3391-45A9-AF0C-BA24886BC694}"/>
          </ac:cxnSpMkLst>
        </pc:cxnChg>
      </pc:sldChg>
      <pc:sldChg chg="addSp delSp modSp new mod">
        <pc:chgData name="Sivakumar Balasubramanian" userId="658ab9e8bd9c46bf" providerId="LiveId" clId="{5CFF395A-26D0-41FF-974D-FDD52ADFEA5F}" dt="2022-01-12T05:45:44.547" v="4435" actId="14100"/>
        <pc:sldMkLst>
          <pc:docMk/>
          <pc:sldMk cId="2257058358" sldId="327"/>
        </pc:sldMkLst>
        <pc:spChg chg="mod">
          <ac:chgData name="Sivakumar Balasubramanian" userId="658ab9e8bd9c46bf" providerId="LiveId" clId="{5CFF395A-26D0-41FF-974D-FDD52ADFEA5F}" dt="2022-01-12T05:37:18.665" v="4181"/>
          <ac:spMkLst>
            <pc:docMk/>
            <pc:sldMk cId="2257058358" sldId="327"/>
            <ac:spMk id="2" creationId="{B2083C72-2C4A-4A77-8C5B-C27EA458E915}"/>
          </ac:spMkLst>
        </pc:spChg>
        <pc:spChg chg="mod">
          <ac:chgData name="Sivakumar Balasubramanian" userId="658ab9e8bd9c46bf" providerId="LiveId" clId="{5CFF395A-26D0-41FF-974D-FDD52ADFEA5F}" dt="2022-01-12T05:37:54.276" v="4252" actId="1076"/>
          <ac:spMkLst>
            <pc:docMk/>
            <pc:sldMk cId="2257058358" sldId="327"/>
            <ac:spMk id="3" creationId="{E3AA790B-E1C7-452C-B805-7A26B83BA487}"/>
          </ac:spMkLst>
        </pc:spChg>
        <pc:spChg chg="add mod">
          <ac:chgData name="Sivakumar Balasubramanian" userId="658ab9e8bd9c46bf" providerId="LiveId" clId="{5CFF395A-26D0-41FF-974D-FDD52ADFEA5F}" dt="2022-01-12T05:45:34.420" v="4433" actId="1076"/>
          <ac:spMkLst>
            <pc:docMk/>
            <pc:sldMk cId="2257058358" sldId="327"/>
            <ac:spMk id="5" creationId="{0AA71DB5-334B-4E49-97A8-0F774E7C7A95}"/>
          </ac:spMkLst>
        </pc:spChg>
        <pc:spChg chg="add mod">
          <ac:chgData name="Sivakumar Balasubramanian" userId="658ab9e8bd9c46bf" providerId="LiveId" clId="{5CFF395A-26D0-41FF-974D-FDD52ADFEA5F}" dt="2022-01-12T05:45:44.547" v="4435" actId="14100"/>
          <ac:spMkLst>
            <pc:docMk/>
            <pc:sldMk cId="2257058358" sldId="327"/>
            <ac:spMk id="7" creationId="{D23C9999-EC6B-4132-A3CF-DA9BC75A87B0}"/>
          </ac:spMkLst>
        </pc:spChg>
        <pc:spChg chg="add del mod">
          <ac:chgData name="Sivakumar Balasubramanian" userId="658ab9e8bd9c46bf" providerId="LiveId" clId="{5CFF395A-26D0-41FF-974D-FDD52ADFEA5F}" dt="2022-01-12T05:45:25.341" v="4432" actId="478"/>
          <ac:spMkLst>
            <pc:docMk/>
            <pc:sldMk cId="2257058358" sldId="327"/>
            <ac:spMk id="8" creationId="{D6845FA6-6A27-4C46-A135-96C71966C4F2}"/>
          </ac:spMkLst>
        </pc:spChg>
        <pc:spChg chg="add del mod">
          <ac:chgData name="Sivakumar Balasubramanian" userId="658ab9e8bd9c46bf" providerId="LiveId" clId="{5CFF395A-26D0-41FF-974D-FDD52ADFEA5F}" dt="2022-01-12T05:45:25.341" v="4432" actId="478"/>
          <ac:spMkLst>
            <pc:docMk/>
            <pc:sldMk cId="2257058358" sldId="327"/>
            <ac:spMk id="9" creationId="{857EEB68-ADE4-4D70-9E7F-F9858ADB88CA}"/>
          </ac:spMkLst>
        </pc:spChg>
        <pc:spChg chg="add del mod">
          <ac:chgData name="Sivakumar Balasubramanian" userId="658ab9e8bd9c46bf" providerId="LiveId" clId="{5CFF395A-26D0-41FF-974D-FDD52ADFEA5F}" dt="2022-01-12T05:45:25.341" v="4432" actId="478"/>
          <ac:spMkLst>
            <pc:docMk/>
            <pc:sldMk cId="2257058358" sldId="327"/>
            <ac:spMk id="10" creationId="{53805B5D-26C9-48B6-A850-019851094B25}"/>
          </ac:spMkLst>
        </pc:spChg>
      </pc:sldChg>
      <pc:sldChg chg="addSp delSp modSp add mod">
        <pc:chgData name="Sivakumar Balasubramanian" userId="658ab9e8bd9c46bf" providerId="LiveId" clId="{5CFF395A-26D0-41FF-974D-FDD52ADFEA5F}" dt="2022-01-12T06:01:19.006" v="4839" actId="14100"/>
        <pc:sldMkLst>
          <pc:docMk/>
          <pc:sldMk cId="3851633658" sldId="328"/>
        </pc:sldMkLst>
        <pc:spChg chg="mod">
          <ac:chgData name="Sivakumar Balasubramanian" userId="658ab9e8bd9c46bf" providerId="LiveId" clId="{5CFF395A-26D0-41FF-974D-FDD52ADFEA5F}" dt="2022-01-12T05:46:02.158" v="4481" actId="20577"/>
          <ac:spMkLst>
            <pc:docMk/>
            <pc:sldMk cId="3851633658" sldId="328"/>
            <ac:spMk id="2" creationId="{B2083C72-2C4A-4A77-8C5B-C27EA458E915}"/>
          </ac:spMkLst>
        </pc:spChg>
        <pc:spChg chg="del mod">
          <ac:chgData name="Sivakumar Balasubramanian" userId="658ab9e8bd9c46bf" providerId="LiveId" clId="{5CFF395A-26D0-41FF-974D-FDD52ADFEA5F}" dt="2022-01-12T05:46:05.306" v="4482" actId="478"/>
          <ac:spMkLst>
            <pc:docMk/>
            <pc:sldMk cId="3851633658" sldId="328"/>
            <ac:spMk id="3" creationId="{E3AA790B-E1C7-452C-B805-7A26B83BA487}"/>
          </ac:spMkLst>
        </pc:spChg>
        <pc:spChg chg="mod">
          <ac:chgData name="Sivakumar Balasubramanian" userId="658ab9e8bd9c46bf" providerId="LiveId" clId="{5CFF395A-26D0-41FF-974D-FDD52ADFEA5F}" dt="2022-01-12T05:51:15.806" v="4619" actId="1076"/>
          <ac:spMkLst>
            <pc:docMk/>
            <pc:sldMk cId="3851633658" sldId="328"/>
            <ac:spMk id="5" creationId="{0AA71DB5-334B-4E49-97A8-0F774E7C7A95}"/>
          </ac:spMkLst>
        </pc:spChg>
        <pc:spChg chg="add del mod">
          <ac:chgData name="Sivakumar Balasubramanian" userId="658ab9e8bd9c46bf" providerId="LiveId" clId="{5CFF395A-26D0-41FF-974D-FDD52ADFEA5F}" dt="2022-01-12T05:51:25.863" v="4621" actId="478"/>
          <ac:spMkLst>
            <pc:docMk/>
            <pc:sldMk cId="3851633658" sldId="328"/>
            <ac:spMk id="6" creationId="{031F6313-DB03-498A-BBB6-CA8EE2754BBC}"/>
          </ac:spMkLst>
        </pc:spChg>
        <pc:spChg chg="del">
          <ac:chgData name="Sivakumar Balasubramanian" userId="658ab9e8bd9c46bf" providerId="LiveId" clId="{5CFF395A-26D0-41FF-974D-FDD52ADFEA5F}" dt="2022-01-12T05:46:09.277" v="4483" actId="478"/>
          <ac:spMkLst>
            <pc:docMk/>
            <pc:sldMk cId="3851633658" sldId="328"/>
            <ac:spMk id="7" creationId="{D23C9999-EC6B-4132-A3CF-DA9BC75A87B0}"/>
          </ac:spMkLst>
        </pc:spChg>
        <pc:spChg chg="add mod">
          <ac:chgData name="Sivakumar Balasubramanian" userId="658ab9e8bd9c46bf" providerId="LiveId" clId="{5CFF395A-26D0-41FF-974D-FDD52ADFEA5F}" dt="2022-01-12T05:50:41.854" v="4605" actId="571"/>
          <ac:spMkLst>
            <pc:docMk/>
            <pc:sldMk cId="3851633658" sldId="328"/>
            <ac:spMk id="8" creationId="{4CC56CDE-5E28-4C99-8273-15DE99A0D1E2}"/>
          </ac:spMkLst>
        </pc:spChg>
        <pc:spChg chg="add mod">
          <ac:chgData name="Sivakumar Balasubramanian" userId="658ab9e8bd9c46bf" providerId="LiveId" clId="{5CFF395A-26D0-41FF-974D-FDD52ADFEA5F}" dt="2022-01-12T06:01:19.006" v="4839" actId="14100"/>
          <ac:spMkLst>
            <pc:docMk/>
            <pc:sldMk cId="3851633658" sldId="328"/>
            <ac:spMk id="9" creationId="{E18C74BC-B4B5-4C97-BFA4-AA83976F7C1E}"/>
          </ac:spMkLst>
        </pc:spChg>
        <pc:spChg chg="add mod">
          <ac:chgData name="Sivakumar Balasubramanian" userId="658ab9e8bd9c46bf" providerId="LiveId" clId="{5CFF395A-26D0-41FF-974D-FDD52ADFEA5F}" dt="2022-01-12T05:56:45.086" v="4753" actId="1076"/>
          <ac:spMkLst>
            <pc:docMk/>
            <pc:sldMk cId="3851633658" sldId="328"/>
            <ac:spMk id="11" creationId="{B629F0AC-B559-4FDF-AE07-692B8781F93A}"/>
          </ac:spMkLst>
        </pc:spChg>
      </pc:sldChg>
      <pc:sldChg chg="delSp modSp add mod">
        <pc:chgData name="Sivakumar Balasubramanian" userId="658ab9e8bd9c46bf" providerId="LiveId" clId="{5CFF395A-26D0-41FF-974D-FDD52ADFEA5F}" dt="2022-01-12T06:04:43.106" v="4902" actId="20577"/>
        <pc:sldMkLst>
          <pc:docMk/>
          <pc:sldMk cId="447882603" sldId="329"/>
        </pc:sldMkLst>
        <pc:spChg chg="mod">
          <ac:chgData name="Sivakumar Balasubramanian" userId="658ab9e8bd9c46bf" providerId="LiveId" clId="{5CFF395A-26D0-41FF-974D-FDD52ADFEA5F}" dt="2022-01-12T05:58:43.975" v="4802" actId="20577"/>
          <ac:spMkLst>
            <pc:docMk/>
            <pc:sldMk cId="447882603" sldId="329"/>
            <ac:spMk id="5" creationId="{0AA71DB5-334B-4E49-97A8-0F774E7C7A95}"/>
          </ac:spMkLst>
        </pc:spChg>
        <pc:spChg chg="del">
          <ac:chgData name="Sivakumar Balasubramanian" userId="658ab9e8bd9c46bf" providerId="LiveId" clId="{5CFF395A-26D0-41FF-974D-FDD52ADFEA5F}" dt="2022-01-12T05:58:51.150" v="4803" actId="478"/>
          <ac:spMkLst>
            <pc:docMk/>
            <pc:sldMk cId="447882603" sldId="329"/>
            <ac:spMk id="9" creationId="{E18C74BC-B4B5-4C97-BFA4-AA83976F7C1E}"/>
          </ac:spMkLst>
        </pc:spChg>
        <pc:spChg chg="mod">
          <ac:chgData name="Sivakumar Balasubramanian" userId="658ab9e8bd9c46bf" providerId="LiveId" clId="{5CFF395A-26D0-41FF-974D-FDD52ADFEA5F}" dt="2022-01-12T06:04:43.106" v="4902" actId="20577"/>
          <ac:spMkLst>
            <pc:docMk/>
            <pc:sldMk cId="447882603" sldId="329"/>
            <ac:spMk id="11" creationId="{B629F0AC-B559-4FDF-AE07-692B8781F93A}"/>
          </ac:spMkLst>
        </pc:spChg>
      </pc:sldChg>
      <pc:sldChg chg="addSp delSp modSp add mod">
        <pc:chgData name="Sivakumar Balasubramanian" userId="658ab9e8bd9c46bf" providerId="LiveId" clId="{5CFF395A-26D0-41FF-974D-FDD52ADFEA5F}" dt="2022-01-12T06:30:43.429" v="5710" actId="14100"/>
        <pc:sldMkLst>
          <pc:docMk/>
          <pc:sldMk cId="2530356454" sldId="330"/>
        </pc:sldMkLst>
        <pc:spChg chg="add mod">
          <ac:chgData name="Sivakumar Balasubramanian" userId="658ab9e8bd9c46bf" providerId="LiveId" clId="{5CFF395A-26D0-41FF-974D-FDD52ADFEA5F}" dt="2022-01-12T06:30:43.429" v="5710" actId="14100"/>
          <ac:spMkLst>
            <pc:docMk/>
            <pc:sldMk cId="2530356454" sldId="330"/>
            <ac:spMk id="3" creationId="{5122650C-225D-4709-A93A-7E64B396F71A}"/>
          </ac:spMkLst>
        </pc:spChg>
        <pc:spChg chg="add mod">
          <ac:chgData name="Sivakumar Balasubramanian" userId="658ab9e8bd9c46bf" providerId="LiveId" clId="{5CFF395A-26D0-41FF-974D-FDD52ADFEA5F}" dt="2022-01-12T06:16:30.481" v="5197" actId="164"/>
          <ac:spMkLst>
            <pc:docMk/>
            <pc:sldMk cId="2530356454" sldId="330"/>
            <ac:spMk id="4" creationId="{1CD3C80C-A597-4D12-9022-4FF9B6F5CB80}"/>
          </ac:spMkLst>
        </pc:spChg>
        <pc:spChg chg="mod">
          <ac:chgData name="Sivakumar Balasubramanian" userId="658ab9e8bd9c46bf" providerId="LiveId" clId="{5CFF395A-26D0-41FF-974D-FDD52ADFEA5F}" dt="2022-01-12T06:16:30.481" v="5197" actId="164"/>
          <ac:spMkLst>
            <pc:docMk/>
            <pc:sldMk cId="2530356454" sldId="330"/>
            <ac:spMk id="5" creationId="{0AA71DB5-334B-4E49-97A8-0F774E7C7A95}"/>
          </ac:spMkLst>
        </pc:spChg>
        <pc:spChg chg="add mod">
          <ac:chgData name="Sivakumar Balasubramanian" userId="658ab9e8bd9c46bf" providerId="LiveId" clId="{5CFF395A-26D0-41FF-974D-FDD52ADFEA5F}" dt="2022-01-12T06:16:30.481" v="5197" actId="164"/>
          <ac:spMkLst>
            <pc:docMk/>
            <pc:sldMk cId="2530356454" sldId="330"/>
            <ac:spMk id="6" creationId="{9118D252-E4B3-4C8E-BA2E-64A38449665F}"/>
          </ac:spMkLst>
        </pc:spChg>
        <pc:spChg chg="add mod">
          <ac:chgData name="Sivakumar Balasubramanian" userId="658ab9e8bd9c46bf" providerId="LiveId" clId="{5CFF395A-26D0-41FF-974D-FDD52ADFEA5F}" dt="2022-01-12T06:20:26.936" v="5383" actId="1076"/>
          <ac:spMkLst>
            <pc:docMk/>
            <pc:sldMk cId="2530356454" sldId="330"/>
            <ac:spMk id="10" creationId="{3A3C37FE-7409-474A-97CF-8333B9BF4F5B}"/>
          </ac:spMkLst>
        </pc:spChg>
        <pc:spChg chg="del">
          <ac:chgData name="Sivakumar Balasubramanian" userId="658ab9e8bd9c46bf" providerId="LiveId" clId="{5CFF395A-26D0-41FF-974D-FDD52ADFEA5F}" dt="2022-01-12T06:10:10.130" v="4925" actId="478"/>
          <ac:spMkLst>
            <pc:docMk/>
            <pc:sldMk cId="2530356454" sldId="330"/>
            <ac:spMk id="11" creationId="{B629F0AC-B559-4FDF-AE07-692B8781F93A}"/>
          </ac:spMkLst>
        </pc:spChg>
        <pc:spChg chg="add mod">
          <ac:chgData name="Sivakumar Balasubramanian" userId="658ab9e8bd9c46bf" providerId="LiveId" clId="{5CFF395A-26D0-41FF-974D-FDD52ADFEA5F}" dt="2022-01-12T06:20:16.325" v="5382" actId="20577"/>
          <ac:spMkLst>
            <pc:docMk/>
            <pc:sldMk cId="2530356454" sldId="330"/>
            <ac:spMk id="12" creationId="{6FE83CBC-C938-47A1-B7EE-56E53C12027E}"/>
          </ac:spMkLst>
        </pc:spChg>
        <pc:spChg chg="add mod">
          <ac:chgData name="Sivakumar Balasubramanian" userId="658ab9e8bd9c46bf" providerId="LiveId" clId="{5CFF395A-26D0-41FF-974D-FDD52ADFEA5F}" dt="2022-01-12T06:22:55.673" v="5465" actId="1076"/>
          <ac:spMkLst>
            <pc:docMk/>
            <pc:sldMk cId="2530356454" sldId="330"/>
            <ac:spMk id="13" creationId="{B56F5AE7-855B-4FCE-847A-E2E872018A36}"/>
          </ac:spMkLst>
        </pc:spChg>
        <pc:spChg chg="add mod">
          <ac:chgData name="Sivakumar Balasubramanian" userId="658ab9e8bd9c46bf" providerId="LiveId" clId="{5CFF395A-26D0-41FF-974D-FDD52ADFEA5F}" dt="2022-01-12T06:25:19.705" v="5530" actId="12789"/>
          <ac:spMkLst>
            <pc:docMk/>
            <pc:sldMk cId="2530356454" sldId="330"/>
            <ac:spMk id="14" creationId="{9EDDB91A-466A-4E24-833B-0A7B11F2E5C0}"/>
          </ac:spMkLst>
        </pc:spChg>
        <pc:spChg chg="add mod">
          <ac:chgData name="Sivakumar Balasubramanian" userId="658ab9e8bd9c46bf" providerId="LiveId" clId="{5CFF395A-26D0-41FF-974D-FDD52ADFEA5F}" dt="2022-01-12T06:25:32.924" v="5542" actId="6549"/>
          <ac:spMkLst>
            <pc:docMk/>
            <pc:sldMk cId="2530356454" sldId="330"/>
            <ac:spMk id="15" creationId="{46B6175B-A63F-48B6-ABD8-668653C4CE97}"/>
          </ac:spMkLst>
        </pc:spChg>
        <pc:grpChg chg="add mod">
          <ac:chgData name="Sivakumar Balasubramanian" userId="658ab9e8bd9c46bf" providerId="LiveId" clId="{5CFF395A-26D0-41FF-974D-FDD52ADFEA5F}" dt="2022-01-12T06:16:33.595" v="5198" actId="1076"/>
          <ac:grpSpMkLst>
            <pc:docMk/>
            <pc:sldMk cId="2530356454" sldId="330"/>
            <ac:grpSpMk id="7" creationId="{E500281E-D087-4AB1-AD50-6F4C84CBD2E2}"/>
          </ac:grpSpMkLst>
        </pc:grpChg>
      </pc:sldChg>
      <pc:sldChg chg="addSp delSp modSp add mod">
        <pc:chgData name="Sivakumar Balasubramanian" userId="658ab9e8bd9c46bf" providerId="LiveId" clId="{5CFF395A-26D0-41FF-974D-FDD52ADFEA5F}" dt="2022-01-12T06:33:32.510" v="5874" actId="1076"/>
        <pc:sldMkLst>
          <pc:docMk/>
          <pc:sldMk cId="2543041036" sldId="331"/>
        </pc:sldMkLst>
        <pc:spChg chg="del">
          <ac:chgData name="Sivakumar Balasubramanian" userId="658ab9e8bd9c46bf" providerId="LiveId" clId="{5CFF395A-26D0-41FF-974D-FDD52ADFEA5F}" dt="2022-01-12T06:27:58.459" v="5657" actId="478"/>
          <ac:spMkLst>
            <pc:docMk/>
            <pc:sldMk cId="2543041036" sldId="331"/>
            <ac:spMk id="3" creationId="{5122650C-225D-4709-A93A-7E64B396F71A}"/>
          </ac:spMkLst>
        </pc:spChg>
        <pc:spChg chg="del">
          <ac:chgData name="Sivakumar Balasubramanian" userId="658ab9e8bd9c46bf" providerId="LiveId" clId="{5CFF395A-26D0-41FF-974D-FDD52ADFEA5F}" dt="2022-01-12T06:27:57.011" v="5656" actId="478"/>
          <ac:spMkLst>
            <pc:docMk/>
            <pc:sldMk cId="2543041036" sldId="331"/>
            <ac:spMk id="10" creationId="{3A3C37FE-7409-474A-97CF-8333B9BF4F5B}"/>
          </ac:spMkLst>
        </pc:spChg>
        <pc:spChg chg="mod">
          <ac:chgData name="Sivakumar Balasubramanian" userId="658ab9e8bd9c46bf" providerId="LiveId" clId="{5CFF395A-26D0-41FF-974D-FDD52ADFEA5F}" dt="2022-01-12T06:28:16.712" v="5671" actId="20577"/>
          <ac:spMkLst>
            <pc:docMk/>
            <pc:sldMk cId="2543041036" sldId="331"/>
            <ac:spMk id="12" creationId="{6FE83CBC-C938-47A1-B7EE-56E53C12027E}"/>
          </ac:spMkLst>
        </pc:spChg>
        <pc:spChg chg="del">
          <ac:chgData name="Sivakumar Balasubramanian" userId="658ab9e8bd9c46bf" providerId="LiveId" clId="{5CFF395A-26D0-41FF-974D-FDD52ADFEA5F}" dt="2022-01-12T06:28:00.296" v="5658" actId="478"/>
          <ac:spMkLst>
            <pc:docMk/>
            <pc:sldMk cId="2543041036" sldId="331"/>
            <ac:spMk id="13" creationId="{B56F5AE7-855B-4FCE-847A-E2E872018A36}"/>
          </ac:spMkLst>
        </pc:spChg>
        <pc:spChg chg="mod">
          <ac:chgData name="Sivakumar Balasubramanian" userId="658ab9e8bd9c46bf" providerId="LiveId" clId="{5CFF395A-26D0-41FF-974D-FDD52ADFEA5F}" dt="2022-01-12T06:33:29.226" v="5873" actId="1076"/>
          <ac:spMkLst>
            <pc:docMk/>
            <pc:sldMk cId="2543041036" sldId="331"/>
            <ac:spMk id="14" creationId="{9EDDB91A-466A-4E24-833B-0A7B11F2E5C0}"/>
          </ac:spMkLst>
        </pc:spChg>
        <pc:spChg chg="mod">
          <ac:chgData name="Sivakumar Balasubramanian" userId="658ab9e8bd9c46bf" providerId="LiveId" clId="{5CFF395A-26D0-41FF-974D-FDD52ADFEA5F}" dt="2022-01-12T06:33:29.226" v="5873" actId="1076"/>
          <ac:spMkLst>
            <pc:docMk/>
            <pc:sldMk cId="2543041036" sldId="331"/>
            <ac:spMk id="15" creationId="{46B6175B-A63F-48B6-ABD8-668653C4CE97}"/>
          </ac:spMkLst>
        </pc:spChg>
        <pc:spChg chg="add mod">
          <ac:chgData name="Sivakumar Balasubramanian" userId="658ab9e8bd9c46bf" providerId="LiveId" clId="{5CFF395A-26D0-41FF-974D-FDD52ADFEA5F}" dt="2022-01-12T06:28:29.577" v="5673" actId="1076"/>
          <ac:spMkLst>
            <pc:docMk/>
            <pc:sldMk cId="2543041036" sldId="331"/>
            <ac:spMk id="16" creationId="{0838C471-C435-432A-9611-A444C415C2DF}"/>
          </ac:spMkLst>
        </pc:spChg>
        <pc:spChg chg="add mod">
          <ac:chgData name="Sivakumar Balasubramanian" userId="658ab9e8bd9c46bf" providerId="LiveId" clId="{5CFF395A-26D0-41FF-974D-FDD52ADFEA5F}" dt="2022-01-12T06:33:26.560" v="5872" actId="1076"/>
          <ac:spMkLst>
            <pc:docMk/>
            <pc:sldMk cId="2543041036" sldId="331"/>
            <ac:spMk id="17" creationId="{E9A79BC3-17E0-4189-A3D7-EC40B0372785}"/>
          </ac:spMkLst>
        </pc:spChg>
        <pc:spChg chg="add mod">
          <ac:chgData name="Sivakumar Balasubramanian" userId="658ab9e8bd9c46bf" providerId="LiveId" clId="{5CFF395A-26D0-41FF-974D-FDD52ADFEA5F}" dt="2022-01-12T06:33:32.510" v="5874" actId="1076"/>
          <ac:spMkLst>
            <pc:docMk/>
            <pc:sldMk cId="2543041036" sldId="331"/>
            <ac:spMk id="18" creationId="{B412E50D-F7CA-4FA2-9769-1F4EDE3AF8AD}"/>
          </ac:spMkLst>
        </pc:spChg>
      </pc:sldChg>
    </pc:docChg>
  </pc:docChgLst>
</pc:chgInfo>
</file>

<file path=ppt/comments/modernComment_14E_81A1E8E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C162B57-85C5-48D5-9A9C-208E6F621AB4}" authorId="{B337E12E-38A3-C111-D8DF-1A3EA4356E03}" status="resolved" created="2022-01-09T09:05:38.538">
    <pc:sldMkLst xmlns:pc="http://schemas.microsoft.com/office/powerpoint/2013/main/command">
      <pc:docMk/>
      <pc:sldMk cId="1288948204" sldId="257"/>
    </pc:sldMkLst>
    <p188:txBody>
      <a:bodyPr/>
      <a:lstStyle/>
      <a:p>
        <a:r>
          <a:rPr lang="en-US"/>
          <a:t>"to a given input"</a:t>
        </a:r>
      </a:p>
    </p188:txBody>
  </p188:cm>
  <p188:cm id="{57C85721-7B8B-4593-9065-5FBAF43D7C9D}" authorId="{D08BE2FB-9433-27AC-852A-4067755E47D6}" status="resolved" created="2022-01-24T06:07:56.749">
    <pc:sldMkLst xmlns:pc="http://schemas.microsoft.com/office/powerpoint/2013/main/command">
      <pc:docMk/>
      <pc:sldMk cId="2174871788" sldId="334"/>
    </pc:sldMkLst>
    <p188:txBody>
      <a:bodyPr/>
      <a:lstStyle/>
      <a:p>
        <a:r>
          <a:rPr lang="en-US"/>
          <a:t>for Inductor, (1/jwL)* V(w)</a:t>
        </a:r>
      </a:p>
    </p188:txBody>
  </p188:cm>
</p188:cmLst>
</file>

<file path=ppt/comments/modernComment_154_9A3463A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C5F60BC-0576-4E96-9A07-31A0E42C8682}" authorId="{B337E12E-38A3-C111-D8DF-1A3EA4356E03}" status="resolved" created="2022-01-09T09:05:38.538">
    <pc:sldMkLst xmlns:pc="http://schemas.microsoft.com/office/powerpoint/2013/main/command">
      <pc:docMk/>
      <pc:sldMk cId="1288948204" sldId="257"/>
    </pc:sldMkLst>
    <p188:txBody>
      <a:bodyPr/>
      <a:lstStyle/>
      <a:p>
        <a:r>
          <a:rPr lang="en-US"/>
          <a:t>"to a given input"</a:t>
        </a:r>
      </a:p>
    </p188:txBody>
  </p188:cm>
</p188:cmLst>
</file>

<file path=ppt/comments/modernComment_157_5281D29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4A6CFE9-85B7-44FA-9EB2-0144CD758929}" authorId="{D08BE2FB-9433-27AC-852A-4067755E47D6}" status="resolved" created="2022-01-24T06:09:09.594">
    <pc:sldMkLst xmlns:pc="http://schemas.microsoft.com/office/powerpoint/2013/main/command">
      <pc:docMk/>
      <pc:sldMk cId="1384239761" sldId="343"/>
    </pc:sldMkLst>
    <p188:txBody>
      <a:bodyPr/>
      <a:lstStyle/>
      <a:p>
        <a:r>
          <a:rPr lang="en-US"/>
          <a:t>third point: spelling of High</a:t>
        </a:r>
      </a:p>
    </p188:txBody>
  </p188:cm>
</p188:cmLst>
</file>

<file path=ppt/comments/modernComment_15D_DA1E856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5AB774B-A238-4BAE-8FE6-A1725A68A7E0}" authorId="{D08BE2FB-9433-27AC-852A-4067755E47D6}" status="resolved" created="2022-01-24T06:08:29">
    <pc:sldMkLst xmlns:pc="http://schemas.microsoft.com/office/powerpoint/2013/main/command">
      <pc:docMk/>
      <pc:sldMk cId="3659433319" sldId="349"/>
    </pc:sldMkLst>
    <p188:txBody>
      <a:bodyPr/>
      <a:lstStyle/>
      <a:p>
        <a:r>
          <a:rPr lang="en-US"/>
          <a:t>14th and 15th slide are same</a:t>
        </a:r>
      </a:p>
    </p188:txBody>
  </p188:cm>
</p188:cmLst>
</file>

<file path=ppt/comments/modernComment_15F_BFCEF0C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CB136CE-57E7-4769-91F6-D73E26C8F3F1}" authorId="{D08BE2FB-9433-27AC-852A-4067755E47D6}" status="resolved" created="2022-01-24T06:09:51.533">
    <pc:sldMkLst xmlns:pc="http://schemas.microsoft.com/office/powerpoint/2013/main/command">
      <pc:docMk/>
      <pc:sldMk cId="3218010306" sldId="351"/>
    </pc:sldMkLst>
    <p188:txBody>
      <a:bodyPr/>
      <a:lstStyle/>
      <a:p>
        <a:r>
          <a:rPr lang="en-US"/>
          <a:t>Vout=(1+2R3/Rg)* (R2/R1)* Vin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D47FA-2045-4D8D-AA47-B8BC6ADBB0FF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21FA0-A2A2-4AB4-AB70-5381F3F9D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25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bg1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92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54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38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337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15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70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05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0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1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67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57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65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33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87560"/>
            <a:ext cx="10515600" cy="505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96D08-F69D-41B8-A008-3F46A40FB14F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9DED1-CACB-4F6B-AD19-361A34D75417}"/>
              </a:ext>
            </a:extLst>
          </p:cNvPr>
          <p:cNvSpPr txBox="1"/>
          <p:nvPr userDrawn="1"/>
        </p:nvSpPr>
        <p:spPr>
          <a:xfrm>
            <a:off x="9634890" y="6488668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Sivakumar Balasubramanian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9C5B3C-0A4E-4FE7-9C5F-D12BDF032313}"/>
              </a:ext>
            </a:extLst>
          </p:cNvPr>
          <p:cNvSpPr txBox="1"/>
          <p:nvPr userDrawn="1"/>
        </p:nvSpPr>
        <p:spPr>
          <a:xfrm>
            <a:off x="0" y="6488667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Transducers &amp; Instrumentation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16CE7-99EA-4D98-8FF5-C6B9E04AE32A}"/>
              </a:ext>
            </a:extLst>
          </p:cNvPr>
          <p:cNvSpPr txBox="1"/>
          <p:nvPr userDrawn="1"/>
        </p:nvSpPr>
        <p:spPr>
          <a:xfrm>
            <a:off x="5477883" y="6496636"/>
            <a:ext cx="123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CMC Vellore</a:t>
            </a:r>
          </a:p>
        </p:txBody>
      </p:sp>
    </p:spTree>
    <p:extLst>
      <p:ext uri="{BB962C8B-B14F-4D97-AF65-F5344CB8AC3E}">
        <p14:creationId xmlns:p14="http://schemas.microsoft.com/office/powerpoint/2010/main" val="251291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20.wmf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8.png"/><Relationship Id="rId5" Type="http://schemas.openxmlformats.org/officeDocument/2006/relationships/image" Target="../media/image20.wmf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39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microsoft.com/office/2018/10/relationships/comments" Target="../comments/modernComment_157_5281D291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4.wmf"/><Relationship Id="rId5" Type="http://schemas.openxmlformats.org/officeDocument/2006/relationships/image" Target="../media/image34.png"/><Relationship Id="rId15" Type="http://schemas.openxmlformats.org/officeDocument/2006/relationships/image" Target="../media/image41.png"/><Relationship Id="rId10" Type="http://schemas.openxmlformats.org/officeDocument/2006/relationships/oleObject" Target="../embeddings/oleObject13.bin"/><Relationship Id="rId9" Type="http://schemas.openxmlformats.org/officeDocument/2006/relationships/image" Target="../media/image34.wmf"/><Relationship Id="rId1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26" Type="http://schemas.openxmlformats.org/officeDocument/2006/relationships/image" Target="../media/image37.wmf"/><Relationship Id="rId3" Type="http://schemas.openxmlformats.org/officeDocument/2006/relationships/image" Target="../media/image35.wmf"/><Relationship Id="rId21" Type="http://schemas.openxmlformats.org/officeDocument/2006/relationships/image" Target="../media/image36.wmf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34.wmf"/><Relationship Id="rId17" Type="http://schemas.openxmlformats.org/officeDocument/2006/relationships/image" Target="../media/image49.png"/><Relationship Id="rId25" Type="http://schemas.openxmlformats.org/officeDocument/2006/relationships/oleObject" Target="../embeddings/oleObject18.bin"/><Relationship Id="rId2" Type="http://schemas.openxmlformats.org/officeDocument/2006/relationships/oleObject" Target="../embeddings/oleObject14.bin"/><Relationship Id="rId16" Type="http://schemas.openxmlformats.org/officeDocument/2006/relationships/image" Target="../media/image48.png"/><Relationship Id="rId20" Type="http://schemas.openxmlformats.org/officeDocument/2006/relationships/oleObject" Target="../embeddings/oleObject17.bin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53.png"/><Relationship Id="rId5" Type="http://schemas.openxmlformats.org/officeDocument/2006/relationships/oleObject" Target="../embeddings/oleObject14.bin"/><Relationship Id="rId15" Type="http://schemas.openxmlformats.org/officeDocument/2006/relationships/image" Target="../media/image47.png"/><Relationship Id="rId23" Type="http://schemas.openxmlformats.org/officeDocument/2006/relationships/image" Target="../media/image36.wmf"/><Relationship Id="rId28" Type="http://schemas.openxmlformats.org/officeDocument/2006/relationships/image" Target="../media/image37.wmf"/><Relationship Id="rId10" Type="http://schemas.openxmlformats.org/officeDocument/2006/relationships/image" Target="../media/image34.wmf"/><Relationship Id="rId19" Type="http://schemas.openxmlformats.org/officeDocument/2006/relationships/image" Target="../media/image51.png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46.png"/><Relationship Id="rId22" Type="http://schemas.openxmlformats.org/officeDocument/2006/relationships/oleObject" Target="../embeddings/oleObject17.bin"/><Relationship Id="rId27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image" Target="../media/image60.png"/><Relationship Id="rId2" Type="http://schemas.microsoft.com/office/2018/10/relationships/comments" Target="../comments/modernComment_15D_DA1E85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4" Type="http://schemas.openxmlformats.org/officeDocument/2006/relationships/image" Target="../media/image3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64.png"/><Relationship Id="rId3" Type="http://schemas.openxmlformats.org/officeDocument/2006/relationships/oleObject" Target="../embeddings/oleObject22.bin"/><Relationship Id="rId7" Type="http://schemas.openxmlformats.org/officeDocument/2006/relationships/image" Target="../media/image44.png"/><Relationship Id="rId12" Type="http://schemas.openxmlformats.org/officeDocument/2006/relationships/image" Target="../media/image61.png"/><Relationship Id="rId17" Type="http://schemas.openxmlformats.org/officeDocument/2006/relationships/image" Target="../media/image68.png"/><Relationship Id="rId2" Type="http://schemas.microsoft.com/office/2018/10/relationships/comments" Target="../comments/modernComment_15F_BFCEF0C2.xml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59.png"/><Relationship Id="rId15" Type="http://schemas.openxmlformats.org/officeDocument/2006/relationships/image" Target="../media/image66.png"/><Relationship Id="rId10" Type="http://schemas.openxmlformats.org/officeDocument/2006/relationships/image" Target="../media/image56.png"/><Relationship Id="rId4" Type="http://schemas.openxmlformats.org/officeDocument/2006/relationships/image" Target="../media/image41.wmf"/><Relationship Id="rId9" Type="http://schemas.openxmlformats.org/officeDocument/2006/relationships/image" Target="../media/image54.png"/><Relationship Id="rId14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wmf"/><Relationship Id="rId4" Type="http://schemas.openxmlformats.org/officeDocument/2006/relationships/oleObject" Target="../embeddings/oleObject27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76.wmf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wmf"/><Relationship Id="rId11" Type="http://schemas.openxmlformats.org/officeDocument/2006/relationships/image" Target="../media/image78.png"/><Relationship Id="rId5" Type="http://schemas.openxmlformats.org/officeDocument/2006/relationships/oleObject" Target="../embeddings/oleObject28.bin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8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.wmf"/><Relationship Id="rId7" Type="http://schemas.openxmlformats.org/officeDocument/2006/relationships/image" Target="../media/image3.png"/><Relationship Id="rId12" Type="http://schemas.openxmlformats.org/officeDocument/2006/relationships/oleObject" Target="../embeddings/oleObject2.bin"/><Relationship Id="rId2" Type="http://schemas.microsoft.com/office/2018/10/relationships/comments" Target="../comments/modernComment_154_9A3463A4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.wmf"/><Relationship Id="rId10" Type="http://schemas.openxmlformats.org/officeDocument/2006/relationships/oleObject" Target="../embeddings/oleObject1.bin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12" Type="http://schemas.openxmlformats.org/officeDocument/2006/relationships/image" Target="../media/image2.wmf"/><Relationship Id="rId2" Type="http://schemas.microsoft.com/office/2018/10/relationships/comments" Target="../comments/modernComment_14E_81A1E8EC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2.png"/><Relationship Id="rId7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6.png"/><Relationship Id="rId7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11" Type="http://schemas.openxmlformats.org/officeDocument/2006/relationships/image" Target="../media/image21.png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3A23-144C-4520-9592-2D5B63CD3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Transducers &amp; Instrumentation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CC630-49C5-4F72-B3B4-C05B1B420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Module 02</a:t>
            </a:r>
          </a:p>
          <a:p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(Basic Instrumentation)</a:t>
            </a:r>
          </a:p>
        </p:txBody>
      </p:sp>
    </p:spTree>
    <p:extLst>
      <p:ext uri="{BB962C8B-B14F-4D97-AF65-F5344CB8AC3E}">
        <p14:creationId xmlns:p14="http://schemas.microsoft.com/office/powerpoint/2010/main" val="199309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0BAC-31B8-446F-B394-D3C24298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Analog processing: Amplifier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98552D-4AB1-4796-82B0-E8B2FD529A1E}"/>
              </a:ext>
            </a:extLst>
          </p:cNvPr>
          <p:cNvSpPr/>
          <p:nvPr/>
        </p:nvSpPr>
        <p:spPr>
          <a:xfrm>
            <a:off x="1446319" y="1111344"/>
            <a:ext cx="1781175" cy="1219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Amplifier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1BDEEE-5EED-4480-887C-7425ECC790A3}"/>
              </a:ext>
            </a:extLst>
          </p:cNvPr>
          <p:cNvCxnSpPr>
            <a:cxnSpLocks/>
          </p:cNvCxnSpPr>
          <p:nvPr/>
        </p:nvCxnSpPr>
        <p:spPr>
          <a:xfrm>
            <a:off x="821565" y="1339942"/>
            <a:ext cx="62475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DBFF06-45D5-409E-98A9-C3CF2D034BED}"/>
              </a:ext>
            </a:extLst>
          </p:cNvPr>
          <p:cNvCxnSpPr>
            <a:cxnSpLocks/>
          </p:cNvCxnSpPr>
          <p:nvPr/>
        </p:nvCxnSpPr>
        <p:spPr>
          <a:xfrm>
            <a:off x="821565" y="2130517"/>
            <a:ext cx="62475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998731F-B503-4879-A81B-B3F9D9C0CEDA}"/>
              </a:ext>
            </a:extLst>
          </p:cNvPr>
          <p:cNvCxnSpPr>
            <a:cxnSpLocks/>
          </p:cNvCxnSpPr>
          <p:nvPr/>
        </p:nvCxnSpPr>
        <p:spPr>
          <a:xfrm>
            <a:off x="3246042" y="1339942"/>
            <a:ext cx="62475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80FFB0-CEB8-4F31-98E9-8AF26F064BFB}"/>
              </a:ext>
            </a:extLst>
          </p:cNvPr>
          <p:cNvCxnSpPr>
            <a:cxnSpLocks/>
          </p:cNvCxnSpPr>
          <p:nvPr/>
        </p:nvCxnSpPr>
        <p:spPr>
          <a:xfrm>
            <a:off x="3246042" y="2130517"/>
            <a:ext cx="62475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7F6898-00A9-490A-A96D-D39B2D580CC2}"/>
              </a:ext>
            </a:extLst>
          </p:cNvPr>
          <p:cNvCxnSpPr>
            <a:cxnSpLocks/>
          </p:cNvCxnSpPr>
          <p:nvPr/>
        </p:nvCxnSpPr>
        <p:spPr>
          <a:xfrm flipV="1">
            <a:off x="3404068" y="1339942"/>
            <a:ext cx="0" cy="79057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C5795C7-DCA2-486F-9216-10384FDABCCF}"/>
                  </a:ext>
                </a:extLst>
              </p:cNvPr>
              <p:cNvSpPr txBox="1"/>
              <p:nvPr/>
            </p:nvSpPr>
            <p:spPr>
              <a:xfrm>
                <a:off x="3466343" y="1533183"/>
                <a:ext cx="470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C5795C7-DCA2-486F-9216-10384FDAB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343" y="1533183"/>
                <a:ext cx="470257" cy="276999"/>
              </a:xfrm>
              <a:prstGeom prst="rect">
                <a:avLst/>
              </a:prstGeom>
              <a:blipFill>
                <a:blip r:embed="rId3"/>
                <a:stretch>
                  <a:fillRect l="-6494" r="-3896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2A8A5264-D353-41C3-9929-E6112C076260}"/>
              </a:ext>
            </a:extLst>
          </p:cNvPr>
          <p:cNvSpPr txBox="1"/>
          <p:nvPr/>
        </p:nvSpPr>
        <p:spPr>
          <a:xfrm>
            <a:off x="219187" y="2833786"/>
            <a:ext cx="3064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Loading in real amplifiers</a:t>
            </a:r>
            <a:endParaRPr lang="en-IN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1664B5D-8C75-4687-81F9-6C74BECD17F2}"/>
              </a:ext>
            </a:extLst>
          </p:cNvPr>
          <p:cNvGrpSpPr/>
          <p:nvPr/>
        </p:nvGrpSpPr>
        <p:grpSpPr>
          <a:xfrm>
            <a:off x="5191127" y="941893"/>
            <a:ext cx="6695090" cy="2377248"/>
            <a:chOff x="257177" y="2878164"/>
            <a:chExt cx="6695090" cy="2377248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Object 3">
                  <a:extLst>
                    <a:ext uri="{FF2B5EF4-FFF2-40B4-BE49-F238E27FC236}">
                      <a16:creationId xmlns:a16="http://schemas.microsoft.com/office/drawing/2014/main" id="{F033EFA0-ED74-423C-985C-65450B39E42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93066380"/>
                    </p:ext>
                  </p:extLst>
                </p:nvPr>
              </p:nvGraphicFramePr>
              <p:xfrm>
                <a:off x="335844" y="3292052"/>
                <a:ext cx="6026620" cy="196336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Bitmap Image" r:id="rId4" imgW="15087600" imgH="4915080" progId="Paint.Picture">
                        <p:embed/>
                      </p:oleObj>
                    </mc:Choice>
                    <mc:Fallback>
                      <p:oleObj name="Bitmap Image" r:id="rId4" imgW="15087600" imgH="4915080" progId="Paint.Picture">
                        <p:embed/>
                        <p:pic>
                          <p:nvPicPr>
                            <p:cNvPr id="4" name="Object 3">
                              <a:extLst>
                                <a:ext uri="{FF2B5EF4-FFF2-40B4-BE49-F238E27FC236}">
                                  <a16:creationId xmlns:a16="http://schemas.microsoft.com/office/drawing/2014/main" id="{F033EFA0-ED74-423C-985C-65450B39E42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5844" y="3292052"/>
                              <a:ext cx="6026620" cy="196336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" name="Object 3">
                  <a:extLst>
                    <a:ext uri="{FF2B5EF4-FFF2-40B4-BE49-F238E27FC236}">
                      <a16:creationId xmlns:a16="http://schemas.microsoft.com/office/drawing/2014/main" id="{F033EFA0-ED74-423C-985C-65450B39E42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93066380"/>
                    </p:ext>
                  </p:extLst>
                </p:nvPr>
              </p:nvGraphicFramePr>
              <p:xfrm>
                <a:off x="335844" y="3292052"/>
                <a:ext cx="6026620" cy="196336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Bitmap Image" r:id="rId6" imgW="15087600" imgH="4915080" progId="Paint.Picture">
                        <p:embed/>
                      </p:oleObj>
                    </mc:Choice>
                    <mc:Fallback>
                      <p:oleObj name="Bitmap Image" r:id="rId6" imgW="15087600" imgH="4915080" progId="Paint.Picture">
                        <p:embed/>
                        <p:pic>
                          <p:nvPicPr>
                            <p:cNvPr id="4" name="Object 3">
                              <a:extLst>
                                <a:ext uri="{FF2B5EF4-FFF2-40B4-BE49-F238E27FC236}">
                                  <a16:creationId xmlns:a16="http://schemas.microsoft.com/office/drawing/2014/main" id="{F033EFA0-ED74-423C-985C-65450B39E42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5844" y="3292052"/>
                              <a:ext cx="6026620" cy="196336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BA5F458-0BC9-48E8-A246-0D519FB27C0D}"/>
                </a:ext>
              </a:extLst>
            </p:cNvPr>
            <p:cNvSpPr/>
            <p:nvPr/>
          </p:nvSpPr>
          <p:spPr>
            <a:xfrm>
              <a:off x="2720503" y="3247496"/>
              <a:ext cx="2718552" cy="1761650"/>
            </a:xfrm>
            <a:prstGeom prst="rect">
              <a:avLst/>
            </a:prstGeom>
            <a:noFill/>
            <a:ln w="12700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78ED2E0-E934-4BEA-B7B1-487A8B2CBDE7}"/>
                </a:ext>
              </a:extLst>
            </p:cNvPr>
            <p:cNvSpPr txBox="1"/>
            <p:nvPr/>
          </p:nvSpPr>
          <p:spPr>
            <a:xfrm>
              <a:off x="3654236" y="2878164"/>
              <a:ext cx="9838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800" dirty="0"/>
                <a:t>Amplifier</a:t>
              </a:r>
              <a:endParaRPr lang="en-IN" dirty="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F759BD7-8500-43E5-8074-AB124967C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5619" y="3429001"/>
              <a:ext cx="0" cy="146208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C8A33D0-3D51-4A7F-87A1-83C5A34C4E6F}"/>
                    </a:ext>
                  </a:extLst>
                </p:cNvPr>
                <p:cNvSpPr txBox="1"/>
                <p:nvPr/>
              </p:nvSpPr>
              <p:spPr>
                <a:xfrm>
                  <a:off x="2049657" y="3927022"/>
                  <a:ext cx="47365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C8A33D0-3D51-4A7F-87A1-83C5A34C4E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9657" y="3927022"/>
                  <a:ext cx="473656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9091" r="-7792" b="-18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BB9A6D4-1D68-4110-9C02-24F10B2B2C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7599" y="3429001"/>
              <a:ext cx="0" cy="146208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395DE0F-D042-49E5-A471-1D0D9C9D8DC4}"/>
                    </a:ext>
                  </a:extLst>
                </p:cNvPr>
                <p:cNvSpPr txBox="1"/>
                <p:nvPr/>
              </p:nvSpPr>
              <p:spPr>
                <a:xfrm>
                  <a:off x="5423905" y="3975378"/>
                  <a:ext cx="62972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395DE0F-D042-49E5-A471-1D0D9C9D8D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3905" y="3975378"/>
                  <a:ext cx="629724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6796" r="-3883" b="-1475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32C593F6-EB2A-49A7-86DB-66E5A6D80DA6}"/>
                    </a:ext>
                  </a:extLst>
                </p:cNvPr>
                <p:cNvSpPr txBox="1"/>
                <p:nvPr/>
              </p:nvSpPr>
              <p:spPr>
                <a:xfrm>
                  <a:off x="4360349" y="3995142"/>
                  <a:ext cx="6681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32C593F6-EB2A-49A7-86DB-66E5A6D80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0349" y="3995142"/>
                  <a:ext cx="668196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8257" r="-4587" b="-2888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AB50C61-DCEF-4942-A8F6-EE4525838809}"/>
                </a:ext>
              </a:extLst>
            </p:cNvPr>
            <p:cNvSpPr/>
            <p:nvPr/>
          </p:nvSpPr>
          <p:spPr>
            <a:xfrm>
              <a:off x="257177" y="3247496"/>
              <a:ext cx="1713813" cy="1761650"/>
            </a:xfrm>
            <a:prstGeom prst="rect">
              <a:avLst/>
            </a:prstGeom>
            <a:noFill/>
            <a:ln w="12700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42A0918-739A-493B-9FFC-105061C78BF8}"/>
                    </a:ext>
                  </a:extLst>
                </p:cNvPr>
                <p:cNvSpPr txBox="1"/>
                <p:nvPr/>
              </p:nvSpPr>
              <p:spPr>
                <a:xfrm>
                  <a:off x="660286" y="4359969"/>
                  <a:ext cx="34400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42A0918-739A-493B-9FFC-105061C78B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286" y="4359969"/>
                  <a:ext cx="344004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2500" r="-1786" b="-11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42C069E-A3BA-4548-94BA-3D134CA95B8B}"/>
                    </a:ext>
                  </a:extLst>
                </p:cNvPr>
                <p:cNvSpPr txBox="1"/>
                <p:nvPr/>
              </p:nvSpPr>
              <p:spPr>
                <a:xfrm>
                  <a:off x="1219389" y="3557690"/>
                  <a:ext cx="38561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42C069E-A3BA-4548-94BA-3D134CA95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389" y="3557690"/>
                  <a:ext cx="385618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7188" r="-1563" b="-983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EB4D964-FEBB-49EB-A59D-F77A4FA7CBAA}"/>
                    </a:ext>
                  </a:extLst>
                </p:cNvPr>
                <p:cNvSpPr txBox="1"/>
                <p:nvPr/>
              </p:nvSpPr>
              <p:spPr>
                <a:xfrm>
                  <a:off x="3099021" y="4311625"/>
                  <a:ext cx="50026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EB4D964-FEBB-49EB-A59D-F77A4FA7CB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9021" y="4311625"/>
                  <a:ext cx="500265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14634" r="-6098" b="-18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8E156C3-C344-499F-899E-C79053C54A84}"/>
                    </a:ext>
                  </a:extLst>
                </p:cNvPr>
                <p:cNvSpPr txBox="1"/>
                <p:nvPr/>
              </p:nvSpPr>
              <p:spPr>
                <a:xfrm>
                  <a:off x="4605620" y="3471038"/>
                  <a:ext cx="65633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8E156C3-C344-499F-899E-C79053C54A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5620" y="3471038"/>
                  <a:ext cx="656334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11111" r="-2778" b="-1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74AA104-0377-4C9F-B23D-B9698E76B036}"/>
                    </a:ext>
                  </a:extLst>
                </p:cNvPr>
                <p:cNvSpPr txBox="1"/>
                <p:nvPr/>
              </p:nvSpPr>
              <p:spPr>
                <a:xfrm>
                  <a:off x="6391729" y="4006771"/>
                  <a:ext cx="3582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74AA104-0377-4C9F-B23D-B9698E76B0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1729" y="4006771"/>
                  <a:ext cx="358240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20339" r="-6780" b="-18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2F6BBDF-E712-4D4D-9B3E-D7C8EF4C578A}"/>
                </a:ext>
              </a:extLst>
            </p:cNvPr>
            <p:cNvSpPr/>
            <p:nvPr/>
          </p:nvSpPr>
          <p:spPr>
            <a:xfrm>
              <a:off x="6053629" y="3247496"/>
              <a:ext cx="696340" cy="1761650"/>
            </a:xfrm>
            <a:prstGeom prst="rect">
              <a:avLst/>
            </a:prstGeom>
            <a:noFill/>
            <a:ln w="12700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7BD041D-3DB2-4FE4-A58F-878CA5740BDC}"/>
                </a:ext>
              </a:extLst>
            </p:cNvPr>
            <p:cNvSpPr txBox="1"/>
            <p:nvPr/>
          </p:nvSpPr>
          <p:spPr>
            <a:xfrm>
              <a:off x="641997" y="2878164"/>
              <a:ext cx="9838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800" dirty="0"/>
                <a:t>Sensor</a:t>
              </a:r>
              <a:endParaRPr lang="en-IN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66ABC57-2525-4AC7-A454-77FE65CB797E}"/>
                </a:ext>
              </a:extLst>
            </p:cNvPr>
            <p:cNvSpPr txBox="1"/>
            <p:nvPr/>
          </p:nvSpPr>
          <p:spPr>
            <a:xfrm>
              <a:off x="5968377" y="2878164"/>
              <a:ext cx="9838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800" dirty="0"/>
                <a:t>Load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105968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4060E6-13F2-43A3-A620-5D8C385BF6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6645" y="1135515"/>
                <a:ext cx="4514850" cy="4021302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Practical, low-cost, commonly available integrated circuit – Operational Amplifier (op-amp).</a:t>
                </a:r>
              </a:p>
              <a:p>
                <a:r>
                  <a:rPr lang="en-IN" dirty="0"/>
                  <a:t>An voltage amplifier with extremely high gain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IN" dirty="0"/>
                  <a:t>.</a:t>
                </a:r>
              </a:p>
              <a:p>
                <a:r>
                  <a:rPr lang="en-IN" dirty="0"/>
                  <a:t>Has very high input impedance</a:t>
                </a:r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dirty="0"/>
                  <a:t> and low output impedance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IN" dirty="0"/>
                  <a:t>.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4060E6-13F2-43A3-A620-5D8C385BF6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645" y="1135515"/>
                <a:ext cx="4514850" cy="4021302"/>
              </a:xfrm>
              <a:blipFill>
                <a:blip r:embed="rId3"/>
                <a:stretch>
                  <a:fillRect l="-2429" t="-2424" r="-16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E0B6D3B-855F-4351-85BC-11FC8E61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Operational Amplifier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E1AA66-EFE5-4F6C-AEA7-024ACDED75E8}"/>
                  </a:ext>
                </a:extLst>
              </p:cNvPr>
              <p:cNvSpPr txBox="1"/>
              <p:nvPr/>
            </p:nvSpPr>
            <p:spPr>
              <a:xfrm>
                <a:off x="523675" y="4873983"/>
                <a:ext cx="4760790" cy="565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32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E1AA66-EFE5-4F6C-AEA7-024ACDED7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75" y="4873983"/>
                <a:ext cx="4760790" cy="5656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B07E793-E2C1-4A76-9482-8A7E24FBD29D}"/>
              </a:ext>
            </a:extLst>
          </p:cNvPr>
          <p:cNvSpPr txBox="1"/>
          <p:nvPr/>
        </p:nvSpPr>
        <p:spPr>
          <a:xfrm>
            <a:off x="6444440" y="4225658"/>
            <a:ext cx="1915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Ideal Op-amp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AADE41F-422D-40D5-8818-6056B3BFC761}"/>
                  </a:ext>
                </a:extLst>
              </p:cNvPr>
              <p:cNvSpPr txBox="1"/>
              <p:nvPr/>
            </p:nvSpPr>
            <p:spPr>
              <a:xfrm>
                <a:off x="6502786" y="4838258"/>
                <a:ext cx="1092994" cy="14164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IN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IN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e>
                        </m:mr>
                      </m:m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AADE41F-422D-40D5-8818-6056B3BFC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786" y="4838258"/>
                <a:ext cx="1092994" cy="1416478"/>
              </a:xfrm>
              <a:prstGeom prst="rect">
                <a:avLst/>
              </a:prstGeom>
              <a:blipFill>
                <a:blip r:embed="rId6"/>
                <a:stretch>
                  <a:fillRect r="-201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05274EDF-EEAD-44CD-B59A-23750451A762}"/>
              </a:ext>
            </a:extLst>
          </p:cNvPr>
          <p:cNvGrpSpPr/>
          <p:nvPr/>
        </p:nvGrpSpPr>
        <p:grpSpPr>
          <a:xfrm>
            <a:off x="6471182" y="973590"/>
            <a:ext cx="5198420" cy="2775160"/>
            <a:chOff x="6471182" y="973590"/>
            <a:chExt cx="5198420" cy="277516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8477EB9-EE9C-49CC-9AF9-8425B86A51FA}"/>
                </a:ext>
              </a:extLst>
            </p:cNvPr>
            <p:cNvGrpSpPr/>
            <p:nvPr/>
          </p:nvGrpSpPr>
          <p:grpSpPr>
            <a:xfrm>
              <a:off x="6471182" y="973590"/>
              <a:ext cx="5198420" cy="2775160"/>
              <a:chOff x="5604407" y="1352554"/>
              <a:chExt cx="5198420" cy="27751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6AD294E0-EDFF-4BF9-B2EB-A81BA878FCFE}"/>
                      </a:ext>
                    </a:extLst>
                  </p:cNvPr>
                  <p:cNvSpPr txBox="1"/>
                  <p:nvPr/>
                </p:nvSpPr>
                <p:spPr>
                  <a:xfrm>
                    <a:off x="5604407" y="3276601"/>
                    <a:ext cx="500009" cy="5304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IN" sz="320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6AD294E0-EDFF-4BF9-B2EB-A81BA878FC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4407" y="3276601"/>
                    <a:ext cx="500009" cy="53040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D2FC6236-FFB8-4935-BB28-B6A8C6658D1A}"/>
                  </a:ext>
                </a:extLst>
              </p:cNvPr>
              <p:cNvGrpSpPr/>
              <p:nvPr/>
            </p:nvGrpSpPr>
            <p:grpSpPr>
              <a:xfrm>
                <a:off x="6048375" y="1352554"/>
                <a:ext cx="4210050" cy="2775160"/>
                <a:chOff x="6048375" y="1352554"/>
                <a:chExt cx="4210050" cy="277516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14" name="Object 13">
                      <a:extLst>
                        <a:ext uri="{FF2B5EF4-FFF2-40B4-BE49-F238E27FC236}">
                          <a16:creationId xmlns:a16="http://schemas.microsoft.com/office/drawing/2014/main" id="{AF6D81C4-B7D4-4C70-B2C2-6EF424F87D5F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994796635"/>
                        </p:ext>
                      </p:extLst>
                    </p:nvPr>
                  </p:nvGraphicFramePr>
                  <p:xfrm>
                    <a:off x="6048375" y="1893590"/>
                    <a:ext cx="4210050" cy="1769286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name="Bitmap Image" r:id="rId8" imgW="7524720" imgH="3162240" progId="Paint.Picture">
                            <p:embed/>
                          </p:oleObj>
                        </mc:Choice>
                        <mc:Fallback>
                          <p:oleObj name="Bitmap Image" r:id="rId8" imgW="7524720" imgH="3162240" progId="Paint.Picture">
                            <p:embed/>
                            <p:pic>
                              <p:nvPicPr>
                                <p:cNvPr id="14" name="Object 13">
                                  <a:extLst>
                                    <a:ext uri="{FF2B5EF4-FFF2-40B4-BE49-F238E27FC236}">
                                      <a16:creationId xmlns:a16="http://schemas.microsoft.com/office/drawing/2014/main" id="{AF6D81C4-B7D4-4C70-B2C2-6EF424F87D5F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9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6048375" y="1893590"/>
                                  <a:ext cx="4210050" cy="1769286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14" name="Object 13">
                      <a:extLst>
                        <a:ext uri="{FF2B5EF4-FFF2-40B4-BE49-F238E27FC236}">
                          <a16:creationId xmlns:a16="http://schemas.microsoft.com/office/drawing/2014/main" id="{AF6D81C4-B7D4-4C70-B2C2-6EF424F87D5F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994796635"/>
                        </p:ext>
                      </p:extLst>
                    </p:nvPr>
                  </p:nvGraphicFramePr>
                  <p:xfrm>
                    <a:off x="6048375" y="1893590"/>
                    <a:ext cx="4210050" cy="1769286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name="Bitmap Image" r:id="rId10" imgW="7524720" imgH="3162240" progId="Paint.Picture">
                            <p:embed/>
                          </p:oleObj>
                        </mc:Choice>
                        <mc:Fallback>
                          <p:oleObj name="Bitmap Image" r:id="rId10" imgW="7524720" imgH="3162240" progId="Paint.Picture">
                            <p:embed/>
                            <p:pic>
                              <p:nvPicPr>
                                <p:cNvPr id="14" name="Object 13">
                                  <a:extLst>
                                    <a:ext uri="{FF2B5EF4-FFF2-40B4-BE49-F238E27FC236}">
                                      <a16:creationId xmlns:a16="http://schemas.microsoft.com/office/drawing/2014/main" id="{AF6D81C4-B7D4-4C70-B2C2-6EF424F87D5F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11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6048375" y="1893590"/>
                                  <a:ext cx="4210050" cy="1769286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p:sp>
              <p:nvSpPr>
                <p:cNvPr id="6" name="Isosceles Triangle 5">
                  <a:extLst>
                    <a:ext uri="{FF2B5EF4-FFF2-40B4-BE49-F238E27FC236}">
                      <a16:creationId xmlns:a16="http://schemas.microsoft.com/office/drawing/2014/main" id="{82275B4E-A2A5-4481-8440-CE2841AE395D}"/>
                    </a:ext>
                  </a:extLst>
                </p:cNvPr>
                <p:cNvSpPr/>
                <p:nvPr/>
              </p:nvSpPr>
              <p:spPr>
                <a:xfrm rot="5400000">
                  <a:off x="6911933" y="1374820"/>
                  <a:ext cx="2775160" cy="2730627"/>
                </a:xfrm>
                <a:prstGeom prst="triangl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450AD0C0-B176-44AC-A320-A8CEA0B021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12031" y="1539509"/>
                      <a:ext cx="347852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en-IN" sz="2800" dirty="0"/>
                    </a:p>
                  </p:txBody>
                </p:sp>
              </mc:Choice>
              <mc:Fallback xmlns="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450AD0C0-B176-44AC-A320-A8CEA0B021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12031" y="1539509"/>
                      <a:ext cx="347852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5CD12304-6478-4DC0-8CEE-875E77699F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12031" y="3447432"/>
                      <a:ext cx="347852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IN" sz="2800" dirty="0"/>
                    </a:p>
                  </p:txBody>
                </p:sp>
              </mc:Choice>
              <mc:Fallback xmlns="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5CD12304-6478-4DC0-8CEE-875E77699FD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12031" y="3447432"/>
                      <a:ext cx="347852" cy="43088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75CCFDFE-1E4F-4629-8FF0-DC4903785D11}"/>
                      </a:ext>
                    </a:extLst>
                  </p:cNvPr>
                  <p:cNvSpPr txBox="1"/>
                  <p:nvPr/>
                </p:nvSpPr>
                <p:spPr>
                  <a:xfrm>
                    <a:off x="5604407" y="1754952"/>
                    <a:ext cx="506292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IN" sz="320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75CCFDFE-1E4F-4629-8FF0-DC4903785D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4407" y="1754952"/>
                    <a:ext cx="506292" cy="492443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BC906C1-3FA8-493D-8BB9-F9479BCE3EE6}"/>
                      </a:ext>
                    </a:extLst>
                  </p:cNvPr>
                  <p:cNvSpPr txBox="1"/>
                  <p:nvPr/>
                </p:nvSpPr>
                <p:spPr>
                  <a:xfrm>
                    <a:off x="8656847" y="2264854"/>
                    <a:ext cx="31444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en-IN" sz="24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BC906C1-3FA8-493D-8BB9-F9479BCE3E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56847" y="2264854"/>
                    <a:ext cx="314445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1538" r="-3846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8002181-5C45-4812-B21C-CAE46DABF810}"/>
                      </a:ext>
                    </a:extLst>
                  </p:cNvPr>
                  <p:cNvSpPr txBox="1"/>
                  <p:nvPr/>
                </p:nvSpPr>
                <p:spPr>
                  <a:xfrm>
                    <a:off x="7345608" y="2644329"/>
                    <a:ext cx="34515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IN" sz="24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8002181-5C45-4812-B21C-CAE46DABF8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5608" y="2644329"/>
                    <a:ext cx="345158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0526" r="-7018" b="-18333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201DA55B-40AC-49A0-AABD-BF332621A800}"/>
                      </a:ext>
                    </a:extLst>
                  </p:cNvPr>
                  <p:cNvSpPr txBox="1"/>
                  <p:nvPr/>
                </p:nvSpPr>
                <p:spPr>
                  <a:xfrm>
                    <a:off x="10312693" y="2474932"/>
                    <a:ext cx="490134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en-IN" sz="32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201DA55B-40AC-49A0-AABD-BF332621A8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12693" y="2474932"/>
                    <a:ext cx="490134" cy="492443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A49F759-378E-4191-A275-1257F813DC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35091" y="2252281"/>
              <a:ext cx="214350" cy="21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EE7AB2D-AA46-497E-B309-674E2E5BF3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2108" y="1542770"/>
              <a:ext cx="214350" cy="21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A2BA9AE-65DF-4D8A-A124-903467667A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2108" y="3044276"/>
              <a:ext cx="214350" cy="21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842397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9C33-D85E-4A01-B60A-7CB89AA7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Operational Amplifier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0511A04-9B77-4266-8C21-4AB28D59DE23}"/>
              </a:ext>
            </a:extLst>
          </p:cNvPr>
          <p:cNvGrpSpPr/>
          <p:nvPr/>
        </p:nvGrpSpPr>
        <p:grpSpPr>
          <a:xfrm>
            <a:off x="557263" y="1046305"/>
            <a:ext cx="5829139" cy="5027052"/>
            <a:chOff x="2335263" y="932005"/>
            <a:chExt cx="5829139" cy="5027052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518F58B-B255-4DA8-B264-C294B3E8B690}"/>
                </a:ext>
              </a:extLst>
            </p:cNvPr>
            <p:cNvGrpSpPr/>
            <p:nvPr/>
          </p:nvGrpSpPr>
          <p:grpSpPr>
            <a:xfrm>
              <a:off x="2335263" y="1926090"/>
              <a:ext cx="5829139" cy="4032967"/>
              <a:chOff x="2335263" y="1926090"/>
              <a:chExt cx="5829139" cy="4032967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0" name="Object 19">
                    <a:extLst>
                      <a:ext uri="{FF2B5EF4-FFF2-40B4-BE49-F238E27FC236}">
                        <a16:creationId xmlns:a16="http://schemas.microsoft.com/office/drawing/2014/main" id="{D0A40EB2-2927-4789-82C5-251E283E2186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836199187"/>
                      </p:ext>
                    </p:extLst>
                  </p:nvPr>
                </p:nvGraphicFramePr>
                <p:xfrm>
                  <a:off x="2335263" y="2556024"/>
                  <a:ext cx="1184310" cy="192229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Bitmap Image" r:id="rId2" imgW="2552760" imgH="4143240" progId="Paint.Picture">
                          <p:embed/>
                        </p:oleObj>
                      </mc:Choice>
                      <mc:Fallback>
                        <p:oleObj name="Bitmap Image" r:id="rId2" imgW="2552760" imgH="4143240" progId="Paint.Picture">
                          <p:embed/>
                          <p:pic>
                            <p:nvPicPr>
                              <p:cNvPr id="20" name="Object 19">
                                <a:extLst>
                                  <a:ext uri="{FF2B5EF4-FFF2-40B4-BE49-F238E27FC236}">
                                    <a16:creationId xmlns:a16="http://schemas.microsoft.com/office/drawing/2014/main" id="{D0A40EB2-2927-4789-82C5-251E283E2186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335263" y="2556024"/>
                                <a:ext cx="1184310" cy="1922294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20" name="Object 19">
                    <a:extLst>
                      <a:ext uri="{FF2B5EF4-FFF2-40B4-BE49-F238E27FC236}">
                        <a16:creationId xmlns:a16="http://schemas.microsoft.com/office/drawing/2014/main" id="{D0A40EB2-2927-4789-82C5-251E283E2186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836199187"/>
                      </p:ext>
                    </p:extLst>
                  </p:nvPr>
                </p:nvGraphicFramePr>
                <p:xfrm>
                  <a:off x="2335263" y="2556024"/>
                  <a:ext cx="1184310" cy="192229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Bitmap Image" r:id="rId5" imgW="2552760" imgH="4143240" progId="Paint.Picture">
                          <p:embed/>
                        </p:oleObj>
                      </mc:Choice>
                      <mc:Fallback>
                        <p:oleObj name="Bitmap Image" r:id="rId5" imgW="2552760" imgH="4143240" progId="Paint.Picture">
                          <p:embed/>
                          <p:pic>
                            <p:nvPicPr>
                              <p:cNvPr id="20" name="Object 19">
                                <a:extLst>
                                  <a:ext uri="{FF2B5EF4-FFF2-40B4-BE49-F238E27FC236}">
                                    <a16:creationId xmlns:a16="http://schemas.microsoft.com/office/drawing/2014/main" id="{D0A40EB2-2927-4789-82C5-251E283E2186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335263" y="2556024"/>
                                <a:ext cx="1184310" cy="1922294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2" name="Object 21">
                    <a:extLst>
                      <a:ext uri="{FF2B5EF4-FFF2-40B4-BE49-F238E27FC236}">
                        <a16:creationId xmlns:a16="http://schemas.microsoft.com/office/drawing/2014/main" id="{E0D44274-954F-4FB7-B869-59B2206ADC13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128346483"/>
                      </p:ext>
                    </p:extLst>
                  </p:nvPr>
                </p:nvGraphicFramePr>
                <p:xfrm>
                  <a:off x="2778122" y="4036763"/>
                  <a:ext cx="1184310" cy="192229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Bitmap Image" r:id="rId7" imgW="2552760" imgH="4143240" progId="Paint.Picture">
                          <p:embed/>
                        </p:oleObj>
                      </mc:Choice>
                      <mc:Fallback>
                        <p:oleObj name="Bitmap Image" r:id="rId7" imgW="2552760" imgH="4143240" progId="Paint.Picture">
                          <p:embed/>
                          <p:pic>
                            <p:nvPicPr>
                              <p:cNvPr id="22" name="Object 21">
                                <a:extLst>
                                  <a:ext uri="{FF2B5EF4-FFF2-40B4-BE49-F238E27FC236}">
                                    <a16:creationId xmlns:a16="http://schemas.microsoft.com/office/drawing/2014/main" id="{E0D44274-954F-4FB7-B869-59B2206ADC13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778122" y="4036763"/>
                                <a:ext cx="1184310" cy="1922294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22" name="Object 21">
                    <a:extLst>
                      <a:ext uri="{FF2B5EF4-FFF2-40B4-BE49-F238E27FC236}">
                        <a16:creationId xmlns:a16="http://schemas.microsoft.com/office/drawing/2014/main" id="{E0D44274-954F-4FB7-B869-59B2206ADC13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128346483"/>
                      </p:ext>
                    </p:extLst>
                  </p:nvPr>
                </p:nvGraphicFramePr>
                <p:xfrm>
                  <a:off x="2778122" y="4036763"/>
                  <a:ext cx="1184310" cy="192229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Bitmap Image" r:id="rId8" imgW="2552760" imgH="4143240" progId="Paint.Picture">
                          <p:embed/>
                        </p:oleObj>
                      </mc:Choice>
                      <mc:Fallback>
                        <p:oleObj name="Bitmap Image" r:id="rId8" imgW="2552760" imgH="4143240" progId="Paint.Picture">
                          <p:embed/>
                          <p:pic>
                            <p:nvPicPr>
                              <p:cNvPr id="22" name="Object 21">
                                <a:extLst>
                                  <a:ext uri="{FF2B5EF4-FFF2-40B4-BE49-F238E27FC236}">
                                    <a16:creationId xmlns:a16="http://schemas.microsoft.com/office/drawing/2014/main" id="{E0D44274-954F-4FB7-B869-59B2206ADC13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778122" y="4036763"/>
                                <a:ext cx="1184310" cy="1922294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D49F5B42-4849-4E64-A006-31B47A173F56}"/>
                  </a:ext>
                </a:extLst>
              </p:cNvPr>
              <p:cNvGrpSpPr/>
              <p:nvPr/>
            </p:nvGrpSpPr>
            <p:grpSpPr>
              <a:xfrm>
                <a:off x="3409950" y="1926090"/>
                <a:ext cx="4754452" cy="2775160"/>
                <a:chOff x="3409950" y="1926090"/>
                <a:chExt cx="4754452" cy="2775160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E45FCB77-3A66-4E94-AF07-05C15BE4B694}"/>
                    </a:ext>
                  </a:extLst>
                </p:cNvPr>
                <p:cNvGrpSpPr/>
                <p:nvPr/>
              </p:nvGrpSpPr>
              <p:grpSpPr>
                <a:xfrm>
                  <a:off x="3409950" y="1926090"/>
                  <a:ext cx="4210050" cy="2775160"/>
                  <a:chOff x="6048375" y="1352554"/>
                  <a:chExt cx="4210050" cy="277516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graphicFrame>
                    <p:nvGraphicFrame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DA8094E3-C334-485C-ABD2-8505F43A3841}"/>
                          </a:ext>
                        </a:extLst>
                      </p:cNvPr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2868199315"/>
                          </p:ext>
                        </p:extLst>
                      </p:nvPr>
                    </p:nvGraphicFramePr>
                    <p:xfrm>
                      <a:off x="6048375" y="1893590"/>
                      <a:ext cx="4210050" cy="1769286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name="Bitmap Image" r:id="rId9" imgW="7524720" imgH="3162240" progId="Paint.Picture">
                              <p:embed/>
                            </p:oleObj>
                          </mc:Choice>
                          <mc:Fallback>
                            <p:oleObj name="Bitmap Image" r:id="rId9" imgW="7524720" imgH="3162240" progId="Paint.Picture">
                              <p:embed/>
                              <p:pic>
                                <p:nvPicPr>
                                  <p:cNvPr id="15" name="Object 14">
                                    <a:extLst>
                                      <a:ext uri="{FF2B5EF4-FFF2-40B4-BE49-F238E27FC236}">
                                        <a16:creationId xmlns:a16="http://schemas.microsoft.com/office/drawing/2014/main" id="{DA8094E3-C334-485C-ABD2-8505F43A3841}"/>
                                      </a:ext>
                                    </a:extLst>
                                  </p:cNvPr>
                                  <p:cNvPicPr/>
                                  <p:nvPr/>
                                </p:nvPicPr>
                                <p:blipFill>
                                  <a:blip r:embed="rId10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6048375" y="1893590"/>
                                    <a:ext cx="4210050" cy="1769286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 xmlns="">
                  <p:graphicFrame>
                    <p:nvGraphicFrame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DA8094E3-C334-485C-ABD2-8505F43A3841}"/>
                          </a:ext>
                        </a:extLst>
                      </p:cNvPr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2868199315"/>
                          </p:ext>
                        </p:extLst>
                      </p:nvPr>
                    </p:nvGraphicFramePr>
                    <p:xfrm>
                      <a:off x="6048375" y="1893590"/>
                      <a:ext cx="4210050" cy="1769286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name="Bitmap Image" r:id="rId11" imgW="7524720" imgH="3162240" progId="Paint.Picture">
                              <p:embed/>
                            </p:oleObj>
                          </mc:Choice>
                          <mc:Fallback>
                            <p:oleObj name="Bitmap Image" r:id="rId11" imgW="7524720" imgH="3162240" progId="Paint.Picture">
                              <p:embed/>
                              <p:pic>
                                <p:nvPicPr>
                                  <p:cNvPr id="15" name="Object 14">
                                    <a:extLst>
                                      <a:ext uri="{FF2B5EF4-FFF2-40B4-BE49-F238E27FC236}">
                                        <a16:creationId xmlns:a16="http://schemas.microsoft.com/office/drawing/2014/main" id="{DA8094E3-C334-485C-ABD2-8505F43A3841}"/>
                                      </a:ext>
                                    </a:extLst>
                                  </p:cNvPr>
                                  <p:cNvPicPr/>
                                  <p:nvPr/>
                                </p:nvPicPr>
                                <p:blipFill>
                                  <a:blip r:embed="rId12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6048375" y="1893590"/>
                                    <a:ext cx="4210050" cy="1769286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  <p:sp>
                <p:nvSpPr>
                  <p:cNvPr id="16" name="Isosceles Triangle 15">
                    <a:extLst>
                      <a:ext uri="{FF2B5EF4-FFF2-40B4-BE49-F238E27FC236}">
                        <a16:creationId xmlns:a16="http://schemas.microsoft.com/office/drawing/2014/main" id="{4B5E53AB-5937-456D-9EDB-BDA94F4D02D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911933" y="1374820"/>
                    <a:ext cx="2775160" cy="2730627"/>
                  </a:xfrm>
                  <a:prstGeom prst="triangl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9835DB96-8D58-4728-91DB-FF8E808FCB4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12031" y="1539509"/>
                        <a:ext cx="347852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lang="en-IN" sz="2800" dirty="0"/>
                      </a:p>
                    </p:txBody>
                  </p:sp>
                </mc:Choice>
                <mc:Fallback xmlns="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9835DB96-8D58-4728-91DB-FF8E808FCB4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12031" y="1539509"/>
                        <a:ext cx="347852" cy="430887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83C2E040-0B17-4810-92D7-558AAFEC1C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12031" y="3447432"/>
                        <a:ext cx="347852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en-IN" sz="2800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83C2E040-0B17-4810-92D7-558AAFEC1C3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12031" y="3447432"/>
                        <a:ext cx="347852" cy="430887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15168C3D-AE54-4E75-A52F-1BE682923A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02143" y="2592168"/>
                      <a:ext cx="506292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IN" sz="3200" dirty="0"/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15168C3D-AE54-4E75-A52F-1BE682923A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02143" y="2592168"/>
                      <a:ext cx="506292" cy="492443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FA1F01D1-7871-4140-9E42-88711A38B3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18422" y="2838390"/>
                      <a:ext cx="3144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oMath>
                        </m:oMathPara>
                      </a14:m>
                      <a:endParaRPr lang="en-IN" sz="2400" dirty="0"/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FA1F01D1-7871-4140-9E42-88711A38B30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8422" y="2838390"/>
                      <a:ext cx="314445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3725" r="-3922" b="-114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3F8D6F20-D353-498D-9EA9-02BB4B8F96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07183" y="3217865"/>
                      <a:ext cx="34515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en-IN" sz="2400" dirty="0"/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3F8D6F20-D353-498D-9EA9-02BB4B8F96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07183" y="3217865"/>
                      <a:ext cx="345158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12500" r="-8929" b="-1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B2816FFF-2762-40BC-8532-A48A966A60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74268" y="3048468"/>
                      <a:ext cx="490134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oMath>
                        </m:oMathPara>
                      </a14:m>
                      <a:endParaRPr lang="en-IN" sz="3200" dirty="0"/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B2816FFF-2762-40BC-8532-A48A966A607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4268" y="3048468"/>
                      <a:ext cx="490134" cy="492443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40E2A0E-7EA2-46C4-B05A-17854930C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29891" y="3204781"/>
                  <a:ext cx="214350" cy="21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220A5E3-1AEB-44CE-BFDE-5BFDD13A50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36908" y="2495270"/>
                  <a:ext cx="214350" cy="21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3FB93698-5E9F-43DD-8662-B4E020DC11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36908" y="3996776"/>
                  <a:ext cx="214350" cy="21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0F621B41-B3E7-44D8-AE05-8FCF23B35C3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08426" y="4104776"/>
                      <a:ext cx="500009" cy="53040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en-IN" sz="3200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0F621B41-B3E7-44D8-AE05-8FCF23B35C3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08426" y="4104776"/>
                      <a:ext cx="500009" cy="530402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A3C125C-9812-4C29-83A2-A8DE408B7F3F}"/>
                </a:ext>
              </a:extLst>
            </p:cNvPr>
            <p:cNvGrpSpPr/>
            <p:nvPr/>
          </p:nvGrpSpPr>
          <p:grpSpPr>
            <a:xfrm>
              <a:off x="4995070" y="932005"/>
              <a:ext cx="2409821" cy="1602403"/>
              <a:chOff x="4995070" y="932005"/>
              <a:chExt cx="2409821" cy="1602403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7" name="Object 26">
                    <a:extLst>
                      <a:ext uri="{FF2B5EF4-FFF2-40B4-BE49-F238E27FC236}">
                        <a16:creationId xmlns:a16="http://schemas.microsoft.com/office/drawing/2014/main" id="{4A22523B-F0EE-4D76-B2F8-2182F3EF61C8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401555928"/>
                      </p:ext>
                    </p:extLst>
                  </p:nvPr>
                </p:nvGraphicFramePr>
                <p:xfrm>
                  <a:off x="5982162" y="1368110"/>
                  <a:ext cx="1422729" cy="82849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Bitmap Image" r:id="rId20" imgW="2371680" imgH="1380960" progId="Paint.Picture">
                          <p:embed/>
                        </p:oleObj>
                      </mc:Choice>
                      <mc:Fallback>
                        <p:oleObj name="Bitmap Image" r:id="rId20" imgW="2371680" imgH="1380960" progId="Paint.Picture">
                          <p:embed/>
                          <p:pic>
                            <p:nvPicPr>
                              <p:cNvPr id="27" name="Object 26">
                                <a:extLst>
                                  <a:ext uri="{FF2B5EF4-FFF2-40B4-BE49-F238E27FC236}">
                                    <a16:creationId xmlns:a16="http://schemas.microsoft.com/office/drawing/2014/main" id="{4A22523B-F0EE-4D76-B2F8-2182F3EF61C8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1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982162" y="1368110"/>
                                <a:ext cx="1422729" cy="828497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27" name="Object 26">
                    <a:extLst>
                      <a:ext uri="{FF2B5EF4-FFF2-40B4-BE49-F238E27FC236}">
                        <a16:creationId xmlns:a16="http://schemas.microsoft.com/office/drawing/2014/main" id="{4A22523B-F0EE-4D76-B2F8-2182F3EF61C8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401555928"/>
                      </p:ext>
                    </p:extLst>
                  </p:nvPr>
                </p:nvGraphicFramePr>
                <p:xfrm>
                  <a:off x="5982162" y="1368110"/>
                  <a:ext cx="1422729" cy="82849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Bitmap Image" r:id="rId22" imgW="2371680" imgH="1380960" progId="Paint.Picture">
                          <p:embed/>
                        </p:oleObj>
                      </mc:Choice>
                      <mc:Fallback>
                        <p:oleObj name="Bitmap Image" r:id="rId22" imgW="2371680" imgH="1380960" progId="Paint.Picture">
                          <p:embed/>
                          <p:pic>
                            <p:nvPicPr>
                              <p:cNvPr id="27" name="Object 26">
                                <a:extLst>
                                  <a:ext uri="{FF2B5EF4-FFF2-40B4-BE49-F238E27FC236}">
                                    <a16:creationId xmlns:a16="http://schemas.microsoft.com/office/drawing/2014/main" id="{4A22523B-F0EE-4D76-B2F8-2182F3EF61C8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3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982162" y="1368110"/>
                                <a:ext cx="1422729" cy="828497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B50B1D-A5E2-4392-8C3B-4C564F23E752}"/>
                  </a:ext>
                </a:extLst>
              </p:cNvPr>
              <p:cNvGrpSpPr/>
              <p:nvPr/>
            </p:nvGrpSpPr>
            <p:grpSpPr>
              <a:xfrm flipV="1">
                <a:off x="5503069" y="1635262"/>
                <a:ext cx="581025" cy="899146"/>
                <a:chOff x="5295460" y="956611"/>
                <a:chExt cx="581025" cy="899146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D34D28CE-7598-4B6D-9991-79914EC1EF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95460" y="1846233"/>
                  <a:ext cx="581025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C258DCA8-E54F-4F9C-9690-4F5B9A3703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95460" y="956611"/>
                  <a:ext cx="7938" cy="89914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11B61D1-103A-47A3-A505-277AA4529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995070" y="932005"/>
                    <a:ext cx="1281905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𝑐𝑐</m:t>
                              </m:r>
                            </m:sub>
                          </m:s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</m:sub>
                          </m:sSub>
                        </m:oMath>
                      </m:oMathPara>
                    </a14:m>
                    <a:endParaRPr lang="en-IN" sz="3200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11B61D1-103A-47A3-A505-277AA4529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95070" y="932005"/>
                    <a:ext cx="1281905" cy="492443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214F293-DAC3-4D75-84C5-FF1B9976F0F9}"/>
                </a:ext>
              </a:extLst>
            </p:cNvPr>
            <p:cNvGrpSpPr/>
            <p:nvPr/>
          </p:nvGrpSpPr>
          <p:grpSpPr>
            <a:xfrm>
              <a:off x="5511007" y="4067175"/>
              <a:ext cx="1833358" cy="1426205"/>
              <a:chOff x="5511007" y="4067175"/>
              <a:chExt cx="1833358" cy="1426205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9" name="Object 28">
                    <a:extLst>
                      <a:ext uri="{FF2B5EF4-FFF2-40B4-BE49-F238E27FC236}">
                        <a16:creationId xmlns:a16="http://schemas.microsoft.com/office/drawing/2014/main" id="{38BA2879-DD1E-4DD9-A6AA-49EF8DAD4724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147629641"/>
                      </p:ext>
                    </p:extLst>
                  </p:nvPr>
                </p:nvGraphicFramePr>
                <p:xfrm>
                  <a:off x="5982162" y="4455295"/>
                  <a:ext cx="1362203" cy="7603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Bitmap Image" r:id="rId25" imgW="2457360" imgH="1371600" progId="Paint.Picture">
                          <p:embed/>
                        </p:oleObj>
                      </mc:Choice>
                      <mc:Fallback>
                        <p:oleObj name="Bitmap Image" r:id="rId25" imgW="2457360" imgH="1371600" progId="Paint.Picture">
                          <p:embed/>
                          <p:pic>
                            <p:nvPicPr>
                              <p:cNvPr id="29" name="Object 28">
                                <a:extLst>
                                  <a:ext uri="{FF2B5EF4-FFF2-40B4-BE49-F238E27FC236}">
                                    <a16:creationId xmlns:a16="http://schemas.microsoft.com/office/drawing/2014/main" id="{38BA2879-DD1E-4DD9-A6AA-49EF8DAD4724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982162" y="4455295"/>
                                <a:ext cx="1362203" cy="7603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29" name="Object 28">
                    <a:extLst>
                      <a:ext uri="{FF2B5EF4-FFF2-40B4-BE49-F238E27FC236}">
                        <a16:creationId xmlns:a16="http://schemas.microsoft.com/office/drawing/2014/main" id="{38BA2879-DD1E-4DD9-A6AA-49EF8DAD4724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147629641"/>
                      </p:ext>
                    </p:extLst>
                  </p:nvPr>
                </p:nvGraphicFramePr>
                <p:xfrm>
                  <a:off x="5982162" y="4455295"/>
                  <a:ext cx="1362203" cy="7603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Bitmap Image" r:id="rId27" imgW="2457360" imgH="1371600" progId="Paint.Picture">
                          <p:embed/>
                        </p:oleObj>
                      </mc:Choice>
                      <mc:Fallback>
                        <p:oleObj name="Bitmap Image" r:id="rId27" imgW="2457360" imgH="1371600" progId="Paint.Picture">
                          <p:embed/>
                          <p:pic>
                            <p:nvPicPr>
                              <p:cNvPr id="29" name="Object 28">
                                <a:extLst>
                                  <a:ext uri="{FF2B5EF4-FFF2-40B4-BE49-F238E27FC236}">
                                    <a16:creationId xmlns:a16="http://schemas.microsoft.com/office/drawing/2014/main" id="{38BA2879-DD1E-4DD9-A6AA-49EF8DAD4724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982162" y="4455295"/>
                                <a:ext cx="1362203" cy="7603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D37305CB-23A4-4137-A9BC-33F1EC6906BE}"/>
                      </a:ext>
                    </a:extLst>
                  </p:cNvPr>
                  <p:cNvSpPr txBox="1"/>
                  <p:nvPr/>
                </p:nvSpPr>
                <p:spPr>
                  <a:xfrm>
                    <a:off x="5511007" y="5000937"/>
                    <a:ext cx="1583259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𝐸𝐸</m:t>
                              </m:r>
                            </m:sub>
                          </m:s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𝐷𝐷</m:t>
                              </m:r>
                            </m:sub>
                          </m:sSub>
                        </m:oMath>
                      </m:oMathPara>
                    </a14:m>
                    <a:endParaRPr lang="en-IN" sz="3200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D37305CB-23A4-4137-A9BC-33F1EC6906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1007" y="5000937"/>
                    <a:ext cx="1583259" cy="49244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668F42B-D06C-44E9-A6B1-7795F2F031E4}"/>
                  </a:ext>
                </a:extLst>
              </p:cNvPr>
              <p:cNvGrpSpPr/>
              <p:nvPr/>
            </p:nvGrpSpPr>
            <p:grpSpPr>
              <a:xfrm>
                <a:off x="5543550" y="4067175"/>
                <a:ext cx="581025" cy="722974"/>
                <a:chOff x="5543550" y="4067175"/>
                <a:chExt cx="581025" cy="722974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9339308B-A0CE-4AC7-AFD8-CB21621CC32D}"/>
                    </a:ext>
                  </a:extLst>
                </p:cNvPr>
                <p:cNvCxnSpPr/>
                <p:nvPr/>
              </p:nvCxnSpPr>
              <p:spPr>
                <a:xfrm flipH="1">
                  <a:off x="5543550" y="4780625"/>
                  <a:ext cx="581025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EA08DA3F-E720-46AC-80B0-F4FADBF16A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45931" y="4067175"/>
                  <a:ext cx="0" cy="722974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391800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C65D-5AE1-4170-8D3A-E68340E74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Non-Inverting Amplifier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A051276-41F2-4915-A183-7B542AF1D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456004"/>
              </p:ext>
            </p:extLst>
          </p:nvPr>
        </p:nvGraphicFramePr>
        <p:xfrm>
          <a:off x="387350" y="1419650"/>
          <a:ext cx="5086350" cy="2559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2077640" imgH="6076800" progId="Paint.Picture">
                  <p:embed/>
                </p:oleObj>
              </mc:Choice>
              <mc:Fallback>
                <p:oleObj name="Bitmap Image" r:id="rId2" imgW="12077640" imgH="6076800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A051276-41F2-4915-A183-7B542AF1DF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7350" y="1419650"/>
                        <a:ext cx="5086350" cy="25592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44A179-DE4B-4AC2-9A02-E64AA98C87D3}"/>
                  </a:ext>
                </a:extLst>
              </p:cNvPr>
              <p:cNvSpPr txBox="1"/>
              <p:nvPr/>
            </p:nvSpPr>
            <p:spPr>
              <a:xfrm>
                <a:off x="387350" y="1107093"/>
                <a:ext cx="632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44A179-DE4B-4AC2-9A02-E64AA98C8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50" y="1107093"/>
                <a:ext cx="63216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10DEDE-8BCE-422C-B964-8AB627F55574}"/>
                  </a:ext>
                </a:extLst>
              </p:cNvPr>
              <p:cNvSpPr txBox="1"/>
              <p:nvPr/>
            </p:nvSpPr>
            <p:spPr>
              <a:xfrm>
                <a:off x="4914900" y="1289814"/>
                <a:ext cx="83702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10DEDE-8BCE-422C-B964-8AB627F55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1289814"/>
                <a:ext cx="83702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806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E286F69-2D63-4A65-8F1D-FA73D3BC4D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505" y="1536035"/>
          <a:ext cx="3878095" cy="1585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0439280" imgH="4267080" progId="Paint.Picture">
                  <p:embed/>
                </p:oleObj>
              </mc:Choice>
              <mc:Fallback>
                <p:oleObj name="Bitmap Image" r:id="rId3" imgW="10439280" imgH="4267080" progId="Paint.Pictur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4E286F69-2D63-4A65-8F1D-FA73D3BC4D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505" y="1536035"/>
                        <a:ext cx="3878095" cy="15852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54AC65D-5AE1-4170-8D3A-E68340E74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Voltage follower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44A179-DE4B-4AC2-9A02-E64AA98C87D3}"/>
                  </a:ext>
                </a:extLst>
              </p:cNvPr>
              <p:cNvSpPr txBox="1"/>
              <p:nvPr/>
            </p:nvSpPr>
            <p:spPr>
              <a:xfrm>
                <a:off x="387350" y="1107093"/>
                <a:ext cx="632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44A179-DE4B-4AC2-9A02-E64AA98C8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50" y="1107093"/>
                <a:ext cx="632160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10DEDE-8BCE-422C-B964-8AB627F55574}"/>
                  </a:ext>
                </a:extLst>
              </p:cNvPr>
              <p:cNvSpPr txBox="1"/>
              <p:nvPr/>
            </p:nvSpPr>
            <p:spPr>
              <a:xfrm>
                <a:off x="3428421" y="1416814"/>
                <a:ext cx="83702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10DEDE-8BCE-422C-B964-8AB627F55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421" y="1416814"/>
                <a:ext cx="837024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43331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CDB1D41-F2EA-444F-8376-89413FA6A4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784166"/>
              </p:ext>
            </p:extLst>
          </p:nvPr>
        </p:nvGraphicFramePr>
        <p:xfrm>
          <a:off x="387350" y="1005087"/>
          <a:ext cx="5518150" cy="2062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1315880" imgH="4229280" progId="Paint.Picture">
                  <p:embed/>
                </p:oleObj>
              </mc:Choice>
              <mc:Fallback>
                <p:oleObj name="Bitmap Image" r:id="rId2" imgW="11315880" imgH="4229280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CDB1D41-F2EA-444F-8376-89413FA6A4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7350" y="1005087"/>
                        <a:ext cx="5518150" cy="2062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54AC65D-5AE1-4170-8D3A-E68340E74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Inverting Amplifier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44A179-DE4B-4AC2-9A02-E64AA98C87D3}"/>
                  </a:ext>
                </a:extLst>
              </p:cNvPr>
              <p:cNvSpPr txBox="1"/>
              <p:nvPr/>
            </p:nvSpPr>
            <p:spPr>
              <a:xfrm>
                <a:off x="387350" y="1454249"/>
                <a:ext cx="632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44A179-DE4B-4AC2-9A02-E64AA98C8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50" y="1454249"/>
                <a:ext cx="63216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10DEDE-8BCE-422C-B964-8AB627F55574}"/>
                  </a:ext>
                </a:extLst>
              </p:cNvPr>
              <p:cNvSpPr txBox="1"/>
              <p:nvPr/>
            </p:nvSpPr>
            <p:spPr>
              <a:xfrm>
                <a:off x="5068476" y="1790034"/>
                <a:ext cx="83702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10DEDE-8BCE-422C-B964-8AB627F55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476" y="1790034"/>
                <a:ext cx="83702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82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D872-9F87-4B47-B142-D6F25443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Three OpAmp Instrumentation Amplifier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6743395-FC1F-44A6-BE58-746F0B638D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862109"/>
              </p:ext>
            </p:extLst>
          </p:nvPr>
        </p:nvGraphicFramePr>
        <p:xfrm>
          <a:off x="600075" y="1191828"/>
          <a:ext cx="7689850" cy="4474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0706040" imgH="6229440" progId="Paint.Picture">
                  <p:embed/>
                </p:oleObj>
              </mc:Choice>
              <mc:Fallback>
                <p:oleObj name="Bitmap Image" r:id="rId3" imgW="10706040" imgH="6229440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6743395-FC1F-44A6-BE58-746F0B638D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0075" y="1191828"/>
                        <a:ext cx="7689850" cy="4474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800471-117B-4738-8DF7-406DF21EEBED}"/>
                  </a:ext>
                </a:extLst>
              </p:cNvPr>
              <p:cNvSpPr txBox="1"/>
              <p:nvPr/>
            </p:nvSpPr>
            <p:spPr>
              <a:xfrm>
                <a:off x="3924300" y="1339850"/>
                <a:ext cx="394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800471-117B-4738-8DF7-406DF21EE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00" y="1339850"/>
                <a:ext cx="394723" cy="369332"/>
              </a:xfrm>
              <a:prstGeom prst="rect">
                <a:avLst/>
              </a:prstGeom>
              <a:blipFill>
                <a:blip r:embed="rId6"/>
                <a:stretch>
                  <a:fillRect l="-18462" r="-6154" b="-1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D2903B-951A-4468-B5A2-BDB513E9D043}"/>
                  </a:ext>
                </a:extLst>
              </p:cNvPr>
              <p:cNvSpPr txBox="1"/>
              <p:nvPr/>
            </p:nvSpPr>
            <p:spPr>
              <a:xfrm>
                <a:off x="3924300" y="5148818"/>
                <a:ext cx="394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D2903B-951A-4468-B5A2-BDB513E9D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00" y="5148818"/>
                <a:ext cx="394723" cy="369332"/>
              </a:xfrm>
              <a:prstGeom prst="rect">
                <a:avLst/>
              </a:prstGeom>
              <a:blipFill>
                <a:blip r:embed="rId7"/>
                <a:stretch>
                  <a:fillRect l="-18462" r="-6154" b="-1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E2AC11-2F5D-415C-A3BD-1EB750F0F966}"/>
                  </a:ext>
                </a:extLst>
              </p:cNvPr>
              <p:cNvSpPr txBox="1"/>
              <p:nvPr/>
            </p:nvSpPr>
            <p:spPr>
              <a:xfrm>
                <a:off x="5523477" y="5148818"/>
                <a:ext cx="4018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E2AC11-2F5D-415C-A3BD-1EB750F0F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477" y="5148818"/>
                <a:ext cx="401841" cy="369332"/>
              </a:xfrm>
              <a:prstGeom prst="rect">
                <a:avLst/>
              </a:prstGeom>
              <a:blipFill>
                <a:blip r:embed="rId8"/>
                <a:stretch>
                  <a:fillRect l="-16667" r="-6061" b="-1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FDDFC4-644A-4DA8-BE7E-99BD2FC92F7F}"/>
                  </a:ext>
                </a:extLst>
              </p:cNvPr>
              <p:cNvSpPr txBox="1"/>
              <p:nvPr/>
            </p:nvSpPr>
            <p:spPr>
              <a:xfrm>
                <a:off x="5720838" y="1339850"/>
                <a:ext cx="4018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FDDFC4-644A-4DA8-BE7E-99BD2FC92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38" y="1339850"/>
                <a:ext cx="401841" cy="369332"/>
              </a:xfrm>
              <a:prstGeom prst="rect">
                <a:avLst/>
              </a:prstGeom>
              <a:blipFill>
                <a:blip r:embed="rId9"/>
                <a:stretch>
                  <a:fillRect l="-16667" r="-6061" b="-1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7679C5-786D-4C88-B36F-30C5074EF6B9}"/>
                  </a:ext>
                </a:extLst>
              </p:cNvPr>
              <p:cNvSpPr txBox="1"/>
              <p:nvPr/>
            </p:nvSpPr>
            <p:spPr>
              <a:xfrm>
                <a:off x="3726938" y="2183865"/>
                <a:ext cx="4018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7679C5-786D-4C88-B36F-30C5074EF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938" y="2183865"/>
                <a:ext cx="401841" cy="369332"/>
              </a:xfrm>
              <a:prstGeom prst="rect">
                <a:avLst/>
              </a:prstGeom>
              <a:blipFill>
                <a:blip r:embed="rId10"/>
                <a:stretch>
                  <a:fillRect l="-16667" r="-6061" b="-14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16EAEE-BC19-4251-8CA4-667FFA03F1D5}"/>
                  </a:ext>
                </a:extLst>
              </p:cNvPr>
              <p:cNvSpPr txBox="1"/>
              <p:nvPr/>
            </p:nvSpPr>
            <p:spPr>
              <a:xfrm>
                <a:off x="3726938" y="4273015"/>
                <a:ext cx="4018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16EAEE-BC19-4251-8CA4-667FFA03F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938" y="4273015"/>
                <a:ext cx="401841" cy="369332"/>
              </a:xfrm>
              <a:prstGeom prst="rect">
                <a:avLst/>
              </a:prstGeom>
              <a:blipFill>
                <a:blip r:embed="rId11"/>
                <a:stretch>
                  <a:fillRect l="-16667" r="-6061" b="-14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DC26DB-BF36-4B4D-89BF-61E2D763B663}"/>
                  </a:ext>
                </a:extLst>
              </p:cNvPr>
              <p:cNvSpPr txBox="1"/>
              <p:nvPr/>
            </p:nvSpPr>
            <p:spPr>
              <a:xfrm>
                <a:off x="3726938" y="3228440"/>
                <a:ext cx="4293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DC26DB-BF36-4B4D-89BF-61E2D763B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938" y="3228440"/>
                <a:ext cx="429348" cy="369332"/>
              </a:xfrm>
              <a:prstGeom prst="rect">
                <a:avLst/>
              </a:prstGeom>
              <a:blipFill>
                <a:blip r:embed="rId12"/>
                <a:stretch>
                  <a:fillRect l="-15493" r="-4225" b="-1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A22D06-B5D1-4D57-ACC5-3D37ED90A91B}"/>
              </a:ext>
            </a:extLst>
          </p:cNvPr>
          <p:cNvCxnSpPr>
            <a:cxnSpLocks/>
          </p:cNvCxnSpPr>
          <p:nvPr/>
        </p:nvCxnSpPr>
        <p:spPr>
          <a:xfrm flipV="1">
            <a:off x="863600" y="1583028"/>
            <a:ext cx="0" cy="373827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4CAFAB-ADD3-4AA7-B133-82A1B71682C9}"/>
                  </a:ext>
                </a:extLst>
              </p:cNvPr>
              <p:cNvSpPr txBox="1"/>
              <p:nvPr/>
            </p:nvSpPr>
            <p:spPr>
              <a:xfrm>
                <a:off x="310756" y="3228440"/>
                <a:ext cx="5528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4CAFAB-ADD3-4AA7-B133-82A1B7168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56" y="3228440"/>
                <a:ext cx="552844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6B0B5EF-7920-493D-AA9A-0E2FC1A5F41D}"/>
                  </a:ext>
                </a:extLst>
              </p:cNvPr>
              <p:cNvSpPr txBox="1"/>
              <p:nvPr/>
            </p:nvSpPr>
            <p:spPr>
              <a:xfrm>
                <a:off x="7565202" y="3317546"/>
                <a:ext cx="4407104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  <m:f>
                            <m:f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6B0B5EF-7920-493D-AA9A-0E2FC1A5F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202" y="3317546"/>
                <a:ext cx="4407104" cy="96815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ECD910-40B2-4D23-BBDD-4543907A5BE7}"/>
                  </a:ext>
                </a:extLst>
              </p:cNvPr>
              <p:cNvSpPr txBox="1"/>
              <p:nvPr/>
            </p:nvSpPr>
            <p:spPr>
              <a:xfrm>
                <a:off x="5524500" y="2978150"/>
                <a:ext cx="2244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ECD910-40B2-4D23-BBDD-4543907A5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00" y="2978150"/>
                <a:ext cx="224420" cy="276999"/>
              </a:xfrm>
              <a:prstGeom prst="rect">
                <a:avLst/>
              </a:prstGeom>
              <a:blipFill>
                <a:blip r:embed="rId15"/>
                <a:stretch>
                  <a:fillRect l="-5405" r="-54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6352669-DC27-4E4C-A8DB-FDAAA75EAA1C}"/>
                  </a:ext>
                </a:extLst>
              </p:cNvPr>
              <p:cNvSpPr txBox="1"/>
              <p:nvPr/>
            </p:nvSpPr>
            <p:spPr>
              <a:xfrm>
                <a:off x="714519" y="1094979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6352669-DC27-4E4C-A8DB-FDAAA75EA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19" y="1094979"/>
                <a:ext cx="298159" cy="369332"/>
              </a:xfrm>
              <a:prstGeom prst="rect">
                <a:avLst/>
              </a:prstGeom>
              <a:blipFill>
                <a:blip r:embed="rId16"/>
                <a:stretch>
                  <a:fillRect l="-4082" r="-61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B4141E5-96E2-44F4-BFC9-AC9E313917EB}"/>
                  </a:ext>
                </a:extLst>
              </p:cNvPr>
              <p:cNvSpPr txBox="1"/>
              <p:nvPr/>
            </p:nvSpPr>
            <p:spPr>
              <a:xfrm>
                <a:off x="714520" y="5379557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B4141E5-96E2-44F4-BFC9-AC9E31391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20" y="5379557"/>
                <a:ext cx="298159" cy="369332"/>
              </a:xfrm>
              <a:prstGeom prst="rect">
                <a:avLst/>
              </a:prstGeom>
              <a:blipFill>
                <a:blip r:embed="rId17"/>
                <a:stretch>
                  <a:fillRect l="-20408" r="-20408"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01030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D66C-F1F5-4CBA-A487-91CD787B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Mode Rejection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1B577-7713-4377-8DB3-9FB64FEC1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ability of an op-amp to reject a common signal that appears at both its input terminals.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77820E6-6207-4EF3-9E33-52EFAA6FCC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53479"/>
              </p:ext>
            </p:extLst>
          </p:nvPr>
        </p:nvGraphicFramePr>
        <p:xfrm>
          <a:off x="533400" y="2617788"/>
          <a:ext cx="4362450" cy="2823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182000" imgH="4648320" progId="Paint.Picture">
                  <p:embed/>
                </p:oleObj>
              </mc:Choice>
              <mc:Fallback>
                <p:oleObj name="Bitmap Image" r:id="rId2" imgW="7182000" imgH="4648320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77820E6-6207-4EF3-9E33-52EFAA6FCC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3400" y="2617788"/>
                        <a:ext cx="4362450" cy="28234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918749-5B45-4D02-BF1E-F9CADCAB6DFF}"/>
                  </a:ext>
                </a:extLst>
              </p:cNvPr>
              <p:cNvSpPr txBox="1"/>
              <p:nvPr/>
            </p:nvSpPr>
            <p:spPr>
              <a:xfrm>
                <a:off x="1066800" y="2819399"/>
                <a:ext cx="5528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918749-5B45-4D02-BF1E-F9CADCAB6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819399"/>
                <a:ext cx="55284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F36EB3-2AF1-4C1D-BC61-39EEBCC74AD9}"/>
                  </a:ext>
                </a:extLst>
              </p:cNvPr>
              <p:cNvSpPr txBox="1"/>
              <p:nvPr/>
            </p:nvSpPr>
            <p:spPr>
              <a:xfrm>
                <a:off x="4276331" y="2819399"/>
                <a:ext cx="7333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F36EB3-2AF1-4C1D-BC61-39EEBCC74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331" y="2819399"/>
                <a:ext cx="73334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D528EE-5BCD-4744-BA69-E26F645BF24A}"/>
                  </a:ext>
                </a:extLst>
              </p:cNvPr>
              <p:cNvSpPr txBox="1"/>
              <p:nvPr/>
            </p:nvSpPr>
            <p:spPr>
              <a:xfrm>
                <a:off x="6096000" y="2944925"/>
                <a:ext cx="4524444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𝐶𝑀𝑅𝑅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=20</m:t>
                      </m:r>
                      <m:func>
                        <m:func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num>
                                <m:den>
                                  <m:f>
                                    <m:fPr>
                                      <m:type m:val="skw"/>
                                      <m:ctrlP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IN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I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𝑜𝑢𝑡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IN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I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𝑖𝑛</m:t>
                                          </m:r>
                                        </m:sub>
                                      </m:sSub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D528EE-5BCD-4744-BA69-E26F645BF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944925"/>
                <a:ext cx="4524444" cy="9681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195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96B9-F98D-4149-A1A9-E6569CCA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Frequency selective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7AE7B-D8D2-4FD2-B28F-B8C56AD47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LTI system can be used for implementing frequency selective filters, i.e. to modify the amplitude and phase of sinusoidal signals without affecting their frequency.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CF6E660-9237-4E9B-ACAF-80460513D2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505256"/>
              </p:ext>
            </p:extLst>
          </p:nvPr>
        </p:nvGraphicFramePr>
        <p:xfrm>
          <a:off x="655192" y="2809764"/>
          <a:ext cx="10881616" cy="2860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4497200" imgH="3809880" progId="Paint.Picture">
                  <p:embed/>
                </p:oleObj>
              </mc:Choice>
              <mc:Fallback>
                <p:oleObj name="Bitmap Image" r:id="rId2" imgW="14497200" imgH="3809880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CF6E660-9237-4E9B-ACAF-80460513D2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5192" y="2809764"/>
                        <a:ext cx="10881616" cy="2860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8236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96B9-F98D-4149-A1A9-E6569CCA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Frequency selective filters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B156B9B-16EE-466B-9810-28AE1335FC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463463"/>
              </p:ext>
            </p:extLst>
          </p:nvPr>
        </p:nvGraphicFramePr>
        <p:xfrm>
          <a:off x="966033" y="1141413"/>
          <a:ext cx="10259934" cy="501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7430840" imgH="8515440" progId="Paint.Picture">
                  <p:embed/>
                </p:oleObj>
              </mc:Choice>
              <mc:Fallback>
                <p:oleObj name="Bitmap Image" r:id="rId2" imgW="17430840" imgH="8515440" progId="Paint.Picture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FB156B9B-16EE-466B-9810-28AE1335FC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66033" y="1141413"/>
                        <a:ext cx="10259934" cy="5011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381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C67E-EAF7-428F-80A7-B75DB9DB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typical measurement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98F135-3C18-4D8B-A8B3-F9595BFD83E4}"/>
              </a:ext>
            </a:extLst>
          </p:cNvPr>
          <p:cNvSpPr/>
          <p:nvPr/>
        </p:nvSpPr>
        <p:spPr>
          <a:xfrm>
            <a:off x="2495550" y="1428752"/>
            <a:ext cx="1685925" cy="1219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Sensor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259BA1-9783-4DD1-841E-24330FCB28B9}"/>
              </a:ext>
            </a:extLst>
          </p:cNvPr>
          <p:cNvSpPr/>
          <p:nvPr/>
        </p:nvSpPr>
        <p:spPr>
          <a:xfrm>
            <a:off x="4876800" y="1428752"/>
            <a:ext cx="1781175" cy="1219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Analog Processing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84CA31-3EE3-46B6-8B89-CFF507589164}"/>
              </a:ext>
            </a:extLst>
          </p:cNvPr>
          <p:cNvSpPr/>
          <p:nvPr/>
        </p:nvSpPr>
        <p:spPr>
          <a:xfrm>
            <a:off x="7458075" y="1428752"/>
            <a:ext cx="1781175" cy="1219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Analog-to-Digital Converter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63655E-D829-4E28-8FB6-37972A641C0A}"/>
              </a:ext>
            </a:extLst>
          </p:cNvPr>
          <p:cNvSpPr/>
          <p:nvPr/>
        </p:nvSpPr>
        <p:spPr>
          <a:xfrm>
            <a:off x="10067925" y="1428752"/>
            <a:ext cx="1676400" cy="1219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Display Unit</a:t>
            </a:r>
          </a:p>
          <a:p>
            <a:pPr algn="ctr"/>
            <a:r>
              <a:rPr lang="en-IN" dirty="0"/>
              <a:t>(or)</a:t>
            </a:r>
          </a:p>
          <a:p>
            <a:pPr algn="ctr"/>
            <a:r>
              <a:rPr lang="en-IN" dirty="0"/>
              <a:t>Computing Unit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02A962-8DA1-4E4F-9BA4-1CCAE7D45FA3}"/>
              </a:ext>
            </a:extLst>
          </p:cNvPr>
          <p:cNvCxnSpPr>
            <a:cxnSpLocks/>
            <a:stCxn id="26" idx="3"/>
            <a:endCxn id="4" idx="1"/>
          </p:cNvCxnSpPr>
          <p:nvPr/>
        </p:nvCxnSpPr>
        <p:spPr>
          <a:xfrm>
            <a:off x="1928814" y="2037160"/>
            <a:ext cx="566736" cy="11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DDA06-F11E-4B1D-90D2-FE12CCF25F0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181475" y="2038350"/>
            <a:ext cx="6953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B08462-297B-46E9-9FA4-11EA7C0A76F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657975" y="2038350"/>
            <a:ext cx="8001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DBC427-0AE8-4A99-B977-5D93D484873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9239250" y="2038350"/>
            <a:ext cx="8286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0E8FF41-43FB-4DA4-B84F-A0F2C8BFC1D4}"/>
              </a:ext>
            </a:extLst>
          </p:cNvPr>
          <p:cNvSpPr txBox="1"/>
          <p:nvPr/>
        </p:nvSpPr>
        <p:spPr>
          <a:xfrm>
            <a:off x="242888" y="1621661"/>
            <a:ext cx="1685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Physiological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3DBD8A-BA1C-457C-8B9D-3628BC1E1D7A}"/>
              </a:ext>
            </a:extLst>
          </p:cNvPr>
          <p:cNvSpPr txBox="1"/>
          <p:nvPr/>
        </p:nvSpPr>
        <p:spPr>
          <a:xfrm>
            <a:off x="7758117" y="3257546"/>
            <a:ext cx="21716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Amplification</a:t>
            </a:r>
          </a:p>
          <a:p>
            <a:r>
              <a:rPr lang="en-IN" sz="2400" dirty="0"/>
              <a:t>Attenuation </a:t>
            </a:r>
          </a:p>
          <a:p>
            <a:r>
              <a:rPr lang="en-IN" sz="2400" dirty="0"/>
              <a:t>Filtering</a:t>
            </a:r>
          </a:p>
          <a:p>
            <a:r>
              <a:rPr lang="en-IN" sz="2400" dirty="0"/>
              <a:t>Signal conversion</a:t>
            </a:r>
          </a:p>
          <a:p>
            <a:pPr algn="ctr"/>
            <a:r>
              <a:rPr lang="en-IN" sz="2400" dirty="0"/>
              <a:t>.</a:t>
            </a:r>
          </a:p>
          <a:p>
            <a:pPr algn="ctr"/>
            <a:r>
              <a:rPr lang="en-IN" sz="2400" dirty="0"/>
              <a:t>.</a:t>
            </a:r>
          </a:p>
          <a:p>
            <a:pPr algn="ctr"/>
            <a:r>
              <a:rPr lang="en-IN" sz="2400" dirty="0"/>
              <a:t>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5E2E54-FF91-48B2-BF9A-46D67224D8AF}"/>
              </a:ext>
            </a:extLst>
          </p:cNvPr>
          <p:cNvCxnSpPr>
            <a:cxnSpLocks/>
          </p:cNvCxnSpPr>
          <p:nvPr/>
        </p:nvCxnSpPr>
        <p:spPr>
          <a:xfrm>
            <a:off x="5767387" y="2781300"/>
            <a:ext cx="1862138" cy="142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C912AD2-0A35-42B8-8CF8-D83C5C5D9E95}"/>
              </a:ext>
            </a:extLst>
          </p:cNvPr>
          <p:cNvGrpSpPr/>
          <p:nvPr/>
        </p:nvGrpSpPr>
        <p:grpSpPr>
          <a:xfrm>
            <a:off x="866770" y="3975554"/>
            <a:ext cx="4772025" cy="2205038"/>
            <a:chOff x="3767137" y="866719"/>
            <a:chExt cx="4772025" cy="220503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D63C003-77A3-44DE-B5DF-918E1EE17BCA}"/>
                </a:ext>
              </a:extLst>
            </p:cNvPr>
            <p:cNvGrpSpPr/>
            <p:nvPr/>
          </p:nvGrpSpPr>
          <p:grpSpPr>
            <a:xfrm>
              <a:off x="3767137" y="1119134"/>
              <a:ext cx="4772025" cy="1219196"/>
              <a:chOff x="4014787" y="1100084"/>
              <a:chExt cx="4772025" cy="1219196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4CCB0C3-D7D4-44C2-A399-6C9A336498AB}"/>
                  </a:ext>
                </a:extLst>
              </p:cNvPr>
              <p:cNvSpPr/>
              <p:nvPr/>
            </p:nvSpPr>
            <p:spPr>
              <a:xfrm>
                <a:off x="4014787" y="1100084"/>
                <a:ext cx="1685925" cy="1219196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/>
                  <a:t>Sensor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BC064C0-9116-491D-A15B-C2B60AD42BBC}"/>
                  </a:ext>
                </a:extLst>
              </p:cNvPr>
              <p:cNvSpPr/>
              <p:nvPr/>
            </p:nvSpPr>
            <p:spPr>
              <a:xfrm>
                <a:off x="7005637" y="1100084"/>
                <a:ext cx="1781175" cy="1219196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/>
                  <a:t>Analog Processing System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E82685D2-76F6-4B7A-97DC-3A87FC7E2D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0712" y="1328682"/>
                <a:ext cx="13049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1CBCEBD-3D79-460F-8769-60CD6B2CF0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0712" y="2119257"/>
                <a:ext cx="13049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AE84FBB-4BF3-4326-B852-25C2A2DB63FF}"/>
                </a:ext>
              </a:extLst>
            </p:cNvPr>
            <p:cNvCxnSpPr/>
            <p:nvPr/>
          </p:nvCxnSpPr>
          <p:spPr>
            <a:xfrm>
              <a:off x="6048373" y="866719"/>
              <a:ext cx="0" cy="172402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703C92-492D-43FC-B094-B657D50AEA39}"/>
                </a:ext>
              </a:extLst>
            </p:cNvPr>
            <p:cNvSpPr txBox="1"/>
            <p:nvPr/>
          </p:nvSpPr>
          <p:spPr>
            <a:xfrm>
              <a:off x="5461513" y="2610092"/>
              <a:ext cx="11737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Interface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906AB44-CA81-4D13-86EC-C4694CC444F2}"/>
                </a:ext>
              </a:extLst>
            </p:cNvPr>
            <p:cNvCxnSpPr/>
            <p:nvPr/>
          </p:nvCxnSpPr>
          <p:spPr>
            <a:xfrm>
              <a:off x="5805484" y="1238250"/>
              <a:ext cx="4857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4F55B2-4BFA-4C7D-AF83-60AE599B89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1259" y="1347732"/>
              <a:ext cx="0" cy="79057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82216D7-EC05-4A62-BEC9-9CF299A34407}"/>
                    </a:ext>
                  </a:extLst>
                </p:cNvPr>
                <p:cNvSpPr txBox="1"/>
                <p:nvPr/>
              </p:nvSpPr>
              <p:spPr>
                <a:xfrm>
                  <a:off x="6176130" y="877493"/>
                  <a:ext cx="2270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82216D7-EC05-4A62-BEC9-9CF299A344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6130" y="877493"/>
                  <a:ext cx="22705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6316" r="-7895" b="-1777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10AC568-206B-4E61-A5C3-09084DD27DFA}"/>
                    </a:ext>
                  </a:extLst>
                </p:cNvPr>
                <p:cNvSpPr txBox="1"/>
                <p:nvPr/>
              </p:nvSpPr>
              <p:spPr>
                <a:xfrm>
                  <a:off x="6353534" y="1540973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10AC568-206B-4E61-A5C3-09084DD27D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534" y="1540973"/>
                  <a:ext cx="27610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3043" r="-8696" b="-1777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53178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8E7B5-E62E-4FC1-9D13-BF73C0465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Passive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D02F0-C4B2-4F89-9586-B9E5B0DAB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Passive filters are made from passive elements – resistors, capacitors, and inductors.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9D00257-B068-464A-9337-4918A52A3F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852565"/>
              </p:ext>
            </p:extLst>
          </p:nvPr>
        </p:nvGraphicFramePr>
        <p:xfrm>
          <a:off x="1076326" y="2293747"/>
          <a:ext cx="3267091" cy="16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1487240" imgH="5695920" progId="Paint.Picture">
                  <p:embed/>
                </p:oleObj>
              </mc:Choice>
              <mc:Fallback>
                <p:oleObj name="Bitmap Image" r:id="rId2" imgW="11487240" imgH="569592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9D00257-B068-464A-9337-4918A52A3F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6326" y="2293747"/>
                        <a:ext cx="3267091" cy="16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3083CCE-8EEA-48FD-8315-9C2A4D0868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563185"/>
              </p:ext>
            </p:extLst>
          </p:nvPr>
        </p:nvGraphicFramePr>
        <p:xfrm>
          <a:off x="7353301" y="2293747"/>
          <a:ext cx="3199635" cy="16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11325240" imgH="5734080" progId="Paint.Picture">
                  <p:embed/>
                </p:oleObj>
              </mc:Choice>
              <mc:Fallback>
                <p:oleObj name="Bitmap Image" r:id="rId4" imgW="11325240" imgH="5734080" progId="Paint.Pictur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3083CCE-8EEA-48FD-8315-9C2A4D0868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53301" y="2293747"/>
                        <a:ext cx="3199635" cy="16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502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8E7B5-E62E-4FC1-9D13-BF73C0465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Active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D02F0-C4B2-4F89-9586-B9E5B0DAB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Active filter use active elements, e.g. op-amp.</a:t>
            </a:r>
          </a:p>
          <a:p>
            <a:pPr lvl="1"/>
            <a:r>
              <a:rPr lang="en-IN" dirty="0"/>
              <a:t>Avoid attenuation introduced by the filter in the passband.</a:t>
            </a:r>
          </a:p>
          <a:p>
            <a:pPr lvl="1"/>
            <a:r>
              <a:rPr lang="en-IN" dirty="0"/>
              <a:t>Provide interstage isolations.</a:t>
            </a:r>
          </a:p>
          <a:p>
            <a:pPr lvl="1"/>
            <a:r>
              <a:rPr lang="en-IN" dirty="0"/>
              <a:t>Can implement filters without inductors.</a:t>
            </a:r>
          </a:p>
        </p:txBody>
      </p:sp>
    </p:spTree>
    <p:extLst>
      <p:ext uri="{BB962C8B-B14F-4D97-AF65-F5344CB8AC3E}">
        <p14:creationId xmlns:p14="http://schemas.microsoft.com/office/powerpoint/2010/main" val="731570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018D-5568-45FF-BE3E-642B1E903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Active Lowpass Filter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620CF70-8162-496B-89CD-473DD2673626}"/>
              </a:ext>
            </a:extLst>
          </p:cNvPr>
          <p:cNvGrpSpPr/>
          <p:nvPr/>
        </p:nvGrpSpPr>
        <p:grpSpPr>
          <a:xfrm>
            <a:off x="160620" y="1008063"/>
            <a:ext cx="8088858" cy="3289669"/>
            <a:chOff x="2141820" y="1008063"/>
            <a:chExt cx="8088858" cy="328966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Object 4">
                  <a:extLst>
                    <a:ext uri="{FF2B5EF4-FFF2-40B4-BE49-F238E27FC236}">
                      <a16:creationId xmlns:a16="http://schemas.microsoft.com/office/drawing/2014/main" id="{E7751C67-879C-49B6-8929-8470FD9DED3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60544528"/>
                    </p:ext>
                  </p:extLst>
                </p:nvPr>
              </p:nvGraphicFramePr>
              <p:xfrm>
                <a:off x="2493169" y="1008063"/>
                <a:ext cx="7205662" cy="328966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Bitmap Image" r:id="rId2" imgW="11725200" imgH="5353200" progId="Paint.Picture">
                        <p:embed/>
                      </p:oleObj>
                    </mc:Choice>
                    <mc:Fallback>
                      <p:oleObj name="Bitmap Image" r:id="rId2" imgW="11725200" imgH="5353200" progId="Paint.Picture">
                        <p:embed/>
                        <p:pic>
                          <p:nvPicPr>
                            <p:cNvPr id="5" name="Object 4">
                              <a:extLst>
                                <a:ext uri="{FF2B5EF4-FFF2-40B4-BE49-F238E27FC236}">
                                  <a16:creationId xmlns:a16="http://schemas.microsoft.com/office/drawing/2014/main" id="{E7751C67-879C-49B6-8929-8470FD9DED34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493169" y="1008063"/>
                              <a:ext cx="7205662" cy="328966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5" name="Object 4">
                  <a:extLst>
                    <a:ext uri="{FF2B5EF4-FFF2-40B4-BE49-F238E27FC236}">
                      <a16:creationId xmlns:a16="http://schemas.microsoft.com/office/drawing/2014/main" id="{E7751C67-879C-49B6-8929-8470FD9DED3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60544528"/>
                    </p:ext>
                  </p:extLst>
                </p:nvPr>
              </p:nvGraphicFramePr>
              <p:xfrm>
                <a:off x="2493169" y="1008063"/>
                <a:ext cx="7205662" cy="328966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Bitmap Image" r:id="rId5" imgW="11725200" imgH="5353200" progId="Paint.Picture">
                        <p:embed/>
                      </p:oleObj>
                    </mc:Choice>
                    <mc:Fallback>
                      <p:oleObj name="Bitmap Image" r:id="rId5" imgW="11725200" imgH="5353200" progId="Paint.Picture">
                        <p:embed/>
                        <p:pic>
                          <p:nvPicPr>
                            <p:cNvPr id="5" name="Object 4">
                              <a:extLst>
                                <a:ext uri="{FF2B5EF4-FFF2-40B4-BE49-F238E27FC236}">
                                  <a16:creationId xmlns:a16="http://schemas.microsoft.com/office/drawing/2014/main" id="{E7751C67-879C-49B6-8929-8470FD9DED34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493169" y="1008063"/>
                              <a:ext cx="7205662" cy="328966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77A78F0-DB37-4F6D-AFDF-14D929322FCC}"/>
                    </a:ext>
                  </a:extLst>
                </p:cNvPr>
                <p:cNvSpPr txBox="1"/>
                <p:nvPr/>
              </p:nvSpPr>
              <p:spPr>
                <a:xfrm>
                  <a:off x="3795712" y="1771650"/>
                  <a:ext cx="46211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77A78F0-DB37-4F6D-AFDF-14D929322F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5712" y="1771650"/>
                  <a:ext cx="462113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B049FAE-A1E5-4780-96B1-F20A94A607D0}"/>
                    </a:ext>
                  </a:extLst>
                </p:cNvPr>
                <p:cNvSpPr txBox="1"/>
                <p:nvPr/>
              </p:nvSpPr>
              <p:spPr>
                <a:xfrm>
                  <a:off x="5572750" y="1771649"/>
                  <a:ext cx="47038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B049FAE-A1E5-4780-96B1-F20A94A607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50" y="1771649"/>
                  <a:ext cx="470385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B419F3C-4906-473F-A5D1-E95758BD104F}"/>
                    </a:ext>
                  </a:extLst>
                </p:cNvPr>
                <p:cNvSpPr txBox="1"/>
                <p:nvPr/>
              </p:nvSpPr>
              <p:spPr>
                <a:xfrm>
                  <a:off x="4350618" y="2895295"/>
                  <a:ext cx="44108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B419F3C-4906-473F-A5D1-E95758BD10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0618" y="2895295"/>
                  <a:ext cx="441083" cy="4308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A05A636-D90F-47F0-B592-F15B62025030}"/>
                    </a:ext>
                  </a:extLst>
                </p:cNvPr>
                <p:cNvSpPr txBox="1"/>
                <p:nvPr/>
              </p:nvSpPr>
              <p:spPr>
                <a:xfrm>
                  <a:off x="7217643" y="1352245"/>
                  <a:ext cx="44108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A05A636-D90F-47F0-B592-F15B620250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7643" y="1352245"/>
                  <a:ext cx="441082" cy="430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5F905A2-9EC8-40A5-BB1D-01CBEB3136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7375" y="2790825"/>
              <a:ext cx="0" cy="101917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F485E31-F386-463D-8375-D7F08A597A21}"/>
                </a:ext>
              </a:extLst>
            </p:cNvPr>
            <p:cNvCxnSpPr/>
            <p:nvPr/>
          </p:nvCxnSpPr>
          <p:spPr>
            <a:xfrm flipV="1">
              <a:off x="2705100" y="2472563"/>
              <a:ext cx="0" cy="127635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C46330E-70D2-413F-AA6B-7FA75A21FA72}"/>
                    </a:ext>
                  </a:extLst>
                </p:cNvPr>
                <p:cNvSpPr txBox="1"/>
                <p:nvPr/>
              </p:nvSpPr>
              <p:spPr>
                <a:xfrm>
                  <a:off x="9497336" y="2998113"/>
                  <a:ext cx="73334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C46330E-70D2-413F-AA6B-7FA75A21FA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7336" y="2998113"/>
                  <a:ext cx="733342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E1ABA56-AD0C-47ED-B86C-43F4F5DF614D}"/>
                    </a:ext>
                  </a:extLst>
                </p:cNvPr>
                <p:cNvSpPr txBox="1"/>
                <p:nvPr/>
              </p:nvSpPr>
              <p:spPr>
                <a:xfrm>
                  <a:off x="2141820" y="2790825"/>
                  <a:ext cx="55284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E1ABA56-AD0C-47ED-B86C-43F4F5DF61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1820" y="2790825"/>
                  <a:ext cx="552844" cy="43088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EC6E3D7-E242-4A54-BD8B-1192364A94B8}"/>
                  </a:ext>
                </a:extLst>
              </p:cNvPr>
              <p:cNvSpPr txBox="1"/>
              <p:nvPr/>
            </p:nvSpPr>
            <p:spPr>
              <a:xfrm>
                <a:off x="7214713" y="1265086"/>
                <a:ext cx="4661533" cy="756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EC6E3D7-E242-4A54-BD8B-1192364A9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713" y="1265086"/>
                <a:ext cx="4661533" cy="75693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AAB247B-F153-47BA-A490-74172C621E66}"/>
              </a:ext>
            </a:extLst>
          </p:cNvPr>
          <p:cNvGrpSpPr/>
          <p:nvPr/>
        </p:nvGrpSpPr>
        <p:grpSpPr>
          <a:xfrm>
            <a:off x="8624854" y="2207189"/>
            <a:ext cx="2951851" cy="1602811"/>
            <a:chOff x="8803988" y="2146102"/>
            <a:chExt cx="2951851" cy="16028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44F6D46-5EFA-43B5-94A6-312C89D58E99}"/>
                    </a:ext>
                  </a:extLst>
                </p:cNvPr>
                <p:cNvSpPr txBox="1"/>
                <p:nvPr/>
              </p:nvSpPr>
              <p:spPr>
                <a:xfrm>
                  <a:off x="8803988" y="2578175"/>
                  <a:ext cx="1118319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sz="24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sz="2400" b="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44F6D46-5EFA-43B5-94A6-312C89D58E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3988" y="2578175"/>
                  <a:ext cx="1118319" cy="738664"/>
                </a:xfrm>
                <a:prstGeom prst="rect">
                  <a:avLst/>
                </a:prstGeom>
                <a:blipFill>
                  <a:blip r:embed="rId14"/>
                  <a:stretch>
                    <a:fillRect l="-6557" r="-2186" b="-743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47F1B33-FCB6-4322-A99C-11D6242F8134}"/>
                    </a:ext>
                  </a:extLst>
                </p:cNvPr>
                <p:cNvSpPr txBox="1"/>
                <p:nvPr/>
              </p:nvSpPr>
              <p:spPr>
                <a:xfrm>
                  <a:off x="10163673" y="2146102"/>
                  <a:ext cx="1592166" cy="160281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IN" sz="24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IN" sz="2400" b="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47F1B33-FCB6-4322-A99C-11D6242F81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3673" y="2146102"/>
                  <a:ext cx="1592166" cy="160281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1643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1388-2C19-4867-A31D-8A5110E5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Determining the frequency response of a system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577D06-2C1D-4BC8-9622-121E7169D18E}"/>
              </a:ext>
            </a:extLst>
          </p:cNvPr>
          <p:cNvGrpSpPr/>
          <p:nvPr/>
        </p:nvGrpSpPr>
        <p:grpSpPr>
          <a:xfrm>
            <a:off x="709723" y="1143000"/>
            <a:ext cx="4262327" cy="1346200"/>
            <a:chOff x="709723" y="1143000"/>
            <a:chExt cx="4262327" cy="1346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71CAA6-FF0A-4ED8-B607-87CB29443115}"/>
                </a:ext>
              </a:extLst>
            </p:cNvPr>
            <p:cNvSpPr/>
            <p:nvPr/>
          </p:nvSpPr>
          <p:spPr>
            <a:xfrm>
              <a:off x="1701800" y="1143000"/>
              <a:ext cx="2273300" cy="1346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</a:rPr>
                <a:t>System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1DB59E5-49EC-4FF9-9624-112845C4ACE8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996950" y="1816100"/>
              <a:ext cx="7048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2268571-DD7D-4E5B-ACDA-B78FF632AD47}"/>
                </a:ext>
              </a:extLst>
            </p:cNvPr>
            <p:cNvCxnSpPr>
              <a:cxnSpLocks/>
            </p:cNvCxnSpPr>
            <p:nvPr/>
          </p:nvCxnSpPr>
          <p:spPr>
            <a:xfrm>
              <a:off x="3975100" y="1816100"/>
              <a:ext cx="838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4676EFD-BA62-449F-BB7A-E45CA04FD9FF}"/>
                    </a:ext>
                  </a:extLst>
                </p:cNvPr>
                <p:cNvSpPr txBox="1"/>
                <p:nvPr/>
              </p:nvSpPr>
              <p:spPr>
                <a:xfrm>
                  <a:off x="709723" y="1291035"/>
                  <a:ext cx="72981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4676EFD-BA62-449F-BB7A-E45CA04FD9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723" y="1291035"/>
                  <a:ext cx="729815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DE78095-ADA7-41DD-ABF8-757974BB542D}"/>
                    </a:ext>
                  </a:extLst>
                </p:cNvPr>
                <p:cNvSpPr txBox="1"/>
                <p:nvPr/>
              </p:nvSpPr>
              <p:spPr>
                <a:xfrm>
                  <a:off x="4237362" y="1291035"/>
                  <a:ext cx="73468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DE78095-ADA7-41DD-ABF8-757974BB54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7362" y="1291035"/>
                  <a:ext cx="734688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ABD64D51-D1A4-4883-BD37-AC0DE28F44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813684"/>
              </p:ext>
            </p:extLst>
          </p:nvPr>
        </p:nvGraphicFramePr>
        <p:xfrm>
          <a:off x="372738" y="2767984"/>
          <a:ext cx="5606978" cy="3669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12458880" imgH="8153280" progId="Paint.Picture">
                  <p:embed/>
                </p:oleObj>
              </mc:Choice>
              <mc:Fallback>
                <p:oleObj name="Bitmap Image" r:id="rId5" imgW="12458880" imgH="8153280" progId="Paint.Picture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ABD64D51-D1A4-4883-BD37-AC0DE28F44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2738" y="2767984"/>
                        <a:ext cx="5606978" cy="3669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5969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1388-2C19-4867-A31D-8A5110E5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Determining the frequency response of a system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577D06-2C1D-4BC8-9622-121E7169D18E}"/>
              </a:ext>
            </a:extLst>
          </p:cNvPr>
          <p:cNvGrpSpPr/>
          <p:nvPr/>
        </p:nvGrpSpPr>
        <p:grpSpPr>
          <a:xfrm>
            <a:off x="1833673" y="1144072"/>
            <a:ext cx="4262327" cy="1346200"/>
            <a:chOff x="709723" y="1143000"/>
            <a:chExt cx="4262327" cy="1346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71CAA6-FF0A-4ED8-B607-87CB29443115}"/>
                </a:ext>
              </a:extLst>
            </p:cNvPr>
            <p:cNvSpPr/>
            <p:nvPr/>
          </p:nvSpPr>
          <p:spPr>
            <a:xfrm>
              <a:off x="1701800" y="1143000"/>
              <a:ext cx="2273300" cy="1346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</a:rPr>
                <a:t>System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1DB59E5-49EC-4FF9-9624-112845C4ACE8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996950" y="1816100"/>
              <a:ext cx="7048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2268571-DD7D-4E5B-ACDA-B78FF632AD47}"/>
                </a:ext>
              </a:extLst>
            </p:cNvPr>
            <p:cNvCxnSpPr>
              <a:cxnSpLocks/>
            </p:cNvCxnSpPr>
            <p:nvPr/>
          </p:nvCxnSpPr>
          <p:spPr>
            <a:xfrm>
              <a:off x="3975100" y="1816100"/>
              <a:ext cx="838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4676EFD-BA62-449F-BB7A-E45CA04FD9FF}"/>
                    </a:ext>
                  </a:extLst>
                </p:cNvPr>
                <p:cNvSpPr txBox="1"/>
                <p:nvPr/>
              </p:nvSpPr>
              <p:spPr>
                <a:xfrm>
                  <a:off x="709723" y="1291035"/>
                  <a:ext cx="72981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4676EFD-BA62-449F-BB7A-E45CA04FD9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723" y="1291035"/>
                  <a:ext cx="729815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DE78095-ADA7-41DD-ABF8-757974BB542D}"/>
                    </a:ext>
                  </a:extLst>
                </p:cNvPr>
                <p:cNvSpPr txBox="1"/>
                <p:nvPr/>
              </p:nvSpPr>
              <p:spPr>
                <a:xfrm>
                  <a:off x="4237362" y="1291035"/>
                  <a:ext cx="73468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DE78095-ADA7-41DD-ABF8-757974BB54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7362" y="1291035"/>
                  <a:ext cx="734688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D73C52-356C-451E-99BD-2D2DEAFD930E}"/>
                  </a:ext>
                </a:extLst>
              </p:cNvPr>
              <p:cNvSpPr txBox="1"/>
              <p:nvPr/>
            </p:nvSpPr>
            <p:spPr>
              <a:xfrm>
                <a:off x="7525322" y="1361310"/>
                <a:ext cx="2452915" cy="911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D73C52-356C-451E-99BD-2D2DEAFD9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322" y="1361310"/>
                <a:ext cx="2452915" cy="911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67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E437-B4FD-4A36-B2B9-7C15275F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(linear) Electrical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EE7241-2FC1-4FCE-BBFA-8E46F0F892D9}"/>
                  </a:ext>
                </a:extLst>
              </p:cNvPr>
              <p:cNvSpPr txBox="1"/>
              <p:nvPr/>
            </p:nvSpPr>
            <p:spPr>
              <a:xfrm>
                <a:off x="6096000" y="1342724"/>
                <a:ext cx="2028312" cy="952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EE7241-2FC1-4FCE-BBFA-8E46F0F89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342724"/>
                <a:ext cx="2028312" cy="9525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EC549D9-3949-450E-961F-4C9C91010504}"/>
                  </a:ext>
                </a:extLst>
              </p:cNvPr>
              <p:cNvSpPr txBox="1"/>
              <p:nvPr/>
            </p:nvSpPr>
            <p:spPr>
              <a:xfrm>
                <a:off x="6096000" y="3034363"/>
                <a:ext cx="2597249" cy="955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  <m:d>
                            <m:d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EC549D9-3949-450E-961F-4C9C91010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34363"/>
                <a:ext cx="2597249" cy="9557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E969743-20C6-484F-95B2-332E46DBD79B}"/>
                  </a:ext>
                </a:extLst>
              </p:cNvPr>
              <p:cNvSpPr txBox="1"/>
              <p:nvPr/>
            </p:nvSpPr>
            <p:spPr>
              <a:xfrm>
                <a:off x="6096000" y="5094170"/>
                <a:ext cx="3677353" cy="1098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nary>
                        <m:nary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𝑑𝑙</m:t>
                          </m:r>
                        </m:e>
                      </m:nary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E969743-20C6-484F-95B2-332E46DBD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094170"/>
                <a:ext cx="3677353" cy="10981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775DBBC-674A-48E4-9AC2-AA7F526BD9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391786"/>
              </p:ext>
            </p:extLst>
          </p:nvPr>
        </p:nvGraphicFramePr>
        <p:xfrm>
          <a:off x="366713" y="1435768"/>
          <a:ext cx="1247775" cy="41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0" imgW="1247760" imgH="4152960" progId="Paint.Picture">
                  <p:embed/>
                </p:oleObj>
              </mc:Choice>
              <mc:Fallback>
                <p:oleObj name="Bitmap Image" r:id="rId10" imgW="1247760" imgH="4152960" progId="Paint.Pictur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7775DBBC-674A-48E4-9AC2-AA7F526BD9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6713" y="1435768"/>
                        <a:ext cx="1247775" cy="415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07EB77F-1D9F-45B4-ACA7-D95B6034E9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370825"/>
              </p:ext>
            </p:extLst>
          </p:nvPr>
        </p:nvGraphicFramePr>
        <p:xfrm>
          <a:off x="4848225" y="1085850"/>
          <a:ext cx="1021292" cy="551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2" imgW="1143000" imgH="6172200" progId="Paint.Picture">
                  <p:embed/>
                </p:oleObj>
              </mc:Choice>
              <mc:Fallback>
                <p:oleObj name="Bitmap Image" r:id="rId12" imgW="1143000" imgH="6172200" progId="Paint.Picture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407EB77F-1D9F-45B4-ACA7-D95B6034E9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48225" y="1085850"/>
                        <a:ext cx="1021292" cy="551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712464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E437-B4FD-4A36-B2B9-7C15275F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3378"/>
          </a:xfrm>
        </p:spPr>
        <p:txBody>
          <a:bodyPr>
            <a:noAutofit/>
          </a:bodyPr>
          <a:lstStyle/>
          <a:p>
            <a:r>
              <a:rPr lang="en-IN" sz="3600" dirty="0"/>
              <a:t>Linear Electrical Circuits – Frequency Domain Characteristics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EE7241-2FC1-4FCE-BBFA-8E46F0F892D9}"/>
                  </a:ext>
                </a:extLst>
              </p:cNvPr>
              <p:cNvSpPr txBox="1"/>
              <p:nvPr/>
            </p:nvSpPr>
            <p:spPr>
              <a:xfrm>
                <a:off x="1858297" y="1303395"/>
                <a:ext cx="2028312" cy="952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EE7241-2FC1-4FCE-BBFA-8E46F0F89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297" y="1303395"/>
                <a:ext cx="2028312" cy="952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EC549D9-3949-450E-961F-4C9C91010504}"/>
                  </a:ext>
                </a:extLst>
              </p:cNvPr>
              <p:cNvSpPr txBox="1"/>
              <p:nvPr/>
            </p:nvSpPr>
            <p:spPr>
              <a:xfrm>
                <a:off x="1858297" y="2995034"/>
                <a:ext cx="2597249" cy="955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  <m:d>
                            <m:d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EC549D9-3949-450E-961F-4C9C91010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297" y="2995034"/>
                <a:ext cx="2597249" cy="9557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E969743-20C6-484F-95B2-332E46DBD79B}"/>
                  </a:ext>
                </a:extLst>
              </p:cNvPr>
              <p:cNvSpPr txBox="1"/>
              <p:nvPr/>
            </p:nvSpPr>
            <p:spPr>
              <a:xfrm>
                <a:off x="1858297" y="5054841"/>
                <a:ext cx="3677353" cy="1098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nary>
                        <m:nary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𝑑𝑙</m:t>
                          </m:r>
                        </m:e>
                      </m:nary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E969743-20C6-484F-95B2-332E46DBD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297" y="5054841"/>
                <a:ext cx="3677353" cy="10981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1073DE-8E8C-4E76-94C5-E594EFC07A7D}"/>
                  </a:ext>
                </a:extLst>
              </p:cNvPr>
              <p:cNvSpPr txBox="1"/>
              <p:nvPr/>
            </p:nvSpPr>
            <p:spPr>
              <a:xfrm>
                <a:off x="5869859" y="1306820"/>
                <a:ext cx="2359172" cy="952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1073DE-8E8C-4E76-94C5-E594EFC07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859" y="1306820"/>
                <a:ext cx="2359172" cy="9525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9FDC68-0233-480C-A6BB-67D8EE2BCBEF}"/>
                  </a:ext>
                </a:extLst>
              </p:cNvPr>
              <p:cNvSpPr txBox="1"/>
              <p:nvPr/>
            </p:nvSpPr>
            <p:spPr>
              <a:xfrm>
                <a:off x="5869859" y="3226667"/>
                <a:ext cx="33658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IN" sz="32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9FDC68-0233-480C-A6BB-67D8EE2BC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859" y="3226667"/>
                <a:ext cx="3365858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0FBFBD-4DF8-46BD-A878-E8793871438B}"/>
                  </a:ext>
                </a:extLst>
              </p:cNvPr>
              <p:cNvSpPr txBox="1"/>
              <p:nvPr/>
            </p:nvSpPr>
            <p:spPr>
              <a:xfrm>
                <a:off x="5869859" y="5054841"/>
                <a:ext cx="3099631" cy="1011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0FBFBD-4DF8-46BD-A878-E87938714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859" y="5054841"/>
                <a:ext cx="3099631" cy="10114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B5930EDD-7002-407A-B2FD-2A1AC2BD2B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351533"/>
              </p:ext>
            </p:extLst>
          </p:nvPr>
        </p:nvGraphicFramePr>
        <p:xfrm>
          <a:off x="356026" y="961622"/>
          <a:ext cx="1021292" cy="551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1" imgW="1143000" imgH="6172200" progId="Paint.Picture">
                  <p:embed/>
                </p:oleObj>
              </mc:Choice>
              <mc:Fallback>
                <p:oleObj name="Bitmap Image" r:id="rId11" imgW="1143000" imgH="6172200" progId="Paint.Picture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B5930EDD-7002-407A-B2FD-2A1AC2BD2B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6026" y="961622"/>
                        <a:ext cx="1021292" cy="551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48717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0FF9-A456-43FF-B983-77BCAE50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Behaviour of some simple linear circuits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6583F03-BAC2-4B18-867E-F37F8CE4DB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660914"/>
              </p:ext>
            </p:extLst>
          </p:nvPr>
        </p:nvGraphicFramePr>
        <p:xfrm>
          <a:off x="207964" y="1020617"/>
          <a:ext cx="2220912" cy="1739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791560" imgH="6886440" progId="Paint.Picture">
                  <p:embed/>
                </p:oleObj>
              </mc:Choice>
              <mc:Fallback>
                <p:oleObj name="Bitmap Image" r:id="rId2" imgW="8791560" imgH="688644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6583F03-BAC2-4B18-867E-F37F8CE4DB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7964" y="1020617"/>
                        <a:ext cx="2220912" cy="1739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2BD19FB-1D46-4CD4-AF7F-C1C33D7A47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273982"/>
              </p:ext>
            </p:extLst>
          </p:nvPr>
        </p:nvGraphicFramePr>
        <p:xfrm>
          <a:off x="4622786" y="988719"/>
          <a:ext cx="2243168" cy="1803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8553600" imgH="6877080" progId="Paint.Picture">
                  <p:embed/>
                </p:oleObj>
              </mc:Choice>
              <mc:Fallback>
                <p:oleObj name="Bitmap Image" r:id="rId4" imgW="8553600" imgH="6877080" progId="Paint.Picture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12BD19FB-1D46-4CD4-AF7F-C1C33D7A47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22786" y="988719"/>
                        <a:ext cx="2243168" cy="18035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0E2FAE44-621D-44B2-9C14-E6EE294CC8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068071"/>
              </p:ext>
            </p:extLst>
          </p:nvPr>
        </p:nvGraphicFramePr>
        <p:xfrm>
          <a:off x="9351963" y="988719"/>
          <a:ext cx="2087283" cy="1803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8543880" imgH="7381800" progId="Paint.Picture">
                  <p:embed/>
                </p:oleObj>
              </mc:Choice>
              <mc:Fallback>
                <p:oleObj name="Bitmap Image" r:id="rId6" imgW="8543880" imgH="7381800" progId="Paint.Picture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0E2FAE44-621D-44B2-9C14-E6EE294CC8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351963" y="988719"/>
                        <a:ext cx="2087283" cy="18035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414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0FF9-A456-43FF-B983-77BCAE50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Equivalent circuit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22FEF3C-8EDA-4F7F-8931-5D865DF27F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664197"/>
              </p:ext>
            </p:extLst>
          </p:nvPr>
        </p:nvGraphicFramePr>
        <p:xfrm>
          <a:off x="92869" y="833379"/>
          <a:ext cx="4729162" cy="2343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1839680" imgH="5867280" progId="Paint.Picture">
                  <p:embed/>
                </p:oleObj>
              </mc:Choice>
              <mc:Fallback>
                <p:oleObj name="Bitmap Image" r:id="rId2" imgW="11839680" imgH="5867280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22FEF3C-8EDA-4F7F-8931-5D865DF27F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869" y="833379"/>
                        <a:ext cx="4729162" cy="2343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3861B20-F614-4391-901C-AE2FF6AAE2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316056"/>
              </p:ext>
            </p:extLst>
          </p:nvPr>
        </p:nvGraphicFramePr>
        <p:xfrm>
          <a:off x="6462713" y="1027113"/>
          <a:ext cx="1976437" cy="1798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4753080" imgH="4324320" progId="Paint.Picture">
                  <p:embed/>
                </p:oleObj>
              </mc:Choice>
              <mc:Fallback>
                <p:oleObj name="Bitmap Image" r:id="rId4" imgW="4753080" imgH="4324320" progId="Paint.Pictur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3861B20-F614-4391-901C-AE2FF6AAE2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62713" y="1027113"/>
                        <a:ext cx="1976437" cy="1798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EFDF30-5187-4866-9496-4D8E1737A8DD}"/>
              </a:ext>
            </a:extLst>
          </p:cNvPr>
          <p:cNvCxnSpPr/>
          <p:nvPr/>
        </p:nvCxnSpPr>
        <p:spPr>
          <a:xfrm>
            <a:off x="5181600" y="1926213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7BC1B62-8BDE-4828-BD16-ED08DBFB05F7}"/>
              </a:ext>
            </a:extLst>
          </p:cNvPr>
          <p:cNvSpPr txBox="1"/>
          <p:nvPr/>
        </p:nvSpPr>
        <p:spPr>
          <a:xfrm>
            <a:off x="6479381" y="2804895"/>
            <a:ext cx="194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Thevenin Equivalent Circuit</a:t>
            </a:r>
          </a:p>
        </p:txBody>
      </p:sp>
    </p:spTree>
    <p:extLst>
      <p:ext uri="{BB962C8B-B14F-4D97-AF65-F5344CB8AC3E}">
        <p14:creationId xmlns:p14="http://schemas.microsoft.com/office/powerpoint/2010/main" val="403438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0BAC-31B8-446F-B394-D3C24298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Analog processing of sensor output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FB4795F-665E-457C-AE03-C1FD2C29C4CA}"/>
              </a:ext>
            </a:extLst>
          </p:cNvPr>
          <p:cNvGrpSpPr/>
          <p:nvPr/>
        </p:nvGrpSpPr>
        <p:grpSpPr>
          <a:xfrm>
            <a:off x="563531" y="1668375"/>
            <a:ext cx="4772025" cy="2143068"/>
            <a:chOff x="3767137" y="447676"/>
            <a:chExt cx="4772025" cy="214306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42C0F2E-11EB-4E90-9A2E-801C231B9340}"/>
                </a:ext>
              </a:extLst>
            </p:cNvPr>
            <p:cNvGrpSpPr/>
            <p:nvPr/>
          </p:nvGrpSpPr>
          <p:grpSpPr>
            <a:xfrm>
              <a:off x="3767137" y="1119134"/>
              <a:ext cx="4772025" cy="1219196"/>
              <a:chOff x="4014787" y="1100084"/>
              <a:chExt cx="4772025" cy="121919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42CA429-2F53-461C-9297-07CB6C3B0D18}"/>
                  </a:ext>
                </a:extLst>
              </p:cNvPr>
              <p:cNvSpPr/>
              <p:nvPr/>
            </p:nvSpPr>
            <p:spPr>
              <a:xfrm>
                <a:off x="4014787" y="1100084"/>
                <a:ext cx="1685925" cy="1219196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/>
                  <a:t>Sensor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698552D-4AB1-4796-82B0-E8B2FD529A1E}"/>
                  </a:ext>
                </a:extLst>
              </p:cNvPr>
              <p:cNvSpPr/>
              <p:nvPr/>
            </p:nvSpPr>
            <p:spPr>
              <a:xfrm>
                <a:off x="7005637" y="1100084"/>
                <a:ext cx="1781175" cy="1219196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/>
                  <a:t>Analog Processing System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691BDEEE-5EED-4480-887C-7425ECC790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0712" y="1328682"/>
                <a:ext cx="13049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FFDBFF06-45D5-409E-98A9-C3CF2D034B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0712" y="2119257"/>
                <a:ext cx="13049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C49101F-55B3-4532-AE62-F55CD228ECA0}"/>
                </a:ext>
              </a:extLst>
            </p:cNvPr>
            <p:cNvCxnSpPr/>
            <p:nvPr/>
          </p:nvCxnSpPr>
          <p:spPr>
            <a:xfrm>
              <a:off x="6048373" y="866719"/>
              <a:ext cx="0" cy="172402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861E20-1596-411B-B82C-79DBD926241A}"/>
                </a:ext>
              </a:extLst>
            </p:cNvPr>
            <p:cNvSpPr txBox="1"/>
            <p:nvPr/>
          </p:nvSpPr>
          <p:spPr>
            <a:xfrm>
              <a:off x="5442704" y="447676"/>
              <a:ext cx="11737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Interface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4159205-42DF-4AAE-87E8-81BB6DFBB901}"/>
                </a:ext>
              </a:extLst>
            </p:cNvPr>
            <p:cNvCxnSpPr/>
            <p:nvPr/>
          </p:nvCxnSpPr>
          <p:spPr>
            <a:xfrm>
              <a:off x="5805484" y="1238250"/>
              <a:ext cx="4857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9EED271-CF33-4483-8B2E-26B2B5A066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1259" y="1347732"/>
              <a:ext cx="0" cy="79057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DFEEB50-0053-4988-A3C1-84767E1B0640}"/>
                    </a:ext>
                  </a:extLst>
                </p:cNvPr>
                <p:cNvSpPr txBox="1"/>
                <p:nvPr/>
              </p:nvSpPr>
              <p:spPr>
                <a:xfrm>
                  <a:off x="6176130" y="877493"/>
                  <a:ext cx="2270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DFEEB50-0053-4988-A3C1-84767E1B06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6130" y="877493"/>
                  <a:ext cx="22705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7027" r="-8108" b="-1739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AFC2B98-2339-44BF-B89A-09D59071AB1C}"/>
                    </a:ext>
                  </a:extLst>
                </p:cNvPr>
                <p:cNvSpPr txBox="1"/>
                <p:nvPr/>
              </p:nvSpPr>
              <p:spPr>
                <a:xfrm>
                  <a:off x="6353534" y="1540973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AFC2B98-2339-44BF-B89A-09D59071AB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534" y="1540973"/>
                  <a:ext cx="27610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3333" r="-8889" b="-2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B68348A-7749-4FCF-8082-9A462776330C}"/>
              </a:ext>
            </a:extLst>
          </p:cNvPr>
          <p:cNvGrpSpPr/>
          <p:nvPr/>
        </p:nvGrpSpPr>
        <p:grpSpPr>
          <a:xfrm>
            <a:off x="5802283" y="1410725"/>
            <a:ext cx="2610270" cy="2909670"/>
            <a:chOff x="426309" y="3166178"/>
            <a:chExt cx="2610270" cy="290967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5DA44A9-D990-4C99-A528-74DAC20DDA89}"/>
                </a:ext>
              </a:extLst>
            </p:cNvPr>
            <p:cNvGrpSpPr/>
            <p:nvPr/>
          </p:nvGrpSpPr>
          <p:grpSpPr>
            <a:xfrm>
              <a:off x="527278" y="3166178"/>
              <a:ext cx="2274982" cy="2133967"/>
              <a:chOff x="986554" y="3119013"/>
              <a:chExt cx="2274982" cy="2133967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E4B94AA-02A5-4200-A14B-EFA687E8A61B}"/>
                  </a:ext>
                </a:extLst>
              </p:cNvPr>
              <p:cNvSpPr txBox="1"/>
              <p:nvPr/>
            </p:nvSpPr>
            <p:spPr>
              <a:xfrm>
                <a:off x="986554" y="3119013"/>
                <a:ext cx="2274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Sensor Equivalent Circuit</a:t>
                </a:r>
              </a:p>
            </p:txBody>
          </p:sp>
          <p:graphicFrame>
            <p:nvGraphicFramePr>
              <p:cNvPr id="32" name="Object 31">
                <a:extLst>
                  <a:ext uri="{FF2B5EF4-FFF2-40B4-BE49-F238E27FC236}">
                    <a16:creationId xmlns:a16="http://schemas.microsoft.com/office/drawing/2014/main" id="{408E45FF-D4B1-41A7-8966-DC5AAFDCE63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97536" y="3544073"/>
              <a:ext cx="1764000" cy="16308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5" imgW="4038480" imgH="3733920" progId="Paint.Picture">
                      <p:embed/>
                    </p:oleObj>
                  </mc:Choice>
                  <mc:Fallback>
                    <p:oleObj name="Bitmap Image" r:id="rId5" imgW="4038480" imgH="3733920" progId="Paint.Picture">
                      <p:embed/>
                      <p:pic>
                        <p:nvPicPr>
                          <p:cNvPr id="32" name="Object 31">
                            <a:extLst>
                              <a:ext uri="{FF2B5EF4-FFF2-40B4-BE49-F238E27FC236}">
                                <a16:creationId xmlns:a16="http://schemas.microsoft.com/office/drawing/2014/main" id="{408E45FF-D4B1-41A7-8966-DC5AAFDCE63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497536" y="3544073"/>
                            <a:ext cx="1764000" cy="163086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2214C8B-26AC-4E7B-975C-8EE82D4E0BB7}"/>
                  </a:ext>
                </a:extLst>
              </p:cNvPr>
              <p:cNvSpPr/>
              <p:nvPr/>
            </p:nvSpPr>
            <p:spPr>
              <a:xfrm>
                <a:off x="1376362" y="3524250"/>
                <a:ext cx="1452563" cy="172873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sz="2400" dirty="0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39E141B-E0D2-4307-9B90-B38D19B1ECA9}"/>
                </a:ext>
              </a:extLst>
            </p:cNvPr>
            <p:cNvSpPr txBox="1"/>
            <p:nvPr/>
          </p:nvSpPr>
          <p:spPr>
            <a:xfrm>
              <a:off x="426309" y="5429517"/>
              <a:ext cx="26102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Sensor as seen by the analog processing system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2F87A4B-45FC-42CE-A38C-E084B74A4D92}"/>
              </a:ext>
            </a:extLst>
          </p:cNvPr>
          <p:cNvGrpSpPr/>
          <p:nvPr/>
        </p:nvGrpSpPr>
        <p:grpSpPr>
          <a:xfrm>
            <a:off x="9337975" y="1815646"/>
            <a:ext cx="2432420" cy="2482383"/>
            <a:chOff x="9296057" y="3575399"/>
            <a:chExt cx="2432420" cy="248238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A6B4328-9CF5-4467-8A34-F54092E8BABD}"/>
                </a:ext>
              </a:extLst>
            </p:cNvPr>
            <p:cNvGrpSpPr/>
            <p:nvPr/>
          </p:nvGrpSpPr>
          <p:grpSpPr>
            <a:xfrm>
              <a:off x="9387537" y="3575399"/>
              <a:ext cx="1635390" cy="1728730"/>
              <a:chOff x="4001150" y="3524250"/>
              <a:chExt cx="1635390" cy="1728730"/>
            </a:xfrm>
          </p:grpSpPr>
          <p:graphicFrame>
            <p:nvGraphicFramePr>
              <p:cNvPr id="40" name="Object 39">
                <a:extLst>
                  <a:ext uri="{FF2B5EF4-FFF2-40B4-BE49-F238E27FC236}">
                    <a16:creationId xmlns:a16="http://schemas.microsoft.com/office/drawing/2014/main" id="{F10AEB5D-2CBD-4512-A3D6-139AFBF2362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01150" y="3724272"/>
              <a:ext cx="1217897" cy="14506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7" imgW="2790720" imgH="3324240" progId="Paint.Picture">
                      <p:embed/>
                    </p:oleObj>
                  </mc:Choice>
                  <mc:Fallback>
                    <p:oleObj name="Bitmap Image" r:id="rId7" imgW="2790720" imgH="3324240" progId="Paint.Picture">
                      <p:embed/>
                      <p:pic>
                        <p:nvPicPr>
                          <p:cNvPr id="40" name="Object 39">
                            <a:extLst>
                              <a:ext uri="{FF2B5EF4-FFF2-40B4-BE49-F238E27FC236}">
                                <a16:creationId xmlns:a16="http://schemas.microsoft.com/office/drawing/2014/main" id="{F10AEB5D-2CBD-4512-A3D6-139AFBF2362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001150" y="3724272"/>
                            <a:ext cx="1217897" cy="145066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CD99A60-A784-4B36-9514-3CF229D49855}"/>
                  </a:ext>
                </a:extLst>
              </p:cNvPr>
              <p:cNvSpPr/>
              <p:nvPr/>
            </p:nvSpPr>
            <p:spPr>
              <a:xfrm>
                <a:off x="4462821" y="3524250"/>
                <a:ext cx="1173719" cy="172873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sz="2400" dirty="0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CE1B4CA-D9DB-421B-9036-46245C35B15D}"/>
                </a:ext>
              </a:extLst>
            </p:cNvPr>
            <p:cNvSpPr txBox="1"/>
            <p:nvPr/>
          </p:nvSpPr>
          <p:spPr>
            <a:xfrm>
              <a:off x="9296057" y="5411451"/>
              <a:ext cx="24324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Analog processing circuit seen by the sensor</a:t>
              </a:r>
            </a:p>
          </p:txBody>
        </p:sp>
      </p:grp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52D2497-16AA-46BF-ACE0-79DD90A9FFCA}"/>
              </a:ext>
            </a:extLst>
          </p:cNvPr>
          <p:cNvCxnSpPr>
            <a:cxnSpLocks/>
            <a:stCxn id="52" idx="1"/>
            <a:endCxn id="40" idx="1"/>
          </p:cNvCxnSpPr>
          <p:nvPr/>
        </p:nvCxnSpPr>
        <p:spPr>
          <a:xfrm rot="10800000" flipH="1">
            <a:off x="9337975" y="2741002"/>
            <a:ext cx="91480" cy="1233862"/>
          </a:xfrm>
          <a:prstGeom prst="bentConnector3">
            <a:avLst>
              <a:gd name="adj1" fmla="val -24989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553647AF-C05B-4BA8-80B8-8815AA2DD1FA}"/>
              </a:ext>
            </a:extLst>
          </p:cNvPr>
          <p:cNvCxnSpPr>
            <a:cxnSpLocks/>
            <a:stCxn id="47" idx="3"/>
            <a:endCxn id="32" idx="3"/>
          </p:cNvCxnSpPr>
          <p:nvPr/>
        </p:nvCxnSpPr>
        <p:spPr>
          <a:xfrm flipH="1" flipV="1">
            <a:off x="8178234" y="2651219"/>
            <a:ext cx="234319" cy="1346011"/>
          </a:xfrm>
          <a:prstGeom prst="bentConnector3">
            <a:avLst>
              <a:gd name="adj1" fmla="val -9755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06FE128-6778-4A5F-A29C-C36AB5F1A8B3}"/>
              </a:ext>
            </a:extLst>
          </p:cNvPr>
          <p:cNvSpPr txBox="1"/>
          <p:nvPr/>
        </p:nvSpPr>
        <p:spPr>
          <a:xfrm>
            <a:off x="6185380" y="4405351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 Impedance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3AE406-7CC2-40E5-94EA-0AAFCF811995}"/>
              </a:ext>
            </a:extLst>
          </p:cNvPr>
          <p:cNvSpPr txBox="1"/>
          <p:nvPr/>
        </p:nvSpPr>
        <p:spPr>
          <a:xfrm>
            <a:off x="9693155" y="44053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Input Impedance</a:t>
            </a:r>
          </a:p>
        </p:txBody>
      </p:sp>
    </p:spTree>
    <p:extLst>
      <p:ext uri="{BB962C8B-B14F-4D97-AF65-F5344CB8AC3E}">
        <p14:creationId xmlns:p14="http://schemas.microsoft.com/office/powerpoint/2010/main" val="3109966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0BAC-31B8-446F-B394-D3C24298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Analog processing of sensor output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FB4795F-665E-457C-AE03-C1FD2C29C4CA}"/>
              </a:ext>
            </a:extLst>
          </p:cNvPr>
          <p:cNvGrpSpPr/>
          <p:nvPr/>
        </p:nvGrpSpPr>
        <p:grpSpPr>
          <a:xfrm>
            <a:off x="365766" y="885540"/>
            <a:ext cx="4772025" cy="2143068"/>
            <a:chOff x="3767137" y="447676"/>
            <a:chExt cx="4772025" cy="214306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42C0F2E-11EB-4E90-9A2E-801C231B9340}"/>
                </a:ext>
              </a:extLst>
            </p:cNvPr>
            <p:cNvGrpSpPr/>
            <p:nvPr/>
          </p:nvGrpSpPr>
          <p:grpSpPr>
            <a:xfrm>
              <a:off x="3767137" y="1119134"/>
              <a:ext cx="4772025" cy="1219196"/>
              <a:chOff x="4014787" y="1100084"/>
              <a:chExt cx="4772025" cy="121919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42CA429-2F53-461C-9297-07CB6C3B0D18}"/>
                  </a:ext>
                </a:extLst>
              </p:cNvPr>
              <p:cNvSpPr/>
              <p:nvPr/>
            </p:nvSpPr>
            <p:spPr>
              <a:xfrm>
                <a:off x="4014787" y="1100084"/>
                <a:ext cx="1685925" cy="1219196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/>
                  <a:t>Sensor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698552D-4AB1-4796-82B0-E8B2FD529A1E}"/>
                  </a:ext>
                </a:extLst>
              </p:cNvPr>
              <p:cNvSpPr/>
              <p:nvPr/>
            </p:nvSpPr>
            <p:spPr>
              <a:xfrm>
                <a:off x="7005637" y="1100084"/>
                <a:ext cx="1781175" cy="1219196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/>
                  <a:t>Analog Processing System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691BDEEE-5EED-4480-887C-7425ECC790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0712" y="1328682"/>
                <a:ext cx="13049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FFDBFF06-45D5-409E-98A9-C3CF2D034B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0712" y="2119257"/>
                <a:ext cx="13049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C49101F-55B3-4532-AE62-F55CD228ECA0}"/>
                </a:ext>
              </a:extLst>
            </p:cNvPr>
            <p:cNvCxnSpPr/>
            <p:nvPr/>
          </p:nvCxnSpPr>
          <p:spPr>
            <a:xfrm>
              <a:off x="6048373" y="866719"/>
              <a:ext cx="0" cy="172402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861E20-1596-411B-B82C-79DBD926241A}"/>
                </a:ext>
              </a:extLst>
            </p:cNvPr>
            <p:cNvSpPr txBox="1"/>
            <p:nvPr/>
          </p:nvSpPr>
          <p:spPr>
            <a:xfrm>
              <a:off x="5442704" y="447676"/>
              <a:ext cx="11737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Interface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4159205-42DF-4AAE-87E8-81BB6DFBB901}"/>
                </a:ext>
              </a:extLst>
            </p:cNvPr>
            <p:cNvCxnSpPr/>
            <p:nvPr/>
          </p:nvCxnSpPr>
          <p:spPr>
            <a:xfrm>
              <a:off x="5805484" y="1238250"/>
              <a:ext cx="4857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9EED271-CF33-4483-8B2E-26B2B5A066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1259" y="1347732"/>
              <a:ext cx="0" cy="79057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DFEEB50-0053-4988-A3C1-84767E1B0640}"/>
                    </a:ext>
                  </a:extLst>
                </p:cNvPr>
                <p:cNvSpPr txBox="1"/>
                <p:nvPr/>
              </p:nvSpPr>
              <p:spPr>
                <a:xfrm>
                  <a:off x="6176130" y="877493"/>
                  <a:ext cx="2270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DFEEB50-0053-4988-A3C1-84767E1B06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6130" y="877493"/>
                  <a:ext cx="22705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7027" r="-10811" b="-1777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AFC2B98-2339-44BF-B89A-09D59071AB1C}"/>
                    </a:ext>
                  </a:extLst>
                </p:cNvPr>
                <p:cNvSpPr txBox="1"/>
                <p:nvPr/>
              </p:nvSpPr>
              <p:spPr>
                <a:xfrm>
                  <a:off x="6353534" y="1540973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AFC2B98-2339-44BF-B89A-09D59071AB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534" y="1540973"/>
                  <a:ext cx="27610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3043" r="-8696" b="-1777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7796B46-A9E5-4032-A085-7A2482D40724}"/>
              </a:ext>
            </a:extLst>
          </p:cNvPr>
          <p:cNvGrpSpPr/>
          <p:nvPr/>
        </p:nvGrpSpPr>
        <p:grpSpPr>
          <a:xfrm>
            <a:off x="371179" y="3566768"/>
            <a:ext cx="4530381" cy="2917162"/>
            <a:chOff x="6515384" y="1081959"/>
            <a:chExt cx="4530381" cy="291716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3" name="Object 72">
                  <a:extLst>
                    <a:ext uri="{FF2B5EF4-FFF2-40B4-BE49-F238E27FC236}">
                      <a16:creationId xmlns:a16="http://schemas.microsoft.com/office/drawing/2014/main" id="{9BE938F4-BED4-481D-912E-9A4E0E3AC3E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76422608"/>
                    </p:ext>
                  </p:extLst>
                </p:nvPr>
              </p:nvGraphicFramePr>
              <p:xfrm>
                <a:off x="6693320" y="1252882"/>
                <a:ext cx="4206595" cy="192829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Bitmap Image" r:id="rId5" imgW="12220560" imgH="5600880" progId="Paint.Picture">
                        <p:embed/>
                      </p:oleObj>
                    </mc:Choice>
                    <mc:Fallback>
                      <p:oleObj name="Bitmap Image" r:id="rId5" imgW="12220560" imgH="5600880" progId="Paint.Picture">
                        <p:embed/>
                        <p:pic>
                          <p:nvPicPr>
                            <p:cNvPr id="73" name="Object 72">
                              <a:extLst>
                                <a:ext uri="{FF2B5EF4-FFF2-40B4-BE49-F238E27FC236}">
                                  <a16:creationId xmlns:a16="http://schemas.microsoft.com/office/drawing/2014/main" id="{9BE938F4-BED4-481D-912E-9A4E0E3AC3E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693320" y="1252882"/>
                              <a:ext cx="4206595" cy="192829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73" name="Object 72">
                  <a:extLst>
                    <a:ext uri="{FF2B5EF4-FFF2-40B4-BE49-F238E27FC236}">
                      <a16:creationId xmlns:a16="http://schemas.microsoft.com/office/drawing/2014/main" id="{9BE938F4-BED4-481D-912E-9A4E0E3AC3E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76422608"/>
                    </p:ext>
                  </p:extLst>
                </p:nvPr>
              </p:nvGraphicFramePr>
              <p:xfrm>
                <a:off x="6693320" y="1252882"/>
                <a:ext cx="4206595" cy="192829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Bitmap Image" r:id="rId7" imgW="12220560" imgH="5600880" progId="Paint.Picture">
                        <p:embed/>
                      </p:oleObj>
                    </mc:Choice>
                    <mc:Fallback>
                      <p:oleObj name="Bitmap Image" r:id="rId7" imgW="12220560" imgH="5600880" progId="Paint.Picture">
                        <p:embed/>
                        <p:pic>
                          <p:nvPicPr>
                            <p:cNvPr id="73" name="Object 72">
                              <a:extLst>
                                <a:ext uri="{FF2B5EF4-FFF2-40B4-BE49-F238E27FC236}">
                                  <a16:creationId xmlns:a16="http://schemas.microsoft.com/office/drawing/2014/main" id="{9BE938F4-BED4-481D-912E-9A4E0E3AC3E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693320" y="1252882"/>
                              <a:ext cx="4206595" cy="192829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0663131-8904-4A14-8F6F-95D45641431F}"/>
                </a:ext>
              </a:extLst>
            </p:cNvPr>
            <p:cNvSpPr/>
            <p:nvPr/>
          </p:nvSpPr>
          <p:spPr>
            <a:xfrm>
              <a:off x="6515384" y="1196195"/>
              <a:ext cx="1805934" cy="21565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83EBA2C-129C-425A-9036-3F303232C211}"/>
                </a:ext>
              </a:extLst>
            </p:cNvPr>
            <p:cNvSpPr/>
            <p:nvPr/>
          </p:nvSpPr>
          <p:spPr>
            <a:xfrm>
              <a:off x="9239831" y="1196195"/>
              <a:ext cx="1805934" cy="21565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42BFC1E-F2FB-48C4-BAFE-95A2CCF8FC90}"/>
                </a:ext>
              </a:extLst>
            </p:cNvPr>
            <p:cNvSpPr txBox="1"/>
            <p:nvPr/>
          </p:nvSpPr>
          <p:spPr>
            <a:xfrm>
              <a:off x="9239837" y="3352790"/>
              <a:ext cx="18059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Analog Processing System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9034DC5-5F79-4589-8F64-1FFBF9141EDC}"/>
                </a:ext>
              </a:extLst>
            </p:cNvPr>
            <p:cNvSpPr txBox="1"/>
            <p:nvPr/>
          </p:nvSpPr>
          <p:spPr>
            <a:xfrm>
              <a:off x="6977472" y="3533765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Sensor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C59C853A-9D39-44BC-BBDD-ED0F3F62550F}"/>
                </a:ext>
              </a:extLst>
            </p:cNvPr>
            <p:cNvCxnSpPr/>
            <p:nvPr/>
          </p:nvCxnSpPr>
          <p:spPr>
            <a:xfrm>
              <a:off x="8465326" y="1465034"/>
              <a:ext cx="4857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A270ACA-6D61-4729-9CCC-A0008FF23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1101" y="1574517"/>
              <a:ext cx="0" cy="150205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2D1E4CC-0C38-4724-9E4B-D1F84DC9D7B8}"/>
                    </a:ext>
                  </a:extLst>
                </p:cNvPr>
                <p:cNvSpPr txBox="1"/>
                <p:nvPr/>
              </p:nvSpPr>
              <p:spPr>
                <a:xfrm>
                  <a:off x="8649017" y="1081959"/>
                  <a:ext cx="2270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2D1E4CC-0C38-4724-9E4B-D1F84DC9D7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9017" y="1081959"/>
                  <a:ext cx="22705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7027" r="-8108" b="-1739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FE3D066-0914-489D-A20F-C0BCE81E637C}"/>
                    </a:ext>
                  </a:extLst>
                </p:cNvPr>
                <p:cNvSpPr txBox="1"/>
                <p:nvPr/>
              </p:nvSpPr>
              <p:spPr>
                <a:xfrm>
                  <a:off x="8649017" y="2068899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FE3D066-0914-489D-A20F-C0BCE81E63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9017" y="2068899"/>
                  <a:ext cx="276101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3333" r="-8889" b="-1777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0C37670E-4022-4316-9B32-05220B1AD656}"/>
              </a:ext>
            </a:extLst>
          </p:cNvPr>
          <p:cNvSpPr txBox="1"/>
          <p:nvPr/>
        </p:nvSpPr>
        <p:spPr>
          <a:xfrm>
            <a:off x="5856490" y="1147840"/>
            <a:ext cx="5706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Loading </a:t>
            </a:r>
            <a:r>
              <a:rPr lang="en-IN" sz="2400" dirty="0"/>
              <a:t>occurs because of the finite input and non-zero output impedance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FDD562D-A5C7-4321-8964-4686AE308130}"/>
                  </a:ext>
                </a:extLst>
              </p:cNvPr>
              <p:cNvSpPr txBox="1"/>
              <p:nvPr/>
            </p:nvSpPr>
            <p:spPr>
              <a:xfrm>
                <a:off x="6096000" y="2180883"/>
                <a:ext cx="5200650" cy="665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800" dirty="0"/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FDD562D-A5C7-4321-8964-4686AE308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180883"/>
                <a:ext cx="5200650" cy="665118"/>
              </a:xfrm>
              <a:prstGeom prst="rect">
                <a:avLst/>
              </a:prstGeom>
              <a:blipFill>
                <a:blip r:embed="rId11"/>
                <a:stretch>
                  <a:fillRect t="-2752" b="-100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48AE3339-E5C9-4A83-8E3D-B00720F86613}"/>
              </a:ext>
            </a:extLst>
          </p:cNvPr>
          <p:cNvSpPr txBox="1"/>
          <p:nvPr/>
        </p:nvSpPr>
        <p:spPr>
          <a:xfrm>
            <a:off x="6096000" y="3563768"/>
            <a:ext cx="3971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How can we reduce loading?</a:t>
            </a:r>
          </a:p>
        </p:txBody>
      </p:sp>
    </p:spTree>
    <p:extLst>
      <p:ext uri="{BB962C8B-B14F-4D97-AF65-F5344CB8AC3E}">
        <p14:creationId xmlns:p14="http://schemas.microsoft.com/office/powerpoint/2010/main" val="3987995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0BAC-31B8-446F-B394-D3C24298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Analog processing: Amplifier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98552D-4AB1-4796-82B0-E8B2FD529A1E}"/>
              </a:ext>
            </a:extLst>
          </p:cNvPr>
          <p:cNvSpPr/>
          <p:nvPr/>
        </p:nvSpPr>
        <p:spPr>
          <a:xfrm>
            <a:off x="1446319" y="1111344"/>
            <a:ext cx="1781175" cy="12191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Amplifier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1BDEEE-5EED-4480-887C-7425ECC790A3}"/>
              </a:ext>
            </a:extLst>
          </p:cNvPr>
          <p:cNvCxnSpPr>
            <a:cxnSpLocks/>
          </p:cNvCxnSpPr>
          <p:nvPr/>
        </p:nvCxnSpPr>
        <p:spPr>
          <a:xfrm>
            <a:off x="821565" y="1339942"/>
            <a:ext cx="62475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DBFF06-45D5-409E-98A9-C3CF2D034BED}"/>
              </a:ext>
            </a:extLst>
          </p:cNvPr>
          <p:cNvCxnSpPr>
            <a:cxnSpLocks/>
          </p:cNvCxnSpPr>
          <p:nvPr/>
        </p:nvCxnSpPr>
        <p:spPr>
          <a:xfrm>
            <a:off x="821565" y="2130517"/>
            <a:ext cx="62475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998731F-B503-4879-A81B-B3F9D9C0CEDA}"/>
              </a:ext>
            </a:extLst>
          </p:cNvPr>
          <p:cNvCxnSpPr>
            <a:cxnSpLocks/>
          </p:cNvCxnSpPr>
          <p:nvPr/>
        </p:nvCxnSpPr>
        <p:spPr>
          <a:xfrm>
            <a:off x="3246042" y="1339942"/>
            <a:ext cx="62475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80FFB0-CEB8-4F31-98E9-8AF26F064BFB}"/>
              </a:ext>
            </a:extLst>
          </p:cNvPr>
          <p:cNvCxnSpPr>
            <a:cxnSpLocks/>
          </p:cNvCxnSpPr>
          <p:nvPr/>
        </p:nvCxnSpPr>
        <p:spPr>
          <a:xfrm>
            <a:off x="3246042" y="2130517"/>
            <a:ext cx="62475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7F6898-00A9-490A-A96D-D39B2D580CC2}"/>
              </a:ext>
            </a:extLst>
          </p:cNvPr>
          <p:cNvCxnSpPr>
            <a:cxnSpLocks/>
          </p:cNvCxnSpPr>
          <p:nvPr/>
        </p:nvCxnSpPr>
        <p:spPr>
          <a:xfrm flipV="1">
            <a:off x="3404068" y="1339942"/>
            <a:ext cx="0" cy="79057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C5795C7-DCA2-486F-9216-10384FDABCCF}"/>
                  </a:ext>
                </a:extLst>
              </p:cNvPr>
              <p:cNvSpPr txBox="1"/>
              <p:nvPr/>
            </p:nvSpPr>
            <p:spPr>
              <a:xfrm>
                <a:off x="3466343" y="1533183"/>
                <a:ext cx="470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C5795C7-DCA2-486F-9216-10384FDAB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343" y="1533183"/>
                <a:ext cx="470257" cy="276999"/>
              </a:xfrm>
              <a:prstGeom prst="rect">
                <a:avLst/>
              </a:prstGeom>
              <a:blipFill>
                <a:blip r:embed="rId2"/>
                <a:stretch>
                  <a:fillRect l="-6494" r="-3896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B9A0C6-EEB6-4884-9D63-79E801F7DC13}"/>
              </a:ext>
            </a:extLst>
          </p:cNvPr>
          <p:cNvCxnSpPr>
            <a:cxnSpLocks/>
          </p:cNvCxnSpPr>
          <p:nvPr/>
        </p:nvCxnSpPr>
        <p:spPr>
          <a:xfrm flipV="1">
            <a:off x="1298082" y="1339942"/>
            <a:ext cx="0" cy="79057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3116AB-755B-42EF-B5F1-69261C8DDEA0}"/>
                  </a:ext>
                </a:extLst>
              </p:cNvPr>
              <p:cNvSpPr txBox="1"/>
              <p:nvPr/>
            </p:nvSpPr>
            <p:spPr>
              <a:xfrm>
                <a:off x="864228" y="1569507"/>
                <a:ext cx="3548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3116AB-755B-42EF-B5F1-69261C8DD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228" y="1569507"/>
                <a:ext cx="354841" cy="276999"/>
              </a:xfrm>
              <a:prstGeom prst="rect">
                <a:avLst/>
              </a:prstGeom>
              <a:blipFill>
                <a:blip r:embed="rId3"/>
                <a:stretch>
                  <a:fillRect l="-10345" r="-8621" b="-195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D1FAC0-94E9-44AE-ADFF-590FA464E2F9}"/>
                  </a:ext>
                </a:extLst>
              </p:cNvPr>
              <p:cNvSpPr txBox="1"/>
              <p:nvPr/>
            </p:nvSpPr>
            <p:spPr>
              <a:xfrm>
                <a:off x="1257123" y="2705647"/>
                <a:ext cx="2159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D1FAC0-94E9-44AE-ADFF-590FA464E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123" y="2705647"/>
                <a:ext cx="215956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1C3576-C330-439B-84B6-0E7FCC83CBF1}"/>
                  </a:ext>
                </a:extLst>
              </p:cNvPr>
              <p:cNvSpPr txBox="1"/>
              <p:nvPr/>
            </p:nvSpPr>
            <p:spPr>
              <a:xfrm>
                <a:off x="646571" y="3496221"/>
                <a:ext cx="3380669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1C3576-C330-439B-84B6-0E7FCC83C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1" y="3496221"/>
                <a:ext cx="3380669" cy="9681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C96A865-2021-4911-B2FC-D4B9E5DACFF4}"/>
              </a:ext>
            </a:extLst>
          </p:cNvPr>
          <p:cNvSpPr txBox="1"/>
          <p:nvPr/>
        </p:nvSpPr>
        <p:spPr>
          <a:xfrm>
            <a:off x="6255950" y="1533183"/>
            <a:ext cx="3805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Frequency Response of amplifier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731E55-F901-46FB-9E3A-82C9E8070B73}"/>
              </a:ext>
            </a:extLst>
          </p:cNvPr>
          <p:cNvGrpSpPr/>
          <p:nvPr/>
        </p:nvGrpSpPr>
        <p:grpSpPr>
          <a:xfrm>
            <a:off x="6255950" y="2046084"/>
            <a:ext cx="5038725" cy="2562567"/>
            <a:chOff x="5476875" y="1533183"/>
            <a:chExt cx="5038725" cy="256256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1637253-51E1-4314-B26D-5119D48D5EB0}"/>
                </a:ext>
              </a:extLst>
            </p:cNvPr>
            <p:cNvCxnSpPr/>
            <p:nvPr/>
          </p:nvCxnSpPr>
          <p:spPr>
            <a:xfrm flipV="1">
              <a:off x="5781675" y="1533183"/>
              <a:ext cx="0" cy="2562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AA750B0-F663-4628-86D0-0EE13CB58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6875" y="3819525"/>
              <a:ext cx="503872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5F39B4-41E9-46DE-9386-B06A02460BCD}"/>
                  </a:ext>
                </a:extLst>
              </p:cNvPr>
              <p:cNvSpPr txBox="1"/>
              <p:nvPr/>
            </p:nvSpPr>
            <p:spPr>
              <a:xfrm>
                <a:off x="10061800" y="4277753"/>
                <a:ext cx="3493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5F39B4-41E9-46DE-9386-B06A02460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800" y="4277753"/>
                <a:ext cx="34932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B9A342-757A-4B3A-B5C0-A849DEA32489}"/>
                  </a:ext>
                </a:extLst>
              </p:cNvPr>
              <p:cNvSpPr txBox="1"/>
              <p:nvPr/>
            </p:nvSpPr>
            <p:spPr>
              <a:xfrm>
                <a:off x="5583642" y="2620596"/>
                <a:ext cx="8891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B9A342-757A-4B3A-B5C0-A849DEA32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642" y="2620596"/>
                <a:ext cx="88915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830950"/>
      </p:ext>
    </p:extLst>
  </p:cSld>
  <p:clrMapOvr>
    <a:masterClrMapping/>
  </p:clrMapOvr>
</p:sld>
</file>

<file path=ppt/theme/theme1.xml><?xml version="1.0" encoding="utf-8"?>
<a:theme xmlns:a="http://schemas.openxmlformats.org/drawingml/2006/main" name="Cours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Univers Condensed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" id="{413106C9-F3EE-407E-A40B-CA0B4CF0B2B9}" vid="{3EFA428B-05CB-4595-A960-EB316E0680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6693</TotalTime>
  <Words>513</Words>
  <Application>Microsoft Office PowerPoint</Application>
  <PresentationFormat>Widescreen</PresentationFormat>
  <Paragraphs>167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Univers Condensed</vt:lpstr>
      <vt:lpstr>Univers Condensed Light</vt:lpstr>
      <vt:lpstr>Course</vt:lpstr>
      <vt:lpstr>Bitmap Image</vt:lpstr>
      <vt:lpstr>Paintbrush Picture</vt:lpstr>
      <vt:lpstr>Transducers &amp; Instrumentation</vt:lpstr>
      <vt:lpstr>A typical measurement system</vt:lpstr>
      <vt:lpstr>Basic (linear) Electrical Circuits</vt:lpstr>
      <vt:lpstr>Linear Electrical Circuits – Frequency Domain Characteristics</vt:lpstr>
      <vt:lpstr>Behaviour of some simple linear circuits</vt:lpstr>
      <vt:lpstr>Equivalent circuit</vt:lpstr>
      <vt:lpstr>Analog processing of sensor output</vt:lpstr>
      <vt:lpstr>Analog processing of sensor output</vt:lpstr>
      <vt:lpstr>Analog processing: Amplifier</vt:lpstr>
      <vt:lpstr>Analog processing: Amplifier</vt:lpstr>
      <vt:lpstr>Operational Amplifier</vt:lpstr>
      <vt:lpstr>Operational Amplifier</vt:lpstr>
      <vt:lpstr>Non-Inverting Amplifier</vt:lpstr>
      <vt:lpstr>Voltage follower</vt:lpstr>
      <vt:lpstr>Inverting Amplifier</vt:lpstr>
      <vt:lpstr>Three OpAmp Instrumentation Amplifier</vt:lpstr>
      <vt:lpstr>Common Mode Rejection</vt:lpstr>
      <vt:lpstr>Frequency selective filters</vt:lpstr>
      <vt:lpstr>Frequency selective filters</vt:lpstr>
      <vt:lpstr>Passive filters</vt:lpstr>
      <vt:lpstr>Active filters</vt:lpstr>
      <vt:lpstr>Active Lowpass Filter</vt:lpstr>
      <vt:lpstr>Determining the frequency response of a system</vt:lpstr>
      <vt:lpstr>Determining the frequency response of a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Transducers &amp; Instrumentation</dc:title>
  <dc:creator>Sivakumar Balasubramanian</dc:creator>
  <cp:lastModifiedBy>Sivakumar Balasubramanian</cp:lastModifiedBy>
  <cp:revision>7</cp:revision>
  <dcterms:created xsi:type="dcterms:W3CDTF">2021-12-22T03:56:17Z</dcterms:created>
  <dcterms:modified xsi:type="dcterms:W3CDTF">2022-01-25T02:03:41Z</dcterms:modified>
</cp:coreProperties>
</file>