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29" r:id="rId3"/>
    <p:sldId id="430" r:id="rId4"/>
    <p:sldId id="433" r:id="rId5"/>
    <p:sldId id="431" r:id="rId6"/>
    <p:sldId id="432" r:id="rId7"/>
    <p:sldId id="434" r:id="rId8"/>
    <p:sldId id="435" r:id="rId9"/>
    <p:sldId id="436" r:id="rId10"/>
    <p:sldId id="420" r:id="rId11"/>
    <p:sldId id="422" r:id="rId12"/>
    <p:sldId id="421" r:id="rId13"/>
    <p:sldId id="423" r:id="rId14"/>
    <p:sldId id="426" r:id="rId15"/>
    <p:sldId id="424" r:id="rId16"/>
    <p:sldId id="425" r:id="rId17"/>
    <p:sldId id="427" r:id="rId18"/>
    <p:sldId id="42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76CE1-FB55-4474-9BD8-F03F9BC294E5}" v="522" dt="2022-03-14T02:27:51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3CA24F76-4B7A-4593-9CC9-46B8A5BD307A}"/>
    <pc:docChg chg="modSld">
      <pc:chgData name="Sivakumar Balasubramanian" userId="658ab9e8bd9c46bf" providerId="LiveId" clId="{3CA24F76-4B7A-4593-9CC9-46B8A5BD307A}" dt="2022-02-14T06:00:57.761" v="20" actId="20577"/>
      <pc:docMkLst>
        <pc:docMk/>
      </pc:docMkLst>
      <pc:sldChg chg="modSp mod">
        <pc:chgData name="Sivakumar Balasubramanian" userId="658ab9e8bd9c46bf" providerId="LiveId" clId="{3CA24F76-4B7A-4593-9CC9-46B8A5BD307A}" dt="2022-02-14T06:00:57.761" v="20" actId="20577"/>
        <pc:sldMkLst>
          <pc:docMk/>
          <pc:sldMk cId="1993094976" sldId="256"/>
        </pc:sldMkLst>
        <pc:spChg chg="mod">
          <ac:chgData name="Sivakumar Balasubramanian" userId="658ab9e8bd9c46bf" providerId="LiveId" clId="{3CA24F76-4B7A-4593-9CC9-46B8A5BD307A}" dt="2022-02-14T06:00:57.761" v="20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Sivakumar Balasubramanian" userId="658ab9e8bd9c46bf" providerId="LiveId" clId="{2D4A9244-D7D6-4A06-835A-26C1A1B809A6}"/>
    <pc:docChg chg="undo custSel addSld delSld modSld sldOrd">
      <pc:chgData name="Sivakumar Balasubramanian" userId="658ab9e8bd9c46bf" providerId="LiveId" clId="{2D4A9244-D7D6-4A06-835A-26C1A1B809A6}" dt="2022-02-18T02:19:54.799" v="5907" actId="1076"/>
      <pc:docMkLst>
        <pc:docMk/>
      </pc:docMkLst>
      <pc:sldChg chg="addSp delSp modSp mod">
        <pc:chgData name="Sivakumar Balasubramanian" userId="658ab9e8bd9c46bf" providerId="LiveId" clId="{2D4A9244-D7D6-4A06-835A-26C1A1B809A6}" dt="2022-02-14T06:33:51.648" v="319" actId="14100"/>
        <pc:sldMkLst>
          <pc:docMk/>
          <pc:sldMk cId="3761251315" sldId="363"/>
        </pc:sldMkLst>
        <pc:spChg chg="mod">
          <ac:chgData name="Sivakumar Balasubramanian" userId="658ab9e8bd9c46bf" providerId="LiveId" clId="{2D4A9244-D7D6-4A06-835A-26C1A1B809A6}" dt="2022-02-14T06:04:04.664" v="17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2D4A9244-D7D6-4A06-835A-26C1A1B809A6}" dt="2022-02-14T06:33:51.648" v="319" actId="14100"/>
          <ac:spMkLst>
            <pc:docMk/>
            <pc:sldMk cId="3761251315" sldId="363"/>
            <ac:spMk id="3" creationId="{573E41DD-0488-4729-8D47-F5957D0CCE9F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5" creationId="{C49321C3-E7C8-4626-B1E2-4B311D70C5F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7" creationId="{19124A20-B7CA-4407-A298-B15937BA7E79}"/>
          </ac:spMkLst>
        </pc:spChg>
        <pc:spChg chg="add del mod">
          <ac:chgData name="Sivakumar Balasubramanian" userId="658ab9e8bd9c46bf" providerId="LiveId" clId="{2D4A9244-D7D6-4A06-835A-26C1A1B809A6}" dt="2022-02-14T06:07:02.016" v="126" actId="767"/>
          <ac:spMkLst>
            <pc:docMk/>
            <pc:sldMk cId="3761251315" sldId="363"/>
            <ac:spMk id="9" creationId="{FFD51C8C-5115-4E15-B9F6-2648A23C08CB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3" creationId="{1469A398-F535-4F25-96AA-C5A94DD9EC69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9" creationId="{CD2EEDAC-23E6-42D5-84B7-600EA8D3EB4D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0" creationId="{7619E67E-1ED9-4ECF-8398-1F33539669F4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1" creationId="{B118D942-B278-4AE7-91A7-EE1822B05335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2" creationId="{4179F925-4FC8-40A9-9AE2-DA7AE0D93526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4" creationId="{5204D943-9C17-4E67-8382-EDC57E09A940}"/>
          </ac:spMkLst>
        </pc:spChg>
        <pc:spChg chg="add del mod">
          <ac:chgData name="Sivakumar Balasubramanian" userId="658ab9e8bd9c46bf" providerId="LiveId" clId="{2D4A9244-D7D6-4A06-835A-26C1A1B809A6}" dt="2022-02-14T06:22:45.901" v="164" actId="478"/>
          <ac:spMkLst>
            <pc:docMk/>
            <pc:sldMk cId="3761251315" sldId="363"/>
            <ac:spMk id="28" creationId="{4274B6D0-E6C2-4889-9508-EED74E2C40C6}"/>
          </ac:spMkLst>
        </pc:spChg>
        <pc:spChg chg="add mod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31" creationId="{095980A8-0B06-44EA-A65E-2D9041F200D0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0" creationId="{C563ECDE-4313-44F7-841C-1CD450F0322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2" creationId="{E9CE88D0-7F8F-491F-AAA2-8D966EA00EB5}"/>
          </ac:spMkLst>
        </pc:spChg>
        <pc:spChg chg="mod topLvl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45" creationId="{42CDB315-A2F0-474A-AD4E-9A94FE753B49}"/>
          </ac:spMkLst>
        </pc:spChg>
        <pc:spChg chg="mod topLvl">
          <ac:chgData name="Sivakumar Balasubramanian" userId="658ab9e8bd9c46bf" providerId="LiveId" clId="{2D4A9244-D7D6-4A06-835A-26C1A1B809A6}" dt="2022-02-14T06:33:20.858" v="265" actId="1076"/>
          <ac:spMkLst>
            <pc:docMk/>
            <pc:sldMk cId="3761251315" sldId="363"/>
            <ac:spMk id="49" creationId="{BC8F87A2-34FA-4D5C-8AA4-92D9E1246AF6}"/>
          </ac:spMkLst>
        </pc:spChg>
        <pc:spChg chg="mod topLvl">
          <ac:chgData name="Sivakumar Balasubramanian" userId="658ab9e8bd9c46bf" providerId="LiveId" clId="{2D4A9244-D7D6-4A06-835A-26C1A1B809A6}" dt="2022-02-14T06:32:59.152" v="263" actId="164"/>
          <ac:spMkLst>
            <pc:docMk/>
            <pc:sldMk cId="3761251315" sldId="363"/>
            <ac:spMk id="50" creationId="{0CED6B30-A14A-432A-8DDC-8DA1204F44F1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1" creationId="{120F1883-E1FB-461B-8724-949E9A017DB0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3" creationId="{F7323891-ACF4-4ABE-992F-0C6498B824E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5" creationId="{339A1FC5-218C-4203-B61D-4A517963787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6" creationId="{E337FB74-F330-4B96-B063-D5C2F13039A1}"/>
          </ac:spMkLst>
        </pc:spChg>
        <pc:spChg chg="add mod">
          <ac:chgData name="Sivakumar Balasubramanian" userId="658ab9e8bd9c46bf" providerId="LiveId" clId="{2D4A9244-D7D6-4A06-835A-26C1A1B809A6}" dt="2022-02-14T06:32:51.191" v="260" actId="164"/>
          <ac:spMkLst>
            <pc:docMk/>
            <pc:sldMk cId="3761251315" sldId="363"/>
            <ac:spMk id="70" creationId="{5D8D897A-9F32-4C2A-8D91-0C657B798E8E}"/>
          </ac:spMkLst>
        </pc:s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30" creationId="{7D64BBD8-C2C6-4EA7-BA70-DCF64DFC1E6F}"/>
          </ac:grpSpMkLst>
        </pc:gr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2D4A9244-D7D6-4A06-835A-26C1A1B809A6}" dt="2022-02-14T06:27:28.358" v="170" actId="165"/>
          <ac:grpSpMkLst>
            <pc:docMk/>
            <pc:sldMk cId="3761251315" sldId="363"/>
            <ac:grpSpMk id="43" creationId="{42B2346E-4C6D-457B-AE87-4DB9757B4C64}"/>
          </ac:grpSpMkLst>
        </pc:grpChg>
        <pc:grpChg chg="add del mod">
          <ac:chgData name="Sivakumar Balasubramanian" userId="658ab9e8bd9c46bf" providerId="LiveId" clId="{2D4A9244-D7D6-4A06-835A-26C1A1B809A6}" dt="2022-02-14T06:31:59.515" v="244" actId="165"/>
          <ac:grpSpMkLst>
            <pc:docMk/>
            <pc:sldMk cId="3761251315" sldId="363"/>
            <ac:grpSpMk id="58" creationId="{53AD5FEA-86BC-4C31-AD79-3B6994849B1D}"/>
          </ac:grpSpMkLst>
        </pc:grpChg>
        <pc:grpChg chg="add mod">
          <ac:chgData name="Sivakumar Balasubramanian" userId="658ab9e8bd9c46bf" providerId="LiveId" clId="{2D4A9244-D7D6-4A06-835A-26C1A1B809A6}" dt="2022-02-14T06:32:51.191" v="260" actId="164"/>
          <ac:grpSpMkLst>
            <pc:docMk/>
            <pc:sldMk cId="3761251315" sldId="363"/>
            <ac:grpSpMk id="69" creationId="{CDF3B70F-D325-459B-9F93-8974CD2EE9A6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3" creationId="{CADAF42C-9B8E-4136-9ABA-67BAA2119504}"/>
          </ac:grpSpMkLst>
        </pc:grpChg>
        <pc:grpChg chg="add mod">
          <ac:chgData name="Sivakumar Balasubramanian" userId="658ab9e8bd9c46bf" providerId="LiveId" clId="{2D4A9244-D7D6-4A06-835A-26C1A1B809A6}" dt="2022-02-14T06:32:57.654" v="262" actId="164"/>
          <ac:grpSpMkLst>
            <pc:docMk/>
            <pc:sldMk cId="3761251315" sldId="363"/>
            <ac:grpSpMk id="74" creationId="{2D9740EB-B31D-4F7C-92D3-65E05B413A75}"/>
          </ac:grpSpMkLst>
        </pc:grpChg>
        <pc:grpChg chg="add mod">
          <ac:chgData name="Sivakumar Balasubramanian" userId="658ab9e8bd9c46bf" providerId="LiveId" clId="{2D4A9244-D7D6-4A06-835A-26C1A1B809A6}" dt="2022-02-14T06:32:59.152" v="263" actId="164"/>
          <ac:grpSpMkLst>
            <pc:docMk/>
            <pc:sldMk cId="3761251315" sldId="363"/>
            <ac:grpSpMk id="75" creationId="{C2546D63-4731-4FAA-8D91-923C6CEFF56E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6" creationId="{B0F3A099-5354-476F-AB93-BC599152E4B1}"/>
          </ac:grpSpMkLst>
        </pc:grp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4" creationId="{3BB8A066-0A96-4B44-9EAD-42BA4A06882F}"/>
          </ac:cxnSpMkLst>
        </pc:cxnChg>
        <pc:cxnChg chg="del mod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8" creationId="{164A02FF-C8A7-4F6A-ABB4-72D5D845CEA8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27" creationId="{7C98AD72-28F9-46AE-B5F3-CBBE02D91CF1}"/>
          </ac:cxnSpMkLst>
        </pc:cxnChg>
        <pc:cxnChg chg="del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44" creationId="{D1A84F6E-718E-4203-AB03-64C6C774D6F4}"/>
          </ac:cxnSpMkLst>
        </pc:cxnChg>
        <pc:cxnChg chg="mod topLvl">
          <ac:chgData name="Sivakumar Balasubramanian" userId="658ab9e8bd9c46bf" providerId="LiveId" clId="{2D4A9244-D7D6-4A06-835A-26C1A1B809A6}" dt="2022-02-14T06:32:55.016" v="261" actId="164"/>
          <ac:cxnSpMkLst>
            <pc:docMk/>
            <pc:sldMk cId="3761251315" sldId="363"/>
            <ac:cxnSpMk id="46" creationId="{D7778F61-E72B-4263-951F-A47602C61CD8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7" creationId="{05AD30F4-7936-475A-86C6-33E8A35F9ED6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8" creationId="{173720BE-C9FF-4665-810C-C47FC7A8CDBE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2" creationId="{1551991E-85DA-4462-927F-DC8B790B5877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4" creationId="{0A683413-957E-4853-8D24-6D9730222212}"/>
          </ac:cxnSpMkLst>
        </pc:cxnChg>
        <pc:cxnChg chg="add mod">
          <ac:chgData name="Sivakumar Balasubramanian" userId="658ab9e8bd9c46bf" providerId="LiveId" clId="{2D4A9244-D7D6-4A06-835A-26C1A1B809A6}" dt="2022-02-14T06:32:51.191" v="260" actId="164"/>
          <ac:cxnSpMkLst>
            <pc:docMk/>
            <pc:sldMk cId="3761251315" sldId="363"/>
            <ac:cxnSpMk id="72" creationId="{DC138279-A7C5-49EB-ADC2-263136880D5E}"/>
          </ac:cxnSpMkLst>
        </pc:cxnChg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52240282" sldId="398"/>
        </pc:sldMkLst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3964801052" sldId="399"/>
        </pc:sldMkLst>
        <pc:spChg chg="mod">
          <ac:chgData name="Sivakumar Balasubramanian" userId="658ab9e8bd9c46bf" providerId="LiveId" clId="{2D4A9244-D7D6-4A06-835A-26C1A1B809A6}" dt="2022-02-14T06:34:06.709" v="361" actId="20577"/>
          <ac:spMkLst>
            <pc:docMk/>
            <pc:sldMk cId="3964801052" sldId="399"/>
            <ac:spMk id="2" creationId="{13AAA120-2C38-4164-860D-348160A9FE96}"/>
          </ac:spMkLst>
        </pc:spChg>
      </pc:sldChg>
      <pc:sldChg chg="addSp delSp modSp new del mod">
        <pc:chgData name="Sivakumar Balasubramanian" userId="658ab9e8bd9c46bf" providerId="LiveId" clId="{2D4A9244-D7D6-4A06-835A-26C1A1B809A6}" dt="2022-02-14T08:32:35.938" v="706" actId="47"/>
        <pc:sldMkLst>
          <pc:docMk/>
          <pc:sldMk cId="2545024448" sldId="400"/>
        </pc:sldMkLst>
        <pc:spChg chg="mod">
          <ac:chgData name="Sivakumar Balasubramanian" userId="658ab9e8bd9c46bf" providerId="LiveId" clId="{2D4A9244-D7D6-4A06-835A-26C1A1B809A6}" dt="2022-02-14T06:34:14.344" v="393" actId="20577"/>
          <ac:spMkLst>
            <pc:docMk/>
            <pc:sldMk cId="2545024448" sldId="400"/>
            <ac:spMk id="2" creationId="{07F056AF-BAF5-4984-954E-5FF7C60216F5}"/>
          </ac:spMkLst>
        </pc:spChg>
        <pc:spChg chg="del">
          <ac:chgData name="Sivakumar Balasubramanian" userId="658ab9e8bd9c46bf" providerId="LiveId" clId="{2D4A9244-D7D6-4A06-835A-26C1A1B809A6}" dt="2022-02-14T06:34:17.392" v="394" actId="478"/>
          <ac:spMkLst>
            <pc:docMk/>
            <pc:sldMk cId="2545024448" sldId="400"/>
            <ac:spMk id="3" creationId="{E0A52D7C-BFD8-46F8-A199-EE8B0E02BF02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4" creationId="{14F67EF2-1692-4291-9BA7-FFC64FBE43F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5" creationId="{A190E00A-3CFA-4924-B2E3-A6021945FBC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5" creationId="{89738BD9-DF28-47AA-8C61-DA2297161EE5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6" creationId="{6BC342CB-3C87-4A2E-910D-48197D69D39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9" creationId="{F6AD109E-D00E-4494-A998-077B55852B8B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3" creationId="{27A82ADF-9404-463F-A16D-E7B6D2DAB7E0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6" creationId="{BF84B0C8-79C5-40C3-AF55-9C13F5A012B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7" creationId="{884599C8-9429-441D-8590-229D3D490721}"/>
          </ac:spMkLst>
        </pc:spChg>
        <pc:spChg chg="add mod">
          <ac:chgData name="Sivakumar Balasubramanian" userId="658ab9e8bd9c46bf" providerId="LiveId" clId="{2D4A9244-D7D6-4A06-835A-26C1A1B809A6}" dt="2022-02-14T08:19:19.671" v="597" actId="1076"/>
          <ac:spMkLst>
            <pc:docMk/>
            <pc:sldMk cId="2545024448" sldId="400"/>
            <ac:spMk id="29" creationId="{CE53D395-B8B6-4A78-A6C5-12E3879F05C1}"/>
          </ac:spMkLst>
        </pc:spChg>
        <pc:spChg chg="add mod">
          <ac:chgData name="Sivakumar Balasubramanian" userId="658ab9e8bd9c46bf" providerId="LiveId" clId="{2D4A9244-D7D6-4A06-835A-26C1A1B809A6}" dt="2022-02-14T07:20:04.623" v="589" actId="164"/>
          <ac:spMkLst>
            <pc:docMk/>
            <pc:sldMk cId="2545024448" sldId="400"/>
            <ac:spMk id="30" creationId="{E2FAFEF1-2FBE-4325-96A2-687008A06989}"/>
          </ac:spMkLst>
        </pc:spChg>
        <pc:spChg chg="add mod">
          <ac:chgData name="Sivakumar Balasubramanian" userId="658ab9e8bd9c46bf" providerId="LiveId" clId="{2D4A9244-D7D6-4A06-835A-26C1A1B809A6}" dt="2022-02-14T07:20:22.440" v="593" actId="1076"/>
          <ac:spMkLst>
            <pc:docMk/>
            <pc:sldMk cId="2545024448" sldId="400"/>
            <ac:spMk id="31" creationId="{2759F35C-4D83-4C8B-9396-DA613F5EB4C4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2" creationId="{33AA1012-3642-49FC-B4E8-8BD55DAA875B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3" creationId="{2C866AF5-9EBB-48F8-9AA3-F58373B7C640}"/>
          </ac:spMkLst>
        </pc:spChg>
        <pc:spChg chg="add mod">
          <ac:chgData name="Sivakumar Balasubramanian" userId="658ab9e8bd9c46bf" providerId="LiveId" clId="{2D4A9244-D7D6-4A06-835A-26C1A1B809A6}" dt="2022-02-14T08:20:35.324" v="601" actId="1076"/>
          <ac:spMkLst>
            <pc:docMk/>
            <pc:sldMk cId="2545024448" sldId="400"/>
            <ac:spMk id="35" creationId="{BF329524-2D9A-4466-AF2C-EC76CC929B95}"/>
          </ac:spMkLst>
        </pc:spChg>
        <pc:grpChg chg="add mod">
          <ac:chgData name="Sivakumar Balasubramanian" userId="658ab9e8bd9c46bf" providerId="LiveId" clId="{2D4A9244-D7D6-4A06-835A-26C1A1B809A6}" dt="2022-02-14T07:09:09.168" v="481" actId="1076"/>
          <ac:grpSpMkLst>
            <pc:docMk/>
            <pc:sldMk cId="2545024448" sldId="400"/>
            <ac:grpSpMk id="28" creationId="{9901892A-FB24-4AF5-9579-AE03006DC445}"/>
          </ac:grpSpMkLst>
        </pc:grpChg>
        <pc:grpChg chg="add mod">
          <ac:chgData name="Sivakumar Balasubramanian" userId="658ab9e8bd9c46bf" providerId="LiveId" clId="{2D4A9244-D7D6-4A06-835A-26C1A1B809A6}" dt="2022-02-14T08:19:19.671" v="597" actId="1076"/>
          <ac:grpSpMkLst>
            <pc:docMk/>
            <pc:sldMk cId="2545024448" sldId="400"/>
            <ac:grpSpMk id="34" creationId="{C090DE2C-E116-447C-83CF-D0CC1CFEF123}"/>
          </ac:grpSpMkLst>
        </pc:grp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7" creationId="{11C0EFED-9FBF-4F3E-8A08-936025BBDF4D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9" creationId="{B57ED31E-DA67-494A-A068-4F04B8F23232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1" creationId="{C2A89AE4-BFC5-4790-93D3-13BFCE4265AB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2" creationId="{6CF5708D-B3C2-46BE-B6E5-7246B81AD1D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8" creationId="{071334CE-1DA2-4FB0-A26A-7ACB1FCCEE6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22" creationId="{87594E89-9BC0-44D0-9618-6D06ABEF9C0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0:27:41.628" v="4279" actId="1076"/>
        <pc:sldMkLst>
          <pc:docMk/>
          <pc:sldMk cId="4060627293" sldId="401"/>
        </pc:sldMkLst>
        <pc:spChg chg="mod">
          <ac:chgData name="Sivakumar Balasubramanian" userId="658ab9e8bd9c46bf" providerId="LiveId" clId="{2D4A9244-D7D6-4A06-835A-26C1A1B809A6}" dt="2022-02-14T08:28:06.859" v="634" actId="20577"/>
          <ac:spMkLst>
            <pc:docMk/>
            <pc:sldMk cId="4060627293" sldId="401"/>
            <ac:spMk id="2" creationId="{A4CEA279-5B50-4A87-BAFD-A6A7D03C9724}"/>
          </ac:spMkLst>
        </pc:spChg>
        <pc:spChg chg="del">
          <ac:chgData name="Sivakumar Balasubramanian" userId="658ab9e8bd9c46bf" providerId="LiveId" clId="{2D4A9244-D7D6-4A06-835A-26C1A1B809A6}" dt="2022-02-14T08:28:11.306" v="635" actId="478"/>
          <ac:spMkLst>
            <pc:docMk/>
            <pc:sldMk cId="4060627293" sldId="401"/>
            <ac:spMk id="3" creationId="{14F213EB-05B2-4223-95EC-6EA7AE1B4172}"/>
          </ac:spMkLst>
        </pc:spChg>
        <pc:spChg chg="add mod">
          <ac:chgData name="Sivakumar Balasubramanian" userId="658ab9e8bd9c46bf" providerId="LiveId" clId="{2D4A9244-D7D6-4A06-835A-26C1A1B809A6}" dt="2022-02-17T10:26:33.298" v="4253" actId="1076"/>
          <ac:spMkLst>
            <pc:docMk/>
            <pc:sldMk cId="4060627293" sldId="401"/>
            <ac:spMk id="3" creationId="{AADD4117-D172-408A-9601-FC8BACA08A8A}"/>
          </ac:spMkLst>
        </pc:spChg>
        <pc:spChg chg="add mod">
          <ac:chgData name="Sivakumar Balasubramanian" userId="658ab9e8bd9c46bf" providerId="LiveId" clId="{2D4A9244-D7D6-4A06-835A-26C1A1B809A6}" dt="2022-02-17T10:26:26.405" v="4251" actId="6549"/>
          <ac:spMkLst>
            <pc:docMk/>
            <pc:sldMk cId="4060627293" sldId="401"/>
            <ac:spMk id="4" creationId="{C0C3A282-4438-41EB-AF4F-4DA25CF861C7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6" creationId="{7896681F-36B7-45D6-942E-BE2E8B958949}"/>
          </ac:spMkLst>
        </pc:spChg>
        <pc:spChg chg="del mod topLvl">
          <ac:chgData name="Sivakumar Balasubramanian" userId="658ab9e8bd9c46bf" providerId="LiveId" clId="{2D4A9244-D7D6-4A06-835A-26C1A1B809A6}" dt="2022-02-14T08:28:42.156" v="649" actId="478"/>
          <ac:spMkLst>
            <pc:docMk/>
            <pc:sldMk cId="4060627293" sldId="401"/>
            <ac:spMk id="7" creationId="{5B1CC1F1-E8F5-4D58-94B1-2AEA500A88EE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2" creationId="{C56E74BF-35AE-4E96-BFC2-DBD71F2A2045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3" creationId="{D87D9B1D-2D1E-4412-816D-6D6103B63AE1}"/>
          </ac:spMkLst>
        </pc:spChg>
        <pc:spChg chg="add mod">
          <ac:chgData name="Sivakumar Balasubramanian" userId="658ab9e8bd9c46bf" providerId="LiveId" clId="{2D4A9244-D7D6-4A06-835A-26C1A1B809A6}" dt="2022-02-17T10:26:38.132" v="4254" actId="1076"/>
          <ac:spMkLst>
            <pc:docMk/>
            <pc:sldMk cId="4060627293" sldId="401"/>
            <ac:spMk id="15" creationId="{0305560B-ED31-40E2-9D1C-3344E9661384}"/>
          </ac:spMkLst>
        </pc:spChg>
        <pc:spChg chg="del mod topLvl">
          <ac:chgData name="Sivakumar Balasubramanian" userId="658ab9e8bd9c46bf" providerId="LiveId" clId="{2D4A9244-D7D6-4A06-835A-26C1A1B809A6}" dt="2022-02-14T08:28:54.518" v="658" actId="478"/>
          <ac:spMkLst>
            <pc:docMk/>
            <pc:sldMk cId="4060627293" sldId="401"/>
            <ac:spMk id="15" creationId="{C75D12FB-D423-4768-B48E-D55ACF6B341C}"/>
          </ac:spMkLst>
        </pc:spChg>
        <pc:spChg chg="del mod topLvl">
          <ac:chgData name="Sivakumar Balasubramanian" userId="658ab9e8bd9c46bf" providerId="LiveId" clId="{2D4A9244-D7D6-4A06-835A-26C1A1B809A6}" dt="2022-02-14T08:28:44.383" v="651" actId="478"/>
          <ac:spMkLst>
            <pc:docMk/>
            <pc:sldMk cId="4060627293" sldId="401"/>
            <ac:spMk id="17" creationId="{88170D2A-E4B6-46D5-919D-E8E2550E27FE}"/>
          </ac:spMkLst>
        </pc:spChg>
        <pc:spChg chg="del mod topLvl">
          <ac:chgData name="Sivakumar Balasubramanian" userId="658ab9e8bd9c46bf" providerId="LiveId" clId="{2D4A9244-D7D6-4A06-835A-26C1A1B809A6}" dt="2022-02-14T08:29:10.988" v="667" actId="478"/>
          <ac:spMkLst>
            <pc:docMk/>
            <pc:sldMk cId="4060627293" sldId="401"/>
            <ac:spMk id="18" creationId="{4E8E09B0-D22A-4628-AC45-9E19970AD4B0}"/>
          </ac:spMkLst>
        </pc:spChg>
        <pc:spChg chg="del mod topLvl">
          <ac:chgData name="Sivakumar Balasubramanian" userId="658ab9e8bd9c46bf" providerId="LiveId" clId="{2D4A9244-D7D6-4A06-835A-26C1A1B809A6}" dt="2022-02-14T08:28:56.651" v="662"/>
          <ac:spMkLst>
            <pc:docMk/>
            <pc:sldMk cId="4060627293" sldId="401"/>
            <ac:spMk id="19" creationId="{715A96AD-15CD-4462-ACB7-A84EAB16AAB3}"/>
          </ac:spMkLst>
        </pc:spChg>
        <pc:spChg chg="add del mod">
          <ac:chgData name="Sivakumar Balasubramanian" userId="658ab9e8bd9c46bf" providerId="LiveId" clId="{2D4A9244-D7D6-4A06-835A-26C1A1B809A6}" dt="2022-02-14T08:52:36.757" v="1115" actId="478"/>
          <ac:spMkLst>
            <pc:docMk/>
            <pc:sldMk cId="4060627293" sldId="401"/>
            <ac:spMk id="21" creationId="{70A51AF8-2C05-473B-B42C-9A209550D54D}"/>
          </ac:spMkLst>
        </pc:spChg>
        <pc:spChg chg="add mod">
          <ac:chgData name="Sivakumar Balasubramanian" userId="658ab9e8bd9c46bf" providerId="LiveId" clId="{2D4A9244-D7D6-4A06-835A-26C1A1B809A6}" dt="2022-02-17T10:26:30.177" v="4252" actId="1076"/>
          <ac:spMkLst>
            <pc:docMk/>
            <pc:sldMk cId="4060627293" sldId="401"/>
            <ac:spMk id="22" creationId="{E22C006A-AAD8-43D1-B4CD-E8CC48753F97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3" creationId="{48444618-D22B-4AD5-9969-F77794812834}"/>
          </ac:spMkLst>
        </pc:spChg>
        <pc:spChg chg="add mod">
          <ac:chgData name="Sivakumar Balasubramanian" userId="658ab9e8bd9c46bf" providerId="LiveId" clId="{2D4A9244-D7D6-4A06-835A-26C1A1B809A6}" dt="2022-02-17T10:27:41.628" v="4279" actId="1076"/>
          <ac:spMkLst>
            <pc:docMk/>
            <pc:sldMk cId="4060627293" sldId="401"/>
            <ac:spMk id="25" creationId="{3F789166-2625-4E21-BD4B-833468E0B5B3}"/>
          </ac:spMkLst>
        </pc:spChg>
        <pc:spChg chg="add mod">
          <ac:chgData name="Sivakumar Balasubramanian" userId="658ab9e8bd9c46bf" providerId="LiveId" clId="{2D4A9244-D7D6-4A06-835A-26C1A1B809A6}" dt="2022-02-14T09:07:15.994" v="1229" actId="571"/>
          <ac:spMkLst>
            <pc:docMk/>
            <pc:sldMk cId="4060627293" sldId="401"/>
            <ac:spMk id="25" creationId="{CFD2E9CC-E513-42F7-BCFF-E10A9A221006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6" creationId="{3850C042-4C11-4E2C-86CB-DE25B4B32E0C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7" creationId="{F3491161-641F-4784-BA60-178AC6453A43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30" creationId="{AA2C8FE6-83D1-46B8-9707-8C76B2E69366}"/>
          </ac:spMkLst>
        </pc:spChg>
        <pc:grpChg chg="add del mod">
          <ac:chgData name="Sivakumar Balasubramanian" userId="658ab9e8bd9c46bf" providerId="LiveId" clId="{2D4A9244-D7D6-4A06-835A-26C1A1B809A6}" dt="2022-02-14T08:28:37.864" v="647" actId="165"/>
          <ac:grpSpMkLst>
            <pc:docMk/>
            <pc:sldMk cId="4060627293" sldId="401"/>
            <ac:grpSpMk id="5" creationId="{E4F68BFE-A094-4ED3-803F-A88D562E3A2B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19" creationId="{5C5BE045-7435-4BEE-9A4D-1BE3A33C0F89}"/>
          </ac:grpSpMkLst>
        </pc:grpChg>
        <pc:grpChg chg="add mod">
          <ac:chgData name="Sivakumar Balasubramanian" userId="658ab9e8bd9c46bf" providerId="LiveId" clId="{2D4A9244-D7D6-4A06-835A-26C1A1B809A6}" dt="2022-02-14T09:07:31.344" v="1234" actId="1076"/>
          <ac:grpSpMkLst>
            <pc:docMk/>
            <pc:sldMk cId="4060627293" sldId="401"/>
            <ac:grpSpMk id="20" creationId="{E60DF19E-C47A-4A3D-91B9-B3517F21A42F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24" creationId="{1AE6E339-BCCF-4A54-87A2-D42658498414}"/>
          </ac:grpSpMkLst>
        </pc:grpChg>
        <pc:graphicFrameChg chg="add del mod">
          <ac:chgData name="Sivakumar Balasubramanian" userId="658ab9e8bd9c46bf" providerId="LiveId" clId="{2D4A9244-D7D6-4A06-835A-26C1A1B809A6}" dt="2022-02-14T08:35:57.160" v="732"/>
          <ac:graphicFrameMkLst>
            <pc:docMk/>
            <pc:sldMk cId="4060627293" sldId="401"/>
            <ac:graphicFrameMk id="25" creationId="{97AB1E63-DD9E-47D0-A999-9A71C6842654}"/>
          </ac:graphicFrameMkLst>
        </pc:graphicFrameChg>
        <pc:cxnChg chg="add mod">
          <ac:chgData name="Sivakumar Balasubramanian" userId="658ab9e8bd9c46bf" providerId="LiveId" clId="{2D4A9244-D7D6-4A06-835A-26C1A1B809A6}" dt="2022-02-17T10:26:33.298" v="4253" actId="1076"/>
          <ac:cxnSpMkLst>
            <pc:docMk/>
            <pc:sldMk cId="4060627293" sldId="401"/>
            <ac:cxnSpMk id="7" creationId="{B7213239-4E0F-47C8-88C0-D31D98E950A2}"/>
          </ac:cxnSpMkLst>
        </pc:cxnChg>
        <pc:cxnChg chg="del mod topLvl">
          <ac:chgData name="Sivakumar Balasubramanian" userId="658ab9e8bd9c46bf" providerId="LiveId" clId="{2D4A9244-D7D6-4A06-835A-26C1A1B809A6}" dt="2022-02-14T08:28:55.088" v="659" actId="478"/>
          <ac:cxnSpMkLst>
            <pc:docMk/>
            <pc:sldMk cId="4060627293" sldId="401"/>
            <ac:cxnSpMk id="8" creationId="{35BE3B52-0557-4B2B-ACF9-5B4E1682137D}"/>
          </ac:cxnSpMkLst>
        </pc:cxnChg>
        <pc:cxnChg chg="del mod topLvl">
          <ac:chgData name="Sivakumar Balasubramanian" userId="658ab9e8bd9c46bf" providerId="LiveId" clId="{2D4A9244-D7D6-4A06-835A-26C1A1B809A6}" dt="2022-02-14T08:28:41.058" v="648" actId="478"/>
          <ac:cxnSpMkLst>
            <pc:docMk/>
            <pc:sldMk cId="4060627293" sldId="401"/>
            <ac:cxnSpMk id="9" creationId="{D75B6B01-2456-4666-921A-C0B115D51C27}"/>
          </ac:cxnSpMkLst>
        </pc:cxnChg>
        <pc:cxnChg chg="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0" creationId="{A550E2EF-56A7-4620-B345-6DEE1FAA0A44}"/>
          </ac:cxnSpMkLst>
        </pc:cxnChg>
        <pc:cxnChg chg="add del 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1" creationId="{9FA5EF5E-A720-424C-BC15-912A687ED78E}"/>
          </ac:cxnSpMkLst>
        </pc:cxnChg>
        <pc:cxnChg chg="del mod topLvl">
          <ac:chgData name="Sivakumar Balasubramanian" userId="658ab9e8bd9c46bf" providerId="LiveId" clId="{2D4A9244-D7D6-4A06-835A-26C1A1B809A6}" dt="2022-02-14T08:28:51.708" v="656" actId="478"/>
          <ac:cxnSpMkLst>
            <pc:docMk/>
            <pc:sldMk cId="4060627293" sldId="401"/>
            <ac:cxnSpMk id="14" creationId="{18BAAB26-82E9-4C89-8635-4939433E63B5}"/>
          </ac:cxnSpMkLst>
        </pc:cxnChg>
        <pc:cxnChg chg="del mod topLvl">
          <ac:chgData name="Sivakumar Balasubramanian" userId="658ab9e8bd9c46bf" providerId="LiveId" clId="{2D4A9244-D7D6-4A06-835A-26C1A1B809A6}" dt="2022-02-14T08:28:42.996" v="650" actId="478"/>
          <ac:cxnSpMkLst>
            <pc:docMk/>
            <pc:sldMk cId="4060627293" sldId="401"/>
            <ac:cxnSpMk id="16" creationId="{0FA948C1-2829-43C1-BB17-24F70599B508}"/>
          </ac:cxnSpMkLst>
        </pc:cxnChg>
        <pc:cxnChg chg="add mod">
          <ac:chgData name="Sivakumar Balasubramanian" userId="658ab9e8bd9c46bf" providerId="LiveId" clId="{2D4A9244-D7D6-4A06-835A-26C1A1B809A6}" dt="2022-02-17T10:26:38.132" v="4254" actId="1076"/>
          <ac:cxnSpMkLst>
            <pc:docMk/>
            <pc:sldMk cId="4060627293" sldId="401"/>
            <ac:cxnSpMk id="18" creationId="{AC5AD407-E8FE-4A4B-A913-0590E072A5DC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28" creationId="{B322B6C8-D58C-488E-9327-D9DE8E3F61E6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31" creationId="{C703B2F1-C73B-45D7-AF4D-502AAC9BA1C0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4T08:39:07.684" v="1108" actId="14100"/>
        <pc:sldMkLst>
          <pc:docMk/>
          <pc:sldMk cId="3767866443" sldId="402"/>
        </pc:sldMkLst>
        <pc:spChg chg="mod">
          <ac:chgData name="Sivakumar Balasubramanian" userId="658ab9e8bd9c46bf" providerId="LiveId" clId="{2D4A9244-D7D6-4A06-835A-26C1A1B809A6}" dt="2022-02-14T08:37:57.554" v="1080" actId="20577"/>
          <ac:spMkLst>
            <pc:docMk/>
            <pc:sldMk cId="3767866443" sldId="402"/>
            <ac:spMk id="2" creationId="{6C5ED193-385D-487B-83F9-32BC8C7BC299}"/>
          </ac:spMkLst>
        </pc:spChg>
        <pc:spChg chg="del">
          <ac:chgData name="Sivakumar Balasubramanian" userId="658ab9e8bd9c46bf" providerId="LiveId" clId="{2D4A9244-D7D6-4A06-835A-26C1A1B809A6}" dt="2022-02-14T08:36:02.129" v="734" actId="478"/>
          <ac:spMkLst>
            <pc:docMk/>
            <pc:sldMk cId="3767866443" sldId="402"/>
            <ac:spMk id="3" creationId="{537FF950-C08C-48A7-88C0-E9CF497D35C7}"/>
          </ac:spMkLst>
        </pc:spChg>
        <pc:spChg chg="add mod">
          <ac:chgData name="Sivakumar Balasubramanian" userId="658ab9e8bd9c46bf" providerId="LiveId" clId="{2D4A9244-D7D6-4A06-835A-26C1A1B809A6}" dt="2022-02-14T08:39:07.684" v="1108" actId="14100"/>
          <ac:spMkLst>
            <pc:docMk/>
            <pc:sldMk cId="3767866443" sldId="402"/>
            <ac:spMk id="6" creationId="{6F2ECEB2-F2D8-4137-A6E8-AF8960132A09}"/>
          </ac:spMkLst>
        </pc:spChg>
        <pc:graphicFrameChg chg="add mod modGraphic">
          <ac:chgData name="Sivakumar Balasubramanian" userId="658ab9e8bd9c46bf" providerId="LiveId" clId="{2D4A9244-D7D6-4A06-835A-26C1A1B809A6}" dt="2022-02-14T08:38:56.343" v="1103" actId="404"/>
          <ac:graphicFrameMkLst>
            <pc:docMk/>
            <pc:sldMk cId="3767866443" sldId="402"/>
            <ac:graphicFrameMk id="4" creationId="{19BF85B9-54AA-4A2C-87BF-A831C1186745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4T09:45:39.583" v="1889" actId="20577"/>
        <pc:sldMkLst>
          <pc:docMk/>
          <pc:sldMk cId="1252225844" sldId="403"/>
        </pc:sldMkLst>
        <pc:spChg chg="mod">
          <ac:chgData name="Sivakumar Balasubramanian" userId="658ab9e8bd9c46bf" providerId="LiveId" clId="{2D4A9244-D7D6-4A06-835A-26C1A1B809A6}" dt="2022-02-14T09:08:27.602" v="1280" actId="20577"/>
          <ac:spMkLst>
            <pc:docMk/>
            <pc:sldMk cId="1252225844" sldId="403"/>
            <ac:spMk id="2" creationId="{B0A8730F-DB1A-457E-B8C9-E7592B348BDE}"/>
          </ac:spMkLst>
        </pc:spChg>
        <pc:spChg chg="del">
          <ac:chgData name="Sivakumar Balasubramanian" userId="658ab9e8bd9c46bf" providerId="LiveId" clId="{2D4A9244-D7D6-4A06-835A-26C1A1B809A6}" dt="2022-02-14T09:09:26.476" v="1285"/>
          <ac:spMkLst>
            <pc:docMk/>
            <pc:sldMk cId="1252225844" sldId="403"/>
            <ac:spMk id="3" creationId="{64DC67EF-FF41-4EF8-9592-C4174EE01962}"/>
          </ac:spMkLst>
        </pc:spChg>
        <pc:spChg chg="add del">
          <ac:chgData name="Sivakumar Balasubramanian" userId="658ab9e8bd9c46bf" providerId="LiveId" clId="{2D4A9244-D7D6-4A06-835A-26C1A1B809A6}" dt="2022-02-14T09:09:23.501" v="1284"/>
          <ac:spMkLst>
            <pc:docMk/>
            <pc:sldMk cId="1252225844" sldId="403"/>
            <ac:spMk id="5" creationId="{2CDD4DCA-2238-4E30-9A9A-CB6EE23F3597}"/>
          </ac:spMkLst>
        </pc:spChg>
        <pc:spChg chg="add mod">
          <ac:chgData name="Sivakumar Balasubramanian" userId="658ab9e8bd9c46bf" providerId="LiveId" clId="{2D4A9244-D7D6-4A06-835A-26C1A1B809A6}" dt="2022-02-14T09:10:47.677" v="1356" actId="14100"/>
          <ac:spMkLst>
            <pc:docMk/>
            <pc:sldMk cId="1252225844" sldId="403"/>
            <ac:spMk id="10" creationId="{E1665941-20FB-447D-8638-39214801231D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3" creationId="{B2D7B066-B7EF-4D87-AD5A-40D7B8A6B2F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4" creationId="{41001A26-C469-4A60-8CD4-723E4E46A434}"/>
          </ac:spMkLst>
        </pc:spChg>
        <pc:spChg chg="add mod">
          <ac:chgData name="Sivakumar Balasubramanian" userId="658ab9e8bd9c46bf" providerId="LiveId" clId="{2D4A9244-D7D6-4A06-835A-26C1A1B809A6}" dt="2022-02-14T09:29:08.033" v="1461" actId="571"/>
          <ac:spMkLst>
            <pc:docMk/>
            <pc:sldMk cId="1252225844" sldId="403"/>
            <ac:spMk id="15" creationId="{80D0EBA4-B5E2-4D9E-83A9-E5AA7C3E490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6" creationId="{0820BB59-F111-4732-847C-E964B997ABBC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7" creationId="{CA26E66D-D10A-4372-BF19-A6A85F1F773D}"/>
          </ac:spMkLst>
        </pc:spChg>
        <pc:spChg chg="add del mod">
          <ac:chgData name="Sivakumar Balasubramanian" userId="658ab9e8bd9c46bf" providerId="LiveId" clId="{2D4A9244-D7D6-4A06-835A-26C1A1B809A6}" dt="2022-02-14T09:31:59.987" v="1671" actId="478"/>
          <ac:spMkLst>
            <pc:docMk/>
            <pc:sldMk cId="1252225844" sldId="403"/>
            <ac:spMk id="18" creationId="{FCE2F85D-DAB8-4E13-BFFE-1AC8D3B967E0}"/>
          </ac:spMkLst>
        </pc:spChg>
        <pc:spChg chg="add mod">
          <ac:chgData name="Sivakumar Balasubramanian" userId="658ab9e8bd9c46bf" providerId="LiveId" clId="{2D4A9244-D7D6-4A06-835A-26C1A1B809A6}" dt="2022-02-14T09:32:53.092" v="1734" actId="1076"/>
          <ac:spMkLst>
            <pc:docMk/>
            <pc:sldMk cId="1252225844" sldId="403"/>
            <ac:spMk id="19" creationId="{0147FB06-DCB5-491E-9DA8-84BDC89B938E}"/>
          </ac:spMkLst>
        </pc:spChg>
        <pc:spChg chg="add mod">
          <ac:chgData name="Sivakumar Balasubramanian" userId="658ab9e8bd9c46bf" providerId="LiveId" clId="{2D4A9244-D7D6-4A06-835A-26C1A1B809A6}" dt="2022-02-14T09:40:53.680" v="1799" actId="1076"/>
          <ac:spMkLst>
            <pc:docMk/>
            <pc:sldMk cId="1252225844" sldId="403"/>
            <ac:spMk id="20" creationId="{FF921E9B-3242-4119-9F6D-5E7F642FFB8F}"/>
          </ac:spMkLst>
        </pc:spChg>
        <pc:spChg chg="add del">
          <ac:chgData name="Sivakumar Balasubramanian" userId="658ab9e8bd9c46bf" providerId="LiveId" clId="{2D4A9244-D7D6-4A06-835A-26C1A1B809A6}" dt="2022-02-14T09:37:18.711" v="1738"/>
          <ac:spMkLst>
            <pc:docMk/>
            <pc:sldMk cId="1252225844" sldId="403"/>
            <ac:spMk id="22" creationId="{3F411A05-B7B3-4836-A6CE-D205A459C143}"/>
          </ac:spMkLst>
        </pc:spChg>
        <pc:spChg chg="add mod">
          <ac:chgData name="Sivakumar Balasubramanian" userId="658ab9e8bd9c46bf" providerId="LiveId" clId="{2D4A9244-D7D6-4A06-835A-26C1A1B809A6}" dt="2022-02-14T09:41:34.195" v="1813" actId="14100"/>
          <ac:spMkLst>
            <pc:docMk/>
            <pc:sldMk cId="1252225844" sldId="403"/>
            <ac:spMk id="27" creationId="{E52CB9D1-A2C1-4028-A7CB-5DAFD016270E}"/>
          </ac:spMkLst>
        </pc:spChg>
        <pc:spChg chg="add mod">
          <ac:chgData name="Sivakumar Balasubramanian" userId="658ab9e8bd9c46bf" providerId="LiveId" clId="{2D4A9244-D7D6-4A06-835A-26C1A1B809A6}" dt="2022-02-14T09:44:46.907" v="1882" actId="1076"/>
          <ac:spMkLst>
            <pc:docMk/>
            <pc:sldMk cId="1252225844" sldId="403"/>
            <ac:spMk id="36" creationId="{4B807FE5-8D96-4DAE-B1AC-37132FE243E5}"/>
          </ac:spMkLst>
        </pc:spChg>
        <pc:spChg chg="add mod">
          <ac:chgData name="Sivakumar Balasubramanian" userId="658ab9e8bd9c46bf" providerId="LiveId" clId="{2D4A9244-D7D6-4A06-835A-26C1A1B809A6}" dt="2022-02-14T09:45:39.583" v="1889" actId="20577"/>
          <ac:spMkLst>
            <pc:docMk/>
            <pc:sldMk cId="1252225844" sldId="403"/>
            <ac:spMk id="37" creationId="{E629AA09-E28B-4B40-9FA8-46EE1AEC0CB3}"/>
          </ac:spMkLst>
        </pc:spChg>
        <pc:grpChg chg="add mod">
          <ac:chgData name="Sivakumar Balasubramanian" userId="658ab9e8bd9c46bf" providerId="LiveId" clId="{2D4A9244-D7D6-4A06-835A-26C1A1B809A6}" dt="2022-02-14T09:32:53.092" v="1734" actId="1076"/>
          <ac:grpSpMkLst>
            <pc:docMk/>
            <pc:sldMk cId="1252225844" sldId="403"/>
            <ac:grpSpMk id="11" creationId="{E44D817A-75B7-4E42-B5D5-A725A527C4D8}"/>
          </ac:grpSpMkLst>
        </pc:grpChg>
        <pc:picChg chg="add mod">
          <ac:chgData name="Sivakumar Balasubramanian" userId="658ab9e8bd9c46bf" providerId="LiveId" clId="{2D4A9244-D7D6-4A06-835A-26C1A1B809A6}" dt="2022-02-14T09:32:53.092" v="1734" actId="1076"/>
          <ac:picMkLst>
            <pc:docMk/>
            <pc:sldMk cId="1252225844" sldId="403"/>
            <ac:picMk id="7" creationId="{37C62CA4-CA5B-451E-B136-B5C011A91D84}"/>
          </ac:picMkLst>
        </pc:picChg>
        <pc:picChg chg="add del mod">
          <ac:chgData name="Sivakumar Balasubramanian" userId="658ab9e8bd9c46bf" providerId="LiveId" clId="{2D4A9244-D7D6-4A06-835A-26C1A1B809A6}" dt="2022-02-14T09:37:31.397" v="1740" actId="478"/>
          <ac:picMkLst>
            <pc:docMk/>
            <pc:sldMk cId="1252225844" sldId="403"/>
            <ac:picMk id="24" creationId="{8127CC57-C775-490E-90DF-C7A28139FDFE}"/>
          </ac:picMkLst>
        </pc:picChg>
        <pc:picChg chg="add mod modCrop">
          <ac:chgData name="Sivakumar Balasubramanian" userId="658ab9e8bd9c46bf" providerId="LiveId" clId="{2D4A9244-D7D6-4A06-835A-26C1A1B809A6}" dt="2022-02-14T09:40:22.225" v="1751" actId="1076"/>
          <ac:picMkLst>
            <pc:docMk/>
            <pc:sldMk cId="1252225844" sldId="403"/>
            <ac:picMk id="26" creationId="{6B70B289-11D5-41CA-8DD3-B4D2CE7A122D}"/>
          </ac:picMkLst>
        </pc:picChg>
        <pc:cxnChg chg="add mod">
          <ac:chgData name="Sivakumar Balasubramanian" userId="658ab9e8bd9c46bf" providerId="LiveId" clId="{2D4A9244-D7D6-4A06-835A-26C1A1B809A6}" dt="2022-02-14T09:28:33.489" v="1407" actId="14100"/>
          <ac:cxnSpMkLst>
            <pc:docMk/>
            <pc:sldMk cId="1252225844" sldId="403"/>
            <ac:cxnSpMk id="9" creationId="{D5FDD0F2-DA4E-45D1-9689-637CEB89F40A}"/>
          </ac:cxnSpMkLst>
        </pc:cxnChg>
        <pc:cxnChg chg="add mod">
          <ac:chgData name="Sivakumar Balasubramanian" userId="658ab9e8bd9c46bf" providerId="LiveId" clId="{2D4A9244-D7D6-4A06-835A-26C1A1B809A6}" dt="2022-02-14T09:41:43.376" v="1815" actId="13822"/>
          <ac:cxnSpMkLst>
            <pc:docMk/>
            <pc:sldMk cId="1252225844" sldId="403"/>
            <ac:cxnSpMk id="29" creationId="{8716DBEE-2638-49DD-9C9D-3AF1CDAE4E6E}"/>
          </ac:cxnSpMkLst>
        </pc:cxnChg>
        <pc:cxnChg chg="add mod">
          <ac:chgData name="Sivakumar Balasubramanian" userId="658ab9e8bd9c46bf" providerId="LiveId" clId="{2D4A9244-D7D6-4A06-835A-26C1A1B809A6}" dt="2022-02-14T09:41:48.314" v="1817" actId="14100"/>
          <ac:cxnSpMkLst>
            <pc:docMk/>
            <pc:sldMk cId="1252225844" sldId="403"/>
            <ac:cxnSpMk id="30" creationId="{DD25DCB7-5BDB-4743-B067-E9ACFC2DD3FC}"/>
          </ac:cxnSpMkLst>
        </pc:cxnChg>
        <pc:cxnChg chg="add mod">
          <ac:chgData name="Sivakumar Balasubramanian" userId="658ab9e8bd9c46bf" providerId="LiveId" clId="{2D4A9244-D7D6-4A06-835A-26C1A1B809A6}" dt="2022-02-14T09:42:03.373" v="1820" actId="14100"/>
          <ac:cxnSpMkLst>
            <pc:docMk/>
            <pc:sldMk cId="1252225844" sldId="403"/>
            <ac:cxnSpMk id="32" creationId="{7BAB996E-8FDD-4AEE-B107-8ABDEE9B6046}"/>
          </ac:cxnSpMkLst>
        </pc:cxnChg>
      </pc:sldChg>
      <pc:sldChg chg="addSp delSp modSp new del mod">
        <pc:chgData name="Sivakumar Balasubramanian" userId="658ab9e8bd9c46bf" providerId="LiveId" clId="{2D4A9244-D7D6-4A06-835A-26C1A1B809A6}" dt="2022-02-15T06:31:00.840" v="2969" actId="47"/>
        <pc:sldMkLst>
          <pc:docMk/>
          <pc:sldMk cId="2835147853" sldId="404"/>
        </pc:sldMkLst>
        <pc:spChg chg="mod">
          <ac:chgData name="Sivakumar Balasubramanian" userId="658ab9e8bd9c46bf" providerId="LiveId" clId="{2D4A9244-D7D6-4A06-835A-26C1A1B809A6}" dt="2022-02-14T09:30:43.988" v="1664" actId="20577"/>
          <ac:spMkLst>
            <pc:docMk/>
            <pc:sldMk cId="2835147853" sldId="404"/>
            <ac:spMk id="2" creationId="{ACE99BAF-7C3C-41B7-A5EE-DE209BCA8326}"/>
          </ac:spMkLst>
        </pc:spChg>
        <pc:spChg chg="mod">
          <ac:chgData name="Sivakumar Balasubramanian" userId="658ab9e8bd9c46bf" providerId="LiveId" clId="{2D4A9244-D7D6-4A06-835A-26C1A1B809A6}" dt="2022-02-14T09:43:58.813" v="1858" actId="14100"/>
          <ac:spMkLst>
            <pc:docMk/>
            <pc:sldMk cId="2835147853" sldId="404"/>
            <ac:spMk id="3" creationId="{9F7081FE-2C59-4C6A-B384-AF6C5A088A98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0" creationId="{4E04C432-A7E9-480F-80B7-DF6299DCCA6E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3" creationId="{CC988B71-A0DC-4C95-B49B-64E122506EB7}"/>
          </ac:spMkLst>
        </pc:spChg>
        <pc:spChg chg="del mod topLvl">
          <ac:chgData name="Sivakumar Balasubramanian" userId="658ab9e8bd9c46bf" providerId="LiveId" clId="{2D4A9244-D7D6-4A06-835A-26C1A1B809A6}" dt="2022-02-14T10:02:52.528" v="1899" actId="478"/>
          <ac:spMkLst>
            <pc:docMk/>
            <pc:sldMk cId="2835147853" sldId="404"/>
            <ac:spMk id="14" creationId="{B07C6338-BDFB-4569-AE5B-8941C008CFC8}"/>
          </ac:spMkLst>
        </pc:spChg>
        <pc:spChg chg="del mod topLvl">
          <ac:chgData name="Sivakumar Balasubramanian" userId="658ab9e8bd9c46bf" providerId="LiveId" clId="{2D4A9244-D7D6-4A06-835A-26C1A1B809A6}" dt="2022-02-14T10:02:56.454" v="1901" actId="478"/>
          <ac:spMkLst>
            <pc:docMk/>
            <pc:sldMk cId="2835147853" sldId="404"/>
            <ac:spMk id="16" creationId="{1D5895C9-6C5E-4464-87EF-6A3A15DA80B3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0" creationId="{FFFE38B9-FB3E-4840-95DB-7039720B7EBA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4" creationId="{4FDDA218-D340-4DB2-8011-AD5396A48996}"/>
          </ac:spMkLst>
        </pc:spChg>
        <pc:spChg chg="del mod topLvl">
          <ac:chgData name="Sivakumar Balasubramanian" userId="658ab9e8bd9c46bf" providerId="LiveId" clId="{2D4A9244-D7D6-4A06-835A-26C1A1B809A6}" dt="2022-02-14T10:03:01.357" v="1904" actId="478"/>
          <ac:spMkLst>
            <pc:docMk/>
            <pc:sldMk cId="2835147853" sldId="404"/>
            <ac:spMk id="27" creationId="{6A9BAAB9-FE0F-4CB3-AB12-CB1EE7134AAD}"/>
          </ac:spMkLst>
        </pc:spChg>
        <pc:spChg chg="add del mod">
          <ac:chgData name="Sivakumar Balasubramanian" userId="658ab9e8bd9c46bf" providerId="LiveId" clId="{2D4A9244-D7D6-4A06-835A-26C1A1B809A6}" dt="2022-02-14T10:05:34.874" v="1942" actId="478"/>
          <ac:spMkLst>
            <pc:docMk/>
            <pc:sldMk cId="2835147853" sldId="404"/>
            <ac:spMk id="84" creationId="{AFA515B7-13BC-48B8-8599-C4EDF237F4F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5" creationId="{06B38DB1-94EB-4C3D-91BC-9C34C005DED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6" creationId="{82A9C38F-C271-4FDB-A0C8-0014FFB665BD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7" creationId="{C452C36C-67D3-4213-815F-02E276D0872E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8" creationId="{D41CDBA3-D4D6-4140-888A-E44790EBC59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4" creationId="{52C130F9-527E-4B7B-B347-AFF2ECDC84F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5" creationId="{673426BB-C4CE-4116-8DDD-8FCF75F1575C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6" creationId="{D745E48E-C4EE-4FBD-9B2C-92CE4F27BE36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7" creationId="{29205976-74F4-4F55-B035-F0FBF28A2F48}"/>
          </ac:spMkLst>
        </pc:spChg>
        <pc:spChg chg="add mod">
          <ac:chgData name="Sivakumar Balasubramanian" userId="658ab9e8bd9c46bf" providerId="LiveId" clId="{2D4A9244-D7D6-4A06-835A-26C1A1B809A6}" dt="2022-02-14T10:10:46.422" v="2035" actId="164"/>
          <ac:spMkLst>
            <pc:docMk/>
            <pc:sldMk cId="2835147853" sldId="404"/>
            <ac:spMk id="175" creationId="{3E5BD868-FA9E-4F68-82AF-E457AFE76B04}"/>
          </ac:spMkLst>
        </pc:spChg>
        <pc:spChg chg="add mod">
          <ac:chgData name="Sivakumar Balasubramanian" userId="658ab9e8bd9c46bf" providerId="LiveId" clId="{2D4A9244-D7D6-4A06-835A-26C1A1B809A6}" dt="2022-02-14T10:08:48.924" v="1997" actId="571"/>
          <ac:spMkLst>
            <pc:docMk/>
            <pc:sldMk cId="2835147853" sldId="404"/>
            <ac:spMk id="176" creationId="{7019D960-D644-436A-9082-9DA2CD149CC4}"/>
          </ac:spMkLst>
        </pc:spChg>
        <pc:spChg chg="add mod">
          <ac:chgData name="Sivakumar Balasubramanian" userId="658ab9e8bd9c46bf" providerId="LiveId" clId="{2D4A9244-D7D6-4A06-835A-26C1A1B809A6}" dt="2022-02-14T10:08:48.500" v="1996" actId="571"/>
          <ac:spMkLst>
            <pc:docMk/>
            <pc:sldMk cId="2835147853" sldId="404"/>
            <ac:spMk id="177" creationId="{9ADDF0DB-A7DD-4E77-B035-90861B7FF4F6}"/>
          </ac:spMkLst>
        </pc:spChg>
        <pc:spChg chg="add mod">
          <ac:chgData name="Sivakumar Balasubramanian" userId="658ab9e8bd9c46bf" providerId="LiveId" clId="{2D4A9244-D7D6-4A06-835A-26C1A1B809A6}" dt="2022-02-14T10:08:48.248" v="1995" actId="571"/>
          <ac:spMkLst>
            <pc:docMk/>
            <pc:sldMk cId="2835147853" sldId="404"/>
            <ac:spMk id="178" creationId="{EA0EDD16-7BBE-48FD-B55F-263AD87CEBB7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79" creationId="{3620CB4D-8C3B-48B8-AE61-22A501D558A0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0" creationId="{B36597FE-6A78-48E3-B9B9-A04946906DFD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1" creationId="{5FF50C1A-3D39-442E-9EFA-A7A0AC32A6DE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2" creationId="{D0C02370-1E4F-4386-A812-C2405D3268AB}"/>
          </ac:spMkLst>
        </pc:spChg>
        <pc:spChg chg="add mod">
          <ac:chgData name="Sivakumar Balasubramanian" userId="658ab9e8bd9c46bf" providerId="LiveId" clId="{2D4A9244-D7D6-4A06-835A-26C1A1B809A6}" dt="2022-02-14T10:10:44.334" v="2034" actId="164"/>
          <ac:spMkLst>
            <pc:docMk/>
            <pc:sldMk cId="2835147853" sldId="404"/>
            <ac:spMk id="192" creationId="{4892C9BC-5472-4615-A9C1-C5B4D68C439A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6" creationId="{82C820FA-9D94-4498-BE1C-0396C6B4192D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7" creationId="{8CA53AC7-E373-4DB2-BC4B-103BB5299538}"/>
          </ac:spMkLst>
        </pc:spChg>
        <pc:spChg chg="add mod">
          <ac:chgData name="Sivakumar Balasubramanian" userId="658ab9e8bd9c46bf" providerId="LiveId" clId="{2D4A9244-D7D6-4A06-835A-26C1A1B809A6}" dt="2022-02-14T10:13:06.728" v="2092" actId="20577"/>
          <ac:spMkLst>
            <pc:docMk/>
            <pc:sldMk cId="2835147853" sldId="404"/>
            <ac:spMk id="198" creationId="{DDD3070C-17CC-4953-B571-176D501BBE46}"/>
          </ac:spMkLst>
        </pc:spChg>
        <pc:spChg chg="add mod">
          <ac:chgData name="Sivakumar Balasubramanian" userId="658ab9e8bd9c46bf" providerId="LiveId" clId="{2D4A9244-D7D6-4A06-835A-26C1A1B809A6}" dt="2022-02-14T10:14:13.757" v="2120" actId="20577"/>
          <ac:spMkLst>
            <pc:docMk/>
            <pc:sldMk cId="2835147853" sldId="404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4T10:15:29.161" v="2193" actId="1076"/>
          <ac:spMkLst>
            <pc:docMk/>
            <pc:sldMk cId="2835147853" sldId="404"/>
            <ac:spMk id="200" creationId="{2E1770B0-65AF-469A-A0E6-AE62458D7452}"/>
          </ac:spMkLst>
        </pc:spChg>
        <pc:grpChg chg="add del mod">
          <ac:chgData name="Sivakumar Balasubramanian" userId="658ab9e8bd9c46bf" providerId="LiveId" clId="{2D4A9244-D7D6-4A06-835A-26C1A1B809A6}" dt="2022-02-14T10:02:40.016" v="1893" actId="165"/>
          <ac:grpSpMkLst>
            <pc:docMk/>
            <pc:sldMk cId="2835147853" sldId="404"/>
            <ac:grpSpMk id="4" creationId="{DFA84844-57DC-4DF3-B4BB-8D588A892D68}"/>
          </ac:grpSpMkLst>
        </pc:grpChg>
        <pc:grpChg chg="add del mod topLvl">
          <ac:chgData name="Sivakumar Balasubramanian" userId="658ab9e8bd9c46bf" providerId="LiveId" clId="{2D4A9244-D7D6-4A06-835A-26C1A1B809A6}" dt="2022-02-14T10:02:50.777" v="1898" actId="165"/>
          <ac:grpSpMkLst>
            <pc:docMk/>
            <pc:sldMk cId="2835147853" sldId="404"/>
            <ac:grpSpMk id="5" creationId="{0E508C33-8212-40FA-8970-DA54E57E896A}"/>
          </ac:grpSpMkLst>
        </pc:grpChg>
        <pc:grpChg chg="del mod topLvl">
          <ac:chgData name="Sivakumar Balasubramanian" userId="658ab9e8bd9c46bf" providerId="LiveId" clId="{2D4A9244-D7D6-4A06-835A-26C1A1B809A6}" dt="2022-02-14T10:02:45.881" v="1896" actId="478"/>
          <ac:grpSpMkLst>
            <pc:docMk/>
            <pc:sldMk cId="2835147853" sldId="404"/>
            <ac:grpSpMk id="6" creationId="{10B040BA-A5C4-4A74-9D47-BB72B595C9FF}"/>
          </ac:grpSpMkLst>
        </pc:grpChg>
        <pc:grpChg chg="del mod topLvl">
          <ac:chgData name="Sivakumar Balasubramanian" userId="658ab9e8bd9c46bf" providerId="LiveId" clId="{2D4A9244-D7D6-4A06-835A-26C1A1B809A6}" dt="2022-02-14T10:02:48.316" v="1897" actId="478"/>
          <ac:grpSpMkLst>
            <pc:docMk/>
            <pc:sldMk cId="2835147853" sldId="404"/>
            <ac:grpSpMk id="7" creationId="{20553AFD-050D-4916-BD40-2A47D6280AF0}"/>
          </ac:grpSpMkLst>
        </pc:grpChg>
        <pc:grpChg chg="del mod topLvl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5" creationId="{E42BB163-6D5C-4522-BBD3-72FD0E85869B}"/>
          </ac:grpSpMkLst>
        </pc:grpChg>
        <pc:grpChg chg="del mod topLvl">
          <ac:chgData name="Sivakumar Balasubramanian" userId="658ab9e8bd9c46bf" providerId="LiveId" clId="{2D4A9244-D7D6-4A06-835A-26C1A1B809A6}" dt="2022-02-14T10:03:01.357" v="1904" actId="478"/>
          <ac:grpSpMkLst>
            <pc:docMk/>
            <pc:sldMk cId="2835147853" sldId="404"/>
            <ac:grpSpMk id="17" creationId="{7492A420-B7B4-4781-BC2F-A73834CB00E0}"/>
          </ac:grpSpMkLst>
        </pc:grpChg>
        <pc:grpChg chg="del mod topLvl">
          <ac:chgData name="Sivakumar Balasubramanian" userId="658ab9e8bd9c46bf" providerId="LiveId" clId="{2D4A9244-D7D6-4A06-835A-26C1A1B809A6}" dt="2022-02-14T10:02:57.714" v="1902" actId="478"/>
          <ac:grpSpMkLst>
            <pc:docMk/>
            <pc:sldMk cId="2835147853" sldId="404"/>
            <ac:grpSpMk id="18" creationId="{026740A5-B1C7-43DB-A770-439B38B16280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9" creationId="{88ED6C08-6571-43FD-8754-1A29415C341F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21" creationId="{FF591A1A-4E21-4E74-918E-08B3BFF37F0E}"/>
          </ac:grpSpMkLst>
        </pc:grpChg>
        <pc:grpChg chg="mod topLvl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26" creationId="{1C037207-693C-4943-8D13-600E5409B3A0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39" creationId="{BC17DBBF-5643-463B-B029-CA9D80D4EFD2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59" creationId="{647FE2A7-A3E3-4913-B325-08F2086BC4C0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71" creationId="{433DFF9F-6348-41D6-98EA-F737A46C6114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83" creationId="{5FABD46A-1DE3-4AA4-967D-9551AC051571}"/>
          </ac:grpSpMkLst>
        </pc:grpChg>
        <pc:grpChg chg="add mod">
          <ac:chgData name="Sivakumar Balasubramanian" userId="658ab9e8bd9c46bf" providerId="LiveId" clId="{2D4A9244-D7D6-4A06-835A-26C1A1B809A6}" dt="2022-02-14T10:09:58.553" v="2018" actId="164"/>
          <ac:grpSpMkLst>
            <pc:docMk/>
            <pc:sldMk cId="2835147853" sldId="404"/>
            <ac:grpSpMk id="89" creationId="{B3EE3F90-2745-45F1-B45E-48E2CDA2C8C5}"/>
          </ac:grpSpMkLst>
        </pc:grpChg>
        <pc:grpChg chg="add 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0" creationId="{A2C9F842-BB22-41B9-9483-D5ED30FCDD29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1" creationId="{0A891480-2CD4-45B4-860F-598AD102F7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2" creationId="{46775A19-791D-4018-95A7-5CD11E6E70C5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3" creationId="{88881545-47B4-42FE-A92F-8723F0D4661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8" creationId="{C85AAD70-BB05-42A7-8DE1-82C34C6DDC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9" creationId="{CC33AF44-2559-46DD-925A-B73FF7AC51B0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86" creationId="{1C4A6A17-1E0C-4C9D-9D5F-710439BE96A6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3" creationId="{15AD94A5-422B-418C-83E6-5E652EE5639F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4" creationId="{95025C58-F3AE-40E4-8B4B-CC576FB792E9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195" creationId="{3841BCB4-736F-4667-BA58-8D8F387F7383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1" creationId="{6AE4FB76-D043-4202-8758-57BB5877C9B1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2" creationId="{77D28B8B-5196-4EB2-850F-DF44D00F1ABA}"/>
          </ac:grpSpMkLst>
        </pc:grp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8" creationId="{511F1EA1-26E9-40BD-958E-61FC2117D744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9" creationId="{24B619C2-A6C6-40F4-B966-1665E14C9BBD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1" creationId="{E2B18CEB-2B62-4768-B7C1-82EE4DC33EB8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2" creationId="{D5C38C3A-6A12-40B4-89DF-1C81989C859D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2" creationId="{4F459DB7-6702-4C17-9A73-CF6D96A4276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3" creationId="{2AE320A6-B8BE-43B8-B0D8-37C76E2527B2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5" creationId="{D55E485A-EC56-4D24-8C63-1329E138BEF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03:48.951" v="1915" actId="14100"/>
          <ac:cxnSpMkLst>
            <pc:docMk/>
            <pc:sldMk cId="2835147853" sldId="404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04:27.702" v="1925" actId="14100"/>
          <ac:cxnSpMkLst>
            <pc:docMk/>
            <pc:sldMk cId="2835147853" sldId="404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04:32.459" v="1926" actId="14100"/>
          <ac:cxnSpMkLst>
            <pc:docMk/>
            <pc:sldMk cId="2835147853" sldId="404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04:01.996" v="1920" actId="14100"/>
          <ac:cxnSpMkLst>
            <pc:docMk/>
            <pc:sldMk cId="2835147853" sldId="404"/>
            <ac:cxnSpMk id="50" creationId="{52415D81-D37E-48A4-A1F8-7795790D3DC8}"/>
          </ac:cxnSpMkLst>
        </pc:cxnChg>
        <pc:cxnChg chg="add del">
          <ac:chgData name="Sivakumar Balasubramanian" userId="658ab9e8bd9c46bf" providerId="LiveId" clId="{2D4A9244-D7D6-4A06-835A-26C1A1B809A6}" dt="2022-02-14T10:03:38.982" v="1914" actId="11529"/>
          <ac:cxnSpMkLst>
            <pc:docMk/>
            <pc:sldMk cId="2835147853" sldId="404"/>
            <ac:cxnSpMk id="52" creationId="{CFFB00C1-5362-41E5-8457-0E23436289AF}"/>
          </ac:cxnSpMkLst>
        </pc:cxnChg>
        <pc:cxnChg chg="add del mod">
          <ac:chgData name="Sivakumar Balasubramanian" userId="658ab9e8bd9c46bf" providerId="LiveId" clId="{2D4A9244-D7D6-4A06-835A-26C1A1B809A6}" dt="2022-02-14T10:05:32.804" v="1941" actId="478"/>
          <ac:cxnSpMkLst>
            <pc:docMk/>
            <pc:sldMk cId="2835147853" sldId="404"/>
            <ac:cxnSpMk id="56" creationId="{44F2B09D-040F-4007-A88E-23F449374DBB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0" creationId="{D5E09A3C-0E38-499C-8421-19C95C656CC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1" creationId="{F1373F3A-5A9A-4514-8F81-1504939F3EC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2" creationId="{2DA8B003-A189-478D-A5D0-14B255A3D3E0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3" creationId="{B6E6D324-8DFF-4404-98B2-BE1CED4BFBF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4" creationId="{3B633E3A-4E34-4139-B18F-84B806D0E43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5" creationId="{737E9A64-5E78-4DAC-8DFF-B7A2D34D343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6" creationId="{9C9D5B50-853A-47C9-981E-28F5F180E42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7" creationId="{06E6E7F2-0DA5-48FF-8255-8E49B213891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8" creationId="{376BF60E-173B-4771-BD18-634AE058DB6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9" creationId="{B87787FF-4A3A-4909-93C8-D95A9FF0644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0" creationId="{2CB17EEF-3571-4DAE-9C21-242F2DE2504D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1" creationId="{818C3404-BB14-424E-B31D-1B3483021CD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2" creationId="{1BA708D8-957B-4384-85F1-D1C7F93E166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3" creationId="{DC08499C-2DC0-4F31-B588-55FE16A4FB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4" creationId="{3759F912-7BE1-43C5-9773-692D3E01CBE8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5" creationId="{3F1AFA54-B3C1-4C46-80EF-DC60504B8F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6" creationId="{047635A7-534C-457A-B0F0-3DE6F75D820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7" creationId="{C60BAB8C-1C0D-4883-8E56-BC1A45F88BA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8" creationId="{B752C2B8-2EBE-4F5F-B6D6-076A3F7170F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9" creationId="{1F60966B-8203-4C3D-879A-F20B1B00670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0" creationId="{F291C4D5-28B5-45D8-A326-54A8456F8BD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1" creationId="{108D1783-0301-41A6-ACDE-1619F90F8FB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2" creationId="{FEC56CA9-7A85-493F-B54B-02B13E948B1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3" creationId="{D6496B81-0F84-4F0E-B487-8F746DF74CF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4" creationId="{18FE4C2E-D13C-4493-9914-1DD8A025B49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5" creationId="{5EC6ECE3-6F17-4C2D-AD08-37A4769454A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6" creationId="{7B976F7E-EDCB-406B-BDE3-C477601A30A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7" creationId="{513CD6F7-FA44-4F61-B9CF-B6A8149970E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8" creationId="{7AB92E49-2F8D-4A0C-843A-443557F14BE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9" creationId="{BFC9F529-AE3C-4CBB-AB60-F72BDE6C1B9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0" creationId="{A8BE078E-41CC-4114-8E93-FDB24301BA3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1" creationId="{A6287550-5B2E-4064-9168-49820D832D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2" creationId="{9EE2B685-07EE-41A5-A1A2-9A714C8C40C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3" creationId="{E26870CC-1E1B-42D6-8734-2FAA282B587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4" creationId="{DA7198A8-AAEF-4D01-912F-D09DCA6171A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5" creationId="{F0F44AFB-A410-4FE0-9DC4-0432B40A497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6" creationId="{4ABFBA07-8109-4E34-B600-685BA0DD9F3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7" creationId="{11EF0EC5-9141-4091-8049-788A5BDF73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8" creationId="{C521D9AC-F435-4B05-8B8F-971544BD2BE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9" creationId="{21E64AF7-3A4B-40F1-ADED-15DD71860D26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0" creationId="{674CA01D-F717-47C8-92DD-1D8A41EF64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1" creationId="{D833C27F-5F0E-4D91-B8D5-6F93B7FB0523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2" creationId="{D1BAC216-9406-4084-9FF5-B842F17E9B5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3" creationId="{6FF356F5-BA1A-4305-B547-96F1C1228EF6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5" creationId="{829C709A-6E32-4B5E-A758-E19F743547BD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6" creationId="{9C6F582D-4616-4B5C-947B-5BC9EC360C19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0" creationId="{BAB8902F-4FA0-49DD-8CD5-7077AA575173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3" creationId="{E5F24B82-8D82-4778-8E4D-27977A57CB9A}"/>
          </ac:cxnSpMkLst>
        </pc:cxnChg>
        <pc:cxnChg chg="add mod">
          <ac:chgData name="Sivakumar Balasubramanian" userId="658ab9e8bd9c46bf" providerId="LiveId" clId="{2D4A9244-D7D6-4A06-835A-26C1A1B809A6}" dt="2022-02-14T10:10:44.334" v="2034" actId="164"/>
          <ac:cxnSpMkLst>
            <pc:docMk/>
            <pc:sldMk cId="2835147853" sldId="404"/>
            <ac:cxnSpMk id="184" creationId="{A014AAE0-D4A7-4A92-AC49-ADD359205E0C}"/>
          </ac:cxnSpMkLst>
        </pc:cxnChg>
        <pc:cxnChg chg="add mod">
          <ac:chgData name="Sivakumar Balasubramanian" userId="658ab9e8bd9c46bf" providerId="LiveId" clId="{2D4A9244-D7D6-4A06-835A-26C1A1B809A6}" dt="2022-02-14T10:10:46.422" v="2035" actId="164"/>
          <ac:cxnSpMkLst>
            <pc:docMk/>
            <pc:sldMk cId="2835147853" sldId="404"/>
            <ac:cxnSpMk id="189" creationId="{A697B547-31AA-4890-9732-DE827A0F21D7}"/>
          </ac:cxnSpMkLst>
        </pc:cxnChg>
      </pc:sldChg>
      <pc:sldChg chg="addSp modSp add mod">
        <pc:chgData name="Sivakumar Balasubramanian" userId="658ab9e8bd9c46bf" providerId="LiveId" clId="{2D4A9244-D7D6-4A06-835A-26C1A1B809A6}" dt="2022-02-14T09:45:48.453" v="1891" actId="1076"/>
        <pc:sldMkLst>
          <pc:docMk/>
          <pc:sldMk cId="3849193179" sldId="405"/>
        </pc:sldMkLst>
        <pc:spChg chg="add mod">
          <ac:chgData name="Sivakumar Balasubramanian" userId="658ab9e8bd9c46bf" providerId="LiveId" clId="{2D4A9244-D7D6-4A06-835A-26C1A1B809A6}" dt="2022-02-14T09:45:48.453" v="1891" actId="1076"/>
          <ac:spMkLst>
            <pc:docMk/>
            <pc:sldMk cId="3849193179" sldId="405"/>
            <ac:spMk id="12" creationId="{14A4953E-EADF-42EC-9446-23D0F8D5ECF1}"/>
          </ac:spMkLst>
        </pc:spChg>
        <pc:grpChg chg="mod">
          <ac:chgData name="Sivakumar Balasubramanian" userId="658ab9e8bd9c46bf" providerId="LiveId" clId="{2D4A9244-D7D6-4A06-835A-26C1A1B809A6}" dt="2022-02-14T09:44:55.410" v="1883" actId="1076"/>
          <ac:grpSpMkLst>
            <pc:docMk/>
            <pc:sldMk cId="3849193179" sldId="405"/>
            <ac:grpSpMk id="11" creationId="{E44D817A-75B7-4E42-B5D5-A725A527C4D8}"/>
          </ac:grpSpMkLst>
        </pc:grpChg>
        <pc:picChg chg="mod">
          <ac:chgData name="Sivakumar Balasubramanian" userId="658ab9e8bd9c46bf" providerId="LiveId" clId="{2D4A9244-D7D6-4A06-835A-26C1A1B809A6}" dt="2022-02-14T09:44:55.410" v="1883" actId="1076"/>
          <ac:picMkLst>
            <pc:docMk/>
            <pc:sldMk cId="3849193179" sldId="405"/>
            <ac:picMk id="7" creationId="{37C62CA4-CA5B-451E-B136-B5C011A91D84}"/>
          </ac:picMkLst>
        </pc:picChg>
      </pc:sldChg>
      <pc:sldChg chg="addSp delSp modSp add del mod ord">
        <pc:chgData name="Sivakumar Balasubramanian" userId="658ab9e8bd9c46bf" providerId="LiveId" clId="{2D4A9244-D7D6-4A06-835A-26C1A1B809A6}" dt="2022-02-17T16:13:35.539" v="5306" actId="47"/>
        <pc:sldMkLst>
          <pc:docMk/>
          <pc:sldMk cId="607847319" sldId="406"/>
        </pc:sldMkLst>
        <pc:spChg chg="mod">
          <ac:chgData name="Sivakumar Balasubramanian" userId="658ab9e8bd9c46bf" providerId="LiveId" clId="{2D4A9244-D7D6-4A06-835A-26C1A1B809A6}" dt="2022-02-15T06:29:31.326" v="2946" actId="1076"/>
          <ac:spMkLst>
            <pc:docMk/>
            <pc:sldMk cId="607847319" sldId="406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4T11:00:53.720" v="2311" actId="404"/>
          <ac:spMkLst>
            <pc:docMk/>
            <pc:sldMk cId="607847319" sldId="406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4T11:26:39.739" v="2379" actId="1076"/>
          <ac:spMkLst>
            <pc:docMk/>
            <pc:sldMk cId="607847319" sldId="406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5" creationId="{3E5BD868-FA9E-4F68-82AF-E457AFE76B04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9" creationId="{3620CB4D-8C3B-48B8-AE61-22A501D558A0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0" creationId="{B36597FE-6A78-48E3-B9B9-A04946906DF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1" creationId="{5FF50C1A-3D39-442E-9EFA-A7A0AC32A6D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92" creationId="{4892C9BC-5472-4615-A9C1-C5B4D68C439A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6" creationId="{82C820FA-9D94-4498-BE1C-0396C6B4192D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7" creationId="{8CA53AC7-E373-4DB2-BC4B-103BB5299538}"/>
          </ac:spMkLst>
        </pc:spChg>
        <pc:spChg chg="del mod">
          <ac:chgData name="Sivakumar Balasubramanian" userId="658ab9e8bd9c46bf" providerId="LiveId" clId="{2D4A9244-D7D6-4A06-835A-26C1A1B809A6}" dt="2022-02-14T10:58:14.380" v="2258" actId="478"/>
          <ac:spMkLst>
            <pc:docMk/>
            <pc:sldMk cId="607847319" sldId="406"/>
            <ac:spMk id="198" creationId="{DDD3070C-17CC-4953-B571-176D501BBE46}"/>
          </ac:spMkLst>
        </pc:spChg>
        <pc:spChg chg="mod">
          <ac:chgData name="Sivakumar Balasubramanian" userId="658ab9e8bd9c46bf" providerId="LiveId" clId="{2D4A9244-D7D6-4A06-835A-26C1A1B809A6}" dt="2022-02-14T10:58:23.743" v="2262" actId="1076"/>
          <ac:spMkLst>
            <pc:docMk/>
            <pc:sldMk cId="607847319" sldId="406"/>
            <ac:spMk id="199" creationId="{0882C0AE-6AB2-4943-A219-166A04141074}"/>
          </ac:spMkLst>
        </pc:spChg>
        <pc:spChg chg="del">
          <ac:chgData name="Sivakumar Balasubramanian" userId="658ab9e8bd9c46bf" providerId="LiveId" clId="{2D4A9244-D7D6-4A06-835A-26C1A1B809A6}" dt="2022-02-14T10:58:27.384" v="2264" actId="478"/>
          <ac:spMkLst>
            <pc:docMk/>
            <pc:sldMk cId="607847319" sldId="406"/>
            <ac:spMk id="200" creationId="{2E1770B0-65AF-469A-A0E6-AE62458D7452}"/>
          </ac:spMkLst>
        </pc:s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3" creationId="{5FABD46A-1DE3-4AA4-967D-9551AC051571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9" creationId="{B3EE3F90-2745-45F1-B45E-48E2CDA2C8C5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86" creationId="{1C4A6A17-1E0C-4C9D-9D5F-710439BE96A6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3" creationId="{15AD94A5-422B-418C-83E6-5E652EE5639F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4" creationId="{95025C58-F3AE-40E4-8B4B-CC576FB792E9}"/>
          </ac:grpSpMkLst>
        </pc:grpChg>
        <pc:grpChg chg="del mod">
          <ac:chgData name="Sivakumar Balasubramanian" userId="658ab9e8bd9c46bf" providerId="LiveId" clId="{2D4A9244-D7D6-4A06-835A-26C1A1B809A6}" dt="2022-02-14T10:58:10.693" v="2257" actId="478"/>
          <ac:grpSpMkLst>
            <pc:docMk/>
            <pc:sldMk cId="607847319" sldId="406"/>
            <ac:grpSpMk id="195" creationId="{3841BCB4-736F-4667-BA58-8D8F387F7383}"/>
          </ac:grpSpMkLst>
        </pc:grp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5" creationId="{829C709A-6E32-4B5E-A758-E19F743547BD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6" creationId="{9C6F582D-4616-4B5C-947B-5BC9EC360C19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0" creationId="{BAB8902F-4FA0-49DD-8CD5-7077AA575173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4" creationId="{A014AAE0-D4A7-4A92-AC49-ADD359205E0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12.673" v="3005" actId="1076"/>
        <pc:sldMkLst>
          <pc:docMk/>
          <pc:sldMk cId="2368787411" sldId="407"/>
        </pc:sldMkLst>
        <pc:spChg chg="mod">
          <ac:chgData name="Sivakumar Balasubramanian" userId="658ab9e8bd9c46bf" providerId="LiveId" clId="{2D4A9244-D7D6-4A06-835A-26C1A1B809A6}" dt="2022-02-14T14:06:37.579" v="2449" actId="20577"/>
          <ac:spMkLst>
            <pc:docMk/>
            <pc:sldMk cId="2368787411" sldId="407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3" creationId="{9F7081FE-2C59-4C6A-B384-AF6C5A088A98}"/>
          </ac:spMkLst>
        </pc:spChg>
        <pc:spChg chg="add del mod">
          <ac:chgData name="Sivakumar Balasubramanian" userId="658ab9e8bd9c46bf" providerId="LiveId" clId="{2D4A9244-D7D6-4A06-835A-26C1A1B809A6}" dt="2022-02-14T14:07:33.487" v="2451" actId="478"/>
          <ac:spMkLst>
            <pc:docMk/>
            <pc:sldMk cId="2368787411" sldId="407"/>
            <ac:spMk id="5" creationId="{F7D9414E-CD57-4D4F-A5B5-1E9E6451AADA}"/>
          </ac:spMkLst>
        </pc:spChg>
        <pc:spChg chg="add mod">
          <ac:chgData name="Sivakumar Balasubramanian" userId="658ab9e8bd9c46bf" providerId="LiveId" clId="{2D4A9244-D7D6-4A06-835A-26C1A1B809A6}" dt="2022-02-15T06:30:16.372" v="2956" actId="1076"/>
          <ac:spMkLst>
            <pc:docMk/>
            <pc:sldMk cId="2368787411" sldId="407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8" creationId="{2E955D53-5D41-4617-B90F-DDDAB808C9F8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9" creationId="{DE28F1FB-2964-4D2B-B526-493705190CF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2" creationId="{AC7C3774-2B84-4710-91FE-32EB6ED385E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3" creationId="{1EB6D709-80C2-4840-96F8-57065C6B80AC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4" creationId="{495B6127-C739-4B2F-8620-3563DAF77B48}"/>
          </ac:spMkLst>
        </pc:spChg>
        <pc:spChg chg="mod">
          <ac:chgData name="Sivakumar Balasubramanian" userId="658ab9e8bd9c46bf" providerId="LiveId" clId="{2D4A9244-D7D6-4A06-835A-26C1A1B809A6}" dt="2022-02-14T14:08:15.566" v="2463" actId="1076"/>
          <ac:spMkLst>
            <pc:docMk/>
            <pc:sldMk cId="2368787411" sldId="407"/>
            <ac:spMk id="25" creationId="{F44C3D36-24D6-4932-B7EF-31E8CD1E7C23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9" creationId="{540CBE4A-7510-478E-9996-BF56C3822C0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0" creationId="{A5980238-71C7-40BD-93D7-8477DEB9BED7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1" creationId="{B0F340BA-A758-4899-8D7D-2A1C5176451D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2" creationId="{031ADFC6-E33B-4791-A1CB-7697B09C683E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0" creationId="{4949CB04-4075-43DE-85DA-BC327A1ED610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1" creationId="{9C20DEF1-760F-42F0-B14F-A13B8B83603E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3" creationId="{7726DC92-4731-4CDD-B4B1-56800FA733A9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5" creationId="{0141EE90-0F6D-4C53-89E9-2E8FDBF83897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89" creationId="{92BB71D1-11D7-4887-8C5C-E2E71DE69BFC}"/>
          </ac:spMkLst>
        </pc:spChg>
        <pc:spChg chg="mod">
          <ac:chgData name="Sivakumar Balasubramanian" userId="658ab9e8bd9c46bf" providerId="LiveId" clId="{2D4A9244-D7D6-4A06-835A-26C1A1B809A6}" dt="2022-02-15T06:30:47.670" v="2967" actId="6549"/>
          <ac:spMkLst>
            <pc:docMk/>
            <pc:sldMk cId="2368787411" sldId="407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91" creationId="{AC961C47-0553-4F99-B992-054116F034E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0" creationId="{18591067-E7AD-4669-A28B-928CEFFE6EC8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1" creationId="{D7311249-A36C-4666-95CE-BD8F29479CBF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4" creationId="{5C6ED62B-D9B0-48BE-8A2F-375342B0F99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5" creationId="{152BB3A8-C037-4C67-8E13-C41BB3C062D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6" creationId="{58D5C84C-C4CB-4EB3-8428-E7E164C76C9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7" creationId="{77EFEBEB-4B15-49E7-9D92-2EC7577B6E0C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1" creationId="{F8649D3A-78FE-4070-9BCC-8B250978ECD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2" creationId="{9BEC347E-932A-4583-816F-A6B624F7170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3" creationId="{DEEED7E5-7EAF-4F3B-AD15-9E062090440D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4" creationId="{5D28800A-5DBB-4AAC-8900-222D28184E6E}"/>
          </ac:spMkLst>
        </pc:spChg>
        <pc:spChg chg="add mod">
          <ac:chgData name="Sivakumar Balasubramanian" userId="658ab9e8bd9c46bf" providerId="LiveId" clId="{2D4A9244-D7D6-4A06-835A-26C1A1B809A6}" dt="2022-02-15T06:30:14.120" v="2955" actId="1076"/>
          <ac:spMkLst>
            <pc:docMk/>
            <pc:sldMk cId="2368787411" sldId="407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4" creationId="{CAF100EA-9F65-4E5A-9E82-961E84B21B8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5" creationId="{9DD3B168-5FB9-4A9E-A334-E99B3D63CA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6" creationId="{0B301B2B-F7D2-4AC8-8103-AB825F56758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7" creationId="{AB753059-F332-4883-B483-C2F07C485D58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8" creationId="{08E065FF-6D75-4C2E-BAE1-3331BE34515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3" creationId="{8995ECBA-7688-4803-974E-0A7091970CDD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5" creationId="{DC720E63-5983-48FB-B9BB-3E81C75FC65C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9" creationId="{602A4D43-22D4-4CE5-9663-CE54F5AD0E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0" creationId="{0F2C1C9F-11D1-4534-827E-EB043ADB5DCA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1" creationId="{F76334F7-ADAD-425A-B781-232844414010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2" creationId="{93B8EDFF-1D78-433B-8A05-95E11F433B4A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5T06:27:01.142" v="2943" actId="571"/>
          <ac:spMkLst>
            <pc:docMk/>
            <pc:sldMk cId="2368787411" sldId="407"/>
            <ac:spMk id="230" creationId="{67632737-2AF6-4646-AB5A-31734FDD8283}"/>
          </ac:spMkLst>
        </pc:spChg>
        <pc:spChg chg="add del mod">
          <ac:chgData name="Sivakumar Balasubramanian" userId="658ab9e8bd9c46bf" providerId="LiveId" clId="{2D4A9244-D7D6-4A06-835A-26C1A1B809A6}" dt="2022-02-15T06:30:51.147" v="2968" actId="478"/>
          <ac:spMkLst>
            <pc:docMk/>
            <pc:sldMk cId="2368787411" sldId="407"/>
            <ac:spMk id="231" creationId="{A3B3A507-B17F-4512-89B0-CE9B3928FA55}"/>
          </ac:spMkLst>
        </pc:spChg>
        <pc:spChg chg="add del mod">
          <ac:chgData name="Sivakumar Balasubramanian" userId="658ab9e8bd9c46bf" providerId="LiveId" clId="{2D4A9244-D7D6-4A06-835A-26C1A1B809A6}" dt="2022-02-15T06:44:05.576" v="3000" actId="478"/>
          <ac:spMkLst>
            <pc:docMk/>
            <pc:sldMk cId="2368787411" sldId="407"/>
            <ac:spMk id="232" creationId="{73A1761C-BB6F-480C-A2EA-CDE10797BD62}"/>
          </ac:spMkLst>
        </pc:spChg>
        <pc:spChg chg="add mod">
          <ac:chgData name="Sivakumar Balasubramanian" userId="658ab9e8bd9c46bf" providerId="LiveId" clId="{2D4A9244-D7D6-4A06-835A-26C1A1B809A6}" dt="2022-02-15T06:44:12.673" v="3005" actId="1076"/>
          <ac:spMkLst>
            <pc:docMk/>
            <pc:sldMk cId="2368787411" sldId="407"/>
            <ac:spMk id="233" creationId="{CF915BA1-D9B1-4C80-8276-9BDA52FE9012}"/>
          </ac:spMkLst>
        </pc:spChg>
        <pc:grpChg chg="add del mod">
          <ac:chgData name="Sivakumar Balasubramanian" userId="658ab9e8bd9c46bf" providerId="LiveId" clId="{2D4A9244-D7D6-4A06-835A-26C1A1B809A6}" dt="2022-02-14T14:08:53.168" v="2499" actId="478"/>
          <ac:grpSpMkLst>
            <pc:docMk/>
            <pc:sldMk cId="2368787411" sldId="407"/>
            <ac:grpSpMk id="9" creationId="{B6B396E6-0174-4AEF-9FF7-8FEDE8875D44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4" creationId="{2199137F-5ADA-407E-A28A-AC73DED72132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5" creationId="{889B8796-4EF7-4F7A-BE47-F48C0D7638AB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6" creationId="{43ED210C-F2A6-4FDE-A067-95A71184F3FE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1" creationId="{5EB29F47-85B5-48EE-BD8E-A882D76CF36F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6" creationId="{1DF33B2F-AD7B-4ECD-86B2-4BBEAF50624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7" creationId="{2AEB2479-E48B-4A6E-A234-16FE8D2FAF48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8" creationId="{33911554-05AD-4552-9B23-ABEC176C6B5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3" creationId="{F9C422E5-EE0D-40A8-9E1C-99B9979714FD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4" creationId="{82D31843-1288-45E0-9578-9B6A9D6769AC}"/>
          </ac:grpSpMkLst>
        </pc:grpChg>
        <pc:grpChg chg="add del mod">
          <ac:chgData name="Sivakumar Balasubramanian" userId="658ab9e8bd9c46bf" providerId="LiveId" clId="{2D4A9244-D7D6-4A06-835A-26C1A1B809A6}" dt="2022-02-14T14:09:10.757" v="2505" actId="478"/>
          <ac:grpSpMkLst>
            <pc:docMk/>
            <pc:sldMk cId="2368787411" sldId="407"/>
            <ac:grpSpMk id="79" creationId="{CF08EE57-3C58-474D-9804-E396E170F4D5}"/>
          </ac:grpSpMkLst>
        </pc:grpChg>
        <pc:grpChg chg="add del mod">
          <ac:chgData name="Sivakumar Balasubramanian" userId="658ab9e8bd9c46bf" providerId="LiveId" clId="{2D4A9244-D7D6-4A06-835A-26C1A1B809A6}" dt="2022-02-14T14:08:54.747" v="2501"/>
          <ac:grpSpMkLst>
            <pc:docMk/>
            <pc:sldMk cId="2368787411" sldId="407"/>
            <ac:grpSpMk id="82" creationId="{D1B276DE-6ED6-4797-BFCB-2BCB1ABFF11C}"/>
          </ac:grpSpMkLst>
        </pc:grpChg>
        <pc:grpChg chg="add del mod">
          <ac:chgData name="Sivakumar Balasubramanian" userId="658ab9e8bd9c46bf" providerId="LiveId" clId="{2D4A9244-D7D6-4A06-835A-26C1A1B809A6}" dt="2022-02-15T06:25:43.678" v="2924" actId="478"/>
          <ac:grpSpMkLst>
            <pc:docMk/>
            <pc:sldMk cId="2368787411" sldId="407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7" creationId="{0A59FA38-00F6-4378-808F-531B6A7C148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8" creationId="{1C5A613A-80E5-4F2A-8C7A-B1243DD341E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6" creationId="{4B841C9B-AD60-46E6-A251-CE0C3AAC780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7" creationId="{BBFD0F36-21C6-4B41-BD88-4D8A93CF6700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8" creationId="{BA7DCE52-A461-4507-B396-F92105E18FF9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3" creationId="{6AFFE7D1-A96B-475F-9FCB-821293E04822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8" creationId="{0D7F7E5D-D8DB-4E56-BB6A-948A4BE4084D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9" creationId="{BB630CFF-A962-4616-8A81-4225DAE899D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0" creationId="{1DB05770-E18A-48C4-9C98-469FF3B5B16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5" creationId="{F8316C06-DC8C-4178-A41D-2BD1537071C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6" creationId="{D235B346-53B5-476C-854E-79CEB958D05F}"/>
          </ac:grpSpMkLst>
        </pc:grpChg>
        <pc:grpChg chg="add mod">
          <ac:chgData name="Sivakumar Balasubramanian" userId="658ab9e8bd9c46bf" providerId="LiveId" clId="{2D4A9244-D7D6-4A06-835A-26C1A1B809A6}" dt="2022-02-15T06:30:10.072" v="2953" actId="1076"/>
          <ac:grpSpMkLst>
            <pc:docMk/>
            <pc:sldMk cId="2368787411" sldId="407"/>
            <ac:grpSpMk id="162" creationId="{65441BE8-B060-46FE-9458-92345EED104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63" creationId="{66B415CB-CC50-4AEB-8ACC-BC1F3417F721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0" creationId="{F619ED67-0A0D-4DD3-A279-26B5E1FB755F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6" creationId="{746C23AE-1636-4792-85AA-55FF30033319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7" creationId="{C7FB6E87-896F-415A-96E6-E8CEB7FD9D0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8" creationId="{7BFD0F05-6F68-45C5-9C03-72B9653E27F4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3" creationId="{6429E964-EE14-45C3-A7A3-23E42A2CA86B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4" creationId="{964916B0-C730-4FDE-92B3-344F3D5B9D76}"/>
          </ac:grpSpMkLst>
        </pc:grp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0" creationId="{B5DBC35D-BB7B-46B2-B693-9B6D47E3D27A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1" creationId="{1BB1291C-162B-4EA5-B208-D05C1D0BC6E1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2" creationId="{775F98B5-EEAE-411E-9FAA-8B6F1DEF4237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3" creationId="{ADE90CEE-8B1F-4883-B164-F7C4D0D59EF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17" creationId="{80EE9535-0DF8-44FA-A3D5-73447722A7E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20" creationId="{C284E5FA-727A-42E1-BF8D-0EE5BD05808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5" creationId="{80B4389B-B9DF-4CE0-8082-38CD922D04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6" creationId="{86763C77-7546-4187-BCBB-4467CD91371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7" creationId="{FC25D75F-6FF2-4D3A-BDBD-62B71AC07F9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8" creationId="{F30B4BE7-D2EC-4A1F-921F-379218DEA5A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9" creationId="{109A186C-0F9F-4521-9533-CF0CAD25FFE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0" creationId="{27750B5B-272B-4C10-B8B7-6B29DC97620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1" creationId="{BC6D1BD1-B22F-43E5-A968-31BFB79B8DF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2" creationId="{3FEBDBAD-FE92-43F5-8B97-9BE0EE759F3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3" creationId="{E202E92F-387B-4EFF-A97F-20A55BF3E0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4" creationId="{0D4BEA77-60E2-4A64-88BA-2D441B1AD1A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5" creationId="{7D0AAFD8-9D81-47C2-9EF6-0C6BB09B867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6" creationId="{DD92A944-00C0-481D-ACF1-9A64AAA12EF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7" creationId="{7694F797-19AD-46B7-8F44-4D6D99F4D2A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8" creationId="{A4EA9B54-AA8E-4AA4-992C-892DA153DB3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9" creationId="{F21E9B07-EF3B-49C2-B0A3-FA36696DA79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0" creationId="{9440FBF7-14E4-4C0D-8695-67283D96B3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1" creationId="{9616E46E-30EA-4BDF-9237-143324E289E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2" creationId="{F4077EF5-6C4F-4060-ACAA-37918890B1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3" creationId="{7297FFAF-7B9C-4B66-B83A-3337E184D89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4" creationId="{C728B0F9-A727-4E6E-8770-6CE3F1E923A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5" creationId="{17F6E24E-0113-4339-AF60-386C5F4C56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6" creationId="{B2EAD2A5-CDA2-4109-89FB-32AEFBA976C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7" creationId="{D6F4706D-92FA-45BB-B07E-A4143CDD5C5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8" creationId="{03EA5A5B-B13B-4336-B53D-C39CFBDBB77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9" creationId="{C2CDB6D8-90D1-4832-A474-36C5F71858E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0" creationId="{8D30834D-2853-416A-B602-AFB3512FD86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1" creationId="{B87AE368-DD44-4722-88FE-4FB4C9E838B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2" creationId="{9EEECD9D-CF1E-4A3D-AE47-EB68510379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3" creationId="{CAD4ECB2-6AAD-4FC2-86FE-EFD4744FB2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4" creationId="{769C1C38-A111-4EF0-9571-0DE26CC98D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5" creationId="{26FE3EB8-7742-4FE0-906E-1098245211C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6" creationId="{A18F0238-C8D3-4682-A881-E992E9B8683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7" creationId="{9760398A-CDE6-403E-96FD-DA27E73BF73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8" creationId="{4A2C2D43-6956-45B2-911B-AEB6EA14DED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9" creationId="{09E4A253-D9E3-4F92-8D14-29CBE60D97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0" creationId="{FCBE278A-73B4-401C-9911-FD2C2E1D69A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1" creationId="{536633DA-1A6C-4C2C-B0C0-7FB85FF760D1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2" creationId="{A4A98AA2-4042-411E-AFFF-96A377E5A2C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3" creationId="{566137C4-F3FB-4FA9-9A38-C3B83E14D4B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4" creationId="{E8F92BAE-7306-4CF6-B2D9-5B4646731B5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5" creationId="{50A1072F-967C-4DA5-A9B0-4CA009D5AA0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6" creationId="{C44B322B-DCC5-4B2B-9062-7FB85A981A3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7" creationId="{50C8D73A-78F7-40F9-A58E-55D6254A43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8" creationId="{9FA9FEC8-A723-459B-83FF-58968E327BAB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99" creationId="{A2D0659F-25D4-43C7-8CB4-E39EEA6A7C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02" creationId="{598BD4E4-199B-486C-B01E-9CE7313F8BB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7" creationId="{83C15717-BAE3-4551-99E2-A24F6614372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8" creationId="{4D8B51E4-631F-4944-BAB0-8E42C01A39F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9" creationId="{5C337B44-A2A3-435C-B9AE-D7C887C6F5D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0" creationId="{6F4C3CA1-95A4-4FF4-A6E7-2549A1CC23DC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1" creationId="{0C57CC11-772A-46E4-8413-736303D1D9A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2" creationId="{A4FB1D7C-7BC2-4798-93F1-BD50409C64E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3" creationId="{0CE5708A-1F4D-425D-9569-565FBAC0D5C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4" creationId="{715F0CDD-65E9-41DB-92A5-6D6E7A588F3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5" creationId="{356FD548-9FA4-49A6-9486-7DAA871B8AC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6" creationId="{557DAA78-3774-4AA4-B14C-B042A80CE0E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7" creationId="{763A2CF9-49AC-4391-8BFC-74990C7C6B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8" creationId="{CE9C90C6-74B4-4285-9563-C9090E90850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9" creationId="{3F4DE0F2-492F-49C2-B791-533485DFE7A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0" creationId="{3C289C6F-2156-45AF-912B-72987365ED2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1" creationId="{9D1917F7-538D-4712-B2A1-DF89663311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2" creationId="{79A6A1F7-276F-4C1A-AFC3-0194E8FC3BB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3" creationId="{5DC834B3-504A-4D8C-91E1-7A869997B1C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4" creationId="{3336ADCE-3D64-4030-A738-067D5FA2EAC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5" creationId="{462BC6A0-4954-4F07-8788-E1390DD918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6" creationId="{B00632E2-8CBD-4004-B7D4-0A644CEF29C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7" creationId="{F840EE60-6463-48DF-B9D1-861580E2AC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8" creationId="{6639D6AB-F2C0-469E-AA25-8AD94413959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9" creationId="{4FDBDC79-090E-479C-9599-72F778BB9B1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0" creationId="{7DE31FF0-89B4-411F-8AA7-543A03D6C8C9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1" creationId="{A32B5AF7-0283-46C2-9A8D-521F3C62C31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2" creationId="{D8C37F34-5639-46C4-A9AC-9CAB21C4848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3" creationId="{3E77EBA1-57EA-4211-BBD4-E457A768209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4" creationId="{B8AB40EA-BC35-4730-AAA8-3E3B4C32284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5" creationId="{0522BD60-066C-4648-B7E3-29316020F2D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6" creationId="{A6583465-B8DE-479C-B3D0-3FF75D788DF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7" creationId="{E4A49CC9-92DD-460E-83F1-59C2C9C3FB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8" creationId="{3B68FBD4-CFD8-4EE9-B8AE-C2D4F8481B3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9" creationId="{DDDDA83B-8D40-4E02-8171-ECB164D60FC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0" creationId="{B6710830-DA1C-4880-BCBF-050624697C71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1" creationId="{E2F723F4-1334-482A-945A-B1C38DD2EB7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2" creationId="{53596F60-60BC-45E9-8C0D-90CD1DA2599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3" creationId="{AE60C7A8-57A8-4ACA-8A20-32B82F46E5C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4" creationId="{95F0C0EC-F685-4790-8F8C-796367991BC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5" creationId="{9FBE1725-64A0-4084-BD5F-32EE3AC1B478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6" creationId="{F5FE7D6A-CD62-4290-A9D7-D72225F1BF5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7" creationId="{F6DC336E-BCC9-48ED-94C6-B240EC8B32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8" creationId="{F8F4A0EE-281C-4A4A-8907-ABE98754341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9" creationId="{96F7465B-F2BF-4442-A616-76396AB8EE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60" creationId="{C44CE061-CE93-4DDE-8C30-1424DAA2F87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69" creationId="{05727971-D334-403F-B5FD-CE550A3A916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1" creationId="{841A9225-BFE5-4E5A-8027-3194544C16F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2" creationId="{5118917D-27EF-4CBE-B429-B810CFFAE4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4" creationId="{CBCD861B-D544-4ED9-9B4B-4646E2EB961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5" creationId="{BCF6B951-893F-4FC5-8569-BC65F251507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6" creationId="{32FB7466-0E65-462A-B3AC-68CC616E612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7" creationId="{D39A9B9D-7FF6-4F7C-92E1-0B5AB06F2AD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8" creationId="{61D5E914-BAB6-4612-8946-27A376BC12B2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9" creationId="{F449545A-D8A1-4140-BADF-249D5D1B096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0" creationId="{6E76BBAC-CC64-4E40-AD2E-CA6FD65FF35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1" creationId="{1D269D19-6C0E-49C5-91EA-D505B0F8CBF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2" creationId="{10D2897B-C56A-423A-8CF6-D7C17524D74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3" creationId="{515EEA61-78F0-4FD4-AB07-CA6680E5344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4" creationId="{FA733A76-2440-4BFA-A3DA-1559F95620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5" creationId="{A7BED18F-4318-476D-B448-3A0C3459E45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6" creationId="{9D79146A-68BB-4B48-BD1D-6C0D5DC4D93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7" creationId="{422884FD-9AA2-472F-84D7-627BF907D8D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8" creationId="{F92FF2D7-9F5F-4CC5-8404-7E214C35396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0" creationId="{791327A6-865F-46A9-A5F5-59C3C4128AA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1" creationId="{D75B83FE-55F9-4403-BAA9-1677843EFB0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2" creationId="{AE19C2D1-A095-41F7-BE2F-E6B39CBDA19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3" creationId="{19F9B707-8167-4B5E-A8F6-8C2ACBBE3F0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4" creationId="{A34A1ECF-69C6-4A86-B0E4-06EC846345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5" creationId="{8E8BB3AA-D2A2-4740-AE92-38BB0BE1722A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6" creationId="{24E498B8-993C-4709-A880-48F691875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7" creationId="{D89F0D01-4960-4DD1-8BF6-F2FE5F8A5A8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8" creationId="{0B9E1767-D09C-4951-AECA-FA8D8046EA1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9" creationId="{D1963720-FCE6-4F8F-A97A-4B7895AD1AC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0" creationId="{6992FBB7-1200-4C86-8BA7-3C7EAF673A3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1" creationId="{EFDE89A8-FDFF-4289-9636-0AE43B2E36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2" creationId="{48776D87-7DF3-4086-86F4-4D687B226C5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3" creationId="{811F1312-4857-4484-9645-7DA6D701B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4" creationId="{6E2DF13F-84A3-4E03-A11C-EAE81084FD9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5" creationId="{21425C2B-8B91-4EC1-8F3E-FD567657D07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6" creationId="{2F26D643-F548-4D79-A06D-F7E7AD6F92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7" creationId="{9D639523-C0D7-4767-80E7-4367E9C4E3DB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8" creationId="{B8F5549B-0E18-4B06-B84B-00E3527F674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9" creationId="{3560255A-FBC3-4848-A883-421AEDA4C19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0" creationId="{88F9EF8E-C43C-430B-A71B-EF1ADE63C48E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1" creationId="{6E314800-7ACE-4291-98E9-5B087C27AD4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2" creationId="{D6F21B28-021F-47FE-99BF-9DCA1045B2E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3" creationId="{5BB7A62E-AF70-4B90-9873-175639B277F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4" creationId="{AAA09D6A-6CD3-416A-8491-948C25C4B7C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5" creationId="{2462C12F-C03F-48B8-A16E-68F9A8B2029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6" creationId="{AE7581A8-D8D8-4C67-B602-FC8FB4F7DCB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7" creationId="{13356C2F-B601-408F-AA88-6A1A2E098DD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8" creationId="{25FCF777-8043-496F-A49A-34B2177C84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9" creationId="{58723C7D-5008-45AF-B1F8-F140F22CEAC3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8:25:24.558" v="3076" actId="1076"/>
        <pc:sldMkLst>
          <pc:docMk/>
          <pc:sldMk cId="4271037521" sldId="408"/>
        </pc:sldMkLst>
        <pc:spChg chg="mod">
          <ac:chgData name="Sivakumar Balasubramanian" userId="658ab9e8bd9c46bf" providerId="LiveId" clId="{2D4A9244-D7D6-4A06-835A-26C1A1B809A6}" dt="2022-02-15T08:25:05.223" v="3072" actId="20577"/>
          <ac:spMkLst>
            <pc:docMk/>
            <pc:sldMk cId="4271037521" sldId="408"/>
            <ac:spMk id="2" creationId="{ACE99BAF-7C3C-41B7-A5EE-DE209BCA8326}"/>
          </ac:spMkLst>
        </pc:spChg>
        <pc:spChg chg="add del mod">
          <ac:chgData name="Sivakumar Balasubramanian" userId="658ab9e8bd9c46bf" providerId="LiveId" clId="{2D4A9244-D7D6-4A06-835A-26C1A1B809A6}" dt="2022-02-15T08:24:34.970" v="3009" actId="478"/>
          <ac:spMkLst>
            <pc:docMk/>
            <pc:sldMk cId="4271037521" sldId="408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2" creationId="{07EE9BF0-C662-4537-84FB-45700630CEB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3" creationId="{46A8CDC9-D565-40BB-83FD-EF75ABD7D083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4" creationId="{43DFB789-6ED3-4BDD-AD1A-7692DBBCF13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5" creationId="{C2462A73-3564-40F7-A068-AAD81CB0587E}"/>
          </ac:spMkLst>
        </pc:spChg>
        <pc:spChg chg="mod">
          <ac:chgData name="Sivakumar Balasubramanian" userId="658ab9e8bd9c46bf" providerId="LiveId" clId="{2D4A9244-D7D6-4A06-835A-26C1A1B809A6}" dt="2022-02-15T08:24:42.607" v="3011" actId="1076"/>
          <ac:spMkLst>
            <pc:docMk/>
            <pc:sldMk cId="4271037521" sldId="408"/>
            <ac:spMk id="90" creationId="{78C7FD98-63A5-417C-8E2D-73544E8F3EE5}"/>
          </ac:spMkLst>
        </pc:spChg>
        <pc:spChg chg="del mod">
          <ac:chgData name="Sivakumar Balasubramanian" userId="658ab9e8bd9c46bf" providerId="LiveId" clId="{2D4A9244-D7D6-4A06-835A-26C1A1B809A6}" dt="2022-02-15T08:24:33.442" v="3008" actId="478"/>
          <ac:spMkLst>
            <pc:docMk/>
            <pc:sldMk cId="4271037521" sldId="408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2" creationId="{A218618A-23F5-45A7-9A53-5F8F5E7063DD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7" creationId="{6EF75640-8445-42AD-812B-1C00D0F3237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9" creationId="{DE840203-9297-4803-9F09-09229E06DA5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3" creationId="{95125763-BBD8-4E33-914C-FFEE62003DA9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4" creationId="{EBB57259-9E2B-47C4-BA85-F71D26A03C7C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5" creationId="{890182F5-3404-4EBB-843E-C82F3D3E07F4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6" creationId="{97148618-1AC8-4F70-AC69-5AA223B3E802}"/>
          </ac:spMkLst>
        </pc:spChg>
        <pc:spChg chg="add mod">
          <ac:chgData name="Sivakumar Balasubramanian" userId="658ab9e8bd9c46bf" providerId="LiveId" clId="{2D4A9244-D7D6-4A06-835A-26C1A1B809A6}" dt="2022-02-15T08:25:24.558" v="3076" actId="1076"/>
          <ac:spMkLst>
            <pc:docMk/>
            <pc:sldMk cId="4271037521" sldId="408"/>
            <ac:spMk id="223" creationId="{91CF0B71-D7CA-474C-827A-51CF617D92FF}"/>
          </ac:spMkLst>
        </pc:spChg>
        <pc:grpChg chg="add mod">
          <ac:chgData name="Sivakumar Balasubramanian" userId="658ab9e8bd9c46bf" providerId="LiveId" clId="{2D4A9244-D7D6-4A06-835A-26C1A1B809A6}" dt="2022-02-15T06:25:55.423" v="2930" actId="1076"/>
          <ac:grpSpMkLst>
            <pc:docMk/>
            <pc:sldMk cId="4271037521" sldId="408"/>
            <ac:grpSpMk id="80" creationId="{416D9895-3779-4256-AD98-9BA0F3CBA29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81" creationId="{959F898E-E8A3-460A-9499-67FFCE3CBE1C}"/>
          </ac:grpSpMkLst>
        </pc:grpChg>
        <pc:grpChg chg="del mod">
          <ac:chgData name="Sivakumar Balasubramanian" userId="658ab9e8bd9c46bf" providerId="LiveId" clId="{2D4A9244-D7D6-4A06-835A-26C1A1B809A6}" dt="2022-02-15T06:25:52.425" v="2928" actId="478"/>
          <ac:grpSpMkLst>
            <pc:docMk/>
            <pc:sldMk cId="4271037521" sldId="408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64" creationId="{50221BF7-DFEC-4371-9D9F-F2635CBC3EB6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0" creationId="{D3A094CB-7E2C-4F7A-BD14-B6AFE395E76D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1" creationId="{8480E585-8D30-4E7D-95C4-2BFAF02FBFC3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2" creationId="{C1720EE9-9A6D-47D7-9165-F75AC69EEE4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7" creationId="{ACEAC2D4-44C6-4CBB-ADDA-064B2335E844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8" creationId="{24A3D6C0-5DFF-4075-A6BB-8D9F68ADBB30}"/>
          </ac:grpSpMkLst>
        </pc:grp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3" creationId="{C0074E2D-6C42-46B2-A0A3-CF25D08FA1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5" creationId="{383EDF6C-355A-4599-9A10-6CC0D32435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6" creationId="{5F5289EB-8F2E-4D3C-9B3B-2AD0ABA2B87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8" creationId="{1F1F0C70-DC32-40B9-B64E-0FDC25E506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79" creationId="{9EF9A45F-0F0D-4490-8CD2-C71631DBE26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0" creationId="{4F51C52E-4702-4337-AD47-2045FE0944B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1" creationId="{A6A6ED0F-F93D-4095-BF23-4EFC66336F4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2" creationId="{C090A345-FC36-4D82-A3C9-890DE62FB7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3" creationId="{8BE8BFC8-6D95-4E11-B1C5-2FE65036EF6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4" creationId="{E0FF130B-DD81-464F-8072-6A87FE08F4F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5" creationId="{8C22FAA1-02E2-4A9D-BF51-EB1B9AE1241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6" creationId="{72DD61B8-A792-44C9-8ED3-159A9199160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7" creationId="{52E4DA77-69FD-4FD8-AA0A-A8DF3A61706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8" creationId="{1566E76E-41B5-42FB-92A0-B464812A70A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9" creationId="{1065C2C0-359B-40AD-B9B2-074EEF180C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0" creationId="{60E163CB-9A1D-4871-AEA5-384525A3AC3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1" creationId="{604B2EA3-847F-4042-9647-D2FAE80BDA1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2" creationId="{B538559E-E3F3-4E95-A82C-83BB9853E93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3" creationId="{3D9DD1A0-FBFE-449F-93C9-4B0F833812D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4" creationId="{CAD0DEA1-3FDE-428D-A756-A7F5DACF7DC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5" creationId="{EB6D2DD5-7957-4292-9223-5316872172E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6" creationId="{139BE0DB-4AA7-4D25-962C-9730C42CC9C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7" creationId="{B5C1666B-7A80-40FF-925F-8A2CF5E9ACB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8" creationId="{03481999-23ED-4F23-819C-16FA0E1921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9" creationId="{C58BC865-EA4C-43CB-9F34-10EEB68730D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0" creationId="{6D38858D-43F6-4410-83D2-066F54B4B24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1" creationId="{6EDD186F-E1E3-4E1F-BBED-640D27C646D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2" creationId="{1688B1A9-DBEE-4FEA-96BA-F69948D4A71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3" creationId="{B2EE0758-F88B-4041-AAF8-2382BE7FDAF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4" creationId="{9671287F-7337-43F1-A311-F2ACB7B0D3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5" creationId="{8B79884B-228A-48C4-92A0-128A52D3D48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6" creationId="{1C4071A9-CB28-44B7-A9DE-24DFFA22289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7" creationId="{E7DB022A-E5E7-4BD1-A278-FCD3701F1701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8" creationId="{5F6E90A6-8D1A-4795-B861-71F5CA78571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9" creationId="{1EFABAA0-2D29-41B2-8959-D5C6E9F85F8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0" creationId="{2FFFA3A4-7EA0-43F6-88A7-1F10AD467B8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1" creationId="{669E023F-C5DC-4596-BC28-ABCC124E22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2" creationId="{3C26CBDA-B6B8-41C5-B789-C081E776265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3" creationId="{C3C38A51-C4AF-4AD5-9CEB-88718FC5B64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4" creationId="{A77D6958-BB7B-4A72-ACD8-D3115C5F4AA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5" creationId="{C60ED17A-5FAC-40E5-94A3-1BD43D4FFD9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6" creationId="{B8F1F8B9-76DF-4F38-867B-BAAB068023C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7" creationId="{9346CE4F-4CAC-4A2C-98A3-2642B0D51A97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8" creationId="{B1FC8323-AE63-48FC-9CF7-C57124A5CF5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9" creationId="{DB3E5F50-F6F8-419C-A359-67296168047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0" creationId="{8D1CB675-B7E2-4A2B-B303-96DEC224E08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1" creationId="{458E0EA8-D4E2-4B68-88BD-95A5F77AB93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2" creationId="{3F80C4C4-BA1B-4AD4-886D-CE7DC5B8947A}"/>
          </ac:cxnSpMkLst>
        </pc:cxnChg>
      </pc:sldChg>
      <pc:sldChg chg="delSp modSp add del mod">
        <pc:chgData name="Sivakumar Balasubramanian" userId="658ab9e8bd9c46bf" providerId="LiveId" clId="{2D4A9244-D7D6-4A06-835A-26C1A1B809A6}" dt="2022-02-15T08:34:47.194" v="3077" actId="47"/>
        <pc:sldMkLst>
          <pc:docMk/>
          <pc:sldMk cId="57820499" sldId="409"/>
        </pc:sldMkLst>
        <pc:spChg chg="mod">
          <ac:chgData name="Sivakumar Balasubramanian" userId="658ab9e8bd9c46bf" providerId="LiveId" clId="{2D4A9244-D7D6-4A06-835A-26C1A1B809A6}" dt="2022-02-14T14:35:29.904" v="2829" actId="20577"/>
          <ac:spMkLst>
            <pc:docMk/>
            <pc:sldMk cId="57820499" sldId="409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35:39.332" v="2831" actId="478"/>
          <ac:spMkLst>
            <pc:docMk/>
            <pc:sldMk cId="57820499" sldId="409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38:18.282" v="2856" actId="20577"/>
          <ac:spMkLst>
            <pc:docMk/>
            <pc:sldMk cId="57820499" sldId="409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4T14:35:41.867" v="2832" actId="478"/>
          <ac:spMkLst>
            <pc:docMk/>
            <pc:sldMk cId="57820499" sldId="409"/>
            <ac:spMk id="161" creationId="{2EE550FA-8A4D-4F28-AD9C-809326A0443B}"/>
          </ac:spMkLst>
        </pc:spChg>
        <pc:grpChg chg="del">
          <ac:chgData name="Sivakumar Balasubramanian" userId="658ab9e8bd9c46bf" providerId="LiveId" clId="{2D4A9244-D7D6-4A06-835A-26C1A1B809A6}" dt="2022-02-14T14:35:36.944" v="2830" actId="478"/>
          <ac:grpSpMkLst>
            <pc:docMk/>
            <pc:sldMk cId="57820499" sldId="409"/>
            <ac:grpSpMk id="86" creationId="{37C6F7BC-C18D-4EAE-B522-D73413D9D861}"/>
          </ac:grpSpMkLst>
        </pc:grp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5" creationId="{DEECDF68-3309-4977-B29B-D51BE47B0EEA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25:39.877" v="2923" actId="164"/>
        <pc:sldMkLst>
          <pc:docMk/>
          <pc:sldMk cId="2945426508" sldId="410"/>
        </pc:sldMkLst>
        <pc:spChg chg="mod">
          <ac:chgData name="Sivakumar Balasubramanian" userId="658ab9e8bd9c46bf" providerId="LiveId" clId="{2D4A9244-D7D6-4A06-835A-26C1A1B809A6}" dt="2022-02-15T06:25:10.590" v="2918" actId="1076"/>
          <ac:spMkLst>
            <pc:docMk/>
            <pc:sldMk cId="2945426508" sldId="410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5T06:23:39.695" v="2885" actId="164"/>
          <ac:spMkLst>
            <pc:docMk/>
            <pc:sldMk cId="2945426508" sldId="410"/>
            <ac:spMk id="6" creationId="{916D3522-2D9B-4689-A0D6-EC269251FAE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92" creationId="{B5103D75-3A68-4CA3-8B7D-F0744FF7FCEF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5" creationId="{3E5BD868-FA9E-4F68-82AF-E457AFE76B04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9" creationId="{3620CB4D-8C3B-48B8-AE61-22A501D558A0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0" creationId="{B36597FE-6A78-48E3-B9B9-A04946906DFD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1" creationId="{5FF50C1A-3D39-442E-9EFA-A7A0AC32A6DE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5T06:21:59.961" v="2859" actId="165"/>
          <ac:spMkLst>
            <pc:docMk/>
            <pc:sldMk cId="2945426508" sldId="410"/>
            <ac:spMk id="192" creationId="{4892C9BC-5472-4615-A9C1-C5B4D68C439A}"/>
          </ac:spMkLst>
        </pc:spChg>
        <pc:spChg chg="del mod topLvl">
          <ac:chgData name="Sivakumar Balasubramanian" userId="658ab9e8bd9c46bf" providerId="LiveId" clId="{2D4A9244-D7D6-4A06-835A-26C1A1B809A6}" dt="2022-02-15T06:22:32.789" v="2871" actId="478"/>
          <ac:spMkLst>
            <pc:docMk/>
            <pc:sldMk cId="2945426508" sldId="410"/>
            <ac:spMk id="196" creationId="{82C820FA-9D94-4498-BE1C-0396C6B4192D}"/>
          </ac:spMkLst>
        </pc:spChg>
        <pc:spChg chg="del mod topLvl">
          <ac:chgData name="Sivakumar Balasubramanian" userId="658ab9e8bd9c46bf" providerId="LiveId" clId="{2D4A9244-D7D6-4A06-835A-26C1A1B809A6}" dt="2022-02-15T06:22:31.146" v="2870" actId="478"/>
          <ac:spMkLst>
            <pc:docMk/>
            <pc:sldMk cId="2945426508" sldId="410"/>
            <ac:spMk id="197" creationId="{8CA53AC7-E373-4DB2-BC4B-103BB5299538}"/>
          </ac:spMkLst>
        </pc:s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7" creationId="{941B5B44-3F2B-4571-88BB-816D6AEFF9F9}"/>
          </ac:grpSpMkLst>
        </pc:gr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10" creationId="{A451073F-C5A8-4190-8885-607478CBDC5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83" creationId="{5FABD46A-1DE3-4AA4-967D-9551AC051571}"/>
          </ac:grpSpMkLst>
        </pc:grpChg>
        <pc:grpChg chg="mod topLvl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89" creationId="{B3EE3F90-2745-45F1-B45E-48E2CDA2C8C5}"/>
          </ac:grpSpMkLst>
        </pc:grpChg>
        <pc:grpChg chg="del mod topLvl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186" creationId="{1C4A6A17-1E0C-4C9D-9D5F-710439BE96A6}"/>
          </ac:grpSpMkLst>
        </pc:grpChg>
        <pc:grpChg chg="del mod topLvl">
          <ac:chgData name="Sivakumar Balasubramanian" userId="658ab9e8bd9c46bf" providerId="LiveId" clId="{2D4A9244-D7D6-4A06-835A-26C1A1B809A6}" dt="2022-02-15T06:22:28.669" v="2868" actId="478"/>
          <ac:grpSpMkLst>
            <pc:docMk/>
            <pc:sldMk cId="2945426508" sldId="410"/>
            <ac:grpSpMk id="193" creationId="{15AD94A5-422B-418C-83E6-5E652EE5639F}"/>
          </ac:grpSpMkLst>
        </pc:grpChg>
        <pc:grpChg chg="del mod topLvl">
          <ac:chgData name="Sivakumar Balasubramanian" userId="658ab9e8bd9c46bf" providerId="LiveId" clId="{2D4A9244-D7D6-4A06-835A-26C1A1B809A6}" dt="2022-02-15T06:23:49.018" v="2887" actId="478"/>
          <ac:grpSpMkLst>
            <pc:docMk/>
            <pc:sldMk cId="2945426508" sldId="410"/>
            <ac:grpSpMk id="194" creationId="{95025C58-F3AE-40E4-8B4B-CC576FB792E9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195" creationId="{3841BCB4-736F-4667-BA58-8D8F387F7383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201" creationId="{6AE4FB76-D043-4202-8758-57BB5877C9B1}"/>
          </ac:grpSpMkLst>
        </pc:grpChg>
        <pc:grpChg chg="del">
          <ac:chgData name="Sivakumar Balasubramanian" userId="658ab9e8bd9c46bf" providerId="LiveId" clId="{2D4A9244-D7D6-4A06-835A-26C1A1B809A6}" dt="2022-02-15T06:21:59.164" v="2858" actId="165"/>
          <ac:grpSpMkLst>
            <pc:docMk/>
            <pc:sldMk cId="2945426508" sldId="410"/>
            <ac:grpSpMk id="202" creationId="{77D28B8B-5196-4EB2-850F-DF44D00F1ABA}"/>
          </ac:grpSpMkLst>
        </pc:grp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5" creationId="{AAF5C1EA-16E7-4882-A5F7-459540D6CCE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2" creationId="{9D56431A-E2EA-4448-B93B-DBB5DBDEA951}"/>
          </ac:cxnSpMkLst>
        </pc:cxnChg>
        <pc:cxnChg chg="add mod">
          <ac:chgData name="Sivakumar Balasubramanian" userId="658ab9e8bd9c46bf" providerId="LiveId" clId="{2D4A9244-D7D6-4A06-835A-26C1A1B809A6}" dt="2022-02-15T06:23:39.695" v="2885" actId="164"/>
          <ac:cxnSpMkLst>
            <pc:docMk/>
            <pc:sldMk cId="2945426508" sldId="410"/>
            <ac:cxnSpMk id="84" creationId="{DDC30135-9646-43AA-B623-264D61AA8146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0" creationId="{D57001C4-6919-4F51-A6F5-A1A72BC1B388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1" creationId="{19BCC8BC-EF5E-42C4-BCC1-FE9215989AF1}"/>
          </ac:cxnSpMkLst>
        </pc:cxnChg>
        <pc:cxnChg chg="del mod topLvl">
          <ac:chgData name="Sivakumar Balasubramanian" userId="658ab9e8bd9c46bf" providerId="LiveId" clId="{2D4A9244-D7D6-4A06-835A-26C1A1B809A6}" dt="2022-02-15T06:22:07.970" v="2863" actId="478"/>
          <ac:cxnSpMkLst>
            <pc:docMk/>
            <pc:sldMk cId="2945426508" sldId="410"/>
            <ac:cxnSpMk id="145" creationId="{829C709A-6E32-4B5E-A758-E19F743547BD}"/>
          </ac:cxnSpMkLst>
        </pc:cxnChg>
        <pc:cxnChg chg="del mod topLvl">
          <ac:chgData name="Sivakumar Balasubramanian" userId="658ab9e8bd9c46bf" providerId="LiveId" clId="{2D4A9244-D7D6-4A06-835A-26C1A1B809A6}" dt="2022-02-15T06:22:06.774" v="2862" actId="478"/>
          <ac:cxnSpMkLst>
            <pc:docMk/>
            <pc:sldMk cId="2945426508" sldId="410"/>
            <ac:cxnSpMk id="146" creationId="{9C6F582D-4616-4B5C-947B-5BC9EC360C19}"/>
          </ac:cxnSpMkLst>
        </pc:cxnChg>
        <pc:cxnChg chg="del mod topLvl">
          <ac:chgData name="Sivakumar Balasubramanian" userId="658ab9e8bd9c46bf" providerId="LiveId" clId="{2D4A9244-D7D6-4A06-835A-26C1A1B809A6}" dt="2022-02-15T06:22:05.356" v="2861" actId="478"/>
          <ac:cxnSpMkLst>
            <pc:docMk/>
            <pc:sldMk cId="2945426508" sldId="410"/>
            <ac:cxnSpMk id="150" creationId="{BAB8902F-4FA0-49DD-8CD5-7077AA575173}"/>
          </ac:cxnSpMkLst>
        </pc:cxnChg>
        <pc:cxnChg chg="del mod topLvl">
          <ac:chgData name="Sivakumar Balasubramanian" userId="658ab9e8bd9c46bf" providerId="LiveId" clId="{2D4A9244-D7D6-4A06-835A-26C1A1B809A6}" dt="2022-02-15T06:22:04.403" v="2860" actId="478"/>
          <ac:cxnSpMkLst>
            <pc:docMk/>
            <pc:sldMk cId="2945426508" sldId="410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5T06:21:59.961" v="2859" actId="165"/>
          <ac:cxnSpMkLst>
            <pc:docMk/>
            <pc:sldMk cId="2945426508" sldId="410"/>
            <ac:cxnSpMk id="184" creationId="{A014AAE0-D4A7-4A92-AC49-ADD359205E0C}"/>
          </ac:cxnSpMkLst>
        </pc:cxnChg>
        <pc:cxnChg chg="del mod topLvl">
          <ac:chgData name="Sivakumar Balasubramanian" userId="658ab9e8bd9c46bf" providerId="LiveId" clId="{2D4A9244-D7D6-4A06-835A-26C1A1B809A6}" dt="2022-02-15T06:23:49.018" v="2887" actId="478"/>
          <ac:cxnSpMkLst>
            <pc:docMk/>
            <pc:sldMk cId="2945426508" sldId="410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22.560" v="3007"/>
        <pc:sldMkLst>
          <pc:docMk/>
          <pc:sldMk cId="570372260" sldId="411"/>
        </pc:sldMkLst>
        <pc:spChg chg="del">
          <ac:chgData name="Sivakumar Balasubramanian" userId="658ab9e8bd9c46bf" providerId="LiveId" clId="{2D4A9244-D7D6-4A06-835A-26C1A1B809A6}" dt="2022-02-15T06:31:58.376" v="2999" actId="478"/>
          <ac:spMkLst>
            <pc:docMk/>
            <pc:sldMk cId="570372260" sldId="411"/>
            <ac:spMk id="6" creationId="{84A6CBF4-E1EE-46C1-9154-4EE19426565A}"/>
          </ac:spMkLst>
        </pc:spChg>
        <pc:spChg chg="add mod">
          <ac:chgData name="Sivakumar Balasubramanian" userId="658ab9e8bd9c46bf" providerId="LiveId" clId="{2D4A9244-D7D6-4A06-835A-26C1A1B809A6}" dt="2022-02-15T06:44:22.560" v="3007"/>
          <ac:spMkLst>
            <pc:docMk/>
            <pc:sldMk cId="570372260" sldId="411"/>
            <ac:spMk id="74" creationId="{6FF9ECFE-32F4-4852-9DEA-C204B080544A}"/>
          </ac:spMkLst>
        </pc:spChg>
        <pc:spChg chg="del">
          <ac:chgData name="Sivakumar Balasubramanian" userId="658ab9e8bd9c46bf" providerId="LiveId" clId="{2D4A9244-D7D6-4A06-835A-26C1A1B809A6}" dt="2022-02-15T06:31:55.780" v="2998" actId="478"/>
          <ac:spMkLst>
            <pc:docMk/>
            <pc:sldMk cId="570372260" sldId="411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5T06:44:22.246" v="3006" actId="478"/>
          <ac:spMkLst>
            <pc:docMk/>
            <pc:sldMk cId="570372260" sldId="411"/>
            <ac:spMk id="232" creationId="{73A1761C-BB6F-480C-A2EA-CDE10797BD62}"/>
          </ac:spMkLst>
        </pc:spChg>
      </pc:sldChg>
      <pc:sldChg chg="modSp new del mod">
        <pc:chgData name="Sivakumar Balasubramanian" userId="658ab9e8bd9c46bf" providerId="LiveId" clId="{2D4A9244-D7D6-4A06-835A-26C1A1B809A6}" dt="2022-02-15T06:31:45.337" v="2995" actId="47"/>
        <pc:sldMkLst>
          <pc:docMk/>
          <pc:sldMk cId="2701305676" sldId="411"/>
        </pc:sldMkLst>
        <pc:spChg chg="mod">
          <ac:chgData name="Sivakumar Balasubramanian" userId="658ab9e8bd9c46bf" providerId="LiveId" clId="{2D4A9244-D7D6-4A06-835A-26C1A1B809A6}" dt="2022-02-15T06:31:41.408" v="2993" actId="20577"/>
          <ac:spMkLst>
            <pc:docMk/>
            <pc:sldMk cId="2701305676" sldId="411"/>
            <ac:spMk id="2" creationId="{2CF3F51B-14A4-44E2-B0E7-740ED7BFFD76}"/>
          </ac:spMkLst>
        </pc:spChg>
      </pc:sldChg>
      <pc:sldChg chg="addSp delSp modSp new mod">
        <pc:chgData name="Sivakumar Balasubramanian" userId="658ab9e8bd9c46bf" providerId="LiveId" clId="{2D4A9244-D7D6-4A06-835A-26C1A1B809A6}" dt="2022-02-16T06:24:45.485" v="3441" actId="1076"/>
        <pc:sldMkLst>
          <pc:docMk/>
          <pc:sldMk cId="3678896052" sldId="412"/>
        </pc:sldMkLst>
        <pc:spChg chg="mod">
          <ac:chgData name="Sivakumar Balasubramanian" userId="658ab9e8bd9c46bf" providerId="LiveId" clId="{2D4A9244-D7D6-4A06-835A-26C1A1B809A6}" dt="2022-02-16T05:53:11.984" v="3130" actId="20577"/>
          <ac:spMkLst>
            <pc:docMk/>
            <pc:sldMk cId="3678896052" sldId="412"/>
            <ac:spMk id="2" creationId="{6A72CEEB-9307-4BBB-908A-EA55BF93388C}"/>
          </ac:spMkLst>
        </pc:spChg>
        <pc:spChg chg="del mod">
          <ac:chgData name="Sivakumar Balasubramanian" userId="658ab9e8bd9c46bf" providerId="LiveId" clId="{2D4A9244-D7D6-4A06-835A-26C1A1B809A6}" dt="2022-02-16T05:53:22.519" v="3151" actId="478"/>
          <ac:spMkLst>
            <pc:docMk/>
            <pc:sldMk cId="3678896052" sldId="412"/>
            <ac:spMk id="3" creationId="{43D1D49A-F36D-4439-BDE9-2DC4BDCDF19A}"/>
          </ac:spMkLst>
        </pc:spChg>
        <pc:spChg chg="add del mod">
          <ac:chgData name="Sivakumar Balasubramanian" userId="658ab9e8bd9c46bf" providerId="LiveId" clId="{2D4A9244-D7D6-4A06-835A-26C1A1B809A6}" dt="2022-02-16T05:53:24.378" v="3152" actId="478"/>
          <ac:spMkLst>
            <pc:docMk/>
            <pc:sldMk cId="3678896052" sldId="412"/>
            <ac:spMk id="5" creationId="{CBB7B7BC-AA94-40A5-9CA8-94E957559652}"/>
          </ac:spMkLst>
        </pc:spChg>
        <pc:spChg chg="add del mod">
          <ac:chgData name="Sivakumar Balasubramanian" userId="658ab9e8bd9c46bf" providerId="LiveId" clId="{2D4A9244-D7D6-4A06-835A-26C1A1B809A6}" dt="2022-02-16T05:53:42.734" v="3156" actId="478"/>
          <ac:spMkLst>
            <pc:docMk/>
            <pc:sldMk cId="3678896052" sldId="412"/>
            <ac:spMk id="6" creationId="{ADABE68E-6E4E-472A-A440-D12C39EC0FC5}"/>
          </ac:spMkLst>
        </pc:spChg>
        <pc:spChg chg="add mod or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7" creationId="{55DB86D4-D0D7-40AE-8C73-7E4B5110B941}"/>
          </ac:spMkLst>
        </pc:spChg>
        <pc:spChg chg="add del">
          <ac:chgData name="Sivakumar Balasubramanian" userId="658ab9e8bd9c46bf" providerId="LiveId" clId="{2D4A9244-D7D6-4A06-835A-26C1A1B809A6}" dt="2022-02-16T05:54:09.174" v="3163" actId="11529"/>
          <ac:spMkLst>
            <pc:docMk/>
            <pc:sldMk cId="3678896052" sldId="412"/>
            <ac:spMk id="8" creationId="{EA400ACE-3FCA-4FFF-B8AA-B87F414A58F9}"/>
          </ac:spMkLst>
        </pc:spChg>
        <pc:spChg chg="add mod ord">
          <ac:chgData name="Sivakumar Balasubramanian" userId="658ab9e8bd9c46bf" providerId="LiveId" clId="{2D4A9244-D7D6-4A06-835A-26C1A1B809A6}" dt="2022-02-16T05:57:56.963" v="3223" actId="164"/>
          <ac:spMkLst>
            <pc:docMk/>
            <pc:sldMk cId="3678896052" sldId="412"/>
            <ac:spMk id="9" creationId="{1ABF752C-B9D5-41FF-8BD7-E4235A1306FB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0" creationId="{9EB5ACBB-9C1A-430E-BD89-C00D61995EEC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1" creationId="{D38DBF03-08E9-4D58-9A03-0796CB8945AE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8" creationId="{401CFC3C-BE26-4A3A-AC79-20EE920D242B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9" creationId="{842121FE-0C6D-4E8C-8E21-33B460FB51DB}"/>
          </ac:spMkLst>
        </pc:spChg>
        <pc:spChg chg="add mod">
          <ac:chgData name="Sivakumar Balasubramanian" userId="658ab9e8bd9c46bf" providerId="LiveId" clId="{2D4A9244-D7D6-4A06-835A-26C1A1B809A6}" dt="2022-02-16T06:24:45.485" v="3441" actId="1076"/>
          <ac:spMkLst>
            <pc:docMk/>
            <pc:sldMk cId="3678896052" sldId="412"/>
            <ac:spMk id="23" creationId="{309E7C8E-4163-463B-950F-F8D1362ABAAC}"/>
          </ac:spMkLst>
        </pc:spChg>
        <pc:spChg chg="add mod or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4" creationId="{07E105BD-3E36-47A4-B74D-AF9674F79915}"/>
          </ac:spMkLst>
        </pc:spChg>
        <pc:spChg chg="add del mod">
          <ac:chgData name="Sivakumar Balasubramanian" userId="658ab9e8bd9c46bf" providerId="LiveId" clId="{2D4A9244-D7D6-4A06-835A-26C1A1B809A6}" dt="2022-02-16T06:01:25.888" v="3287" actId="478"/>
          <ac:spMkLst>
            <pc:docMk/>
            <pc:sldMk cId="3678896052" sldId="412"/>
            <ac:spMk id="25" creationId="{21317559-402D-4179-A36C-B9ED6CC3058C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6" creationId="{62C00DFF-AC49-49FA-8F85-41F76EC14D1F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34" creationId="{271750D5-DEA5-4934-BFA8-132931C28EB2}"/>
          </ac:spMkLst>
        </pc:spChg>
        <pc:spChg chg="add mod">
          <ac:chgData name="Sivakumar Balasubramanian" userId="658ab9e8bd9c46bf" providerId="LiveId" clId="{2D4A9244-D7D6-4A06-835A-26C1A1B809A6}" dt="2022-02-16T06:01:21.059" v="3285" actId="571"/>
          <ac:spMkLst>
            <pc:docMk/>
            <pc:sldMk cId="3678896052" sldId="412"/>
            <ac:spMk id="35" creationId="{F81E5B5C-CD01-4C07-8D26-6F8145D5E059}"/>
          </ac:spMkLst>
        </pc:spChg>
        <pc:spChg chg="add mod">
          <ac:chgData name="Sivakumar Balasubramanian" userId="658ab9e8bd9c46bf" providerId="LiveId" clId="{2D4A9244-D7D6-4A06-835A-26C1A1B809A6}" dt="2022-02-16T06:02:19.785" v="3320" actId="1076"/>
          <ac:spMkLst>
            <pc:docMk/>
            <pc:sldMk cId="3678896052" sldId="412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8" creationId="{FE785CBD-BAC6-4E83-9310-BB85C24FDF3C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9" creationId="{49C7DB19-A28E-4AFF-BAF2-5809D8316AA3}"/>
          </ac:spMkLst>
        </pc:spChg>
        <pc:spChg chg="add del mod">
          <ac:chgData name="Sivakumar Balasubramanian" userId="658ab9e8bd9c46bf" providerId="LiveId" clId="{2D4A9244-D7D6-4A06-835A-26C1A1B809A6}" dt="2022-02-16T06:02:41.559" v="3324" actId="478"/>
          <ac:spMkLst>
            <pc:docMk/>
            <pc:sldMk cId="3678896052" sldId="412"/>
            <ac:spMk id="44" creationId="{8DAC1545-6332-4CAA-B196-C81B59723230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4" creationId="{10EEC9C5-BF8D-4305-BE82-71DC872597E1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5" creationId="{B1E48140-0BDD-4A2B-B199-C9CB6B8181E3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6" creationId="{0CD4C345-88C1-4F7B-8B9E-6478C3692C93}"/>
          </ac:spMkLst>
        </pc:spChg>
        <pc:spChg chg="add mod">
          <ac:chgData name="Sivakumar Balasubramanian" userId="658ab9e8bd9c46bf" providerId="LiveId" clId="{2D4A9244-D7D6-4A06-835A-26C1A1B809A6}" dt="2022-02-16T06:04:49.152" v="3369" actId="1076"/>
          <ac:spMkLst>
            <pc:docMk/>
            <pc:sldMk cId="3678896052" sldId="412"/>
            <ac:spMk id="58" creationId="{33E5E710-BC5B-4238-8CD1-770B48A90E61}"/>
          </ac:spMkLst>
        </pc:spChg>
        <pc:spChg chg="add mod">
          <ac:chgData name="Sivakumar Balasubramanian" userId="658ab9e8bd9c46bf" providerId="LiveId" clId="{2D4A9244-D7D6-4A06-835A-26C1A1B809A6}" dt="2022-02-16T06:05:08.478" v="3376" actId="1076"/>
          <ac:spMkLst>
            <pc:docMk/>
            <pc:sldMk cId="3678896052" sldId="412"/>
            <ac:spMk id="59" creationId="{CA7C45EF-D14B-4B52-A1ED-B391BB2D073B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0" creationId="{A7761153-6051-45A5-8763-5D03DA921D66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1" creationId="{DFE64DBA-03A7-4A70-9856-E9E741C7AF49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6" creationId="{B7F6D5C6-7F36-41B3-921E-19C2373EA1D3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7" creationId="{F8716758-7CE6-44CC-8A65-98FEE9FF8CB7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8" creationId="{90381AD7-D5E9-4F3E-A821-884CECC3E75D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73" creationId="{6619CD3F-9D71-408C-B45E-E3ECC47F7299}"/>
          </ac:spMkLst>
        </pc:spChg>
        <pc:spChg chg="add mod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88" creationId="{5383DD57-E7FC-4705-B633-99B7E6CFE33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89" creationId="{C8A2DA1F-8547-4599-AC3F-E95565A3748D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0" creationId="{DB3AB244-0874-404E-A2E5-B8BBB869B364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5" creationId="{6BC9DC5B-5E7F-42B6-B7BA-73483EBE72E2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6" creationId="{F338E342-E59C-4A3C-AEF0-8B05ED7D94DE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7" creationId="{F3A3821B-944B-4600-981B-68EA2541C5D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8" creationId="{7F64D01D-2939-4738-B20A-07E65257534D}"/>
          </ac:spMkLst>
        </pc:spChg>
        <pc:spChg chg="add mod">
          <ac:chgData name="Sivakumar Balasubramanian" userId="658ab9e8bd9c46bf" providerId="LiveId" clId="{2D4A9244-D7D6-4A06-835A-26C1A1B809A6}" dt="2022-02-16T06:24:11.373" v="3421" actId="20577"/>
          <ac:spMkLst>
            <pc:docMk/>
            <pc:sldMk cId="3678896052" sldId="412"/>
            <ac:spMk id="99" creationId="{1030C82F-44CC-461F-9137-DD3337240F68}"/>
          </ac:spMkLst>
        </pc:spChg>
        <pc:spChg chg="add mod">
          <ac:chgData name="Sivakumar Balasubramanian" userId="658ab9e8bd9c46bf" providerId="LiveId" clId="{2D4A9244-D7D6-4A06-835A-26C1A1B809A6}" dt="2022-02-16T06:24:20.745" v="3436" actId="20577"/>
          <ac:spMkLst>
            <pc:docMk/>
            <pc:sldMk cId="3678896052" sldId="412"/>
            <ac:spMk id="100" creationId="{862BE45C-717C-4220-91F4-986A617244D3}"/>
          </ac:spMkLst>
        </pc:s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15" creationId="{5C45BF68-630A-41FC-8884-76688E53D74F}"/>
          </ac:grpSpMkLst>
        </pc:grpChg>
        <pc:grpChg chg="add mod">
          <ac:chgData name="Sivakumar Balasubramanian" userId="658ab9e8bd9c46bf" providerId="LiveId" clId="{2D4A9244-D7D6-4A06-835A-26C1A1B809A6}" dt="2022-02-16T05:57:56.963" v="3223" actId="164"/>
          <ac:grpSpMkLst>
            <pc:docMk/>
            <pc:sldMk cId="3678896052" sldId="412"/>
            <ac:grpSpMk id="20" creationId="{262277FD-5163-446B-BB24-C7BAD8DF8A57}"/>
          </ac:grpSpMkLst>
        </pc:gr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21" creationId="{058F7F15-195D-43D6-98F2-21C3C0F7739B}"/>
          </ac:grpSpMkLst>
        </pc:grpChg>
        <pc:grpChg chg="add mod">
          <ac:chgData name="Sivakumar Balasubramanian" userId="658ab9e8bd9c46bf" providerId="LiveId" clId="{2D4A9244-D7D6-4A06-835A-26C1A1B809A6}" dt="2022-02-16T06:04:00.586" v="3348" actId="1076"/>
          <ac:grpSpMkLst>
            <pc:docMk/>
            <pc:sldMk cId="3678896052" sldId="412"/>
            <ac:grpSpMk id="22" creationId="{50383C95-8072-4CA7-A2F7-C6E805D6E137}"/>
          </ac:grpSpMkLst>
        </pc:grpChg>
        <pc:grpChg chg="add del mod">
          <ac:chgData name="Sivakumar Balasubramanian" userId="658ab9e8bd9c46bf" providerId="LiveId" clId="{2D4A9244-D7D6-4A06-835A-26C1A1B809A6}" dt="2022-02-16T06:01:46.764" v="3293" actId="165"/>
          <ac:grpSpMkLst>
            <pc:docMk/>
            <pc:sldMk cId="3678896052" sldId="412"/>
            <ac:grpSpMk id="36" creationId="{F7A10426-2489-4FE4-912B-629AC74AA7FE}"/>
          </ac:grpSpMkLst>
        </pc:grpChg>
        <pc:grpChg chg="add mod">
          <ac:chgData name="Sivakumar Balasubramanian" userId="658ab9e8bd9c46bf" providerId="LiveId" clId="{2D4A9244-D7D6-4A06-835A-26C1A1B809A6}" dt="2022-02-16T06:03:55.238" v="3347" actId="164"/>
          <ac:grpSpMkLst>
            <pc:docMk/>
            <pc:sldMk cId="3678896052" sldId="412"/>
            <ac:grpSpMk id="45" creationId="{2E0AE6EE-B707-4A94-9AD3-0EE98C781438}"/>
          </ac:grpSpMkLst>
        </pc:grpChg>
        <pc:grpChg chg="add mod">
          <ac:chgData name="Sivakumar Balasubramanian" userId="658ab9e8bd9c46bf" providerId="LiveId" clId="{2D4A9244-D7D6-4A06-835A-26C1A1B809A6}" dt="2022-02-16T06:04:04.535" v="3349" actId="1076"/>
          <ac:grpSpMkLst>
            <pc:docMk/>
            <pc:sldMk cId="3678896052" sldId="412"/>
            <ac:grpSpMk id="57" creationId="{039B8227-EEC7-4337-9070-38E7667EE9E5}"/>
          </ac:grpSpMkLst>
        </pc:grpChg>
        <pc:grpChg chg="add mod">
          <ac:chgData name="Sivakumar Balasubramanian" userId="658ab9e8bd9c46bf" providerId="LiveId" clId="{2D4A9244-D7D6-4A06-835A-26C1A1B809A6}" dt="2022-02-16T06:05:27.762" v="3381" actId="164"/>
          <ac:grpSpMkLst>
            <pc:docMk/>
            <pc:sldMk cId="3678896052" sldId="412"/>
            <ac:grpSpMk id="74" creationId="{9AA0B799-E324-4CBA-A14B-0F1B7E65C4D0}"/>
          </ac:grpSpMkLst>
        </pc:grpChg>
        <pc:grpChg chg="add del mod">
          <ac:chgData name="Sivakumar Balasubramanian" userId="658ab9e8bd9c46bf" providerId="LiveId" clId="{2D4A9244-D7D6-4A06-835A-26C1A1B809A6}" dt="2022-02-16T06:22:54.633" v="3394" actId="165"/>
          <ac:grpSpMkLst>
            <pc:docMk/>
            <pc:sldMk cId="3678896052" sldId="412"/>
            <ac:grpSpMk id="87" creationId="{986362FB-4A4B-45AA-A825-0BA611A0A134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1" creationId="{83241CA9-4E11-416D-AAAE-32A6F7B4B47F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2" creationId="{B4C8BACB-0867-43DF-8A98-BC665D987608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3" creationId="{7C24F354-2A21-4528-B0D5-087EB0EC9E11}"/>
          </ac:grpSpMkLst>
        </pc:grpChg>
        <pc:cxnChg chg="add mod">
          <ac:chgData name="Sivakumar Balasubramanian" userId="658ab9e8bd9c46bf" providerId="LiveId" clId="{2D4A9244-D7D6-4A06-835A-26C1A1B809A6}" dt="2022-02-16T05:57:00.037" v="3207" actId="164"/>
          <ac:cxnSpMkLst>
            <pc:docMk/>
            <pc:sldMk cId="3678896052" sldId="412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5:57:53.632" v="3222" actId="164"/>
          <ac:cxnSpMkLst>
            <pc:docMk/>
            <pc:sldMk cId="3678896052" sldId="412"/>
            <ac:cxnSpMk id="17" creationId="{46648346-56A5-4477-A75D-596F9A93E1B1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28" creationId="{803A6F2F-4241-4CCE-BFA6-2656DE4D1039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1" creationId="{C94406F8-28EF-49EA-8059-9C9E6479EB5B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2" creationId="{880CFCAA-49BF-4F8F-A413-CBFB5BDB6C8A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3" creationId="{AA674FDC-06D6-4F14-8C30-720A6EB51297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0" creationId="{EBD9A60C-CA26-4AF3-973B-5CD5C34E08AD}"/>
          </ac:cxnSpMkLst>
        </pc:cxnChg>
        <pc:cxnChg chg="add del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1" creationId="{468BF3D9-EB37-46E2-829F-7C6C703E2376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2" creationId="{34720E93-863E-4031-BCFE-423201730F09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3" creationId="{2B74486A-A3BC-4CE8-B1A8-2283C7006FA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7" creationId="{57FCA44B-0E0B-452E-8AC5-29B7609AA947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8" creationId="{199C194F-86FB-4D24-8F5F-72FB56EBE41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51" creationId="{6A81007B-7527-4F1C-B4CF-361F0BEE2F1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2" creationId="{9BBBB264-A44F-487A-AFFD-62BD78F74EA6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3" creationId="{3E742B61-7D84-4FAE-A97C-3680559F034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4" creationId="{96D08AEB-42EC-478F-A425-21A094DEF1C5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5" creationId="{C6B3A40D-CFB2-4773-A8AC-40DF9B1F3D97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69" creationId="{A5B206E9-96FD-4A18-AD33-E9494C0ABB8E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0" creationId="{C256C509-7927-4D67-A4F9-5D98D5E6156A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1" creationId="{C0277AAE-27A8-435D-B965-EFB453A18235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2" creationId="{8A5A571C-3FEB-4105-9DC5-A2C52CD08F9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1" creationId="{470F2235-363F-4B81-9051-A27D780B5EFE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2" creationId="{92E576BA-B746-44BB-BB9C-89477C2D2BE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3" creationId="{E3FCF3CB-BB6A-46AE-88FE-4F0FA1F93FBB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4" creationId="{FC3FB902-A215-48D0-9303-36FE60DA5408}"/>
          </ac:cxnSpMkLst>
        </pc:cxnChg>
      </pc:sldChg>
      <pc:sldChg chg="add del">
        <pc:chgData name="Sivakumar Balasubramanian" userId="658ab9e8bd9c46bf" providerId="LiveId" clId="{2D4A9244-D7D6-4A06-835A-26C1A1B809A6}" dt="2022-02-15T06:31:51.504" v="2996" actId="47"/>
        <pc:sldMkLst>
          <pc:docMk/>
          <pc:sldMk cId="3912919287" sldId="412"/>
        </pc:sldMkLst>
      </pc:sldChg>
      <pc:sldChg chg="addSp delSp modSp add mod">
        <pc:chgData name="Sivakumar Balasubramanian" userId="658ab9e8bd9c46bf" providerId="LiveId" clId="{2D4A9244-D7D6-4A06-835A-26C1A1B809A6}" dt="2022-02-16T08:12:39.744" v="3690" actId="1076"/>
        <pc:sldMkLst>
          <pc:docMk/>
          <pc:sldMk cId="1832158817" sldId="413"/>
        </pc:sldMkLst>
        <pc:spChg chg="mod">
          <ac:chgData name="Sivakumar Balasubramanian" userId="658ab9e8bd9c46bf" providerId="LiveId" clId="{2D4A9244-D7D6-4A06-835A-26C1A1B809A6}" dt="2022-02-16T07:24:59.085" v="3639" actId="14100"/>
          <ac:spMkLst>
            <pc:docMk/>
            <pc:sldMk cId="1832158817" sldId="413"/>
            <ac:spMk id="23" creationId="{309E7C8E-4163-463B-950F-F8D1362ABAAC}"/>
          </ac:spMkLst>
        </pc:spChg>
        <pc:spChg chg="del">
          <ac:chgData name="Sivakumar Balasubramanian" userId="658ab9e8bd9c46bf" providerId="LiveId" clId="{2D4A9244-D7D6-4A06-835A-26C1A1B809A6}" dt="2022-02-16T06:25:03.207" v="3446" actId="478"/>
          <ac:spMkLst>
            <pc:docMk/>
            <pc:sldMk cId="1832158817" sldId="413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8:10:51.068" v="3646" actId="20577"/>
          <ac:spMkLst>
            <pc:docMk/>
            <pc:sldMk cId="1832158817" sldId="413"/>
            <ac:spMk id="46" creationId="{D9756EF8-AD37-49F8-9137-03AE91018424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8" creationId="{33E5E710-BC5B-4238-8CD1-770B48A90E61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9" creationId="{CA7C45EF-D14B-4B52-A1ED-B391BB2D073B}"/>
          </ac:spMkLst>
        </pc:spChg>
        <pc:spChg chg="del mod topLvl">
          <ac:chgData name="Sivakumar Balasubramanian" userId="658ab9e8bd9c46bf" providerId="LiveId" clId="{2D4A9244-D7D6-4A06-835A-26C1A1B809A6}" dt="2022-02-16T07:22:15.838" v="3587" actId="478"/>
          <ac:spMkLst>
            <pc:docMk/>
            <pc:sldMk cId="1832158817" sldId="413"/>
            <ac:spMk id="72" creationId="{0A6D5E9B-31B3-472D-9642-93F5CC585F92}"/>
          </ac:spMkLst>
        </pc:spChg>
        <pc:spChg chg="del mod topLvl">
          <ac:chgData name="Sivakumar Balasubramanian" userId="658ab9e8bd9c46bf" providerId="LiveId" clId="{2D4A9244-D7D6-4A06-835A-26C1A1B809A6}" dt="2022-02-16T07:22:16.723" v="3588" actId="478"/>
          <ac:spMkLst>
            <pc:docMk/>
            <pc:sldMk cId="1832158817" sldId="413"/>
            <ac:spMk id="73" creationId="{1696C8C8-DEBB-4F88-B6C4-BC2EAD248F42}"/>
          </ac:spMkLst>
        </pc:spChg>
        <pc:spChg chg="mod topLvl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74" creationId="{5271CEF2-FB0C-477D-AA64-877B9FF0D8EB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5" creationId="{83CF45AE-07A9-4DAA-B422-8D8961BB24F0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6" creationId="{F3486747-2CCB-4A02-B165-5885A81E9EFC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1" creationId="{93B66B99-05A1-4213-8975-B17642541E86}"/>
          </ac:spMkLst>
        </pc:spChg>
        <pc:spChg chg="add del">
          <ac:chgData name="Sivakumar Balasubramanian" userId="658ab9e8bd9c46bf" providerId="LiveId" clId="{2D4A9244-D7D6-4A06-835A-26C1A1B809A6}" dt="2022-02-16T07:23:35.798" v="3616" actId="11529"/>
          <ac:spMkLst>
            <pc:docMk/>
            <pc:sldMk cId="1832158817" sldId="413"/>
            <ac:spMk id="82" creationId="{2A734B39-BD4A-4F56-8A13-0F5E68AC9F3F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3" creationId="{D958C8D1-31AA-4C03-A47E-990D799238F5}"/>
          </ac:spMkLst>
        </pc:spChg>
        <pc:spChg chg="add mod">
          <ac:chgData name="Sivakumar Balasubramanian" userId="658ab9e8bd9c46bf" providerId="LiveId" clId="{2D4A9244-D7D6-4A06-835A-26C1A1B809A6}" dt="2022-02-16T08:12:39.744" v="3690" actId="1076"/>
          <ac:spMkLst>
            <pc:docMk/>
            <pc:sldMk cId="1832158817" sldId="413"/>
            <ac:spMk id="85" creationId="{CE3CBDF5-D307-47A2-B34A-63BEB7C082C9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99" creationId="{1030C82F-44CC-461F-9137-DD3337240F68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100" creationId="{862BE45C-717C-4220-91F4-986A617244D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4" creationId="{68EAEF22-3250-4F96-A9B9-5ED234B8434E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5" creationId="{DFA11F25-60E6-4B50-8E84-B66C8E8BA34B}"/>
          </ac:spMkLst>
        </pc:spChg>
        <pc:spChg chg="add mod or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6" creationId="{EC102675-815D-4DF7-BAC1-CDFFCA2ECE4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7" creationId="{87E66488-CF71-4B27-8677-C057B27CC7C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8" creationId="{4666A103-7AC4-43C6-AC97-779DD2A2C52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9" creationId="{7387B485-CF94-4744-84D9-7ECB4585B4B8}"/>
          </ac:spMkLst>
        </pc:spChg>
        <pc:spChg chg="add mod">
          <ac:chgData name="Sivakumar Balasubramanian" userId="658ab9e8bd9c46bf" providerId="LiveId" clId="{2D4A9244-D7D6-4A06-835A-26C1A1B809A6}" dt="2022-02-16T08:10:55.030" v="3647" actId="20577"/>
          <ac:spMkLst>
            <pc:docMk/>
            <pc:sldMk cId="1832158817" sldId="413"/>
            <ac:spMk id="110" creationId="{06E20C36-B1BC-4818-803B-18D4601D294F}"/>
          </ac:spMkLst>
        </pc:spChg>
        <pc:spChg chg="add mod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112" creationId="{EF3925FC-0157-407C-86EA-6DED8170FD66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3" creationId="{9AFD9A8E-899C-4C27-8BB9-3890ABF82EB7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4" creationId="{0B178792-8207-4CB4-BA4E-EB615DC88DA4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5" creationId="{2C437D3F-9A4A-4A60-8DB4-B8356C6A6709}"/>
          </ac:spMkLst>
        </pc:spChg>
        <pc:spChg chg="add mod">
          <ac:chgData name="Sivakumar Balasubramanian" userId="658ab9e8bd9c46bf" providerId="LiveId" clId="{2D4A9244-D7D6-4A06-835A-26C1A1B809A6}" dt="2022-02-16T08:10:59.135" v="3650" actId="20577"/>
          <ac:spMkLst>
            <pc:docMk/>
            <pc:sldMk cId="1832158817" sldId="413"/>
            <ac:spMk id="116" creationId="{15B6217E-0AAD-4275-A89C-50065D61414E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7" creationId="{429ED942-8E7C-416A-9326-BA5A87449E20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8" creationId="{03F3140E-BB93-4CD3-84FE-24A738CA2D30}"/>
          </ac:spMkLst>
        </pc:spChg>
        <pc:spChg chg="add mod">
          <ac:chgData name="Sivakumar Balasubramanian" userId="658ab9e8bd9c46bf" providerId="LiveId" clId="{2D4A9244-D7D6-4A06-835A-26C1A1B809A6}" dt="2022-02-16T08:11:14.844" v="3652" actId="20577"/>
          <ac:spMkLst>
            <pc:docMk/>
            <pc:sldMk cId="1832158817" sldId="413"/>
            <ac:spMk id="119" creationId="{FCDAEB9D-7C60-48AB-856A-F198742C792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2" creationId="{D828F736-9E33-4E60-95A8-5C068AC40847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3" creationId="{6179C02E-1771-46E0-9BF7-4BE23DB39769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4" creationId="{F9F7113B-C2D9-4E29-8533-629D7D555A68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5" creationId="{DE88EE78-DEA9-4931-9480-4D22C660704E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6" creationId="{B2CF1BD2-40B1-4F62-B255-B4F983DE65E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1" creationId="{C919AE1C-D076-422A-B6D3-A18AF16E5EA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3" creationId="{5554C1ED-E282-4960-848A-DED8BF072DCB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7" creationId="{17042AB8-F221-4F0F-99C5-AFD739837B0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8" creationId="{A10FEDAE-42C3-4921-AB5F-FE40E33F1BF6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9" creationId="{1AC16AE3-D770-473D-8C24-A729FD9E6F40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40" creationId="{14BF140D-133A-459C-81FF-D6D6A5E298FB}"/>
          </ac:spMkLst>
        </pc:spChg>
        <pc:grpChg chg="add del mod">
          <ac:chgData name="Sivakumar Balasubramanian" userId="658ab9e8bd9c46bf" providerId="LiveId" clId="{2D4A9244-D7D6-4A06-835A-26C1A1B809A6}" dt="2022-02-16T06:27:59.374" v="3506" actId="165"/>
          <ac:grpSpMkLst>
            <pc:docMk/>
            <pc:sldMk cId="1832158817" sldId="413"/>
            <ac:grpSpMk id="8" creationId="{73D43B43-718F-48ED-AE91-5E39A8FDCDAD}"/>
          </ac:grpSpMkLst>
        </pc:grpChg>
        <pc:grpChg chg="add mod">
          <ac:chgData name="Sivakumar Balasubramanian" userId="658ab9e8bd9c46bf" providerId="LiveId" clId="{2D4A9244-D7D6-4A06-835A-26C1A1B809A6}" dt="2022-02-16T06:27:26.710" v="3505" actId="164"/>
          <ac:grpSpMkLst>
            <pc:docMk/>
            <pc:sldMk cId="1832158817" sldId="413"/>
            <ac:grpSpMk id="12" creationId="{313F38A2-4BF3-4A78-B1DD-6D7B3D90C943}"/>
          </ac:grpSpMkLst>
        </pc:grpChg>
        <pc:grpChg chg="del">
          <ac:chgData name="Sivakumar Balasubramanian" userId="658ab9e8bd9c46bf" providerId="LiveId" clId="{2D4A9244-D7D6-4A06-835A-26C1A1B809A6}" dt="2022-02-16T06:24:59.714" v="3444" actId="478"/>
          <ac:grpSpMkLst>
            <pc:docMk/>
            <pc:sldMk cId="1832158817" sldId="413"/>
            <ac:grpSpMk id="22" creationId="{50383C95-8072-4CA7-A2F7-C6E805D6E137}"/>
          </ac:grpSpMkLst>
        </pc:grpChg>
        <pc:grpChg chg="add mod">
          <ac:chgData name="Sivakumar Balasubramanian" userId="658ab9e8bd9c46bf" providerId="LiveId" clId="{2D4A9244-D7D6-4A06-835A-26C1A1B809A6}" dt="2022-02-16T07:23:15.511" v="3610" actId="164"/>
          <ac:grpSpMkLst>
            <pc:docMk/>
            <pc:sldMk cId="1832158817" sldId="413"/>
            <ac:grpSpMk id="49" creationId="{C4D8FF5C-8093-4CAC-8401-FFC92656FF0C}"/>
          </ac:grpSpMkLst>
        </pc:grpChg>
        <pc:grpChg chg="add mod">
          <ac:chgData name="Sivakumar Balasubramanian" userId="658ab9e8bd9c46bf" providerId="LiveId" clId="{2D4A9244-D7D6-4A06-835A-26C1A1B809A6}" dt="2022-02-16T07:25:00.843" v="3640" actId="1076"/>
          <ac:grpSpMkLst>
            <pc:docMk/>
            <pc:sldMk cId="1832158817" sldId="413"/>
            <ac:grpSpMk id="53" creationId="{DED88920-3202-4163-9068-5CC7A079D9B0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57" creationId="{039B8227-EEC7-4337-9070-38E7667EE9E5}"/>
          </ac:grpSpMkLst>
        </pc:grpChg>
        <pc:grpChg chg="add del mod">
          <ac:chgData name="Sivakumar Balasubramanian" userId="658ab9e8bd9c46bf" providerId="LiveId" clId="{2D4A9244-D7D6-4A06-835A-26C1A1B809A6}" dt="2022-02-16T06:26:33.272" v="3489" actId="165"/>
          <ac:grpSpMkLst>
            <pc:docMk/>
            <pc:sldMk cId="1832158817" sldId="413"/>
            <ac:grpSpMk id="67" creationId="{206F4418-1F3F-40ED-8AC5-90DC6E1C10B3}"/>
          </ac:grpSpMkLst>
        </pc:grpChg>
        <pc:grpChg chg="del mod topLvl">
          <ac:chgData name="Sivakumar Balasubramanian" userId="658ab9e8bd9c46bf" providerId="LiveId" clId="{2D4A9244-D7D6-4A06-835A-26C1A1B809A6}" dt="2022-02-16T06:26:52.514" v="3493" actId="165"/>
          <ac:grpSpMkLst>
            <pc:docMk/>
            <pc:sldMk cId="1832158817" sldId="413"/>
            <ac:grpSpMk id="68" creationId="{92193FA0-5F60-4E18-8D8D-80C7458C4C39}"/>
          </ac:grpSpMkLst>
        </pc:grpChg>
        <pc:grpChg chg="add mod">
          <ac:chgData name="Sivakumar Balasubramanian" userId="658ab9e8bd9c46bf" providerId="LiveId" clId="{2D4A9244-D7D6-4A06-835A-26C1A1B809A6}" dt="2022-02-16T07:25:04.001" v="3641" actId="1076"/>
          <ac:grpSpMkLst>
            <pc:docMk/>
            <pc:sldMk cId="1832158817" sldId="413"/>
            <ac:grpSpMk id="84" creationId="{01F82384-F39D-4DAC-AFE2-48D7D5914C92}"/>
          </ac:grpSpMkLst>
        </pc:grpChg>
        <pc:grpChg chg="del">
          <ac:chgData name="Sivakumar Balasubramanian" userId="658ab9e8bd9c46bf" providerId="LiveId" clId="{2D4A9244-D7D6-4A06-835A-26C1A1B809A6}" dt="2022-02-16T06:25:01.045" v="3445" actId="478"/>
          <ac:grpSpMkLst>
            <pc:docMk/>
            <pc:sldMk cId="1832158817" sldId="413"/>
            <ac:grpSpMk id="101" creationId="{83241CA9-4E11-416D-AAAE-32A6F7B4B47F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2" creationId="{B4C8BACB-0867-43DF-8A98-BC665D987608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3" creationId="{7C24F354-2A21-4528-B0D5-087EB0EC9E11}"/>
          </ac:grpSpMkLst>
        </pc:grpChg>
        <pc:grpChg chg="add mod">
          <ac:chgData name="Sivakumar Balasubramanian" userId="658ab9e8bd9c46bf" providerId="LiveId" clId="{2D4A9244-D7D6-4A06-835A-26C1A1B809A6}" dt="2022-02-16T07:25:29.902" v="3645" actId="1076"/>
          <ac:grpSpMkLst>
            <pc:docMk/>
            <pc:sldMk cId="1832158817" sldId="413"/>
            <ac:grpSpMk id="120" creationId="{2EE7DA8A-4CA0-4FCD-BBDC-D0975972743A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1" creationId="{229EEFE5-7780-41C0-B789-F8A3289C2CE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8" creationId="{485B033E-C58B-42AB-912D-836C81778958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4" creationId="{96204409-DECF-42A5-9D06-2889A0D9456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5" creationId="{D2E98680-536E-4B61-983D-8DC6C945E2BD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6" creationId="{584BD7EA-D727-41AD-AF4F-C94158E344FE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1" creationId="{6CA442EA-F594-4539-9EB9-277EAF99F43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2" creationId="{7DD89CA7-6F3F-48CD-81FC-06F88AF6BEFC}"/>
          </ac:grpSpMkLst>
        </pc:grpChg>
        <pc:cxnChg chg="mod">
          <ac:chgData name="Sivakumar Balasubramanian" userId="658ab9e8bd9c46bf" providerId="LiveId" clId="{2D4A9244-D7D6-4A06-835A-26C1A1B809A6}" dt="2022-02-16T06:24:59.714" v="3444" actId="478"/>
          <ac:cxnSpMkLst>
            <pc:docMk/>
            <pc:sldMk cId="1832158817" sldId="413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52" creationId="{AE7AE0E0-DC84-4BC1-A181-FA826CE41F41}"/>
          </ac:cxnSpMkLst>
        </pc:cxnChg>
        <pc:cxnChg chg="del mod topLvl">
          <ac:chgData name="Sivakumar Balasubramanian" userId="658ab9e8bd9c46bf" providerId="LiveId" clId="{2D4A9244-D7D6-4A06-835A-26C1A1B809A6}" dt="2022-02-16T07:22:15.035" v="3586" actId="478"/>
          <ac:cxnSpMkLst>
            <pc:docMk/>
            <pc:sldMk cId="1832158817" sldId="413"/>
            <ac:cxnSpMk id="69" creationId="{343E8F4E-A03E-4FBB-979F-4519AFEBE560}"/>
          </ac:cxnSpMkLst>
        </pc:cxnChg>
        <pc:cxnChg chg="del mod topLvl">
          <ac:chgData name="Sivakumar Balasubramanian" userId="658ab9e8bd9c46bf" providerId="LiveId" clId="{2D4A9244-D7D6-4A06-835A-26C1A1B809A6}" dt="2022-02-16T07:22:16.723" v="3588" actId="478"/>
          <ac:cxnSpMkLst>
            <pc:docMk/>
            <pc:sldMk cId="1832158817" sldId="413"/>
            <ac:cxnSpMk id="70" creationId="{48ABEFC1-7C02-4A11-AB53-1EB0C6902338}"/>
          </ac:cxnSpMkLst>
        </pc:cxnChg>
        <pc:cxnChg chg="del mod topLvl">
          <ac:chgData name="Sivakumar Balasubramanian" userId="658ab9e8bd9c46bf" providerId="LiveId" clId="{2D4A9244-D7D6-4A06-835A-26C1A1B809A6}" dt="2022-02-16T07:22:17.539" v="3589" actId="478"/>
          <ac:cxnSpMkLst>
            <pc:docMk/>
            <pc:sldMk cId="1832158817" sldId="413"/>
            <ac:cxnSpMk id="71" creationId="{D9F569F0-B32C-4147-A183-4D83C17473DF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7" creationId="{69C99B1B-67A3-4CAD-A7E2-974FEFEC136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8" creationId="{730ABBB7-3182-4CF4-83B5-C68C899C6A4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9" creationId="{0378559C-3388-4402-89CA-CB713183BA87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80" creationId="{CED2C14C-2A79-4EA0-94F8-4B3CA57E2C0B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111" creationId="{C34FC145-4512-4B1E-9072-AD92ABC512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7" creationId="{7EBEE798-C706-44E5-BF56-DFFE56AFE37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9" creationId="{98B770A1-D12F-4573-AFED-3BCB58D1F6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0" creationId="{90E8E043-6241-4F31-B0A6-646E4C9FFEB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2" creationId="{951DD0F9-95BD-4FA0-B2C3-9A5A2946D4B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3" creationId="{ACA623EF-2902-4CBE-BC80-1C03E5840A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4" creationId="{FA553FEE-0498-415D-9848-3D1F636C2F1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5" creationId="{5EB4CF84-09A3-460D-981D-AE30379E438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6" creationId="{BF6D5C16-C932-4BF8-9D54-E1192E53871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7" creationId="{639938C8-EC99-448F-A38C-6350B662C4A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8" creationId="{52530CB2-4612-4755-986B-70D4FBFB7B2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9" creationId="{796F42E8-6738-44BF-8028-D85655172D4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0" creationId="{EFFA7E5A-AEBA-4131-8154-2A7F45628D2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1" creationId="{A0F88772-4464-4FA7-91BE-EFBEAC7AC6D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2" creationId="{8CB4663E-E9DF-4E78-B449-8E4BD215650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3" creationId="{436F5E7D-8630-4427-B506-70951F0E9C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4" creationId="{5095A54F-B440-4CC3-9BC8-751E38FE6C7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5" creationId="{F63213F9-FB86-4CB5-B49F-511412966C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6" creationId="{8FD08F58-D8C6-42CE-80AB-420498D02BE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7" creationId="{89508ED7-78EA-4008-BB29-5F3E211DBF6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8" creationId="{FB1D88F6-5F12-4AC6-A35F-D801CAE42EF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9" creationId="{601E22A9-41D2-4E8F-9A29-60F7CBF3014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0" creationId="{21E17297-5858-4979-A2F2-BAC2AD897AA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1" creationId="{9598AD7F-EA42-452B-8570-EDBBEDC2B2C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2" creationId="{C054D99D-26C5-4C15-8735-FC05781F2F6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3" creationId="{B4FCDF17-2A66-4948-8758-98BEB8479DD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4" creationId="{1D0CE6E3-47FC-412E-997A-80B3D4265AB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5" creationId="{2D0DBB29-C17A-4555-82B6-E37EE75CB9F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6" creationId="{A7F1DD71-2FED-4983-87E3-304965CE171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7" creationId="{8381F794-A9AF-4BEE-BC78-3DB8D153789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8" creationId="{CCD60489-B90C-4701-8946-F57545EECB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9" creationId="{971C25E3-FB90-4AED-BB92-6A1BA3237A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0" creationId="{F8D613F8-017F-4792-BE13-1D9AE340D69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1" creationId="{2804B14F-D9F6-4ED1-B06D-8BB023D231E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2" creationId="{CABC77D7-3956-41F2-93FA-1112983105E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3" creationId="{08D7D336-719E-4298-9730-B5C199FCCF8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4" creationId="{659CBD69-1571-46B1-BC64-814EBA77A26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5" creationId="{145DBCD7-091B-424F-878E-8034B3C60CC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6" creationId="{72B97058-30BF-4757-AE9F-1BF7D89C34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7" creationId="{029C102E-33EA-4853-967F-9B08A32851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8" creationId="{8C037C59-9109-475C-941B-BF44614239CC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9" creationId="{39AC54C5-E1F8-4C75-95BD-764E9BFDDFA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0" creationId="{45FBE1D4-43D5-4896-A924-2AA4463A03B6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1" creationId="{B7BD8134-92A4-44C5-9C8C-3EA4783F1B0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2" creationId="{EC90B702-A541-4509-9440-B3B5DE3B78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3" creationId="{3F4BA867-139B-45F3-B080-268D3F7D8A3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4" creationId="{0DD89F05-EF12-43AF-834D-21086B19CDC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5" creationId="{FC99C2EA-DEFD-41C4-A1DB-52703B82A5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6" creationId="{C577C388-DBBE-468C-9C2A-BC988C296C68}"/>
          </ac:cxnSpMkLst>
        </pc:cxnChg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966857643" sldId="414"/>
        </pc:sldMkLst>
        <pc:spChg chg="mod">
          <ac:chgData name="Sivakumar Balasubramanian" userId="658ab9e8bd9c46bf" providerId="LiveId" clId="{2D4A9244-D7D6-4A06-835A-26C1A1B809A6}" dt="2022-02-16T08:13:26.502" v="3705" actId="20577"/>
          <ac:spMkLst>
            <pc:docMk/>
            <pc:sldMk cId="966857643" sldId="414"/>
            <ac:spMk id="2" creationId="{6A72CEEB-9307-4BBB-908A-EA55BF93388C}"/>
          </ac:spMkLst>
        </pc:spChg>
      </pc:sldChg>
      <pc:sldChg chg="addSp delSp modSp new mod">
        <pc:chgData name="Sivakumar Balasubramanian" userId="658ab9e8bd9c46bf" providerId="LiveId" clId="{2D4A9244-D7D6-4A06-835A-26C1A1B809A6}" dt="2022-02-16T11:00:16.748" v="4044" actId="20577"/>
        <pc:sldMkLst>
          <pc:docMk/>
          <pc:sldMk cId="25018075" sldId="415"/>
        </pc:sldMkLst>
        <pc:spChg chg="mod">
          <ac:chgData name="Sivakumar Balasubramanian" userId="658ab9e8bd9c46bf" providerId="LiveId" clId="{2D4A9244-D7D6-4A06-835A-26C1A1B809A6}" dt="2022-02-16T08:31:11.007" v="3828" actId="1076"/>
          <ac:spMkLst>
            <pc:docMk/>
            <pc:sldMk cId="25018075" sldId="415"/>
            <ac:spMk id="2" creationId="{2322AAB6-23C0-4C0B-A593-3E9FC820C28B}"/>
          </ac:spMkLst>
        </pc:spChg>
        <pc:spChg chg="del">
          <ac:chgData name="Sivakumar Balasubramanian" userId="658ab9e8bd9c46bf" providerId="LiveId" clId="{2D4A9244-D7D6-4A06-835A-26C1A1B809A6}" dt="2022-02-16T08:25:25.977" v="3737" actId="478"/>
          <ac:spMkLst>
            <pc:docMk/>
            <pc:sldMk cId="25018075" sldId="415"/>
            <ac:spMk id="3" creationId="{0FAF634C-4D64-4CDD-90E2-ABD0D148BF63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4" creationId="{AF1FEF3A-85CD-4331-925B-9C023374B1A7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5" creationId="{A1BF4761-AA0F-4470-A814-84127B0DA56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6" creationId="{D5736BE3-FCCD-4195-B3DD-13E35E5886D4}"/>
          </ac:spMkLst>
        </pc:spChg>
        <pc:spChg chg="add mod or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7" creationId="{5404D845-4C6A-4F26-BBC4-37512D5EF50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8" creationId="{463E19EF-841D-49F2-B9DB-A4B69BC6C464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3" creationId="{C982ABA0-8A2C-4A93-B117-61024444D0EA}"/>
          </ac:spMkLst>
        </pc:spChg>
        <pc:spChg chg="add del mod">
          <ac:chgData name="Sivakumar Balasubramanian" userId="658ab9e8bd9c46bf" providerId="LiveId" clId="{2D4A9244-D7D6-4A06-835A-26C1A1B809A6}" dt="2022-02-16T08:29:01.239" v="3789" actId="478"/>
          <ac:spMkLst>
            <pc:docMk/>
            <pc:sldMk cId="25018075" sldId="415"/>
            <ac:spMk id="14" creationId="{E8A05769-4137-4F65-A000-EC157A88E079}"/>
          </ac:spMkLst>
        </pc:spChg>
        <pc:spChg chg="add del mod">
          <ac:chgData name="Sivakumar Balasubramanian" userId="658ab9e8bd9c46bf" providerId="LiveId" clId="{2D4A9244-D7D6-4A06-835A-26C1A1B809A6}" dt="2022-02-16T08:29:16.968" v="3793" actId="478"/>
          <ac:spMkLst>
            <pc:docMk/>
            <pc:sldMk cId="25018075" sldId="415"/>
            <ac:spMk id="15" creationId="{38E4E53F-A707-4A5D-944A-BFA3E50208CF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6" creationId="{5B82E113-F325-43AA-ACF1-744D8AA5047E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7" creationId="{22B3072E-6DB6-432A-8247-83080D78AD31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8" creationId="{73118467-AE12-49D6-9549-838D39086C25}"/>
          </ac:spMkLst>
        </pc:spChg>
        <pc:spChg chg="add mod">
          <ac:chgData name="Sivakumar Balasubramanian" userId="658ab9e8bd9c46bf" providerId="LiveId" clId="{2D4A9244-D7D6-4A06-835A-26C1A1B809A6}" dt="2022-02-16T08:30:48.836" v="3821" actId="164"/>
          <ac:spMkLst>
            <pc:docMk/>
            <pc:sldMk cId="25018075" sldId="415"/>
            <ac:spMk id="19" creationId="{2F55D8AF-3065-4828-86DF-BA8BA52BCA16}"/>
          </ac:spMkLst>
        </pc:spChg>
        <pc:spChg chg="add del mod">
          <ac:chgData name="Sivakumar Balasubramanian" userId="658ab9e8bd9c46bf" providerId="LiveId" clId="{2D4A9244-D7D6-4A06-835A-26C1A1B809A6}" dt="2022-02-16T08:30:25.175" v="3814" actId="478"/>
          <ac:spMkLst>
            <pc:docMk/>
            <pc:sldMk cId="25018075" sldId="415"/>
            <ac:spMk id="20" creationId="{335D58FC-E5BD-40A5-BF97-EF21E7DC25D1}"/>
          </ac:spMkLst>
        </pc:spChg>
        <pc:spChg chg="mod">
          <ac:chgData name="Sivakumar Balasubramanian" userId="658ab9e8bd9c46bf" providerId="LiveId" clId="{2D4A9244-D7D6-4A06-835A-26C1A1B809A6}" dt="2022-02-16T08:31:04.491" v="3825" actId="571"/>
          <ac:spMkLst>
            <pc:docMk/>
            <pc:sldMk cId="25018075" sldId="415"/>
            <ac:spMk id="30" creationId="{47ABE364-B618-4478-A761-E3669B7C07B3}"/>
          </ac:spMkLst>
        </pc:spChg>
        <pc:spChg chg="add mod">
          <ac:chgData name="Sivakumar Balasubramanian" userId="658ab9e8bd9c46bf" providerId="LiveId" clId="{2D4A9244-D7D6-4A06-835A-26C1A1B809A6}" dt="2022-02-16T08:31:39.908" v="3893" actId="1076"/>
          <ac:spMkLst>
            <pc:docMk/>
            <pc:sldMk cId="25018075" sldId="415"/>
            <ac:spMk id="32" creationId="{A6B7A24F-B4D3-4D3D-8006-AE9C7A71B8B9}"/>
          </ac:spMkLst>
        </pc:spChg>
        <pc:spChg chg="add mod">
          <ac:chgData name="Sivakumar Balasubramanian" userId="658ab9e8bd9c46bf" providerId="LiveId" clId="{2D4A9244-D7D6-4A06-835A-26C1A1B809A6}" dt="2022-02-16T10:52:13.592" v="3913" actId="20577"/>
          <ac:spMkLst>
            <pc:docMk/>
            <pc:sldMk cId="25018075" sldId="415"/>
            <ac:spMk id="39" creationId="{6B0CBBD9-3BAB-4BFB-B0FB-84295655BD2C}"/>
          </ac:spMkLst>
        </pc:spChg>
        <pc:spChg chg="add mod">
          <ac:chgData name="Sivakumar Balasubramanian" userId="658ab9e8bd9c46bf" providerId="LiveId" clId="{2D4A9244-D7D6-4A06-835A-26C1A1B809A6}" dt="2022-02-16T10:55:37.688" v="3959" actId="1076"/>
          <ac:spMkLst>
            <pc:docMk/>
            <pc:sldMk cId="25018075" sldId="415"/>
            <ac:spMk id="40" creationId="{EA463D4B-91F1-4F0A-BF26-4E4D4D0E44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2" creationId="{582E6130-9FA1-4842-903D-100BF7D962A5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3" creationId="{285A3AB8-BD06-4001-ADCE-7B3B480ADAC6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4" creationId="{78B40005-DE14-40BC-B41D-D568B41180A4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5" creationId="{CA9F2B70-656B-402D-A399-D5AADB2D97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6" creationId="{08D857B3-ED3C-4723-8675-A8799FA93BE9}"/>
          </ac:spMkLst>
        </pc:spChg>
        <pc:spChg chg="add mod">
          <ac:chgData name="Sivakumar Balasubramanian" userId="658ab9e8bd9c46bf" providerId="LiveId" clId="{2D4A9244-D7D6-4A06-835A-26C1A1B809A6}" dt="2022-02-16T10:56:16.119" v="3967" actId="1076"/>
          <ac:spMkLst>
            <pc:docMk/>
            <pc:sldMk cId="25018075" sldId="415"/>
            <ac:spMk id="56" creationId="{8674422F-6402-4E84-B81D-6E4EB2FABC40}"/>
          </ac:spMkLst>
        </pc:spChg>
        <pc:spChg chg="add mod">
          <ac:chgData name="Sivakumar Balasubramanian" userId="658ab9e8bd9c46bf" providerId="LiveId" clId="{2D4A9244-D7D6-4A06-835A-26C1A1B809A6}" dt="2022-02-16T10:56:23.265" v="3969" actId="1076"/>
          <ac:spMkLst>
            <pc:docMk/>
            <pc:sldMk cId="25018075" sldId="415"/>
            <ac:spMk id="57" creationId="{A78FE9C6-A3BC-4BFF-96A2-2F49D030CFD9}"/>
          </ac:spMkLst>
        </pc:spChg>
        <pc:spChg chg="add mod">
          <ac:chgData name="Sivakumar Balasubramanian" userId="658ab9e8bd9c46bf" providerId="LiveId" clId="{2D4A9244-D7D6-4A06-835A-26C1A1B809A6}" dt="2022-02-16T10:56:28.008" v="3970" actId="1076"/>
          <ac:spMkLst>
            <pc:docMk/>
            <pc:sldMk cId="25018075" sldId="415"/>
            <ac:spMk id="58" creationId="{FF2164C4-CBE7-487D-B9D6-0143C2CBFDA9}"/>
          </ac:spMkLst>
        </pc:spChg>
        <pc:spChg chg="add mod">
          <ac:chgData name="Sivakumar Balasubramanian" userId="658ab9e8bd9c46bf" providerId="LiveId" clId="{2D4A9244-D7D6-4A06-835A-26C1A1B809A6}" dt="2022-02-16T10:56:19.843" v="3968" actId="1076"/>
          <ac:spMkLst>
            <pc:docMk/>
            <pc:sldMk cId="25018075" sldId="415"/>
            <ac:spMk id="59" creationId="{BC95C76A-783F-4314-8978-6F723F9FD586}"/>
          </ac:spMkLst>
        </pc:spChg>
        <pc:spChg chg="add mod">
          <ac:chgData name="Sivakumar Balasubramanian" userId="658ab9e8bd9c46bf" providerId="LiveId" clId="{2D4A9244-D7D6-4A06-835A-26C1A1B809A6}" dt="2022-02-16T10:58:04.662" v="3976" actId="1076"/>
          <ac:spMkLst>
            <pc:docMk/>
            <pc:sldMk cId="25018075" sldId="415"/>
            <ac:spMk id="60" creationId="{CF43DC7D-BE5B-4E45-A5B1-C0E93C51BF18}"/>
          </ac:spMkLst>
        </pc:spChg>
        <pc:spChg chg="add mod">
          <ac:chgData name="Sivakumar Balasubramanian" userId="658ab9e8bd9c46bf" providerId="LiveId" clId="{2D4A9244-D7D6-4A06-835A-26C1A1B809A6}" dt="2022-02-16T10:58:34.126" v="3981" actId="20577"/>
          <ac:spMkLst>
            <pc:docMk/>
            <pc:sldMk cId="25018075" sldId="415"/>
            <ac:spMk id="61" creationId="{E52F5A3D-3904-4B28-8BA6-6DDA4C5D1D00}"/>
          </ac:spMkLst>
        </pc:spChg>
        <pc:spChg chg="add mod">
          <ac:chgData name="Sivakumar Balasubramanian" userId="658ab9e8bd9c46bf" providerId="LiveId" clId="{2D4A9244-D7D6-4A06-835A-26C1A1B809A6}" dt="2022-02-16T10:58:35.722" v="3982" actId="20577"/>
          <ac:spMkLst>
            <pc:docMk/>
            <pc:sldMk cId="25018075" sldId="415"/>
            <ac:spMk id="62" creationId="{B1694890-DC35-48B0-A2A2-1D68827C18C9}"/>
          </ac:spMkLst>
        </pc:spChg>
        <pc:spChg chg="add mod">
          <ac:chgData name="Sivakumar Balasubramanian" userId="658ab9e8bd9c46bf" providerId="LiveId" clId="{2D4A9244-D7D6-4A06-835A-26C1A1B809A6}" dt="2022-02-16T10:58:27.091" v="3980" actId="20577"/>
          <ac:spMkLst>
            <pc:docMk/>
            <pc:sldMk cId="25018075" sldId="415"/>
            <ac:spMk id="63" creationId="{C0275179-BEDA-40A3-B028-9CABA9A98ECE}"/>
          </ac:spMkLst>
        </pc:spChg>
        <pc:spChg chg="add mod">
          <ac:chgData name="Sivakumar Balasubramanian" userId="658ab9e8bd9c46bf" providerId="LiveId" clId="{2D4A9244-D7D6-4A06-835A-26C1A1B809A6}" dt="2022-02-16T11:00:05.475" v="4017" actId="1076"/>
          <ac:spMkLst>
            <pc:docMk/>
            <pc:sldMk cId="25018075" sldId="415"/>
            <ac:spMk id="64" creationId="{9C530760-CD53-4F71-99FC-AA5E2C0FAC4C}"/>
          </ac:spMkLst>
        </pc:spChg>
        <pc:spChg chg="add mod">
          <ac:chgData name="Sivakumar Balasubramanian" userId="658ab9e8bd9c46bf" providerId="LiveId" clId="{2D4A9244-D7D6-4A06-835A-26C1A1B809A6}" dt="2022-02-16T11:00:16.748" v="4044" actId="20577"/>
          <ac:spMkLst>
            <pc:docMk/>
            <pc:sldMk cId="25018075" sldId="415"/>
            <ac:spMk id="65" creationId="{C507A807-03FE-456A-A4B5-9688C7C52A16}"/>
          </ac:spMkLst>
        </pc:spChg>
        <pc:grpChg chg="add mod">
          <ac:chgData name="Sivakumar Balasubramanian" userId="658ab9e8bd9c46bf" providerId="LiveId" clId="{2D4A9244-D7D6-4A06-835A-26C1A1B809A6}" dt="2022-02-16T08:29:25.589" v="3796" actId="1076"/>
          <ac:grpSpMkLst>
            <pc:docMk/>
            <pc:sldMk cId="25018075" sldId="415"/>
            <ac:grpSpMk id="12" creationId="{A64B79A3-BE60-4246-BD4E-B377F1343A9B}"/>
          </ac:grpSpMkLst>
        </pc:grpChg>
        <pc:grpChg chg="add mod">
          <ac:chgData name="Sivakumar Balasubramanian" userId="658ab9e8bd9c46bf" providerId="LiveId" clId="{2D4A9244-D7D6-4A06-835A-26C1A1B809A6}" dt="2022-02-16T08:31:02.304" v="3824" actId="1076"/>
          <ac:grpSpMkLst>
            <pc:docMk/>
            <pc:sldMk cId="25018075" sldId="415"/>
            <ac:grpSpMk id="28" creationId="{005ACB9A-ED52-4A2C-B0B2-F1AC340E4F48}"/>
          </ac:grpSpMkLst>
        </pc:grpChg>
        <pc:grpChg chg="add mod">
          <ac:chgData name="Sivakumar Balasubramanian" userId="658ab9e8bd9c46bf" providerId="LiveId" clId="{2D4A9244-D7D6-4A06-835A-26C1A1B809A6}" dt="2022-02-16T08:31:07.008" v="3826" actId="688"/>
          <ac:grpSpMkLst>
            <pc:docMk/>
            <pc:sldMk cId="25018075" sldId="415"/>
            <ac:grpSpMk id="29" creationId="{DE562A20-7370-4A3D-B53C-3FD6A9C6D0DE}"/>
          </ac:grpSpMkLst>
        </pc:grpChg>
        <pc:grpChg chg="add mod">
          <ac:chgData name="Sivakumar Balasubramanian" userId="658ab9e8bd9c46bf" providerId="LiveId" clId="{2D4A9244-D7D6-4A06-835A-26C1A1B809A6}" dt="2022-02-16T10:54:40.458" v="3940" actId="1076"/>
          <ac:grpSpMkLst>
            <pc:docMk/>
            <pc:sldMk cId="25018075" sldId="415"/>
            <ac:grpSpMk id="41" creationId="{B920DA6D-016A-4E62-8554-59603CC5664B}"/>
          </ac:grpSpMkLst>
        </pc:grp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0" creationId="{0CEA28AF-DEB5-481A-8073-5DFC21792435}"/>
          </ac:cxnSpMkLst>
        </pc:cxn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1" creationId="{1EF22921-F438-4340-845E-A4AAB7EEC7A3}"/>
          </ac:cxnSpMkLst>
        </pc:cxnChg>
        <pc:cxnChg chg="add mod">
          <ac:chgData name="Sivakumar Balasubramanian" userId="658ab9e8bd9c46bf" providerId="LiveId" clId="{2D4A9244-D7D6-4A06-835A-26C1A1B809A6}" dt="2022-02-16T08:30:54.637" v="3822" actId="693"/>
          <ac:cxnSpMkLst>
            <pc:docMk/>
            <pc:sldMk cId="25018075" sldId="415"/>
            <ac:cxnSpMk id="22" creationId="{D105A396-D0CB-4006-8CBE-0DD3DCA00737}"/>
          </ac:cxnSpMkLst>
        </pc:cxnChg>
        <pc:cxnChg chg="add del mod">
          <ac:chgData name="Sivakumar Balasubramanian" userId="658ab9e8bd9c46bf" providerId="LiveId" clId="{2D4A9244-D7D6-4A06-835A-26C1A1B809A6}" dt="2022-02-16T08:30:25.175" v="3814" actId="478"/>
          <ac:cxnSpMkLst>
            <pc:docMk/>
            <pc:sldMk cId="25018075" sldId="415"/>
            <ac:cxnSpMk id="23" creationId="{A12FC992-AC1A-4BE4-AD6C-1362D2FB1FD3}"/>
          </ac:cxnSpMkLst>
        </pc:cxnChg>
        <pc:cxnChg chg="mod">
          <ac:chgData name="Sivakumar Balasubramanian" userId="658ab9e8bd9c46bf" providerId="LiveId" clId="{2D4A9244-D7D6-4A06-835A-26C1A1B809A6}" dt="2022-02-16T08:31:04.491" v="3825" actId="571"/>
          <ac:cxnSpMkLst>
            <pc:docMk/>
            <pc:sldMk cId="25018075" sldId="415"/>
            <ac:cxnSpMk id="31" creationId="{F29929CE-892F-420B-8F3C-72BE54D85495}"/>
          </ac:cxnSpMkLst>
        </pc:cxnChg>
        <pc:cxnChg chg="add mod">
          <ac:chgData name="Sivakumar Balasubramanian" userId="658ab9e8bd9c46bf" providerId="LiveId" clId="{2D4A9244-D7D6-4A06-835A-26C1A1B809A6}" dt="2022-02-16T08:31:55.986" v="3895" actId="14100"/>
          <ac:cxnSpMkLst>
            <pc:docMk/>
            <pc:sldMk cId="25018075" sldId="415"/>
            <ac:cxnSpMk id="34" creationId="{4C98C995-EDD4-4D6E-96A3-F82F5C922497}"/>
          </ac:cxnSpMkLst>
        </pc:cxnChg>
        <pc:cxnChg chg="add mod">
          <ac:chgData name="Sivakumar Balasubramanian" userId="658ab9e8bd9c46bf" providerId="LiveId" clId="{2D4A9244-D7D6-4A06-835A-26C1A1B809A6}" dt="2022-02-16T08:32:01.243" v="3898" actId="14100"/>
          <ac:cxnSpMkLst>
            <pc:docMk/>
            <pc:sldMk cId="25018075" sldId="415"/>
            <ac:cxnSpMk id="36" creationId="{25AEB89A-FF5D-4F30-8BAC-A53728567516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7" creationId="{75371F8B-26AF-41FC-B574-EA9FAD46D405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8" creationId="{59D67778-7E66-4F26-A321-85E3D1347CC2}"/>
          </ac:cxnSpMkLst>
        </pc:cxnChg>
        <pc:cxnChg chg="add del">
          <ac:chgData name="Sivakumar Balasubramanian" userId="658ab9e8bd9c46bf" providerId="LiveId" clId="{2D4A9244-D7D6-4A06-835A-26C1A1B809A6}" dt="2022-02-16T10:54:05.519" v="3929" actId="11529"/>
          <ac:cxnSpMkLst>
            <pc:docMk/>
            <pc:sldMk cId="25018075" sldId="415"/>
            <ac:cxnSpMk id="50" creationId="{665A37E7-5508-4128-AF36-1473E24680B7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2" creationId="{4531FAAF-7E71-4844-8F01-8F4776AF9909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3" creationId="{42C52ACB-7C7F-4034-B794-DEADBBB4266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3:16:34.974" v="4783" actId="20577"/>
        <pc:sldMkLst>
          <pc:docMk/>
          <pc:sldMk cId="1519330245" sldId="416"/>
        </pc:sldMkLst>
        <pc:spChg chg="mod">
          <ac:chgData name="Sivakumar Balasubramanian" userId="658ab9e8bd9c46bf" providerId="LiveId" clId="{2D4A9244-D7D6-4A06-835A-26C1A1B809A6}" dt="2022-02-17T09:56:47.783" v="4117" actId="20577"/>
          <ac:spMkLst>
            <pc:docMk/>
            <pc:sldMk cId="1519330245" sldId="416"/>
            <ac:spMk id="2" creationId="{0C2C4F9E-F3C1-4E4A-87DB-ECA9247644C1}"/>
          </ac:spMkLst>
        </pc:spChg>
        <pc:spChg chg="mod">
          <ac:chgData name="Sivakumar Balasubramanian" userId="658ab9e8bd9c46bf" providerId="LiveId" clId="{2D4A9244-D7D6-4A06-835A-26C1A1B809A6}" dt="2022-02-17T13:16:34.974" v="4783" actId="20577"/>
          <ac:spMkLst>
            <pc:docMk/>
            <pc:sldMk cId="1519330245" sldId="416"/>
            <ac:spMk id="3" creationId="{2C3D3E32-CC9E-4792-B672-8BC86FC9E361}"/>
          </ac:spMkLst>
        </pc:spChg>
        <pc:spChg chg="add mod">
          <ac:chgData name="Sivakumar Balasubramanian" userId="658ab9e8bd9c46bf" providerId="LiveId" clId="{2D4A9244-D7D6-4A06-835A-26C1A1B809A6}" dt="2022-02-17T13:14:25.722" v="4600" actId="1076"/>
          <ac:spMkLst>
            <pc:docMk/>
            <pc:sldMk cId="1519330245" sldId="416"/>
            <ac:spMk id="4" creationId="{39FF7952-F0EE-4B4C-B80C-D52666327208}"/>
          </ac:spMkLst>
        </pc:spChg>
        <pc:spChg chg="add del mod">
          <ac:chgData name="Sivakumar Balasubramanian" userId="658ab9e8bd9c46bf" providerId="LiveId" clId="{2D4A9244-D7D6-4A06-835A-26C1A1B809A6}" dt="2022-02-17T11:32:54.905" v="4378"/>
          <ac:spMkLst>
            <pc:docMk/>
            <pc:sldMk cId="1519330245" sldId="416"/>
            <ac:spMk id="5" creationId="{991A17B8-B16F-429E-A016-B08BC0FD99C3}"/>
          </ac:spMkLst>
        </pc:spChg>
        <pc:spChg chg="add mod">
          <ac:chgData name="Sivakumar Balasubramanian" userId="658ab9e8bd9c46bf" providerId="LiveId" clId="{2D4A9244-D7D6-4A06-835A-26C1A1B809A6}" dt="2022-02-17T13:14:32.121" v="4602" actId="1076"/>
          <ac:spMkLst>
            <pc:docMk/>
            <pc:sldMk cId="1519330245" sldId="416"/>
            <ac:spMk id="7" creationId="{6CED9F71-4F29-4519-98A5-49E57A3B27BB}"/>
          </ac:spMkLst>
        </pc:spChg>
      </pc:sldChg>
      <pc:sldChg chg="addSp modSp new del mod">
        <pc:chgData name="Sivakumar Balasubramanian" userId="658ab9e8bd9c46bf" providerId="LiveId" clId="{2D4A9244-D7D6-4A06-835A-26C1A1B809A6}" dt="2022-02-17T09:56:38.042" v="4089" actId="47"/>
        <pc:sldMkLst>
          <pc:docMk/>
          <pc:sldMk cId="1985922704" sldId="416"/>
        </pc:sldMkLst>
        <pc:spChg chg="mod">
          <ac:chgData name="Sivakumar Balasubramanian" userId="658ab9e8bd9c46bf" providerId="LiveId" clId="{2D4A9244-D7D6-4A06-835A-26C1A1B809A6}" dt="2022-02-17T09:55:41.534" v="4083" actId="20577"/>
          <ac:spMkLst>
            <pc:docMk/>
            <pc:sldMk cId="1985922704" sldId="416"/>
            <ac:spMk id="2" creationId="{9969C77F-FE69-4ECF-B30F-D6D0B9DEB79D}"/>
          </ac:spMkLst>
        </pc:spChg>
        <pc:spChg chg="add mod">
          <ac:chgData name="Sivakumar Balasubramanian" userId="658ab9e8bd9c46bf" providerId="LiveId" clId="{2D4A9244-D7D6-4A06-835A-26C1A1B809A6}" dt="2022-02-17T09:56:14.866" v="4088" actId="1076"/>
          <ac:spMkLst>
            <pc:docMk/>
            <pc:sldMk cId="1985922704" sldId="416"/>
            <ac:spMk id="4" creationId="{208558E9-6BB6-4F3F-9C68-CD3EF53F1035}"/>
          </ac:spMkLst>
        </pc:spChg>
      </pc:sldChg>
      <pc:sldChg chg="modSp new mod">
        <pc:chgData name="Sivakumar Balasubramanian" userId="658ab9e8bd9c46bf" providerId="LiveId" clId="{2D4A9244-D7D6-4A06-835A-26C1A1B809A6}" dt="2022-02-18T02:10:43.736" v="5845" actId="948"/>
        <pc:sldMkLst>
          <pc:docMk/>
          <pc:sldMk cId="234357848" sldId="417"/>
        </pc:sldMkLst>
        <pc:spChg chg="mod">
          <ac:chgData name="Sivakumar Balasubramanian" userId="658ab9e8bd9c46bf" providerId="LiveId" clId="{2D4A9244-D7D6-4A06-835A-26C1A1B809A6}" dt="2022-02-17T16:13:18.730" v="5305" actId="20577"/>
          <ac:spMkLst>
            <pc:docMk/>
            <pc:sldMk cId="234357848" sldId="417"/>
            <ac:spMk id="2" creationId="{AB179C5A-30F7-4BEC-925B-820D912877CE}"/>
          </ac:spMkLst>
        </pc:spChg>
        <pc:spChg chg="mod">
          <ac:chgData name="Sivakumar Balasubramanian" userId="658ab9e8bd9c46bf" providerId="LiveId" clId="{2D4A9244-D7D6-4A06-835A-26C1A1B809A6}" dt="2022-02-18T02:10:43.736" v="5845" actId="948"/>
          <ac:spMkLst>
            <pc:docMk/>
            <pc:sldMk cId="234357848" sldId="417"/>
            <ac:spMk id="3" creationId="{B5AC64BD-F904-49C9-9A0F-0418EB674B4C}"/>
          </ac:spMkLst>
        </pc:spChg>
      </pc:sldChg>
      <pc:sldChg chg="addSp delSp modSp add mod">
        <pc:chgData name="Sivakumar Balasubramanian" userId="658ab9e8bd9c46bf" providerId="LiveId" clId="{2D4A9244-D7D6-4A06-835A-26C1A1B809A6}" dt="2022-02-17T13:25:40.501" v="5261" actId="1076"/>
        <pc:sldMkLst>
          <pc:docMk/>
          <pc:sldMk cId="3401913057" sldId="418"/>
        </pc:sldMkLst>
        <pc:spChg chg="mod">
          <ac:chgData name="Sivakumar Balasubramanian" userId="658ab9e8bd9c46bf" providerId="LiveId" clId="{2D4A9244-D7D6-4A06-835A-26C1A1B809A6}" dt="2022-02-17T13:23:20.830" v="5175" actId="14100"/>
          <ac:spMkLst>
            <pc:docMk/>
            <pc:sldMk cId="3401913057" sldId="418"/>
            <ac:spMk id="3" creationId="{2C3D3E32-CC9E-4792-B672-8BC86FC9E361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4" creationId="{39FF7952-F0EE-4B4C-B80C-D52666327208}"/>
          </ac:spMkLst>
        </pc:spChg>
        <pc:spChg chg="add mod">
          <ac:chgData name="Sivakumar Balasubramanian" userId="658ab9e8bd9c46bf" providerId="LiveId" clId="{2D4A9244-D7D6-4A06-835A-26C1A1B809A6}" dt="2022-02-17T13:23:26.107" v="5176" actId="1076"/>
          <ac:spMkLst>
            <pc:docMk/>
            <pc:sldMk cId="3401913057" sldId="418"/>
            <ac:spMk id="6" creationId="{5EF9B901-2AFD-4B9F-92F4-77DB8CF8194F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7" creationId="{6CED9F71-4F29-4519-98A5-49E57A3B27BB}"/>
          </ac:spMkLst>
        </pc:spChg>
        <pc:spChg chg="add mod">
          <ac:chgData name="Sivakumar Balasubramanian" userId="658ab9e8bd9c46bf" providerId="LiveId" clId="{2D4A9244-D7D6-4A06-835A-26C1A1B809A6}" dt="2022-02-17T13:25:40.501" v="5261" actId="1076"/>
          <ac:spMkLst>
            <pc:docMk/>
            <pc:sldMk cId="3401913057" sldId="418"/>
            <ac:spMk id="13" creationId="{D6170DDC-5907-453F-B7DC-2F1B37804041}"/>
          </ac:spMkLst>
        </pc:spChg>
        <pc:graphicFrameChg chg="add del mod">
          <ac:chgData name="Sivakumar Balasubramanian" userId="658ab9e8bd9c46bf" providerId="LiveId" clId="{2D4A9244-D7D6-4A06-835A-26C1A1B809A6}" dt="2022-02-17T13:22:41.847" v="5164"/>
          <ac:graphicFrameMkLst>
            <pc:docMk/>
            <pc:sldMk cId="3401913057" sldId="418"/>
            <ac:graphicFrameMk id="5" creationId="{556F02E0-5FE8-40FE-88DF-6534C440A8E2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4.995" v="5167" actId="478"/>
          <ac:graphicFrameMkLst>
            <pc:docMk/>
            <pc:sldMk cId="3401913057" sldId="418"/>
            <ac:graphicFrameMk id="8" creationId="{49AC7ADC-C3BA-46A5-B310-68E918F4B90D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5.602" v="5170"/>
          <ac:graphicFrameMkLst>
            <pc:docMk/>
            <pc:sldMk cId="3401913057" sldId="418"/>
            <ac:graphicFrameMk id="9" creationId="{A42AE372-D539-4D78-94AF-4C8CE14F65C2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0" creationId="{77A1AC4F-628E-4057-843E-58078D40818F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4:07.722" v="5181"/>
          <ac:graphicFrameMkLst>
            <pc:docMk/>
            <pc:sldMk cId="3401913057" sldId="418"/>
            <ac:graphicFrameMk id="11" creationId="{81B60BCE-B5FA-43E1-A9C8-FFC776874870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2" creationId="{C6BF003C-69D7-47F5-83C8-D334EDC70402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8T02:19:54.799" v="5907" actId="1076"/>
        <pc:sldMkLst>
          <pc:docMk/>
          <pc:sldMk cId="2428967395" sldId="419"/>
        </pc:sldMkLst>
        <pc:spChg chg="mod">
          <ac:chgData name="Sivakumar Balasubramanian" userId="658ab9e8bd9c46bf" providerId="LiveId" clId="{2D4A9244-D7D6-4A06-835A-26C1A1B809A6}" dt="2022-02-18T02:10:50.967" v="5869" actId="20577"/>
          <ac:spMkLst>
            <pc:docMk/>
            <pc:sldMk cId="2428967395" sldId="419"/>
            <ac:spMk id="2" creationId="{2A1101A7-A61F-4ECD-B8B5-65C4E725A5F4}"/>
          </ac:spMkLst>
        </pc:spChg>
        <pc:spChg chg="del">
          <ac:chgData name="Sivakumar Balasubramanian" userId="658ab9e8bd9c46bf" providerId="LiveId" clId="{2D4A9244-D7D6-4A06-835A-26C1A1B809A6}" dt="2022-02-18T02:10:54.373" v="5870" actId="478"/>
          <ac:spMkLst>
            <pc:docMk/>
            <pc:sldMk cId="2428967395" sldId="419"/>
            <ac:spMk id="3" creationId="{315E6A38-BC90-4460-B48F-7147D252B880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6" creationId="{044F69BB-94C5-4578-924E-642BE3886A99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7" creationId="{0396B63C-85D5-461B-A0B0-5442566E1388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8" creationId="{9EBB53B1-856F-4E1F-9D04-5FEE573648B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9" creationId="{1A43D83B-2601-4470-8225-05FDD3FE6C14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0" creationId="{2AED5C65-1ACD-459F-9D9E-90F1EDC4B777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5" creationId="{7D1B1C36-F7B5-4BA8-A8B8-0D2762AD1C2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7" creationId="{47B243F4-59E5-4CE1-BC15-8B9E29CDCC1C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1" creationId="{3C3DC506-C8DC-44D3-9D6F-A25B80715623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2" creationId="{1CA7A138-D6CB-4934-A690-6B5C13173105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3" creationId="{E46C11C2-289A-4CE2-BCEA-4AE35D177C92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4" creationId="{021E34ED-C028-46DD-A2F0-C75A9EB17A46}"/>
          </ac:spMkLst>
        </pc:spChg>
        <pc:spChg chg="add mod">
          <ac:chgData name="Sivakumar Balasubramanian" userId="658ab9e8bd9c46bf" providerId="LiveId" clId="{2D4A9244-D7D6-4A06-835A-26C1A1B809A6}" dt="2022-02-18T02:16:11.992" v="5905" actId="1076"/>
          <ac:spMkLst>
            <pc:docMk/>
            <pc:sldMk cId="2428967395" sldId="419"/>
            <ac:spMk id="71" creationId="{BB63BEAA-D318-42A3-99F4-88F34AD2F01C}"/>
          </ac:spMkLst>
        </pc:spChg>
        <pc:grpChg chg="add mod">
          <ac:chgData name="Sivakumar Balasubramanian" userId="658ab9e8bd9c46bf" providerId="LiveId" clId="{2D4A9244-D7D6-4A06-835A-26C1A1B809A6}" dt="2022-02-18T02:19:54.799" v="5907" actId="1076"/>
          <ac:grpSpMkLst>
            <pc:docMk/>
            <pc:sldMk cId="2428967395" sldId="419"/>
            <ac:grpSpMk id="4" creationId="{8A5E2E7D-1750-4AE9-8CA0-BEC0B74115D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5" creationId="{4F67C0BB-BA9E-468E-B223-A5825FF8652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2" creationId="{5F499080-3E7D-4D80-9233-EC70D4198C7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8" creationId="{D70617FE-D435-495F-96CA-3411795AD6C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9" creationId="{2D28A8BF-8BB0-4C69-9F5A-ADF797398A36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0" creationId="{3B7AD9C9-3DC3-447F-9CD1-5DFA1988A9F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5" creationId="{31CCC4F3-F9F6-4DF3-A39A-C8F08ABA43D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6" creationId="{E9876B5D-AE71-42C4-8C1B-2BA108ABAF2B}"/>
          </ac:grpSpMkLst>
        </pc:grp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1" creationId="{1F8ADBEB-282E-485A-BD41-C585247F8B9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3" creationId="{C146E82E-1C90-4B41-B558-C931E71E95F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4" creationId="{02739498-8E4F-4337-9850-B5A48108DB3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6" creationId="{6D12900D-B54B-4E4B-B11D-C482718D2DA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7" creationId="{D89AE4EF-1252-4089-A233-EC52F70CAA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8" creationId="{835B2F26-8C1D-4442-BD8D-EAD2B21EDB8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9" creationId="{4E085621-1FCA-424B-AEF2-DD838E9199B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0" creationId="{8EF1FE4A-689D-42EF-88BD-0F9DD2181B8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1" creationId="{13D73F80-9346-4313-AAD1-9723078A796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2" creationId="{0362A0B1-961F-4EB0-99C7-34BF65C4702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3" creationId="{068BCD92-C064-4DD3-9927-B118860E764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4" creationId="{CEF7D124-3B1D-4DB7-AF72-96A58DD196D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5" creationId="{8DD2F67A-6E01-4543-AF0B-C5E2AD4D272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6" creationId="{E191CF19-3BDC-430E-8D2A-4FE7DAFDD8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7" creationId="{ED07F113-A791-482A-BE59-8DD06A7EE72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8" creationId="{CE790993-6A78-498C-8335-A31E0B3E07A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9" creationId="{B7EF7709-236A-46EC-ADB4-1FA55F294B7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0" creationId="{BCDFAD2C-E398-4613-912E-F8B7F7581F8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1" creationId="{4C36E018-B4BF-4F42-A792-B50BA4577A8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2" creationId="{6889132F-1EBA-48DD-920A-9E4426C5C0D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3" creationId="{04A5511B-D357-4F06-ACF6-73FA36F4510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4" creationId="{D76FF0DF-BC10-402D-8747-DED382E4AC1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5" creationId="{30F1AAE5-0C87-42A8-9871-4D5A5B43EAB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6" creationId="{74B97D7E-40D4-4193-BD18-E71F86CD64E3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7" creationId="{5196CB27-20DF-4E3E-B995-3FA9945602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8" creationId="{AEB78B66-7F2E-4B44-9184-2D8AC0008A3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9" creationId="{B7A2B921-3F9F-45FA-9996-D2F41F0903E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0" creationId="{6A690BCE-C2F0-4CDA-97D7-6502FF1772C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1" creationId="{AA0815D1-2A22-4FDC-8A62-B388CE6DFFE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2" creationId="{AED12CB0-F57E-47B7-932E-733DFCB03E5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3" creationId="{E6B1434B-AABD-4C38-9649-E484EF60BFE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4" creationId="{64B404D3-A81D-4D0D-B10F-AFE6F97C486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5" creationId="{09A74656-0BD4-4300-8E29-6FC5CCC0302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6" creationId="{CC5A43CF-662C-41FE-854B-5C61C26B1AA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7" creationId="{694B3EE4-014F-4C43-BFEB-9E7396ECE1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8" creationId="{78C6E6C1-8378-41DB-89B0-1B9A3592999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9" creationId="{6341FA34-F832-4D2B-83BE-26A463BC9A9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0" creationId="{C511F2BA-4947-4238-834F-7D31B2F439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1" creationId="{8A457D54-2B02-4183-92D3-C124DA404C6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2" creationId="{9DCEBA70-9FCC-4F3B-847C-9CB08560B24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3" creationId="{424553C9-F0CC-4A2B-957C-9193D908F80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4" creationId="{804DC94D-A706-4CB3-9706-894DC571321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5" creationId="{5814E7D5-8D77-4E1D-B41F-9E65371C689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6" creationId="{98EEBDEF-BC07-4DB1-8D85-F7D29589D19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7" creationId="{6F0C8152-D6BC-4210-B62A-B868E4BBCDA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8" creationId="{BA0AB01E-4F70-4950-BB57-2A5D4111C63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9" creationId="{EE291EC0-CC9D-4F2A-8665-920BB124FE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70" creationId="{1489BAD7-38BC-45F8-A272-287697E71AA1}"/>
          </ac:cxnSpMkLst>
        </pc:cxn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08B76CE1-FB55-4474-9BD8-F03F9BC294E5}"/>
    <pc:docChg chg="undo redo custSel addSld modSld sldOrd">
      <pc:chgData name="Sivakumar Balasubramanian" userId="658ab9e8bd9c46bf" providerId="LiveId" clId="{08B76CE1-FB55-4474-9BD8-F03F9BC294E5}" dt="2022-03-14T02:37:31.698" v="1820" actId="20577"/>
      <pc:docMkLst>
        <pc:docMk/>
      </pc:docMkLst>
      <pc:sldChg chg="modSp mod">
        <pc:chgData name="Sivakumar Balasubramanian" userId="658ab9e8bd9c46bf" providerId="LiveId" clId="{08B76CE1-FB55-4474-9BD8-F03F9BC294E5}" dt="2022-03-14T02:37:31.698" v="1820" actId="20577"/>
        <pc:sldMkLst>
          <pc:docMk/>
          <pc:sldMk cId="1993094976" sldId="256"/>
        </pc:sldMkLst>
        <pc:spChg chg="mod">
          <ac:chgData name="Sivakumar Balasubramanian" userId="658ab9e8bd9c46bf" providerId="LiveId" clId="{08B76CE1-FB55-4474-9BD8-F03F9BC294E5}" dt="2022-03-12T04:35:14.174" v="1231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08B76CE1-FB55-4474-9BD8-F03F9BC294E5}" dt="2022-03-14T02:37:31.698" v="1820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08B76CE1-FB55-4474-9BD8-F03F9BC294E5}" dt="2022-02-19T02:10:44.593" v="43" actId="20577"/>
        <pc:sldMkLst>
          <pc:docMk/>
          <pc:sldMk cId="3761251315" sldId="363"/>
        </pc:sldMkLst>
        <pc:spChg chg="mod">
          <ac:chgData name="Sivakumar Balasubramanian" userId="658ab9e8bd9c46bf" providerId="LiveId" clId="{08B76CE1-FB55-4474-9BD8-F03F9BC294E5}" dt="2022-02-19T02:10:44.593" v="43" actId="20577"/>
          <ac:spMkLst>
            <pc:docMk/>
            <pc:sldMk cId="3761251315" sldId="363"/>
            <ac:spMk id="2" creationId="{13AAA120-2C38-4164-860D-348160A9FE96}"/>
          </ac:spMkLst>
        </pc:spChg>
      </pc:sldChg>
      <pc:sldChg chg="addSp delSp modSp new mod">
        <pc:chgData name="Sivakumar Balasubramanian" userId="658ab9e8bd9c46bf" providerId="LiveId" clId="{08B76CE1-FB55-4474-9BD8-F03F9BC294E5}" dt="2022-02-19T02:21:13.868" v="284" actId="1076"/>
        <pc:sldMkLst>
          <pc:docMk/>
          <pc:sldMk cId="2445381585" sldId="420"/>
        </pc:sldMkLst>
        <pc:spChg chg="mod">
          <ac:chgData name="Sivakumar Balasubramanian" userId="658ab9e8bd9c46bf" providerId="LiveId" clId="{08B76CE1-FB55-4474-9BD8-F03F9BC294E5}" dt="2022-02-19T02:12:44.148" v="78" actId="20577"/>
          <ac:spMkLst>
            <pc:docMk/>
            <pc:sldMk cId="2445381585" sldId="420"/>
            <ac:spMk id="2" creationId="{EA42C411-32FB-4A6A-A374-C38C99376E65}"/>
          </ac:spMkLst>
        </pc:spChg>
        <pc:spChg chg="mod">
          <ac:chgData name="Sivakumar Balasubramanian" userId="658ab9e8bd9c46bf" providerId="LiveId" clId="{08B76CE1-FB55-4474-9BD8-F03F9BC294E5}" dt="2022-02-19T02:17:50.667" v="281" actId="20577"/>
          <ac:spMkLst>
            <pc:docMk/>
            <pc:sldMk cId="2445381585" sldId="420"/>
            <ac:spMk id="3" creationId="{8BCCC397-279C-4B0E-902D-24E2722805EA}"/>
          </ac:spMkLst>
        </pc:spChg>
        <pc:spChg chg="add del mod">
          <ac:chgData name="Sivakumar Balasubramanian" userId="658ab9e8bd9c46bf" providerId="LiveId" clId="{08B76CE1-FB55-4474-9BD8-F03F9BC294E5}" dt="2022-02-19T02:12:35.567" v="57" actId="11529"/>
          <ac:spMkLst>
            <pc:docMk/>
            <pc:sldMk cId="2445381585" sldId="420"/>
            <ac:spMk id="4" creationId="{8BC3FA0D-386B-497E-8E40-26E31A610527}"/>
          </ac:spMkLst>
        </pc:spChg>
        <pc:picChg chg="add mod">
          <ac:chgData name="Sivakumar Balasubramanian" userId="658ab9e8bd9c46bf" providerId="LiveId" clId="{08B76CE1-FB55-4474-9BD8-F03F9BC294E5}" dt="2022-02-19T02:21:13.868" v="284" actId="1076"/>
          <ac:picMkLst>
            <pc:docMk/>
            <pc:sldMk cId="2445381585" sldId="420"/>
            <ac:picMk id="5" creationId="{B44B57A7-C274-49E1-AEE6-74E36B1AAE33}"/>
          </ac:picMkLst>
        </pc:picChg>
      </pc:sldChg>
      <pc:sldChg chg="addSp delSp modSp new mod">
        <pc:chgData name="Sivakumar Balasubramanian" userId="658ab9e8bd9c46bf" providerId="LiveId" clId="{08B76CE1-FB55-4474-9BD8-F03F9BC294E5}" dt="2022-02-21T07:01:05.682" v="1037" actId="20577"/>
        <pc:sldMkLst>
          <pc:docMk/>
          <pc:sldMk cId="1430043797" sldId="421"/>
        </pc:sldMkLst>
        <pc:spChg chg="mod">
          <ac:chgData name="Sivakumar Balasubramanian" userId="658ab9e8bd9c46bf" providerId="LiveId" clId="{08B76CE1-FB55-4474-9BD8-F03F9BC294E5}" dt="2022-02-19T03:01:06.483" v="305" actId="20577"/>
          <ac:spMkLst>
            <pc:docMk/>
            <pc:sldMk cId="1430043797" sldId="421"/>
            <ac:spMk id="2" creationId="{A095ABB3-1BB5-4A00-B9B1-C53AFFCFA702}"/>
          </ac:spMkLst>
        </pc:spChg>
        <pc:spChg chg="del">
          <ac:chgData name="Sivakumar Balasubramanian" userId="658ab9e8bd9c46bf" providerId="LiveId" clId="{08B76CE1-FB55-4474-9BD8-F03F9BC294E5}" dt="2022-02-19T03:01:13.433" v="306" actId="478"/>
          <ac:spMkLst>
            <pc:docMk/>
            <pc:sldMk cId="1430043797" sldId="421"/>
            <ac:spMk id="3" creationId="{6161120C-E85E-4D2F-B2B2-1017BE111DBF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2-21T07:01:05.682" v="1037" actId="20577"/>
          <ac:spMkLst>
            <pc:docMk/>
            <pc:sldMk cId="1430043797" sldId="421"/>
            <ac:spMk id="9" creationId="{23011A37-7692-4ADE-B625-4B750C655EF1}"/>
          </ac:spMkLst>
        </pc:spChg>
        <pc:spChg chg="add del mod">
          <ac:chgData name="Sivakumar Balasubramanian" userId="658ab9e8bd9c46bf" providerId="LiveId" clId="{08B76CE1-FB55-4474-9BD8-F03F9BC294E5}" dt="2022-02-19T03:05:55.648" v="390" actId="478"/>
          <ac:spMkLst>
            <pc:docMk/>
            <pc:sldMk cId="1430043797" sldId="421"/>
            <ac:spMk id="24" creationId="{8F8C5D01-258F-41C7-BE93-065A545113B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5" creationId="{AF80B1BB-5A9E-4791-8620-5383A1E218AE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6" creationId="{CAF5D353-7CC8-4308-8975-331DCC8EA143}"/>
          </ac:spMkLst>
        </pc:spChg>
        <pc:spChg chg="add del mod">
          <ac:chgData name="Sivakumar Balasubramanian" userId="658ab9e8bd9c46bf" providerId="LiveId" clId="{08B76CE1-FB55-4474-9BD8-F03F9BC294E5}" dt="2022-02-19T03:07:52.872" v="494" actId="478"/>
          <ac:spMkLst>
            <pc:docMk/>
            <pc:sldMk cId="1430043797" sldId="421"/>
            <ac:spMk id="28" creationId="{4B02966C-56FE-4B0F-AA36-8F46DAACE11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9" creationId="{03795707-F596-4D2A-8CE2-04809D9C8769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30" creationId="{141EA5D3-5901-4994-BB44-DFD0F84CFAEE}"/>
          </ac:spMkLst>
        </pc:spChg>
        <pc:spChg chg="add del mod topLvl">
          <ac:chgData name="Sivakumar Balasubramanian" userId="658ab9e8bd9c46bf" providerId="LiveId" clId="{08B76CE1-FB55-4474-9BD8-F03F9BC294E5}" dt="2022-02-21T06:59:27.318" v="981" actId="478"/>
          <ac:spMkLst>
            <pc:docMk/>
            <pc:sldMk cId="1430043797" sldId="421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7" creationId="{3A6F548D-809A-41CA-A7C9-D2F850FFE547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8" creationId="{8C158AC3-1BBA-488F-A7F2-26590D3C33E0}"/>
          </ac:spMkLst>
        </pc:spChg>
        <pc:spChg chg="mod">
          <ac:chgData name="Sivakumar Balasubramanian" userId="658ab9e8bd9c46bf" providerId="LiveId" clId="{08B76CE1-FB55-4474-9BD8-F03F9BC294E5}" dt="2022-02-21T07:00:30.562" v="995" actId="1076"/>
          <ac:spMkLst>
            <pc:docMk/>
            <pc:sldMk cId="1430043797" sldId="421"/>
            <ac:spMk id="41" creationId="{738A6CB2-4DF5-46F2-9209-F341669F8A0F}"/>
          </ac:spMkLst>
        </pc:spChg>
        <pc:spChg chg="mod">
          <ac:chgData name="Sivakumar Balasubramanian" userId="658ab9e8bd9c46bf" providerId="LiveId" clId="{08B76CE1-FB55-4474-9BD8-F03F9BC294E5}" dt="2022-02-21T07:00:17.957" v="992" actId="688"/>
          <ac:spMkLst>
            <pc:docMk/>
            <pc:sldMk cId="1430043797" sldId="421"/>
            <ac:spMk id="42" creationId="{FC54FB8B-A121-4F52-9AB1-B6ADCB657746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46" creationId="{FDDF9DB4-C6B8-46B3-AD32-EBFDD214B6DD}"/>
          </ac:spMkLst>
        </pc:spChg>
        <pc:spChg chg="add mod">
          <ac:chgData name="Sivakumar Balasubramanian" userId="658ab9e8bd9c46bf" providerId="LiveId" clId="{08B76CE1-FB55-4474-9BD8-F03F9BC294E5}" dt="2022-02-21T07:00:53.331" v="1020" actId="571"/>
          <ac:spMkLst>
            <pc:docMk/>
            <pc:sldMk cId="1430043797" sldId="421"/>
            <ac:spMk id="49" creationId="{CF310634-10FD-4339-AC84-C107705276FF}"/>
          </ac:spMkLst>
        </pc:spChg>
        <pc:grpChg chg="add mod">
          <ac:chgData name="Sivakumar Balasubramanian" userId="658ab9e8bd9c46bf" providerId="LiveId" clId="{08B76CE1-FB55-4474-9BD8-F03F9BC294E5}" dt="2022-02-21T06:59:41.247" v="986" actId="1076"/>
          <ac:grpSpMkLst>
            <pc:docMk/>
            <pc:sldMk cId="1430043797" sldId="421"/>
            <ac:grpSpMk id="3" creationId="{A9459F7F-FE11-4394-8E85-2DC352E36567}"/>
          </ac:grpSpMkLst>
        </pc:grpChg>
        <pc:grpChg chg="add mod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5" creationId="{F37092D7-13ED-4BC3-BD71-F4043FBBCCFB}"/>
          </ac:grpSpMkLst>
        </pc:grpChg>
        <pc:grpChg chg="add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8" creationId="{7CF093AC-7076-4C9B-80F4-9C079D08DDE9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13" creationId="{D305BCBC-ABAA-4AF9-A66A-19DE9029479E}"/>
          </ac:grpSpMkLst>
        </pc:grpChg>
        <pc:grpChg chg="add del mod topLvl">
          <ac:chgData name="Sivakumar Balasubramanian" userId="658ab9e8bd9c46bf" providerId="LiveId" clId="{08B76CE1-FB55-4474-9BD8-F03F9BC294E5}" dt="2022-02-21T06:59:24.772" v="980" actId="478"/>
          <ac:grpSpMkLst>
            <pc:docMk/>
            <pc:sldMk cId="1430043797" sldId="421"/>
            <ac:grpSpMk id="19" creationId="{E521E368-0072-4EFB-9096-541953A14776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27" creationId="{1E194723-F362-4CED-8154-F351075F330E}"/>
          </ac:grpSpMkLst>
        </pc:grpChg>
        <pc:grpChg chg="add del 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28" creationId="{3D765FDC-FB3F-4975-BFF3-AF11B7F98C5F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31" creationId="{A2A13CAD-07C3-4C4B-8F27-B265FA498549}"/>
          </ac:grpSpMkLst>
        </pc:grpChg>
        <pc:grpChg chg="add del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33" creationId="{CFD44D02-6307-4A29-BCF9-22E88D559822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4" creationId="{02AA74FB-A032-40F4-8532-D420B1249AAF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5" creationId="{2FF71EDF-B2F9-41AB-97F2-015D277BED3B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6" creationId="{D08756D5-3965-4F3E-AB06-88391FFFCDC4}"/>
          </ac:grpSpMkLst>
        </pc:grpChg>
        <pc:grpChg chg="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43" creationId="{155249EC-5AC5-48C1-A56A-4CA5A2D0B122}"/>
          </ac:grpSpMkLst>
        </pc:grp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6" creationId="{B67D83E8-99FB-424B-84E3-B4FF6C55A1F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7" creationId="{86AFD830-42A9-4389-9853-5893389271E0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2" creationId="{81BDF6DD-1E0C-4D14-A393-843F9A1EAE55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5" creationId="{417D7614-6A02-459E-AEC7-B4DB1499D26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6" creationId="{69D36AD5-4CCA-4C0A-9FEC-3218831830BC}"/>
          </ac:cxnSpMkLst>
        </pc:cxnChg>
        <pc:cxnChg chg="add del mod">
          <ac:chgData name="Sivakumar Balasubramanian" userId="658ab9e8bd9c46bf" providerId="LiveId" clId="{08B76CE1-FB55-4474-9BD8-F03F9BC294E5}" dt="2022-02-21T06:59:15.675" v="976" actId="478"/>
          <ac:cxnSpMkLst>
            <pc:docMk/>
            <pc:sldMk cId="1430043797" sldId="421"/>
            <ac:cxnSpMk id="18" creationId="{49A05825-5025-4449-A876-2EBDB6770BCB}"/>
          </ac:cxnSpMkLst>
        </pc:cxnChg>
        <pc:cxnChg chg="add mod">
          <ac:chgData name="Sivakumar Balasubramanian" userId="658ab9e8bd9c46bf" providerId="LiveId" clId="{08B76CE1-FB55-4474-9BD8-F03F9BC294E5}" dt="2022-02-21T06:59:33.778" v="983" actId="1076"/>
          <ac:cxnSpMkLst>
            <pc:docMk/>
            <pc:sldMk cId="1430043797" sldId="421"/>
            <ac:cxnSpMk id="21" creationId="{83C168B0-67EA-447A-8CD7-E683CF675BE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23" creationId="{B6AFD1F2-519A-4ED4-ACF3-6F99DF4F7350}"/>
          </ac:cxnSpMkLst>
        </pc:cxnChg>
        <pc:cxnChg chg="mod">
          <ac:chgData name="Sivakumar Balasubramanian" userId="658ab9e8bd9c46bf" providerId="LiveId" clId="{08B76CE1-FB55-4474-9BD8-F03F9BC294E5}" dt="2022-02-21T07:00:30.562" v="995" actId="1076"/>
          <ac:cxnSpMkLst>
            <pc:docMk/>
            <pc:sldMk cId="1430043797" sldId="421"/>
            <ac:cxnSpMk id="39" creationId="{9D05C641-66B9-4A34-B6F7-A2144E73C9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0" creationId="{2A7E37B1-7310-4E55-85C4-DD13557500FD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4" creationId="{4985FA07-DB28-4F43-9182-34E5913A3FB4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5" creationId="{ED355E15-1EB2-4CF5-BB8F-F7D2CC7652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7" creationId="{E68CDEEE-BECB-440C-9797-4A191FFE2B53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8" creationId="{83273C4A-D205-4576-9C66-ACD41E0907F6}"/>
          </ac:cxnSpMkLst>
        </pc:cxnChg>
      </pc:sldChg>
      <pc:sldChg chg="addSp delSp modSp new mod">
        <pc:chgData name="Sivakumar Balasubramanian" userId="658ab9e8bd9c46bf" providerId="LiveId" clId="{08B76CE1-FB55-4474-9BD8-F03F9BC294E5}" dt="2022-02-21T06:59:14.398" v="975" actId="20577"/>
        <pc:sldMkLst>
          <pc:docMk/>
          <pc:sldMk cId="3907856781" sldId="422"/>
        </pc:sldMkLst>
        <pc:spChg chg="mod">
          <ac:chgData name="Sivakumar Balasubramanian" userId="658ab9e8bd9c46bf" providerId="LiveId" clId="{08B76CE1-FB55-4474-9BD8-F03F9BC294E5}" dt="2022-02-21T06:44:14.628" v="523" actId="20577"/>
          <ac:spMkLst>
            <pc:docMk/>
            <pc:sldMk cId="3907856781" sldId="422"/>
            <ac:spMk id="2" creationId="{F1987CAC-D27F-4609-AA3D-247EE64A96A4}"/>
          </ac:spMkLst>
        </pc:spChg>
        <pc:spChg chg="del mod">
          <ac:chgData name="Sivakumar Balasubramanian" userId="658ab9e8bd9c46bf" providerId="LiveId" clId="{08B76CE1-FB55-4474-9BD8-F03F9BC294E5}" dt="2022-02-21T06:48:42.040" v="579" actId="478"/>
          <ac:spMkLst>
            <pc:docMk/>
            <pc:sldMk cId="3907856781" sldId="422"/>
            <ac:spMk id="3" creationId="{362FC39E-9132-48FE-9202-4965B7656FAA}"/>
          </ac:spMkLst>
        </pc:spChg>
        <pc:spChg chg="add mod ord">
          <ac:chgData name="Sivakumar Balasubramanian" userId="658ab9e8bd9c46bf" providerId="LiveId" clId="{08B76CE1-FB55-4474-9BD8-F03F9BC294E5}" dt="2022-02-21T06:46:47.081" v="559" actId="164"/>
          <ac:spMkLst>
            <pc:docMk/>
            <pc:sldMk cId="3907856781" sldId="422"/>
            <ac:spMk id="4" creationId="{D5DE959A-5ED3-4DEC-9BFA-49EC8604C5EE}"/>
          </ac:spMkLst>
        </pc:spChg>
        <pc:spChg chg="add del mod">
          <ac:chgData name="Sivakumar Balasubramanian" userId="658ab9e8bd9c46bf" providerId="LiveId" clId="{08B76CE1-FB55-4474-9BD8-F03F9BC294E5}" dt="2022-02-21T06:46:16.793" v="550" actId="478"/>
          <ac:spMkLst>
            <pc:docMk/>
            <pc:sldMk cId="3907856781" sldId="422"/>
            <ac:spMk id="5" creationId="{A79D4443-A9C7-4C78-B372-1194589AFABD}"/>
          </ac:spMkLst>
        </pc:spChg>
        <pc:spChg chg="add mod">
          <ac:chgData name="Sivakumar Balasubramanian" userId="658ab9e8bd9c46bf" providerId="LiveId" clId="{08B76CE1-FB55-4474-9BD8-F03F9BC294E5}" dt="2022-02-21T06:46:10.440" v="547" actId="571"/>
          <ac:spMkLst>
            <pc:docMk/>
            <pc:sldMk cId="3907856781" sldId="422"/>
            <ac:spMk id="13" creationId="{CD3116CC-0A5F-47E3-ABC2-C88A564EE3B7}"/>
          </ac:spMkLst>
        </pc:spChg>
        <pc:spChg chg="add mod">
          <ac:chgData name="Sivakumar Balasubramanian" userId="658ab9e8bd9c46bf" providerId="LiveId" clId="{08B76CE1-FB55-4474-9BD8-F03F9BC294E5}" dt="2022-02-21T06:50:56.038" v="675" actId="1076"/>
          <ac:spMkLst>
            <pc:docMk/>
            <pc:sldMk cId="3907856781" sldId="422"/>
            <ac:spMk id="34" creationId="{71483699-6EE8-440E-B0C5-2B3468B8C677}"/>
          </ac:spMkLst>
        </pc:spChg>
        <pc:spChg chg="add mod">
          <ac:chgData name="Sivakumar Balasubramanian" userId="658ab9e8bd9c46bf" providerId="LiveId" clId="{08B76CE1-FB55-4474-9BD8-F03F9BC294E5}" dt="2022-02-21T06:51:27.669" v="689" actId="1076"/>
          <ac:spMkLst>
            <pc:docMk/>
            <pc:sldMk cId="3907856781" sldId="422"/>
            <ac:spMk id="35" creationId="{10185936-F4B4-4D4B-A2DF-B3F539210A8A}"/>
          </ac:spMkLst>
        </pc:spChg>
        <pc:spChg chg="add mod">
          <ac:chgData name="Sivakumar Balasubramanian" userId="658ab9e8bd9c46bf" providerId="LiveId" clId="{08B76CE1-FB55-4474-9BD8-F03F9BC294E5}" dt="2022-02-21T06:51:38.500" v="693" actId="20577"/>
          <ac:spMkLst>
            <pc:docMk/>
            <pc:sldMk cId="3907856781" sldId="422"/>
            <ac:spMk id="36" creationId="{573FF190-18FA-476F-BE24-4B5A1BA45DE4}"/>
          </ac:spMkLst>
        </pc:spChg>
        <pc:spChg chg="add mod">
          <ac:chgData name="Sivakumar Balasubramanian" userId="658ab9e8bd9c46bf" providerId="LiveId" clId="{08B76CE1-FB55-4474-9BD8-F03F9BC294E5}" dt="2022-02-21T06:51:41.892" v="698" actId="6549"/>
          <ac:spMkLst>
            <pc:docMk/>
            <pc:sldMk cId="3907856781" sldId="422"/>
            <ac:spMk id="37" creationId="{A7995F27-16FD-4809-82FC-30AE6AAB9370}"/>
          </ac:spMkLst>
        </pc:spChg>
        <pc:spChg chg="add mod">
          <ac:chgData name="Sivakumar Balasubramanian" userId="658ab9e8bd9c46bf" providerId="LiveId" clId="{08B76CE1-FB55-4474-9BD8-F03F9BC294E5}" dt="2022-02-21T06:54:15.237" v="786" actId="1076"/>
          <ac:spMkLst>
            <pc:docMk/>
            <pc:sldMk cId="3907856781" sldId="422"/>
            <ac:spMk id="38" creationId="{4249DD22-9C99-4296-9ABA-2C83C4F105A2}"/>
          </ac:spMkLst>
        </pc:spChg>
        <pc:spChg chg="add mod">
          <ac:chgData name="Sivakumar Balasubramanian" userId="658ab9e8bd9c46bf" providerId="LiveId" clId="{08B76CE1-FB55-4474-9BD8-F03F9BC294E5}" dt="2022-02-21T06:57:15.574" v="863" actId="20577"/>
          <ac:spMkLst>
            <pc:docMk/>
            <pc:sldMk cId="3907856781" sldId="422"/>
            <ac:spMk id="40" creationId="{C3445ACB-0576-430F-B8AA-961E9F685719}"/>
          </ac:spMkLst>
        </pc:spChg>
        <pc:spChg chg="add mod">
          <ac:chgData name="Sivakumar Balasubramanian" userId="658ab9e8bd9c46bf" providerId="LiveId" clId="{08B76CE1-FB55-4474-9BD8-F03F9BC294E5}" dt="2022-02-21T06:59:14.398" v="975" actId="20577"/>
          <ac:spMkLst>
            <pc:docMk/>
            <pc:sldMk cId="3907856781" sldId="422"/>
            <ac:spMk id="41" creationId="{B859F3AB-0407-423E-80C7-C34FB17D910E}"/>
          </ac:spMkLst>
        </pc:spChg>
        <pc:grpChg chg="add mod">
          <ac:chgData name="Sivakumar Balasubramanian" userId="658ab9e8bd9c46bf" providerId="LiveId" clId="{08B76CE1-FB55-4474-9BD8-F03F9BC294E5}" dt="2022-02-21T06:48:51.791" v="581" actId="164"/>
          <ac:grpSpMkLst>
            <pc:docMk/>
            <pc:sldMk cId="3907856781" sldId="422"/>
            <ac:grpSpMk id="21" creationId="{9B594634-105A-4312-9846-23DAC389165E}"/>
          </ac:grpSpMkLst>
        </pc:grpChg>
        <pc:grpChg chg="add mod">
          <ac:chgData name="Sivakumar Balasubramanian" userId="658ab9e8bd9c46bf" providerId="LiveId" clId="{08B76CE1-FB55-4474-9BD8-F03F9BC294E5}" dt="2022-02-21T06:50:58.203" v="676" actId="1076"/>
          <ac:grpSpMkLst>
            <pc:docMk/>
            <pc:sldMk cId="3907856781" sldId="422"/>
            <ac:grpSpMk id="33" creationId="{8A9816D4-F98F-46B9-AB85-07794461F0B3}"/>
          </ac:grpSpMkLst>
        </pc:grp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7" creationId="{CC1BB0EE-7980-4407-9DC0-073760CECD50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8" creationId="{713ACE5C-123A-4F91-A0EC-C9C9B2C380DE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9" creationId="{93ABA1E7-8C2A-481F-8C8B-6ADC295CBE8B}"/>
          </ac:cxnSpMkLst>
        </pc:cxnChg>
        <pc:cxnChg chg="add del mod">
          <ac:chgData name="Sivakumar Balasubramanian" userId="658ab9e8bd9c46bf" providerId="LiveId" clId="{08B76CE1-FB55-4474-9BD8-F03F9BC294E5}" dt="2022-02-21T06:46:15.446" v="549" actId="478"/>
          <ac:cxnSpMkLst>
            <pc:docMk/>
            <pc:sldMk cId="3907856781" sldId="422"/>
            <ac:cxnSpMk id="11" creationId="{EF8FE81B-13E3-4C3A-B8F0-C6DF4CA93259}"/>
          </ac:cxnSpMkLst>
        </pc:cxnChg>
        <pc:cxnChg chg="add del mod">
          <ac:chgData name="Sivakumar Balasubramanian" userId="658ab9e8bd9c46bf" providerId="LiveId" clId="{08B76CE1-FB55-4474-9BD8-F03F9BC294E5}" dt="2022-02-21T06:46:26.707" v="553" actId="478"/>
          <ac:cxnSpMkLst>
            <pc:docMk/>
            <pc:sldMk cId="3907856781" sldId="422"/>
            <ac:cxnSpMk id="14" creationId="{4C30711C-A5E7-48C4-8778-40893244AC08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5" creationId="{8F563BD0-C5A7-4059-B839-AAF9D2DBFCE5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8" creationId="{2DC66ABE-8063-4E79-9800-00C2AE8732F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3" creationId="{9071F617-04E0-4A19-BDF6-9611903BFA2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4" creationId="{A5DE487A-F197-4310-9FAD-379657BB3F29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5" creationId="{7ADB7259-E2F7-42B6-814C-2AA0DF83E8D4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9" creationId="{2906C8AB-3AC9-4657-A064-E0AC4071C225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0" creationId="{93F54773-0142-4A67-B0DC-F6602C6B3173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1" creationId="{E079DE7F-2B9D-49A6-9B21-99956C47D392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08:05.484" v="1471" actId="20577"/>
        <pc:sldMkLst>
          <pc:docMk/>
          <pc:sldMk cId="3498828462" sldId="423"/>
        </pc:sldMkLst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14" creationId="{F253E7A0-CE61-4751-A2E5-D74BB5CDAAB0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5" creationId="{AF80B1BB-5A9E-4791-8620-5383A1E218AE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6" creationId="{CAF5D353-7CC8-4308-8975-331DCC8EA143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28" creationId="{9E1BEC5A-EC6D-47E6-B640-A8268D89E8CA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9" creationId="{03795707-F596-4D2A-8CE2-04809D9C8769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30" creationId="{141EA5D3-5901-4994-BB44-DFD0F84CFAEE}"/>
          </ac:spMkLst>
        </pc:spChg>
        <pc:spChg chg="mod topLvl">
          <ac:chgData name="Sivakumar Balasubramanian" userId="658ab9e8bd9c46bf" providerId="LiveId" clId="{08B76CE1-FB55-4474-9BD8-F03F9BC294E5}" dt="2022-02-21T07:12:02.520" v="1102" actId="164"/>
          <ac:spMkLst>
            <pc:docMk/>
            <pc:sldMk cId="3498828462" sldId="423"/>
            <ac:spMk id="32" creationId="{D6985A1B-81E8-4F49-93B3-656893A475CF}"/>
          </ac:spMkLst>
        </pc:spChg>
        <pc:spChg chg="add del mod">
          <ac:chgData name="Sivakumar Balasubramanian" userId="658ab9e8bd9c46bf" providerId="LiveId" clId="{08B76CE1-FB55-4474-9BD8-F03F9BC294E5}" dt="2022-02-21T07:11:59.645" v="1101" actId="478"/>
          <ac:spMkLst>
            <pc:docMk/>
            <pc:sldMk cId="3498828462" sldId="423"/>
            <ac:spMk id="34" creationId="{A7CFFC8C-AC29-472A-9D51-34B9CA05EF7A}"/>
          </ac:spMkLst>
        </pc:spChg>
        <pc:spChg chg="add mod">
          <ac:chgData name="Sivakumar Balasubramanian" userId="658ab9e8bd9c46bf" providerId="LiveId" clId="{08B76CE1-FB55-4474-9BD8-F03F9BC294E5}" dt="2022-03-12T05:08:05.484" v="1471" actId="20577"/>
          <ac:spMkLst>
            <pc:docMk/>
            <pc:sldMk cId="3498828462" sldId="423"/>
            <ac:spMk id="35" creationId="{1753F569-0B3A-43CA-80A4-E83B371F7321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36" creationId="{379C414C-5E39-43C0-8C81-8554CFAF453A}"/>
          </ac:spMkLst>
        </pc:spChg>
        <pc:grpChg chg="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8" creationId="{7CF093AC-7076-4C9B-80F4-9C079D08DDE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3" creationId="{D305BCBC-ABAA-4AF9-A66A-19DE9029479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3-12T04:39:45.951" v="1232" actId="1076"/>
          <ac:grpSpMkLst>
            <pc:docMk/>
            <pc:sldMk cId="3498828462" sldId="423"/>
            <ac:grpSpMk id="22" creationId="{49015B56-3E0E-4F00-9D38-AABBAD6FFF6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27" creationId="{1E194723-F362-4CED-8154-F351075F330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31" creationId="{A2A13CAD-07C3-4C4B-8F27-B265FA498549}"/>
          </ac:grpSpMkLst>
        </pc:grpChg>
        <pc:grpChg chg="del 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33" creationId="{CFD44D02-6307-4A29-BCF9-22E88D559822}"/>
          </ac:grpSpMkLst>
        </pc:grp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5" creationId="{0D9DB20C-A5EA-4138-82C7-1ED79ECDB82A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6" creationId="{B67D83E8-99FB-424B-84E3-B4FF6C55A1F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7" creationId="{86AFD830-42A9-4389-9853-5893389271E0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11" creationId="{188C59BF-5DAA-44BD-9445-CD5C23CCE21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2" creationId="{81BDF6DD-1E0C-4D14-A393-843F9A1EAE55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3" creationId="{B6AFD1F2-519A-4ED4-ACF3-6F99DF4F7350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16:42.117" v="1619" actId="20577"/>
        <pc:sldMkLst>
          <pc:docMk/>
          <pc:sldMk cId="1251716655" sldId="424"/>
        </pc:sldMkLst>
        <pc:spChg chg="mod">
          <ac:chgData name="Sivakumar Balasubramanian" userId="658ab9e8bd9c46bf" providerId="LiveId" clId="{08B76CE1-FB55-4474-9BD8-F03F9BC294E5}" dt="2022-03-12T05:16:42.117" v="1619" actId="20577"/>
          <ac:spMkLst>
            <pc:docMk/>
            <pc:sldMk cId="1251716655" sldId="424"/>
            <ac:spMk id="2" creationId="{A095ABB3-1BB5-4A00-B9B1-C53AFFCFA702}"/>
          </ac:spMkLst>
        </pc:spChg>
        <pc:spChg chg="add mod ord">
          <ac:chgData name="Sivakumar Balasubramanian" userId="658ab9e8bd9c46bf" providerId="LiveId" clId="{08B76CE1-FB55-4474-9BD8-F03F9BC294E5}" dt="2022-03-11T13:06:29.574" v="1212" actId="1076"/>
          <ac:spMkLst>
            <pc:docMk/>
            <pc:sldMk cId="1251716655" sldId="424"/>
            <ac:spMk id="14" creationId="{163C40A3-9A7E-4DBC-BDD2-BF40FCBC5069}"/>
          </ac:spMkLst>
        </pc:spChg>
        <pc:spChg chg="mod">
          <ac:chgData name="Sivakumar Balasubramanian" userId="658ab9e8bd9c46bf" providerId="LiveId" clId="{08B76CE1-FB55-4474-9BD8-F03F9BC294E5}" dt="2022-02-21T07:18:26.030" v="1140" actId="1076"/>
          <ac:spMkLst>
            <pc:docMk/>
            <pc:sldMk cId="1251716655" sldId="424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37" creationId="{497BE4B1-4C04-4410-B68B-2632E273C8DE}"/>
          </ac:spMkLst>
        </pc:spChg>
        <pc:spChg chg="mod">
          <ac:chgData name="Sivakumar Balasubramanian" userId="658ab9e8bd9c46bf" providerId="LiveId" clId="{08B76CE1-FB55-4474-9BD8-F03F9BC294E5}" dt="2022-02-21T07:24:12.738" v="1168" actId="20577"/>
          <ac:spMkLst>
            <pc:docMk/>
            <pc:sldMk cId="1251716655" sldId="424"/>
            <ac:spMk id="40" creationId="{96636367-A6E1-42A4-B149-29BBF6E758FB}"/>
          </ac:spMkLst>
        </pc:spChg>
        <pc:spChg chg="mod">
          <ac:chgData name="Sivakumar Balasubramanian" userId="658ab9e8bd9c46bf" providerId="LiveId" clId="{08B76CE1-FB55-4474-9BD8-F03F9BC294E5}" dt="2022-02-21T07:24:16.380" v="1171" actId="20577"/>
          <ac:spMkLst>
            <pc:docMk/>
            <pc:sldMk cId="1251716655" sldId="424"/>
            <ac:spMk id="41" creationId="{AFCF5138-9263-4650-8112-EF5481EE1DC9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4" creationId="{251F1D82-8A0F-4841-9808-0B23E14B8BD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5" creationId="{1AA3F377-53CD-4D94-A10B-7FE9CD605CFB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51" creationId="{89D286B7-02C8-40FE-A935-5CDE90BD732C}"/>
          </ac:spMkLst>
        </pc:spChg>
        <pc:grpChg chg="add del">
          <ac:chgData name="Sivakumar Balasubramanian" userId="658ab9e8bd9c46bf" providerId="LiveId" clId="{08B76CE1-FB55-4474-9BD8-F03F9BC294E5}" dt="2022-02-21T07:18:25.790" v="1139" actId="478"/>
          <ac:grpSpMkLst>
            <pc:docMk/>
            <pc:sldMk cId="1251716655" sldId="424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2-21T07:24:20.845" v="1172" actId="1076"/>
          <ac:grpSpMkLst>
            <pc:docMk/>
            <pc:sldMk cId="1251716655" sldId="424"/>
            <ac:grpSpMk id="24" creationId="{41AFE835-670B-4257-931E-ECEEB781D2A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28" creationId="{30B27843-5A51-4E33-8102-575CDFC4FEE5}"/>
          </ac:grpSpMkLst>
        </pc:grpChg>
        <pc:grpChg chg="add del">
          <ac:chgData name="Sivakumar Balasubramanian" userId="658ab9e8bd9c46bf" providerId="LiveId" clId="{08B76CE1-FB55-4474-9BD8-F03F9BC294E5}" dt="2022-02-21T07:18:30.612" v="1141" actId="478"/>
          <ac:grpSpMkLst>
            <pc:docMk/>
            <pc:sldMk cId="1251716655" sldId="424"/>
            <ac:grpSpMk id="33" creationId="{CFD44D02-6307-4A29-BCF9-22E88D55982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4" creationId="{3D056FB9-9C1F-4BF3-BB66-E1617F3871CC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5" creationId="{A613D229-2ED2-4877-80B3-8981EABC407A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6" creationId="{572972B1-C3E6-4047-981A-1BF2F85F2C17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48" creationId="{57E65B51-EA1A-4B01-A9BF-44836C62B75E}"/>
          </ac:grpSpMkLst>
        </pc:grpChg>
        <pc:graphicFrameChg chg="add del mod">
          <ac:chgData name="Sivakumar Balasubramanian" userId="658ab9e8bd9c46bf" providerId="LiveId" clId="{08B76CE1-FB55-4474-9BD8-F03F9BC294E5}" dt="2022-02-21T07:23:38.276" v="1153"/>
          <ac:graphicFrameMkLst>
            <pc:docMk/>
            <pc:sldMk cId="1251716655" sldId="424"/>
            <ac:graphicFrameMk id="3" creationId="{5ABAAF41-73BE-469F-BAAB-6FAE8ED9CACD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235" v="1192" actId="478"/>
          <ac:graphicFrameMkLst>
            <pc:docMk/>
            <pc:sldMk cId="1251716655" sldId="424"/>
            <ac:graphicFrameMk id="5" creationId="{84586B92-68D7-44D1-81AC-CFCC48855030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535" v="1195"/>
          <ac:graphicFrameMkLst>
            <pc:docMk/>
            <pc:sldMk cId="1251716655" sldId="424"/>
            <ac:graphicFrameMk id="17" creationId="{A40D9F52-EDB1-4259-A70E-7805911B7DFD}"/>
          </ac:graphicFrameMkLst>
        </pc:graphicFrameChg>
        <pc:graphicFrameChg chg="add mod">
          <ac:chgData name="Sivakumar Balasubramanian" userId="658ab9e8bd9c46bf" providerId="LiveId" clId="{08B76CE1-FB55-4474-9BD8-F03F9BC294E5}" dt="2022-02-21T07:39:29.308" v="1211" actId="14100"/>
          <ac:graphicFrameMkLst>
            <pc:docMk/>
            <pc:sldMk cId="1251716655" sldId="424"/>
            <ac:graphicFrameMk id="18" creationId="{A4770552-41B2-4C14-9248-1CCD9C1406BD}"/>
          </ac:graphicFrameMkLst>
        </pc:graphicFrameChg>
        <pc:cxnChg chg="add del 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8:30.612" v="1141" actId="478"/>
          <ac:cxnSpMkLst>
            <pc:docMk/>
            <pc:sldMk cId="1251716655" sldId="424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23:58.258" v="1162" actId="14100"/>
          <ac:cxnSpMkLst>
            <pc:docMk/>
            <pc:sldMk cId="1251716655" sldId="424"/>
            <ac:cxnSpMk id="38" creationId="{0DE80E4E-5E4F-4202-A603-1119F2E929FE}"/>
          </ac:cxnSpMkLst>
        </pc:cxnChg>
        <pc:cxnChg chg="mod">
          <ac:chgData name="Sivakumar Balasubramanian" userId="658ab9e8bd9c46bf" providerId="LiveId" clId="{08B76CE1-FB55-4474-9BD8-F03F9BC294E5}" dt="2022-02-21T07:24:03.465" v="1164" actId="14100"/>
          <ac:cxnSpMkLst>
            <pc:docMk/>
            <pc:sldMk cId="1251716655" sldId="424"/>
            <ac:cxnSpMk id="39" creationId="{02B1CD8E-8C8C-4F7B-9AE0-7DB30560EF03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2" creationId="{493007F0-7A7C-4092-915C-F6FBCE6B8234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3" creationId="{B1C74D6A-7FCA-4405-8BC5-30C77908CC1F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6" creationId="{B4927FF2-E452-4012-B255-A0C082397BDC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7" creationId="{7396E8B2-E22C-4BDB-8EB3-EC4046FFAA3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9" creationId="{2D15D98C-7E27-4F98-809A-0887947CB3B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0" creationId="{4C51C64E-3A43-4577-A016-5181360FF791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2" creationId="{B75FE0C7-1B40-445B-BD0D-4CC24A65A99A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3" creationId="{3F70EEDE-C4E0-4B08-964D-F66B9884BDE5}"/>
          </ac:cxnSpMkLst>
        </pc:cxnChg>
      </pc:sldChg>
      <pc:sldChg chg="addSp delSp modSp new mod ord">
        <pc:chgData name="Sivakumar Balasubramanian" userId="658ab9e8bd9c46bf" providerId="LiveId" clId="{08B76CE1-FB55-4474-9BD8-F03F9BC294E5}" dt="2022-03-12T06:11:16.936" v="1711" actId="1076"/>
        <pc:sldMkLst>
          <pc:docMk/>
          <pc:sldMk cId="3884339179" sldId="425"/>
        </pc:sldMkLst>
        <pc:spChg chg="mod">
          <ac:chgData name="Sivakumar Balasubramanian" userId="658ab9e8bd9c46bf" providerId="LiveId" clId="{08B76CE1-FB55-4474-9BD8-F03F9BC294E5}" dt="2022-03-11T13:07:44.385" v="1229" actId="20577"/>
          <ac:spMkLst>
            <pc:docMk/>
            <pc:sldMk cId="3884339179" sldId="425"/>
            <ac:spMk id="2" creationId="{EAA20638-16DD-47F3-AEEB-DD6BC3A57263}"/>
          </ac:spMkLst>
        </pc:spChg>
        <pc:spChg chg="del">
          <ac:chgData name="Sivakumar Balasubramanian" userId="658ab9e8bd9c46bf" providerId="LiveId" clId="{08B76CE1-FB55-4474-9BD8-F03F9BC294E5}" dt="2022-03-12T05:51:31.786" v="1623" actId="478"/>
          <ac:spMkLst>
            <pc:docMk/>
            <pc:sldMk cId="3884339179" sldId="425"/>
            <ac:spMk id="3" creationId="{BA5AC288-4CD3-4891-8E43-14C1E52A0512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7" creationId="{5BED2F1C-236C-4415-A956-A47CB0B047C9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8" creationId="{9A89667B-33D3-4E56-8150-31418F9A539D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9" creationId="{6E37B6ED-2B64-4B24-9550-A96FA3C9A391}"/>
          </ac:spMkLst>
        </pc:spChg>
        <pc:spChg chg="add mod">
          <ac:chgData name="Sivakumar Balasubramanian" userId="658ab9e8bd9c46bf" providerId="LiveId" clId="{08B76CE1-FB55-4474-9BD8-F03F9BC294E5}" dt="2022-03-12T06:09:55.122" v="1681" actId="1076"/>
          <ac:spMkLst>
            <pc:docMk/>
            <pc:sldMk cId="3884339179" sldId="425"/>
            <ac:spMk id="10" creationId="{CE4B43AF-9CAA-479C-9FA0-5329A1F02EE5}"/>
          </ac:spMkLst>
        </pc:spChg>
        <pc:spChg chg="add mod">
          <ac:chgData name="Sivakumar Balasubramanian" userId="658ab9e8bd9c46bf" providerId="LiveId" clId="{08B76CE1-FB55-4474-9BD8-F03F9BC294E5}" dt="2022-03-12T06:11:16.936" v="1711" actId="1076"/>
          <ac:spMkLst>
            <pc:docMk/>
            <pc:sldMk cId="3884339179" sldId="425"/>
            <ac:spMk id="11" creationId="{7D40CEBE-6DD1-4745-8CA2-4988B0A27B75}"/>
          </ac:spMkLst>
        </pc:spChg>
        <pc:graphicFrameChg chg="add del mod">
          <ac:chgData name="Sivakumar Balasubramanian" userId="658ab9e8bd9c46bf" providerId="LiveId" clId="{08B76CE1-FB55-4474-9BD8-F03F9BC294E5}" dt="2022-03-12T06:07:45.002" v="1624" actId="478"/>
          <ac:graphicFrameMkLst>
            <pc:docMk/>
            <pc:sldMk cId="3884339179" sldId="425"/>
            <ac:graphicFrameMk id="4" creationId="{B36AF307-11E1-49FD-8940-33FE244A481B}"/>
          </ac:graphicFrameMkLst>
        </pc:graphicFrameChg>
        <pc:graphicFrameChg chg="add del mod">
          <ac:chgData name="Sivakumar Balasubramanian" userId="658ab9e8bd9c46bf" providerId="LiveId" clId="{08B76CE1-FB55-4474-9BD8-F03F9BC294E5}" dt="2022-03-12T06:07:45.269" v="1627"/>
          <ac:graphicFrameMkLst>
            <pc:docMk/>
            <pc:sldMk cId="3884339179" sldId="425"/>
            <ac:graphicFrameMk id="5" creationId="{A4455BDE-5738-4908-95FC-64A7A314D7C8}"/>
          </ac:graphicFrameMkLst>
        </pc:graphicFrameChg>
        <pc:graphicFrameChg chg="add mod">
          <ac:chgData name="Sivakumar Balasubramanian" userId="658ab9e8bd9c46bf" providerId="LiveId" clId="{08B76CE1-FB55-4474-9BD8-F03F9BC294E5}" dt="2022-03-12T06:09:09.230" v="1667" actId="1076"/>
          <ac:graphicFrameMkLst>
            <pc:docMk/>
            <pc:sldMk cId="3884339179" sldId="425"/>
            <ac:graphicFrameMk id="6" creationId="{F2554E76-3E46-41B4-ADF6-A0C3D3782717}"/>
          </ac:graphicFrameMkLst>
        </pc:graphicFrameChg>
      </pc:sldChg>
      <pc:sldChg chg="addSp delSp modSp new mod">
        <pc:chgData name="Sivakumar Balasubramanian" userId="658ab9e8bd9c46bf" providerId="LiveId" clId="{08B76CE1-FB55-4474-9BD8-F03F9BC294E5}" dt="2022-03-12T05:16:26.297" v="1588" actId="5793"/>
        <pc:sldMkLst>
          <pc:docMk/>
          <pc:sldMk cId="744215897" sldId="426"/>
        </pc:sldMkLst>
        <pc:spChg chg="mod">
          <ac:chgData name="Sivakumar Balasubramanian" userId="658ab9e8bd9c46bf" providerId="LiveId" clId="{08B76CE1-FB55-4474-9BD8-F03F9BC294E5}" dt="2022-03-12T05:16:26.297" v="1588" actId="5793"/>
          <ac:spMkLst>
            <pc:docMk/>
            <pc:sldMk cId="744215897" sldId="426"/>
            <ac:spMk id="3" creationId="{17B39588-A62C-4AFB-BC64-ED0022F8556F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4" creationId="{E5484092-B6D5-41F4-B577-62C40822CC88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5" creationId="{1CC42BDA-3934-4E49-9201-9E2C4FD4A952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4" creationId="{E389D488-ED2A-424D-BCA2-1DA4990372A3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5" creationId="{5C9E86D1-5DC4-43B6-AADF-F12D9F9EDCA6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31" creationId="{AB11D275-16DC-4905-AC52-33A09E0E1442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8" creationId="{316BDCAE-9786-412E-B107-4AB1B452794E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9" creationId="{C8FE744C-101D-4284-8D9C-4E62AE0A0707}"/>
          </ac:spMkLst>
        </pc:spChg>
        <pc:spChg chg="add mod">
          <ac:chgData name="Sivakumar Balasubramanian" userId="658ab9e8bd9c46bf" providerId="LiveId" clId="{08B76CE1-FB55-4474-9BD8-F03F9BC294E5}" dt="2022-03-12T04:56:34.633" v="1324" actId="571"/>
          <ac:spMkLst>
            <pc:docMk/>
            <pc:sldMk cId="744215897" sldId="426"/>
            <ac:spMk id="40" creationId="{AA5E08ED-1D33-44F8-B0D9-887FAA3CBF91}"/>
          </ac:spMkLst>
        </pc:spChg>
        <pc:grpChg chg="add mod">
          <ac:chgData name="Sivakumar Balasubramanian" userId="658ab9e8bd9c46bf" providerId="LiveId" clId="{08B76CE1-FB55-4474-9BD8-F03F9BC294E5}" dt="2022-03-12T04:55:48.125" v="1312" actId="164"/>
          <ac:grpSpMkLst>
            <pc:docMk/>
            <pc:sldMk cId="744215897" sldId="426"/>
            <ac:grpSpMk id="11" creationId="{DB465BBC-6E00-4047-B94C-2363D75C1897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2" creationId="{2EAB5BC3-A81F-4D2F-B1A6-10F31514C0E3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6" creationId="{033335F5-EA69-4BF7-BE0B-60F760D8CF03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37" creationId="{0EEFE7C6-5BE9-44EF-BE5E-91E9AA1676F4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1" creationId="{181C9990-AF8A-4AED-A7ED-B8A87B494056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2" creationId="{0CD818D0-E329-4564-92B8-3373AAD156FE}"/>
          </ac:grpSpMkLst>
        </pc:grp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7" creationId="{96D70726-764B-4278-9C69-84C5E251359E}"/>
          </ac:cxnSpMkLst>
        </pc:cxn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8" creationId="{50975A87-159B-416E-853A-732D971811E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3" creationId="{F75BCF97-B4D4-4246-BC0D-2DDFD2B1C85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4" creationId="{4AA13417-9A07-4237-A7C9-556E741EEC50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5" creationId="{065481C9-EE39-4CB6-87A4-753C7556C8BC}"/>
          </ac:cxnSpMkLst>
        </pc:cxnChg>
        <pc:cxnChg chg="add del mod">
          <ac:chgData name="Sivakumar Balasubramanian" userId="658ab9e8bd9c46bf" providerId="LiveId" clId="{08B76CE1-FB55-4474-9BD8-F03F9BC294E5}" dt="2022-03-12T04:54:15.466" v="1286" actId="478"/>
          <ac:cxnSpMkLst>
            <pc:docMk/>
            <pc:sldMk cId="744215897" sldId="426"/>
            <ac:cxnSpMk id="16" creationId="{9BF4034A-CB63-4881-AA6E-7246DB30A18E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8" creationId="{D67BDC35-FA94-4F4B-9A9B-5836357503E1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0" creationId="{8880B75C-978E-425C-858C-59861E88BCB3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1" creationId="{C38E31ED-8620-4340-A835-55AF11C331FF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6" creationId="{B1BEB3C5-1AF8-473D-9D21-E4C3E2F5244C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8" creationId="{6A53ABDD-2E73-49EC-B755-44A6ECFFAE29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4" creationId="{C58157EA-1F16-487E-8E32-37D5EA74692F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5" creationId="{B59FBCF1-29E3-42E7-B547-97CCEC630098}"/>
          </ac:cxnSpMkLst>
        </pc:cxnChg>
      </pc:sldChg>
      <pc:sldChg chg="addSp delSp modSp new mod">
        <pc:chgData name="Sivakumar Balasubramanian" userId="658ab9e8bd9c46bf" providerId="LiveId" clId="{08B76CE1-FB55-4474-9BD8-F03F9BC294E5}" dt="2022-03-14T02:27:58.312" v="1803" actId="1076"/>
        <pc:sldMkLst>
          <pc:docMk/>
          <pc:sldMk cId="3499665121" sldId="427"/>
        </pc:sldMkLst>
        <pc:spChg chg="mod">
          <ac:chgData name="Sivakumar Balasubramanian" userId="658ab9e8bd9c46bf" providerId="LiveId" clId="{08B76CE1-FB55-4474-9BD8-F03F9BC294E5}" dt="2022-03-12T06:24:04.071" v="1767" actId="20577"/>
          <ac:spMkLst>
            <pc:docMk/>
            <pc:sldMk cId="3499665121" sldId="427"/>
            <ac:spMk id="2" creationId="{6252ADBA-81A6-44EF-872B-1170E5D73FBE}"/>
          </ac:spMkLst>
        </pc:spChg>
        <pc:spChg chg="del">
          <ac:chgData name="Sivakumar Balasubramanian" userId="658ab9e8bd9c46bf" providerId="LiveId" clId="{08B76CE1-FB55-4474-9BD8-F03F9BC294E5}" dt="2022-03-12T06:24:29.429" v="1768" actId="478"/>
          <ac:spMkLst>
            <pc:docMk/>
            <pc:sldMk cId="3499665121" sldId="427"/>
            <ac:spMk id="3" creationId="{232F5BD1-CA78-4FA8-B571-72FA75AE3EDD}"/>
          </ac:spMkLst>
        </pc:spChg>
        <pc:cxnChg chg="add mod">
          <ac:chgData name="Sivakumar Balasubramanian" userId="658ab9e8bd9c46bf" providerId="LiveId" clId="{08B76CE1-FB55-4474-9BD8-F03F9BC294E5}" dt="2022-03-14T02:27:50.048" v="1800" actId="14100"/>
          <ac:cxnSpMkLst>
            <pc:docMk/>
            <pc:sldMk cId="3499665121" sldId="427"/>
            <ac:cxnSpMk id="5" creationId="{FDB2CA0D-5F96-442D-A38F-38DBE97C2163}"/>
          </ac:cxnSpMkLst>
        </pc:cxnChg>
        <pc:cxnChg chg="add mod">
          <ac:chgData name="Sivakumar Balasubramanian" userId="658ab9e8bd9c46bf" providerId="LiveId" clId="{08B76CE1-FB55-4474-9BD8-F03F9BC294E5}" dt="2022-03-14T02:27:58.312" v="1803" actId="1076"/>
          <ac:cxnSpMkLst>
            <pc:docMk/>
            <pc:sldMk cId="3499665121" sldId="427"/>
            <ac:cxnSpMk id="7" creationId="{B3E355F0-9C16-4A57-B65A-A87964CD9651}"/>
          </ac:cxnSpMkLst>
        </pc:cxnChg>
        <pc:cxnChg chg="add del mod">
          <ac:chgData name="Sivakumar Balasubramanian" userId="658ab9e8bd9c46bf" providerId="LiveId" clId="{08B76CE1-FB55-4474-9BD8-F03F9BC294E5}" dt="2022-03-14T02:27:46.472" v="1799" actId="478"/>
          <ac:cxnSpMkLst>
            <pc:docMk/>
            <pc:sldMk cId="3499665121" sldId="427"/>
            <ac:cxnSpMk id="9" creationId="{59C357DB-8153-4999-8B82-2283EB447B24}"/>
          </ac:cxnSpMkLst>
        </pc:cxnChg>
      </pc:sldChg>
      <pc:sldChg chg="modSp new mod">
        <pc:chgData name="Sivakumar Balasubramanian" userId="658ab9e8bd9c46bf" providerId="LiveId" clId="{08B76CE1-FB55-4474-9BD8-F03F9BC294E5}" dt="2022-03-12T06:26:03.237" v="1796" actId="20577"/>
        <pc:sldMkLst>
          <pc:docMk/>
          <pc:sldMk cId="2903515839" sldId="428"/>
        </pc:sldMkLst>
        <pc:spChg chg="mod">
          <ac:chgData name="Sivakumar Balasubramanian" userId="658ab9e8bd9c46bf" providerId="LiveId" clId="{08B76CE1-FB55-4474-9BD8-F03F9BC294E5}" dt="2022-03-12T06:26:03.237" v="1796" actId="20577"/>
          <ac:spMkLst>
            <pc:docMk/>
            <pc:sldMk cId="2903515839" sldId="428"/>
            <ac:spMk id="2" creationId="{F5E19327-A55E-40BC-8A36-0056712EC62D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21FA0-A2A2-4AB4-AB70-5381F3F9DA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1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11.png"/><Relationship Id="rId7" Type="http://schemas.openxmlformats.org/officeDocument/2006/relationships/image" Target="../media/image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211.png"/><Relationship Id="rId7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2.png"/><Relationship Id="rId4" Type="http://schemas.openxmlformats.org/officeDocument/2006/relationships/image" Target="../media/image3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w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/>
              <a:t>05 - 01</a:t>
            </a:r>
            <a:endParaRPr lang="en-IN" dirty="0"/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Measuring Pressure, Flow and Volume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C411-32FB-4A6A-A374-C38C9937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C397-279C-4B0E-902D-24E27228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Generation of electric charge by a crystalline material when subjected to a stress.</a:t>
            </a:r>
          </a:p>
          <a:p>
            <a:r>
              <a:rPr lang="en-IN" dirty="0"/>
              <a:t>Examples of materials: </a:t>
            </a:r>
            <a:r>
              <a:rPr lang="en-US" dirty="0"/>
              <a:t>quartz (SiO</a:t>
            </a:r>
            <a:r>
              <a:rPr lang="en-US" baseline="-25000" dirty="0"/>
              <a:t>2</a:t>
            </a:r>
            <a:r>
              <a:rPr lang="en-US" dirty="0"/>
              <a:t>), poled man-made ceramics,  and some polymers (PVDF).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57A7-C274-49E1-AEE6-74E36B1A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16" y="3301418"/>
            <a:ext cx="6007568" cy="19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7CAC-D27F-4609-AA3D-247EE64A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effect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9816D4-F98F-46B9-AB85-07794461F0B3}"/>
              </a:ext>
            </a:extLst>
          </p:cNvPr>
          <p:cNvGrpSpPr/>
          <p:nvPr/>
        </p:nvGrpSpPr>
        <p:grpSpPr>
          <a:xfrm>
            <a:off x="558800" y="1600995"/>
            <a:ext cx="3341370" cy="3173410"/>
            <a:chOff x="419100" y="1917700"/>
            <a:chExt cx="3341370" cy="31734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594634-105A-4312-9846-23DAC389165E}"/>
                </a:ext>
              </a:extLst>
            </p:cNvPr>
            <p:cNvGrpSpPr/>
            <p:nvPr/>
          </p:nvGrpSpPr>
          <p:grpSpPr>
            <a:xfrm>
              <a:off x="1322070" y="2633632"/>
              <a:ext cx="1809750" cy="1590735"/>
              <a:chOff x="1733550" y="2795587"/>
              <a:chExt cx="1809750" cy="159073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DE959A-5ED3-4DEC-9BFA-49EC8604C5EE}"/>
                  </a:ext>
                </a:extLst>
              </p:cNvPr>
              <p:cNvSpPr/>
              <p:nvPr/>
            </p:nvSpPr>
            <p:spPr>
              <a:xfrm>
                <a:off x="1733550" y="3119497"/>
                <a:ext cx="1314450" cy="1266825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C1BB0EE-7980-4407-9DC0-073760CECD50}"/>
                  </a:ext>
                </a:extLst>
              </p:cNvPr>
              <p:cNvCxnSpPr/>
              <p:nvPr/>
            </p:nvCxnSpPr>
            <p:spPr>
              <a:xfrm flipV="1">
                <a:off x="1733550" y="2795587"/>
                <a:ext cx="495300" cy="32391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3ACE5C-123A-4F91-A0EC-C9C9B2C380DE}"/>
                  </a:ext>
                </a:extLst>
              </p:cNvPr>
              <p:cNvCxnSpPr/>
              <p:nvPr/>
            </p:nvCxnSpPr>
            <p:spPr>
              <a:xfrm flipV="1">
                <a:off x="3048000" y="2795587"/>
                <a:ext cx="495300" cy="32391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3ABA1E7-8C2A-481F-8C8B-6ADC295CBE8B}"/>
                  </a:ext>
                </a:extLst>
              </p:cNvPr>
              <p:cNvCxnSpPr/>
              <p:nvPr/>
            </p:nvCxnSpPr>
            <p:spPr>
              <a:xfrm flipV="1">
                <a:off x="3048000" y="4062412"/>
                <a:ext cx="495300" cy="32391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563BD0-C5A7-4059-B839-AAF9D2DBF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8850" y="2795587"/>
                <a:ext cx="131445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DC66ABE-8063-4E79-9800-00C2AE873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3300" y="2795587"/>
                <a:ext cx="0" cy="1266825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071F617-04E0-4A19-BDF6-9611903BFA2E}"/>
                </a:ext>
              </a:extLst>
            </p:cNvPr>
            <p:cNvCxnSpPr/>
            <p:nvPr/>
          </p:nvCxnSpPr>
          <p:spPr>
            <a:xfrm>
              <a:off x="419100" y="3429000"/>
              <a:ext cx="8763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DE487A-F197-4310-9FAD-379657BB3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320" y="3576547"/>
              <a:ext cx="942975" cy="64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DB7259-E2F7-42B6-814C-2AA0DF83E8D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00" y="1917700"/>
              <a:ext cx="0" cy="866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906C8AB-3AC9-4657-A064-E0AC4071C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170" y="3429000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F54773-0142-4A67-B0DC-F6602C6B3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700" y="4224366"/>
              <a:ext cx="0" cy="866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79DE7F-2B9D-49A6-9B21-99956C47D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9120" y="2438400"/>
              <a:ext cx="604249" cy="41511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1483699-6EE8-440E-B0C5-2B3468B8C677}"/>
              </a:ext>
            </a:extLst>
          </p:cNvPr>
          <p:cNvSpPr txBox="1"/>
          <p:nvPr/>
        </p:nvSpPr>
        <p:spPr>
          <a:xfrm>
            <a:off x="5435600" y="1218749"/>
            <a:ext cx="5753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Polarization of the crystal due to stresses acting in different directions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185936-F4B4-4D4B-A2DF-B3F539210A8A}"/>
                  </a:ext>
                </a:extLst>
              </p:cNvPr>
              <p:cNvSpPr txBox="1"/>
              <p:nvPr/>
            </p:nvSpPr>
            <p:spPr>
              <a:xfrm>
                <a:off x="4000500" y="2825750"/>
                <a:ext cx="59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185936-F4B4-4D4B-A2DF-B3F53921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2825750"/>
                <a:ext cx="5984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3FF190-18FA-476F-BE24-4B5A1BA45DE4}"/>
                  </a:ext>
                </a:extLst>
              </p:cNvPr>
              <p:cNvSpPr txBox="1"/>
              <p:nvPr/>
            </p:nvSpPr>
            <p:spPr>
              <a:xfrm>
                <a:off x="2069465" y="1073698"/>
                <a:ext cx="620298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3FF190-18FA-476F-BE24-4B5A1BA4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65" y="1073698"/>
                <a:ext cx="620298" cy="464871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995F27-16FD-4809-82FC-30AE6AAB9370}"/>
                  </a:ext>
                </a:extLst>
              </p:cNvPr>
              <p:cNvSpPr txBox="1"/>
              <p:nvPr/>
            </p:nvSpPr>
            <p:spPr>
              <a:xfrm>
                <a:off x="534660" y="3764390"/>
                <a:ext cx="5651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995F27-16FD-4809-82FC-30AE6AAB9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0" y="3764390"/>
                <a:ext cx="5651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49DD22-9C99-4296-9ABA-2C83C4F105A2}"/>
                  </a:ext>
                </a:extLst>
              </p:cNvPr>
              <p:cNvSpPr txBox="1"/>
              <p:nvPr/>
            </p:nvSpPr>
            <p:spPr>
              <a:xfrm>
                <a:off x="5435600" y="2316927"/>
                <a:ext cx="6140335" cy="156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49DD22-9C99-4296-9ABA-2C83C4F1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2316927"/>
                <a:ext cx="6140335" cy="1565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445ACB-0576-430F-B8AA-961E9F685719}"/>
                  </a:ext>
                </a:extLst>
              </p:cNvPr>
              <p:cNvSpPr txBox="1"/>
              <p:nvPr/>
            </p:nvSpPr>
            <p:spPr>
              <a:xfrm>
                <a:off x="4914904" y="4341033"/>
                <a:ext cx="71754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IN" sz="2800" dirty="0"/>
                  <a:t>: Piezoelectric coefficient  (Coulumb / Newton)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445ACB-0576-430F-B8AA-961E9F68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4" y="4341033"/>
                <a:ext cx="7175496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859F3AB-0407-423E-80C7-C34FB17D910E}"/>
              </a:ext>
            </a:extLst>
          </p:cNvPr>
          <p:cNvSpPr txBox="1"/>
          <p:nvPr/>
        </p:nvSpPr>
        <p:spPr>
          <a:xfrm>
            <a:off x="558800" y="5323187"/>
            <a:ext cx="1062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practice crystals are used in the directions where the coefficient is the largest.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785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BB3-1BB5-4A00-B9B1-C53AFFCF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effect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459F7F-FE11-4394-8E85-2DC352E36567}"/>
              </a:ext>
            </a:extLst>
          </p:cNvPr>
          <p:cNvGrpSpPr/>
          <p:nvPr/>
        </p:nvGrpSpPr>
        <p:grpSpPr>
          <a:xfrm>
            <a:off x="7200412" y="1895475"/>
            <a:ext cx="4257675" cy="3067050"/>
            <a:chOff x="698012" y="1895475"/>
            <a:chExt cx="4257675" cy="30670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5BCBC-ABAA-4AF9-A66A-19DE9029479E}"/>
                </a:ext>
              </a:extLst>
            </p:cNvPr>
            <p:cNvGrpSpPr/>
            <p:nvPr/>
          </p:nvGrpSpPr>
          <p:grpSpPr>
            <a:xfrm>
              <a:off x="1607650" y="1895475"/>
              <a:ext cx="2409825" cy="3067050"/>
              <a:chOff x="1090613" y="1323975"/>
              <a:chExt cx="2409825" cy="30670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F093AC-7076-4C9B-80F4-9C079D08DDE9}"/>
                  </a:ext>
                </a:extLst>
              </p:cNvPr>
              <p:cNvGrpSpPr/>
              <p:nvPr/>
            </p:nvGrpSpPr>
            <p:grpSpPr>
              <a:xfrm>
                <a:off x="1090613" y="2324100"/>
                <a:ext cx="2409825" cy="1076325"/>
                <a:chOff x="1090613" y="2324100"/>
                <a:chExt cx="2409825" cy="107632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A54AD3E-D511-4612-A372-8F8FBFE81F92}"/>
                    </a:ext>
                  </a:extLst>
                </p:cNvPr>
                <p:cNvSpPr/>
                <p:nvPr/>
              </p:nvSpPr>
              <p:spPr>
                <a:xfrm>
                  <a:off x="1090613" y="2390775"/>
                  <a:ext cx="2409825" cy="942975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7D83E8-99FB-424B-84E3-B4FF6C55A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2324100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6AFD830-42A9-4389-9853-589338927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3400425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FEBE5E8-D08D-426F-A37B-66D50182B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526" y="1323975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BDF6DD-1E0C-4D14-A393-843F9A1E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526" y="3409950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194723-F362-4CED-8154-F351075F330E}"/>
                </a:ext>
              </a:extLst>
            </p:cNvPr>
            <p:cNvGrpSpPr/>
            <p:nvPr/>
          </p:nvGrpSpPr>
          <p:grpSpPr>
            <a:xfrm>
              <a:off x="698012" y="3290500"/>
              <a:ext cx="4257675" cy="276999"/>
              <a:chOff x="1409700" y="3366700"/>
              <a:chExt cx="4257675" cy="27699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3C168B0-67EA-447A-8CD7-E683CF675BE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38300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6AFD1F2-519A-4ED4-ACF3-6F99DF4F73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9163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F80B1BB-5A9E-4791-8620-5383A1E218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F80B1BB-5A9E-4791-8620-5383A1E218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F5D353-7CC8-4308-8975-331DCC8EA1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F5D353-7CC8-4308-8975-331DCC8EA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A13CAD-07C3-4C4B-8F27-B265FA498549}"/>
                </a:ext>
              </a:extLst>
            </p:cNvPr>
            <p:cNvGrpSpPr/>
            <p:nvPr/>
          </p:nvGrpSpPr>
          <p:grpSpPr>
            <a:xfrm>
              <a:off x="1498112" y="2904888"/>
              <a:ext cx="2628900" cy="1101445"/>
              <a:chOff x="2209800" y="2981088"/>
              <a:chExt cx="2628900" cy="110144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95707-F596-4D2A-8CE2-04809D9C8769}"/>
                  </a:ext>
                </a:extLst>
              </p:cNvPr>
              <p:cNvSpPr txBox="1"/>
              <p:nvPr/>
            </p:nvSpPr>
            <p:spPr>
              <a:xfrm>
                <a:off x="2209800" y="298108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+ + + + + + + + +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1EA5D3-5901-4994-BB44-DFD0F84CFAEE}"/>
                  </a:ext>
                </a:extLst>
              </p:cNvPr>
              <p:cNvSpPr txBox="1"/>
              <p:nvPr/>
            </p:nvSpPr>
            <p:spPr>
              <a:xfrm>
                <a:off x="2209800" y="3713201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- - - - - - - - -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7092D7-13ED-4BC3-BD71-F4043FBBCCFB}"/>
              </a:ext>
            </a:extLst>
          </p:cNvPr>
          <p:cNvGrpSpPr/>
          <p:nvPr/>
        </p:nvGrpSpPr>
        <p:grpSpPr>
          <a:xfrm>
            <a:off x="1841012" y="1895475"/>
            <a:ext cx="2628900" cy="3071637"/>
            <a:chOff x="1841012" y="1895475"/>
            <a:chExt cx="2628900" cy="30716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AA74FB-A032-40F4-8532-D420B1249AAF}"/>
                </a:ext>
              </a:extLst>
            </p:cNvPr>
            <p:cNvGrpSpPr/>
            <p:nvPr/>
          </p:nvGrpSpPr>
          <p:grpSpPr>
            <a:xfrm>
              <a:off x="1950550" y="1895475"/>
              <a:ext cx="2409825" cy="3067050"/>
              <a:chOff x="1090613" y="1323975"/>
              <a:chExt cx="2409825" cy="306705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5249EC-5AC5-48C1-A56A-4CA5A2D0B122}"/>
                  </a:ext>
                </a:extLst>
              </p:cNvPr>
              <p:cNvGrpSpPr/>
              <p:nvPr/>
            </p:nvGrpSpPr>
            <p:grpSpPr>
              <a:xfrm>
                <a:off x="1090613" y="2324100"/>
                <a:ext cx="2409825" cy="1076325"/>
                <a:chOff x="1090613" y="2324100"/>
                <a:chExt cx="2409825" cy="107632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DDF9DB4-C6B8-46B3-AD32-EBFDD214B6DD}"/>
                    </a:ext>
                  </a:extLst>
                </p:cNvPr>
                <p:cNvSpPr/>
                <p:nvPr/>
              </p:nvSpPr>
              <p:spPr>
                <a:xfrm>
                  <a:off x="1090613" y="2390775"/>
                  <a:ext cx="2409825" cy="942975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68CDEEE-BECB-440C-9797-4A191FFE2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2324100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3273C4A-D205-4576-9C66-ACD41E090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3400425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985FA07-DB28-4F43-9182-34E5913A3F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526" y="1323975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355E15-1EB2-4CF5-BB8F-F7D2CC765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526" y="3409950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FF71EDF-B2F9-41AB-97F2-015D277BED3B}"/>
                </a:ext>
              </a:extLst>
            </p:cNvPr>
            <p:cNvGrpSpPr/>
            <p:nvPr/>
          </p:nvGrpSpPr>
          <p:grpSpPr>
            <a:xfrm rot="16200000">
              <a:off x="1398140" y="3338960"/>
              <a:ext cx="3071636" cy="184667"/>
              <a:chOff x="2641907" y="3412868"/>
              <a:chExt cx="3071636" cy="18466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D05C641-66B9-4A34-B6F7-A2144E73C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6674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7E37B1-7310-4E55-85C4-DD13557500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9163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38A6CB2-4DF5-46F2-9209-F341669F8A0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688074" y="3366702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38A6CB2-4DF5-46F2-9209-F341669F8A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688074" y="3366702"/>
                    <a:ext cx="18466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667" r="-43333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C54FB8B-A121-4F52-9AB1-B6ADCB65774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482711" y="3366701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C54FB8B-A121-4F52-9AB1-B6ADCB657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482711" y="3366701"/>
                    <a:ext cx="18466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756D5-3965-4F3E-AB06-88391FFFCDC4}"/>
                </a:ext>
              </a:extLst>
            </p:cNvPr>
            <p:cNvGrpSpPr/>
            <p:nvPr/>
          </p:nvGrpSpPr>
          <p:grpSpPr>
            <a:xfrm>
              <a:off x="1841012" y="2904888"/>
              <a:ext cx="2628900" cy="1101445"/>
              <a:chOff x="2209800" y="2981088"/>
              <a:chExt cx="2628900" cy="110144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6F548D-809A-41CA-A7C9-D2F850FFE547}"/>
                  </a:ext>
                </a:extLst>
              </p:cNvPr>
              <p:cNvSpPr txBox="1"/>
              <p:nvPr/>
            </p:nvSpPr>
            <p:spPr>
              <a:xfrm>
                <a:off x="2209800" y="298108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+ + + + + + + + +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58AC3-1BBA-488F-A7F2-26590D3C33E0}"/>
                  </a:ext>
                </a:extLst>
              </p:cNvPr>
              <p:cNvSpPr txBox="1"/>
              <p:nvPr/>
            </p:nvSpPr>
            <p:spPr>
              <a:xfrm>
                <a:off x="2209800" y="3713201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- - - - - - - - -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011A37-7692-4ADE-B625-4B750C655EF1}"/>
              </a:ext>
            </a:extLst>
          </p:cNvPr>
          <p:cNvSpPr txBox="1"/>
          <p:nvPr/>
        </p:nvSpPr>
        <p:spPr>
          <a:xfrm>
            <a:off x="8000512" y="5232400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Transverse effect</a:t>
            </a:r>
            <a:endParaRPr lang="en-IN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310634-10FD-4339-AC84-C107705276FF}"/>
              </a:ext>
            </a:extLst>
          </p:cNvPr>
          <p:cNvSpPr txBox="1"/>
          <p:nvPr/>
        </p:nvSpPr>
        <p:spPr>
          <a:xfrm>
            <a:off x="1850458" y="5232400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Longitudinal effect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004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BB3-1BB5-4A00-B9B1-C53AFFCF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effect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015B56-3E0E-4F00-9D38-AABBAD6FFF69}"/>
              </a:ext>
            </a:extLst>
          </p:cNvPr>
          <p:cNvGrpSpPr/>
          <p:nvPr/>
        </p:nvGrpSpPr>
        <p:grpSpPr>
          <a:xfrm>
            <a:off x="393212" y="1645513"/>
            <a:ext cx="5800305" cy="3088412"/>
            <a:chOff x="393212" y="1874113"/>
            <a:chExt cx="5800305" cy="30884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5BCBC-ABAA-4AF9-A66A-19DE9029479E}"/>
                </a:ext>
              </a:extLst>
            </p:cNvPr>
            <p:cNvGrpSpPr/>
            <p:nvPr/>
          </p:nvGrpSpPr>
          <p:grpSpPr>
            <a:xfrm>
              <a:off x="1302850" y="1895475"/>
              <a:ext cx="2409825" cy="3067050"/>
              <a:chOff x="1090613" y="1323975"/>
              <a:chExt cx="2409825" cy="30670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F093AC-7076-4C9B-80F4-9C079D08DDE9}"/>
                  </a:ext>
                </a:extLst>
              </p:cNvPr>
              <p:cNvGrpSpPr/>
              <p:nvPr/>
            </p:nvGrpSpPr>
            <p:grpSpPr>
              <a:xfrm>
                <a:off x="1090613" y="2324100"/>
                <a:ext cx="2409825" cy="1076325"/>
                <a:chOff x="1090613" y="2324100"/>
                <a:chExt cx="2409825" cy="107632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A54AD3E-D511-4612-A372-8F8FBFE81F92}"/>
                    </a:ext>
                  </a:extLst>
                </p:cNvPr>
                <p:cNvSpPr/>
                <p:nvPr/>
              </p:nvSpPr>
              <p:spPr>
                <a:xfrm>
                  <a:off x="1090613" y="2390775"/>
                  <a:ext cx="2409825" cy="942975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7D83E8-99FB-424B-84E3-B4FF6C55A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2324100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6AFD830-42A9-4389-9853-589338927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3400425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FEBE5E8-D08D-426F-A37B-66D50182B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526" y="1323975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BDF6DD-1E0C-4D14-A393-843F9A1E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526" y="3409950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21E368-0072-4EFB-9096-541953A14776}"/>
                </a:ext>
              </a:extLst>
            </p:cNvPr>
            <p:cNvGrpSpPr/>
            <p:nvPr/>
          </p:nvGrpSpPr>
          <p:grpSpPr>
            <a:xfrm>
              <a:off x="2650638" y="1895475"/>
              <a:ext cx="2819398" cy="3067050"/>
              <a:chOff x="2819400" y="2133600"/>
              <a:chExt cx="1771650" cy="306705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7D7614-6A02-459E-AEC7-B4DB1499D26F}"/>
                  </a:ext>
                </a:extLst>
              </p:cNvPr>
              <p:cNvCxnSpPr/>
              <p:nvPr/>
            </p:nvCxnSpPr>
            <p:spPr>
              <a:xfrm>
                <a:off x="2819400" y="2133600"/>
                <a:ext cx="17716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9D36AD5-4CCA-4C0A-9FEC-3218831830BC}"/>
                  </a:ext>
                </a:extLst>
              </p:cNvPr>
              <p:cNvCxnSpPr/>
              <p:nvPr/>
            </p:nvCxnSpPr>
            <p:spPr>
              <a:xfrm>
                <a:off x="2819400" y="5200650"/>
                <a:ext cx="17716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194723-F362-4CED-8154-F351075F330E}"/>
                </a:ext>
              </a:extLst>
            </p:cNvPr>
            <p:cNvGrpSpPr/>
            <p:nvPr/>
          </p:nvGrpSpPr>
          <p:grpSpPr>
            <a:xfrm>
              <a:off x="393212" y="3290500"/>
              <a:ext cx="4257675" cy="276999"/>
              <a:chOff x="1409700" y="3366700"/>
              <a:chExt cx="4257675" cy="27699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3C168B0-67EA-447A-8CD7-E683CF675BE1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638300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6AFD1F2-519A-4ED4-ACF3-6F99DF4F73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9163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F80B1BB-5A9E-4791-8620-5383A1E218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F80B1BB-5A9E-4791-8620-5383A1E218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F5D353-7CC8-4308-8975-331DCC8EA1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F5D353-7CC8-4308-8975-331DCC8EA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A13CAD-07C3-4C4B-8F27-B265FA498549}"/>
                </a:ext>
              </a:extLst>
            </p:cNvPr>
            <p:cNvGrpSpPr/>
            <p:nvPr/>
          </p:nvGrpSpPr>
          <p:grpSpPr>
            <a:xfrm>
              <a:off x="1193312" y="2904888"/>
              <a:ext cx="2628900" cy="1101445"/>
              <a:chOff x="2209800" y="2981088"/>
              <a:chExt cx="2628900" cy="110144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95707-F596-4D2A-8CE2-04809D9C8769}"/>
                  </a:ext>
                </a:extLst>
              </p:cNvPr>
              <p:cNvSpPr txBox="1"/>
              <p:nvPr/>
            </p:nvSpPr>
            <p:spPr>
              <a:xfrm>
                <a:off x="2209800" y="2981088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+ + + + + + + + +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1EA5D3-5901-4994-BB44-DFD0F84CFAEE}"/>
                  </a:ext>
                </a:extLst>
              </p:cNvPr>
              <p:cNvSpPr txBox="1"/>
              <p:nvPr/>
            </p:nvSpPr>
            <p:spPr>
              <a:xfrm>
                <a:off x="2209800" y="3713201"/>
                <a:ext cx="2628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- - - - - - - - -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985A1B-81E8-4F49-93B3-656893A475CF}"/>
                    </a:ext>
                  </a:extLst>
                </p:cNvPr>
                <p:cNvSpPr txBox="1"/>
                <p:nvPr/>
              </p:nvSpPr>
              <p:spPr>
                <a:xfrm>
                  <a:off x="4860460" y="3075801"/>
                  <a:ext cx="1333057" cy="10407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985A1B-81E8-4F49-93B3-656893A47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460" y="3075801"/>
                  <a:ext cx="1333057" cy="10407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9DB20C-A5EA-4138-82C7-1ED79ECDB82A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526989" y="1874113"/>
              <a:ext cx="0" cy="1201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C59BF-5DAA-44BD-9445-CD5C23CCE21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526989" y="4116535"/>
              <a:ext cx="0" cy="84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53E7A0-CE61-4751-A2E5-D74BB5CDAAB0}"/>
                  </a:ext>
                </a:extLst>
              </p:cNvPr>
              <p:cNvSpPr txBox="1"/>
              <p:nvPr/>
            </p:nvSpPr>
            <p:spPr>
              <a:xfrm>
                <a:off x="6849723" y="1143446"/>
                <a:ext cx="1701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53E7A0-CE61-4751-A2E5-D74BB5CD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23" y="1143446"/>
                <a:ext cx="17010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1BEC5A-EC6D-47E6-B640-A8268D89E8CA}"/>
                  </a:ext>
                </a:extLst>
              </p:cNvPr>
              <p:cNvSpPr txBox="1"/>
              <p:nvPr/>
            </p:nvSpPr>
            <p:spPr>
              <a:xfrm>
                <a:off x="9160745" y="927072"/>
                <a:ext cx="2505751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𝑄𝑉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1BEC5A-EC6D-47E6-B640-A8268D89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45" y="927072"/>
                <a:ext cx="2505751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53F569-0B3A-43CA-80A4-E83B371F7321}"/>
                  </a:ext>
                </a:extLst>
              </p:cNvPr>
              <p:cNvSpPr txBox="1"/>
              <p:nvPr/>
            </p:nvSpPr>
            <p:spPr>
              <a:xfrm>
                <a:off x="7259611" y="2207793"/>
                <a:ext cx="4029821" cy="105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53F569-0B3A-43CA-80A4-E83B371F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11" y="2207793"/>
                <a:ext cx="4029821" cy="10517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9C414C-5E39-43C0-8C81-8554CFAF453A}"/>
                  </a:ext>
                </a:extLst>
              </p:cNvPr>
              <p:cNvSpPr txBox="1"/>
              <p:nvPr/>
            </p:nvSpPr>
            <p:spPr>
              <a:xfrm>
                <a:off x="8055025" y="3752850"/>
                <a:ext cx="2435090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9C414C-5E39-43C0-8C81-8554CFAF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025" y="3752850"/>
                <a:ext cx="2435090" cy="10407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82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62D9-FD8E-4719-B834-431F82AB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39588-A62C-4AFB-BC64-ED0022F85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6698" y="1187560"/>
                <a:ext cx="6027102" cy="50547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What is the output charge and voltage generated by this piezoelectric sensors if a force of 3N is applied on the sensor?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IN" b="0" dirty="0"/>
                  <a:t>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=1.8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39588-A62C-4AFB-BC64-ED0022F85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6698" y="1187560"/>
                <a:ext cx="6027102" cy="5054720"/>
              </a:xfrm>
              <a:blipFill>
                <a:blip r:embed="rId2"/>
                <a:stretch>
                  <a:fillRect l="-212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CD818D0-E329-4564-92B8-3373AAD156FE}"/>
              </a:ext>
            </a:extLst>
          </p:cNvPr>
          <p:cNvGrpSpPr/>
          <p:nvPr/>
        </p:nvGrpSpPr>
        <p:grpSpPr>
          <a:xfrm>
            <a:off x="738823" y="1785172"/>
            <a:ext cx="3962717" cy="2291105"/>
            <a:chOff x="738823" y="1785172"/>
            <a:chExt cx="3962717" cy="22911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EEFE7C6-5BE9-44EF-BE5E-91E9AA1676F4}"/>
                </a:ext>
              </a:extLst>
            </p:cNvPr>
            <p:cNvGrpSpPr/>
            <p:nvPr/>
          </p:nvGrpSpPr>
          <p:grpSpPr>
            <a:xfrm>
              <a:off x="738823" y="1841500"/>
              <a:ext cx="3962717" cy="2234777"/>
              <a:chOff x="738823" y="1841500"/>
              <a:chExt cx="3962717" cy="2234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AB5BC3-A81F-4D2F-B1A6-10F31514C0E3}"/>
                  </a:ext>
                </a:extLst>
              </p:cNvPr>
              <p:cNvGrpSpPr/>
              <p:nvPr/>
            </p:nvGrpSpPr>
            <p:grpSpPr>
              <a:xfrm>
                <a:off x="738823" y="2042160"/>
                <a:ext cx="3962717" cy="1729740"/>
                <a:chOff x="738823" y="2042160"/>
                <a:chExt cx="3962717" cy="172974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DB465BBC-6E00-4047-B94C-2363D75C1897}"/>
                    </a:ext>
                  </a:extLst>
                </p:cNvPr>
                <p:cNvGrpSpPr/>
                <p:nvPr/>
              </p:nvGrpSpPr>
              <p:grpSpPr>
                <a:xfrm>
                  <a:off x="1203325" y="2042160"/>
                  <a:ext cx="2816225" cy="1729740"/>
                  <a:chOff x="1355725" y="2590800"/>
                  <a:chExt cx="2816225" cy="1729740"/>
                </a:xfrm>
              </p:grpSpPr>
              <p:sp>
                <p:nvSpPr>
                  <p:cNvPr id="4" name="Cube 3">
                    <a:extLst>
                      <a:ext uri="{FF2B5EF4-FFF2-40B4-BE49-F238E27FC236}">
                        <a16:creationId xmlns:a16="http://schemas.microsoft.com/office/drawing/2014/main" id="{E5484092-B6D5-41F4-B577-62C40822CC88}"/>
                      </a:ext>
                    </a:extLst>
                  </p:cNvPr>
                  <p:cNvSpPr/>
                  <p:nvPr/>
                </p:nvSpPr>
                <p:spPr>
                  <a:xfrm>
                    <a:off x="1355725" y="2949575"/>
                    <a:ext cx="2816225" cy="859001"/>
                  </a:xfrm>
                  <a:prstGeom prst="cube">
                    <a:avLst>
                      <a:gd name="adj" fmla="val 70736"/>
                    </a:avLst>
                  </a:prstGeom>
                  <a:solidFill>
                    <a:schemeClr val="accent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Flowchart: Data 4">
                    <a:extLst>
                      <a:ext uri="{FF2B5EF4-FFF2-40B4-BE49-F238E27FC236}">
                        <a16:creationId xmlns:a16="http://schemas.microsoft.com/office/drawing/2014/main" id="{1CC42BDA-3934-4E49-9201-9E2C4FD4A952}"/>
                      </a:ext>
                    </a:extLst>
                  </p:cNvPr>
                  <p:cNvSpPr/>
                  <p:nvPr/>
                </p:nvSpPr>
                <p:spPr>
                  <a:xfrm>
                    <a:off x="1464470" y="2993231"/>
                    <a:ext cx="2590800" cy="521494"/>
                  </a:xfrm>
                  <a:prstGeom prst="flowChartInputOutpu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6D70726-764B-4278-9C69-84C5E25135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50820" y="2590800"/>
                    <a:ext cx="0" cy="617220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50975A87-159B-416E-853A-732D97181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50820" y="3808576"/>
                    <a:ext cx="0" cy="511964"/>
                  </a:xfrm>
                  <a:prstGeom prst="line">
                    <a:avLst/>
                  </a:prstGeom>
                  <a:ln w="76200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75BCF97-B4D4-4246-BC0D-2DDFD2B1C857}"/>
                    </a:ext>
                  </a:extLst>
                </p:cNvPr>
                <p:cNvCxnSpPr/>
                <p:nvPr/>
              </p:nvCxnSpPr>
              <p:spPr>
                <a:xfrm>
                  <a:off x="4099560" y="2400935"/>
                  <a:ext cx="6019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AA13417-9A07-4237-A7C9-556E741EEC50}"/>
                    </a:ext>
                  </a:extLst>
                </p:cNvPr>
                <p:cNvCxnSpPr/>
                <p:nvPr/>
              </p:nvCxnSpPr>
              <p:spPr>
                <a:xfrm>
                  <a:off x="3497580" y="3010535"/>
                  <a:ext cx="6019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65481C9-EE39-4CB6-87A4-753C7556C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8823" y="3056255"/>
                  <a:ext cx="435770" cy="3606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67BDC35-FA94-4F4B-9A9B-583635750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1003" y="3056255"/>
                  <a:ext cx="435770" cy="3606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880B75C-978E-425C-858C-59861E88B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2092" y="3373486"/>
                  <a:ext cx="210891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38E31ED-8620-4340-A835-55AF11C33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93516" y="2444591"/>
                  <a:ext cx="567767" cy="5320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389D488-ED2A-424D-BCA2-1DA499037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615" y="3390338"/>
                      <a:ext cx="1813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389D488-ED2A-424D-BCA2-1DA4990372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615" y="3390338"/>
                      <a:ext cx="181396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4483" r="-31034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C9E86D1-5DC4-43B6-AADF-F12D9F9ED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8907" y="2589727"/>
                      <a:ext cx="2279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C9E86D1-5DC4-43B6-AADF-F12D9F9ED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8907" y="2589727"/>
                      <a:ext cx="227947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216" r="-135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1BEB3C5-1AF8-473D-9D21-E4C3E2F5244C}"/>
                    </a:ext>
                  </a:extLst>
                </p:cNvPr>
                <p:cNvCxnSpPr/>
                <p:nvPr/>
              </p:nvCxnSpPr>
              <p:spPr>
                <a:xfrm>
                  <a:off x="3497580" y="3259936"/>
                  <a:ext cx="6019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A53ABDD-2E73-49EC-B755-44A6ECFFA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8570" y="3005782"/>
                  <a:ext cx="0" cy="2307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B11D275-16DC-4905-AC52-33A09E0E14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7489" y="2982669"/>
                      <a:ext cx="1483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B11D275-16DC-4905-AC52-33A09E0E14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89" y="2982669"/>
                      <a:ext cx="14831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500" r="-2916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3335F5-EA69-4BF7-BE0B-60F760D8CF03}"/>
                  </a:ext>
                </a:extLst>
              </p:cNvPr>
              <p:cNvGrpSpPr/>
              <p:nvPr/>
            </p:nvGrpSpPr>
            <p:grpSpPr>
              <a:xfrm>
                <a:off x="2997200" y="1841500"/>
                <a:ext cx="0" cy="2234777"/>
                <a:chOff x="2997200" y="1841500"/>
                <a:chExt cx="0" cy="223477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58157EA-1F16-487E-8E32-37D5EA74692F}"/>
                    </a:ext>
                  </a:extLst>
                </p:cNvPr>
                <p:cNvCxnSpPr/>
                <p:nvPr/>
              </p:nvCxnSpPr>
              <p:spPr>
                <a:xfrm>
                  <a:off x="2997200" y="1841500"/>
                  <a:ext cx="0" cy="8178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59FBCF1-29E3-42E7-B547-97CCEC630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7200" y="3258397"/>
                  <a:ext cx="0" cy="8178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81C9990-AF8A-4AED-A7ED-B8A87B494056}"/>
                </a:ext>
              </a:extLst>
            </p:cNvPr>
            <p:cNvGrpSpPr/>
            <p:nvPr/>
          </p:nvGrpSpPr>
          <p:grpSpPr>
            <a:xfrm>
              <a:off x="3025995" y="1785172"/>
              <a:ext cx="184666" cy="2211361"/>
              <a:chOff x="3025995" y="1785172"/>
              <a:chExt cx="184666" cy="22113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16BDCAE-9786-412E-B107-4AB1B452794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95" y="3719534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16BDCAE-9786-412E-B107-4AB1B45279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95" y="3719534"/>
                    <a:ext cx="18466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5161" r="-3871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FE744C-101D-4284-8D9C-4E62AE0A070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95" y="1785172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FE744C-101D-4284-8D9C-4E62AE0A0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95" y="1785172"/>
                    <a:ext cx="18466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161" r="-38710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42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ABB3-1BB5-4A00-B9B1-C53AFFCF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sensor equivalent circuit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FE835-670B-4257-931E-ECEEB781D2A2}"/>
              </a:ext>
            </a:extLst>
          </p:cNvPr>
          <p:cNvGrpSpPr/>
          <p:nvPr/>
        </p:nvGrpSpPr>
        <p:grpSpPr>
          <a:xfrm>
            <a:off x="430086" y="1362318"/>
            <a:ext cx="4274308" cy="2447682"/>
            <a:chOff x="393212" y="1895475"/>
            <a:chExt cx="5355889" cy="30670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B27843-5A51-4E33-8102-575CDFC4FEE5}"/>
                </a:ext>
              </a:extLst>
            </p:cNvPr>
            <p:cNvGrpSpPr/>
            <p:nvPr/>
          </p:nvGrpSpPr>
          <p:grpSpPr>
            <a:xfrm>
              <a:off x="1302850" y="1895475"/>
              <a:ext cx="2409825" cy="3067050"/>
              <a:chOff x="1090613" y="1323975"/>
              <a:chExt cx="2409825" cy="306705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E65B51-EA1A-4B01-A9BF-44836C62B75E}"/>
                  </a:ext>
                </a:extLst>
              </p:cNvPr>
              <p:cNvGrpSpPr/>
              <p:nvPr/>
            </p:nvGrpSpPr>
            <p:grpSpPr>
              <a:xfrm>
                <a:off x="1090613" y="2324100"/>
                <a:ext cx="2409825" cy="1076325"/>
                <a:chOff x="1090613" y="2324100"/>
                <a:chExt cx="2409825" cy="1076325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D286B7-02C8-40FE-A935-5CDE90BD732C}"/>
                    </a:ext>
                  </a:extLst>
                </p:cNvPr>
                <p:cNvSpPr/>
                <p:nvPr/>
              </p:nvSpPr>
              <p:spPr>
                <a:xfrm>
                  <a:off x="1090613" y="2390775"/>
                  <a:ext cx="2409825" cy="942975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75FE0C7-1B40-445B-BD0D-4CC24A65A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2324100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F70EEDE-C4E0-4B08-964D-F66B9884B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0613" y="3400425"/>
                  <a:ext cx="2409825" cy="0"/>
                </a:xfrm>
                <a:prstGeom prst="line">
                  <a:avLst/>
                </a:prstGeom>
                <a:ln w="762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D15D98C-7E27-4F98-809A-0887947CB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526" y="1323975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C51C64E-3A43-4577-A016-5181360FF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526" y="3409950"/>
                <a:ext cx="0" cy="981075"/>
              </a:xfrm>
              <a:prstGeom prst="line">
                <a:avLst/>
              </a:prstGeom>
              <a:ln w="47625">
                <a:tailEnd type="oval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D056FB9-9C1F-4BF3-BB66-E1617F3871CC}"/>
                </a:ext>
              </a:extLst>
            </p:cNvPr>
            <p:cNvGrpSpPr/>
            <p:nvPr/>
          </p:nvGrpSpPr>
          <p:grpSpPr>
            <a:xfrm>
              <a:off x="2650638" y="1895475"/>
              <a:ext cx="2819398" cy="3067050"/>
              <a:chOff x="2819400" y="2133600"/>
              <a:chExt cx="1771650" cy="306705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4927FF2-E452-4012-B255-A0C082397BDC}"/>
                  </a:ext>
                </a:extLst>
              </p:cNvPr>
              <p:cNvCxnSpPr/>
              <p:nvPr/>
            </p:nvCxnSpPr>
            <p:spPr>
              <a:xfrm>
                <a:off x="2819400" y="2133600"/>
                <a:ext cx="17716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96E8B2-E22C-4BDB-8EB3-EC4046FFAA3D}"/>
                  </a:ext>
                </a:extLst>
              </p:cNvPr>
              <p:cNvCxnSpPr/>
              <p:nvPr/>
            </p:nvCxnSpPr>
            <p:spPr>
              <a:xfrm>
                <a:off x="2819400" y="5200650"/>
                <a:ext cx="17716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13D229-2ED2-4877-80B3-8981EABC407A}"/>
                </a:ext>
              </a:extLst>
            </p:cNvPr>
            <p:cNvGrpSpPr/>
            <p:nvPr/>
          </p:nvGrpSpPr>
          <p:grpSpPr>
            <a:xfrm>
              <a:off x="393212" y="3290500"/>
              <a:ext cx="4257675" cy="276999"/>
              <a:chOff x="1409700" y="3366700"/>
              <a:chExt cx="4257675" cy="27699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93007F0-7A7C-4092-915C-F6FBCE6B8234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1638300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1C74D6A-7FCA-4405-8BC5-30C77908C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9163" y="3509963"/>
                <a:ext cx="68103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51F1D82-8A0F-4841-9808-0B23E14B8B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F80B1BB-5A9E-4791-8620-5383A1E218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700" y="3366700"/>
                    <a:ext cx="18466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AA3F377-53CD-4D94-A10B-7FE9CD605CFB}"/>
                      </a:ext>
                    </a:extLst>
                  </p:cNvPr>
                  <p:cNvSpPr txBox="1"/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AF5D353-7CC8-4308-8975-331DCC8EA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709" y="3366700"/>
                    <a:ext cx="18466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667" r="-4333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2972B1-C3E6-4047-981A-1BF2F85F2C17}"/>
                </a:ext>
              </a:extLst>
            </p:cNvPr>
            <p:cNvGrpSpPr/>
            <p:nvPr/>
          </p:nvGrpSpPr>
          <p:grpSpPr>
            <a:xfrm>
              <a:off x="1193312" y="2904888"/>
              <a:ext cx="2628900" cy="1194902"/>
              <a:chOff x="2209800" y="2981088"/>
              <a:chExt cx="2628900" cy="119490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636367-A6E1-42A4-B149-29BBF6E758FB}"/>
                  </a:ext>
                </a:extLst>
              </p:cNvPr>
              <p:cNvSpPr txBox="1"/>
              <p:nvPr/>
            </p:nvSpPr>
            <p:spPr>
              <a:xfrm>
                <a:off x="2209800" y="2981088"/>
                <a:ext cx="2628900" cy="46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+ + + + + + +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CF5138-9263-4650-8112-EF5481EE1DC9}"/>
                  </a:ext>
                </a:extLst>
              </p:cNvPr>
              <p:cNvSpPr txBox="1"/>
              <p:nvPr/>
            </p:nvSpPr>
            <p:spPr>
              <a:xfrm>
                <a:off x="2209800" y="3713201"/>
                <a:ext cx="2628900" cy="46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Courier Prime" panose="00000509000000000000" pitchFamily="49" charset="0"/>
                  </a:rPr>
                  <a:t>- - - - - - -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7BE4B1-4C04-4410-B68B-2632E273C8DE}"/>
                    </a:ext>
                  </a:extLst>
                </p:cNvPr>
                <p:cNvSpPr txBox="1"/>
                <p:nvPr/>
              </p:nvSpPr>
              <p:spPr>
                <a:xfrm>
                  <a:off x="4860460" y="3075801"/>
                  <a:ext cx="888641" cy="693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7BE4B1-4C04-4410-B68B-2632E273C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460" y="3075801"/>
                  <a:ext cx="888641" cy="693844"/>
                </a:xfrm>
                <a:prstGeom prst="rect">
                  <a:avLst/>
                </a:prstGeom>
                <a:blipFill>
                  <a:blip r:embed="rId5"/>
                  <a:stretch>
                    <a:fillRect r="-14530" b="-2417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E80E4E-5E4F-4202-A603-1119F2E929FE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5304780" y="1895475"/>
              <a:ext cx="1" cy="118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B1CD8E-8C8C-4F7B-9AE0-7DB30560EF03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304781" y="3769645"/>
              <a:ext cx="0" cy="118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4770552-41B2-4C14-9248-1CCD9C140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80590"/>
              </p:ext>
            </p:extLst>
          </p:nvPr>
        </p:nvGraphicFramePr>
        <p:xfrm>
          <a:off x="6826084" y="1263398"/>
          <a:ext cx="4464428" cy="263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8277120" imgH="4886280" progId="Paint.Picture">
                  <p:embed/>
                </p:oleObj>
              </mc:Choice>
              <mc:Fallback>
                <p:oleObj name="Bitmap Image" r:id="rId6" imgW="8277120" imgH="4886280" progId="Paint.Pictur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4770552-41B2-4C14-9248-1CCD9C140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6084" y="1263398"/>
                        <a:ext cx="4464428" cy="2635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C40A3-9A7E-4DBC-BDD2-BF40FCBC5069}"/>
                  </a:ext>
                </a:extLst>
              </p:cNvPr>
              <p:cNvSpPr txBox="1"/>
              <p:nvPr/>
            </p:nvSpPr>
            <p:spPr>
              <a:xfrm>
                <a:off x="5200899" y="2976357"/>
                <a:ext cx="2047099" cy="823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C40A3-9A7E-4DBC-BDD2-BF40FCBC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99" y="2976357"/>
                <a:ext cx="2047099" cy="823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0638-16DD-47F3-AEEB-DD6BC3A5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Charge amplifier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554E76-3E46-41B4-ADF6-A0C3D3782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58375"/>
              </p:ext>
            </p:extLst>
          </p:nvPr>
        </p:nvGraphicFramePr>
        <p:xfrm>
          <a:off x="764840" y="1395414"/>
          <a:ext cx="5721685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15360" imgH="6086520" progId="Paint.Picture">
                  <p:embed/>
                </p:oleObj>
              </mc:Choice>
              <mc:Fallback>
                <p:oleObj name="Bitmap Image" r:id="rId2" imgW="7515360" imgH="608652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2554E76-3E46-41B4-ADF6-A0C3D3782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840" y="1395414"/>
                        <a:ext cx="5721685" cy="463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D2F1C-236C-4415-A956-A47CB0B047C9}"/>
                  </a:ext>
                </a:extLst>
              </p:cNvPr>
              <p:cNvSpPr txBox="1"/>
              <p:nvPr/>
            </p:nvSpPr>
            <p:spPr>
              <a:xfrm>
                <a:off x="2433637" y="3943350"/>
                <a:ext cx="480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ED2F1C-236C-4415-A956-A47CB0B0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7" y="3943350"/>
                <a:ext cx="48006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89667B-33D3-4E56-8150-31418F9A539D}"/>
                  </a:ext>
                </a:extLst>
              </p:cNvPr>
              <p:cNvSpPr txBox="1"/>
              <p:nvPr/>
            </p:nvSpPr>
            <p:spPr>
              <a:xfrm>
                <a:off x="4805362" y="1047750"/>
                <a:ext cx="5274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89667B-33D3-4E56-8150-31418F9A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62" y="1047750"/>
                <a:ext cx="52745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7B6ED-2B64-4B24-9550-A96FA3C9A391}"/>
                  </a:ext>
                </a:extLst>
              </p:cNvPr>
              <p:cNvSpPr txBox="1"/>
              <p:nvPr/>
            </p:nvSpPr>
            <p:spPr>
              <a:xfrm>
                <a:off x="393223" y="4373882"/>
                <a:ext cx="9028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37B6ED-2B64-4B24-9550-A96FA3C9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3" y="4373882"/>
                <a:ext cx="90281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B43AF-9CAA-479C-9FA0-5329A1F02EE5}"/>
                  </a:ext>
                </a:extLst>
              </p:cNvPr>
              <p:cNvSpPr txBox="1"/>
              <p:nvPr/>
            </p:nvSpPr>
            <p:spPr>
              <a:xfrm>
                <a:off x="5850933" y="3182778"/>
                <a:ext cx="4901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B43AF-9CAA-479C-9FA0-5329A1F02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33" y="3182778"/>
                <a:ext cx="49013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0CEBE-6DD1-4745-8CA2-4988B0A27B75}"/>
                  </a:ext>
                </a:extLst>
              </p:cNvPr>
              <p:cNvSpPr txBox="1"/>
              <p:nvPr/>
            </p:nvSpPr>
            <p:spPr>
              <a:xfrm>
                <a:off x="7098708" y="1395414"/>
                <a:ext cx="4207498" cy="16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0CEBE-6DD1-4745-8CA2-4988B0A2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08" y="1395414"/>
                <a:ext cx="4207498" cy="16592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3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ADBA-81A6-44EF-872B-1170E5D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Piezoelectric sensors are not good for DC measurements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DB2CA0D-5F96-442D-A38F-38DBE97C2163}"/>
              </a:ext>
            </a:extLst>
          </p:cNvPr>
          <p:cNvCxnSpPr>
            <a:cxnSpLocks/>
          </p:cNvCxnSpPr>
          <p:nvPr/>
        </p:nvCxnSpPr>
        <p:spPr>
          <a:xfrm flipV="1">
            <a:off x="542925" y="1266825"/>
            <a:ext cx="5105400" cy="16287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3E355F0-9C16-4A57-B65A-A87964CD9651}"/>
              </a:ext>
            </a:extLst>
          </p:cNvPr>
          <p:cNvCxnSpPr>
            <a:cxnSpLocks/>
          </p:cNvCxnSpPr>
          <p:nvPr/>
        </p:nvCxnSpPr>
        <p:spPr>
          <a:xfrm flipH="1" flipV="1">
            <a:off x="5648325" y="1266825"/>
            <a:ext cx="5105400" cy="16287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9327-A55E-40BC-8A36-005671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Piezoelectric pressure sensor</a:t>
            </a:r>
          </a:p>
        </p:txBody>
      </p:sp>
    </p:spTree>
    <p:extLst>
      <p:ext uri="{BB962C8B-B14F-4D97-AF65-F5344CB8AC3E}">
        <p14:creationId xmlns:p14="http://schemas.microsoft.com/office/powerpoint/2010/main" val="29035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0A1D-3954-4074-8372-5A00FAF38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Force is applied from one body to another over a finite area.</a:t>
                </a:r>
              </a:p>
              <a:p>
                <a:r>
                  <a:rPr lang="en-IN" dirty="0"/>
                  <a:t>Pressure is defined as the force applied per unit area.</a:t>
                </a:r>
              </a:p>
              <a:p>
                <a:r>
                  <a:rPr lang="en-IN" dirty="0"/>
                  <a:t>Unit: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or Pascal</a:t>
                </a:r>
              </a:p>
              <a:p>
                <a:r>
                  <a:rPr lang="en-IN" dirty="0"/>
                  <a:t>Various other units are employed:</a:t>
                </a:r>
              </a:p>
              <a:p>
                <a:pPr lvl="1"/>
                <a:r>
                  <a:rPr lang="en-IN" dirty="0"/>
                  <a:t>mm of Water level (</a:t>
                </a:r>
                <a:r>
                  <a:rPr lang="en-IN" dirty="0" err="1"/>
                  <a:t>mmWater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Mm of Hg level (mmHg or Torr)</a:t>
                </a:r>
              </a:p>
              <a:p>
                <a:pPr lvl="1"/>
                <a:r>
                  <a:rPr lang="en-IN" dirty="0"/>
                  <a:t>Pounds per square inch (PSI)</a:t>
                </a:r>
              </a:p>
              <a:p>
                <a:pPr lvl="1"/>
                <a:r>
                  <a:rPr lang="en-IN" dirty="0"/>
                  <a:t>…</a:t>
                </a:r>
              </a:p>
              <a:p>
                <a:r>
                  <a:rPr lang="en-IN" dirty="0"/>
                  <a:t>Measured with respect to a reference.</a:t>
                </a:r>
              </a:p>
              <a:p>
                <a:pPr lvl="1"/>
                <a:r>
                  <a:rPr lang="en-IN" dirty="0"/>
                  <a:t>Absolute pressure: with respect to vacuum</a:t>
                </a:r>
              </a:p>
              <a:p>
                <a:pPr lvl="1"/>
                <a:r>
                  <a:rPr lang="en-IN" dirty="0"/>
                  <a:t>Gauge pressure:  with respect to atmospheric pressure</a:t>
                </a:r>
              </a:p>
              <a:p>
                <a:pPr lvl="1"/>
                <a:r>
                  <a:rPr lang="en-IN" dirty="0"/>
                  <a:t>Different pressure: with respect to an arbitrary reference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0A1D-3954-4074-8372-5A00FAF38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379F7-6159-4925-90B1-F0EE9630F892}"/>
                  </a:ext>
                </a:extLst>
              </p:cNvPr>
              <p:cNvSpPr txBox="1"/>
              <p:nvPr/>
            </p:nvSpPr>
            <p:spPr>
              <a:xfrm>
                <a:off x="5440000" y="2584824"/>
                <a:ext cx="4599349" cy="1288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Pa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=1.45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psi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=7.5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cmHg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379F7-6159-4925-90B1-F0EE9630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0" y="2584824"/>
                <a:ext cx="4599349" cy="1288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0B86-1C98-44DD-ABCE-B28D8E8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Mercury pressure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965C1-1B4A-452E-AA77-A5B17D75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352385"/>
            <a:ext cx="4191002" cy="4534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0EE54-3B29-4FBA-B444-731CFCB29AA4}"/>
              </a:ext>
            </a:extLst>
          </p:cNvPr>
          <p:cNvSpPr txBox="1"/>
          <p:nvPr/>
        </p:nvSpPr>
        <p:spPr>
          <a:xfrm>
            <a:off x="431006" y="5886615"/>
            <a:ext cx="3740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 err="1"/>
              <a:t>Fraden</a:t>
            </a:r>
            <a:r>
              <a:rPr lang="en-US" sz="1050" dirty="0"/>
              <a:t>, Jacob, and Jacob </a:t>
            </a:r>
            <a:r>
              <a:rPr lang="en-US" sz="1050" dirty="0" err="1"/>
              <a:t>Fraden</a:t>
            </a:r>
            <a:r>
              <a:rPr lang="en-US" sz="1050" dirty="0"/>
              <a:t>. </a:t>
            </a:r>
            <a:r>
              <a:rPr lang="en-US" sz="1050" i="1" dirty="0"/>
              <a:t>Handbook of modern sensors: physics, designs, and applications</a:t>
            </a:r>
            <a:r>
              <a:rPr lang="en-US" sz="1050" dirty="0"/>
              <a:t>. Vol. 3. New York: Springer, 2004.</a:t>
            </a:r>
          </a:p>
        </p:txBody>
      </p:sp>
    </p:spTree>
    <p:extLst>
      <p:ext uri="{BB962C8B-B14F-4D97-AF65-F5344CB8AC3E}">
        <p14:creationId xmlns:p14="http://schemas.microsoft.com/office/powerpoint/2010/main" val="30871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E3C-7261-42B3-A8ED-4D09AA7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pressure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85A3D-092E-487D-8B43-AABBF2E7A135}"/>
              </a:ext>
            </a:extLst>
          </p:cNvPr>
          <p:cNvSpPr txBox="1"/>
          <p:nvPr/>
        </p:nvSpPr>
        <p:spPr>
          <a:xfrm>
            <a:off x="211931" y="5516761"/>
            <a:ext cx="4017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Eaton, William P., and James H. Smith. "Micromachined pressure sensors: review and recent developments." </a:t>
            </a:r>
            <a:r>
              <a:rPr lang="en-US" sz="1000" i="1" dirty="0"/>
              <a:t>Smart Materials and Structures</a:t>
            </a:r>
            <a:r>
              <a:rPr lang="en-US" sz="1000" dirty="0"/>
              <a:t> 6.5 (1997): 530.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20280D-A87D-4EE8-848D-A65701899A85}"/>
              </a:ext>
            </a:extLst>
          </p:cNvPr>
          <p:cNvGrpSpPr/>
          <p:nvPr/>
        </p:nvGrpSpPr>
        <p:grpSpPr>
          <a:xfrm>
            <a:off x="1047750" y="1341239"/>
            <a:ext cx="8420100" cy="3946922"/>
            <a:chOff x="1047750" y="1341239"/>
            <a:chExt cx="8420100" cy="39469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C62534-BF3D-4BD3-89C0-67EC9643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50" y="1341239"/>
              <a:ext cx="8420100" cy="394692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075069-2C38-4F73-836A-68972969FC59}"/>
                </a:ext>
              </a:extLst>
            </p:cNvPr>
            <p:cNvSpPr/>
            <p:nvPr/>
          </p:nvSpPr>
          <p:spPr>
            <a:xfrm>
              <a:off x="4629150" y="3429000"/>
              <a:ext cx="1743075" cy="154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1721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0B86-1C98-44DD-ABCE-B28D8E8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Bellow based pressure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0EE54-3B29-4FBA-B444-731CFCB29AA4}"/>
              </a:ext>
            </a:extLst>
          </p:cNvPr>
          <p:cNvSpPr txBox="1"/>
          <p:nvPr/>
        </p:nvSpPr>
        <p:spPr>
          <a:xfrm>
            <a:off x="431006" y="5886615"/>
            <a:ext cx="3740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 err="1"/>
              <a:t>Fraden</a:t>
            </a:r>
            <a:r>
              <a:rPr lang="en-US" sz="1050" dirty="0"/>
              <a:t>, Jacob, and Jacob </a:t>
            </a:r>
            <a:r>
              <a:rPr lang="en-US" sz="1050" dirty="0" err="1"/>
              <a:t>Fraden</a:t>
            </a:r>
            <a:r>
              <a:rPr lang="en-US" sz="1050" dirty="0"/>
              <a:t>. </a:t>
            </a:r>
            <a:r>
              <a:rPr lang="en-US" sz="1050" i="1" dirty="0"/>
              <a:t>Handbook of modern sensors: physics, designs, and applications</a:t>
            </a:r>
            <a:r>
              <a:rPr lang="en-US" sz="1050" dirty="0"/>
              <a:t>. Vol. 3. New York: Springer, 2004.</a:t>
            </a:r>
          </a:p>
        </p:txBody>
      </p:sp>
    </p:spTree>
    <p:extLst>
      <p:ext uri="{BB962C8B-B14F-4D97-AF65-F5344CB8AC3E}">
        <p14:creationId xmlns:p14="http://schemas.microsoft.com/office/powerpoint/2010/main" val="8826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0B86-1C98-44DD-ABCE-B28D8E8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Diaphragm-based pressure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0EE54-3B29-4FBA-B444-731CFCB29AA4}"/>
              </a:ext>
            </a:extLst>
          </p:cNvPr>
          <p:cNvSpPr txBox="1"/>
          <p:nvPr/>
        </p:nvSpPr>
        <p:spPr>
          <a:xfrm>
            <a:off x="431006" y="5886615"/>
            <a:ext cx="3740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 err="1"/>
              <a:t>Fraden</a:t>
            </a:r>
            <a:r>
              <a:rPr lang="en-US" sz="1050" dirty="0"/>
              <a:t>, Jacob, and Jacob </a:t>
            </a:r>
            <a:r>
              <a:rPr lang="en-US" sz="1050" dirty="0" err="1"/>
              <a:t>Fraden</a:t>
            </a:r>
            <a:r>
              <a:rPr lang="en-US" sz="1050" dirty="0"/>
              <a:t>. </a:t>
            </a:r>
            <a:r>
              <a:rPr lang="en-US" sz="1050" i="1" dirty="0"/>
              <a:t>Handbook of modern sensors: physics, designs, and applications</a:t>
            </a:r>
            <a:r>
              <a:rPr lang="en-US" sz="1050" dirty="0"/>
              <a:t>. Vol. 3. New York: Springer, 2004.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FF15D-6174-4B83-823D-5799A8F9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2" y="1252863"/>
            <a:ext cx="4945487" cy="2756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0DB491-2840-4280-986D-ECEE632F9D06}"/>
                  </a:ext>
                </a:extLst>
              </p:cNvPr>
              <p:cNvSpPr txBox="1"/>
              <p:nvPr/>
            </p:nvSpPr>
            <p:spPr>
              <a:xfrm>
                <a:off x="6096000" y="2198700"/>
                <a:ext cx="5417958" cy="8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ox>
                                            <m:boxPr>
                                              <m:ctrlPr>
                                                <a:rPr lang="en-I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I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I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I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0DB491-2840-4280-986D-ECEE632F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98700"/>
                <a:ext cx="5417958" cy="864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58D4A0A-E3E2-4EEE-8AF5-543DD9CD3DE6}"/>
              </a:ext>
            </a:extLst>
          </p:cNvPr>
          <p:cNvSpPr/>
          <p:nvPr/>
        </p:nvSpPr>
        <p:spPr>
          <a:xfrm>
            <a:off x="7686674" y="3700787"/>
            <a:ext cx="2447925" cy="24479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13775EE-B2BD-4D58-AB61-FA1733059960}"/>
              </a:ext>
            </a:extLst>
          </p:cNvPr>
          <p:cNvSpPr/>
          <p:nvPr/>
        </p:nvSpPr>
        <p:spPr>
          <a:xfrm>
            <a:off x="8453436" y="4467549"/>
            <a:ext cx="914400" cy="914400"/>
          </a:xfrm>
          <a:prstGeom prst="arc">
            <a:avLst>
              <a:gd name="adj1" fmla="val 12641983"/>
              <a:gd name="adj2" fmla="val 200574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71653A-99DA-4E40-8770-799A62F023A3}"/>
              </a:ext>
            </a:extLst>
          </p:cNvPr>
          <p:cNvCxnSpPr>
            <a:cxnSpLocks/>
          </p:cNvCxnSpPr>
          <p:nvPr/>
        </p:nvCxnSpPr>
        <p:spPr>
          <a:xfrm flipH="1">
            <a:off x="8553450" y="4924749"/>
            <a:ext cx="357186" cy="3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F9E0A1-6D47-48EC-B0BC-03F9DAE933AE}"/>
              </a:ext>
            </a:extLst>
          </p:cNvPr>
          <p:cNvCxnSpPr>
            <a:cxnSpLocks/>
          </p:cNvCxnSpPr>
          <p:nvPr/>
        </p:nvCxnSpPr>
        <p:spPr>
          <a:xfrm>
            <a:off x="8910636" y="4924749"/>
            <a:ext cx="0" cy="50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B5964-3B95-427E-830F-156EE5C3E73E}"/>
              </a:ext>
            </a:extLst>
          </p:cNvPr>
          <p:cNvCxnSpPr>
            <a:cxnSpLocks/>
          </p:cNvCxnSpPr>
          <p:nvPr/>
        </p:nvCxnSpPr>
        <p:spPr>
          <a:xfrm>
            <a:off x="8910636" y="4924749"/>
            <a:ext cx="388939" cy="2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A598E5-4369-46AA-9E37-62C13DD15B3E}"/>
              </a:ext>
            </a:extLst>
          </p:cNvPr>
          <p:cNvSpPr txBox="1"/>
          <p:nvPr/>
        </p:nvSpPr>
        <p:spPr>
          <a:xfrm>
            <a:off x="8100157" y="40590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Tangential Strain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5519AB-20B7-4424-87DA-E507683F7A64}"/>
              </a:ext>
            </a:extLst>
          </p:cNvPr>
          <p:cNvSpPr txBox="1"/>
          <p:nvPr/>
        </p:nvSpPr>
        <p:spPr>
          <a:xfrm>
            <a:off x="8279693" y="54845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Radial Strain</a:t>
            </a:r>
          </a:p>
        </p:txBody>
      </p:sp>
    </p:spTree>
    <p:extLst>
      <p:ext uri="{BB962C8B-B14F-4D97-AF65-F5344CB8AC3E}">
        <p14:creationId xmlns:p14="http://schemas.microsoft.com/office/powerpoint/2010/main" val="378784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3E41-EA0D-477E-94E4-26C420A4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Diaphragm-based pressure sensors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B339E5-2602-4360-9B81-CF104B6F0F58}"/>
              </a:ext>
            </a:extLst>
          </p:cNvPr>
          <p:cNvSpPr/>
          <p:nvPr/>
        </p:nvSpPr>
        <p:spPr>
          <a:xfrm>
            <a:off x="1214761" y="1896124"/>
            <a:ext cx="3599802" cy="35998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87C911-3184-44E7-8F76-4363B21AF83D}"/>
              </a:ext>
            </a:extLst>
          </p:cNvPr>
          <p:cNvSpPr/>
          <p:nvPr/>
        </p:nvSpPr>
        <p:spPr>
          <a:xfrm>
            <a:off x="7244086" y="1896124"/>
            <a:ext cx="3599802" cy="35998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3E41-EA0D-477E-94E4-26C420A4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Diaphragm-based pressure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698DE-9CD2-42B5-B7FC-027346DC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94" b="20139"/>
          <a:stretch/>
        </p:blipFill>
        <p:spPr>
          <a:xfrm>
            <a:off x="456253" y="2543174"/>
            <a:ext cx="5126344" cy="156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D066D-7229-42FE-B048-C9BB40C7D4A8}"/>
              </a:ext>
            </a:extLst>
          </p:cNvPr>
          <p:cNvSpPr txBox="1"/>
          <p:nvPr/>
        </p:nvSpPr>
        <p:spPr>
          <a:xfrm>
            <a:off x="752475" y="1200150"/>
            <a:ext cx="4830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Micromachined diaphragms and piezoresistive strain gauges</a:t>
            </a:r>
          </a:p>
        </p:txBody>
      </p:sp>
    </p:spTree>
    <p:extLst>
      <p:ext uri="{BB962C8B-B14F-4D97-AF65-F5344CB8AC3E}">
        <p14:creationId xmlns:p14="http://schemas.microsoft.com/office/powerpoint/2010/main" val="1424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02F9-5E85-4E8F-BCD6-1D968040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Diaphragm-based pressure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F690-FB77-467F-B958-9ED6BE4C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6" y="1324530"/>
            <a:ext cx="4999840" cy="2849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0C379-3E75-4EA5-B48B-CFA4C4D7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62" y="1324528"/>
            <a:ext cx="5571722" cy="284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F41B1-7A59-40AF-9AA5-D2D3C2D70C7C}"/>
              </a:ext>
            </a:extLst>
          </p:cNvPr>
          <p:cNvSpPr txBox="1"/>
          <p:nvPr/>
        </p:nvSpPr>
        <p:spPr>
          <a:xfrm>
            <a:off x="638175" y="4686300"/>
            <a:ext cx="1075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Have better sensitivity than piezoresistive sensors.</a:t>
            </a:r>
          </a:p>
          <a:p>
            <a:r>
              <a:rPr lang="en-IN" sz="2400" dirty="0"/>
              <a:t>Can be affected by stray capacitances.</a:t>
            </a:r>
          </a:p>
          <a:p>
            <a:r>
              <a:rPr lang="en-IN" sz="2400" dirty="0"/>
              <a:t>Requires complex signal conditioning circuity.</a:t>
            </a:r>
          </a:p>
        </p:txBody>
      </p:sp>
    </p:spTree>
    <p:extLst>
      <p:ext uri="{BB962C8B-B14F-4D97-AF65-F5344CB8AC3E}">
        <p14:creationId xmlns:p14="http://schemas.microsoft.com/office/powerpoint/2010/main" val="1724126279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4967</TotalTime>
  <Words>584</Words>
  <Application>Microsoft Office PowerPoint</Application>
  <PresentationFormat>Widescreen</PresentationFormat>
  <Paragraphs>92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Prime</vt:lpstr>
      <vt:lpstr>Univers Condensed</vt:lpstr>
      <vt:lpstr>Univers Condensed Light</vt:lpstr>
      <vt:lpstr>Course</vt:lpstr>
      <vt:lpstr>Bitmap Image</vt:lpstr>
      <vt:lpstr>Transducers &amp; Instrumentation</vt:lpstr>
      <vt:lpstr>Pressure</vt:lpstr>
      <vt:lpstr>Mercury pressure sensor</vt:lpstr>
      <vt:lpstr>Elastic pressure sensors</vt:lpstr>
      <vt:lpstr>Bellow based pressure sensors</vt:lpstr>
      <vt:lpstr>Diaphragm-based pressure sensors</vt:lpstr>
      <vt:lpstr>Diaphragm-based pressure sensors</vt:lpstr>
      <vt:lpstr>Diaphragm-based pressure sensors</vt:lpstr>
      <vt:lpstr>Diaphragm-based pressure sensors</vt:lpstr>
      <vt:lpstr>Piezoelectric Effect</vt:lpstr>
      <vt:lpstr>Piezoelectric effect</vt:lpstr>
      <vt:lpstr>Piezoelectric effect</vt:lpstr>
      <vt:lpstr>Piezoelectric effect</vt:lpstr>
      <vt:lpstr>PowerPoint Presentation</vt:lpstr>
      <vt:lpstr>Piezoelectric sensor equivalent circuit</vt:lpstr>
      <vt:lpstr>Charge amplifier</vt:lpstr>
      <vt:lpstr>Piezoelectric sensors are not good for DC measurements</vt:lpstr>
      <vt:lpstr>Piezoelectric pressure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29</cp:revision>
  <dcterms:created xsi:type="dcterms:W3CDTF">2021-12-22T03:56:17Z</dcterms:created>
  <dcterms:modified xsi:type="dcterms:W3CDTF">2022-03-14T02:37:32Z</dcterms:modified>
</cp:coreProperties>
</file>