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429" r:id="rId3"/>
    <p:sldId id="437" r:id="rId4"/>
    <p:sldId id="438" r:id="rId5"/>
    <p:sldId id="439" r:id="rId6"/>
    <p:sldId id="441" r:id="rId7"/>
    <p:sldId id="442" r:id="rId8"/>
    <p:sldId id="443" r:id="rId9"/>
    <p:sldId id="444" r:id="rId10"/>
    <p:sldId id="445" r:id="rId11"/>
    <p:sldId id="446" r:id="rId12"/>
    <p:sldId id="448" r:id="rId13"/>
    <p:sldId id="449" r:id="rId14"/>
    <p:sldId id="451" r:id="rId15"/>
    <p:sldId id="450" r:id="rId16"/>
    <p:sldId id="452" r:id="rId17"/>
    <p:sldId id="453" r:id="rId18"/>
    <p:sldId id="45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7E12E-38A3-C111-D8DF-1A3EA4356E03}" name="Sriramachandran  V" initials="SV" userId="S::sriramachandran.v@cmcvellore.ac.in::900fc1f6-81e4-4a3b-b609-3819234c62a3" providerId="AD"/>
  <p188:author id="{D08BE2FB-9433-27AC-852A-4067755E47D6}" name="CHARLES JEBARAJ I." initials="CI" userId="S::charles.jebaraj@cmcvellore.ac.in::98cf56e3-17a7-423f-8101-2da3b1d625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2F8E-6AC3-46C9-8660-BEA2208618AB}" v="539" dt="2022-03-16T05:16:54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4" autoAdjust="0"/>
  </p:normalViewPr>
  <p:slideViewPr>
    <p:cSldViewPr snapToGrid="0">
      <p:cViewPr>
        <p:scale>
          <a:sx n="100" d="100"/>
          <a:sy n="100" d="100"/>
        </p:scale>
        <p:origin x="8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667BEE7B-30E5-4E42-A966-77877CC9B672}"/>
    <pc:docChg chg="undo custSel addSld delSld modSld">
      <pc:chgData name="Sivakumar Balasubramanian" userId="658ab9e8bd9c46bf" providerId="LiveId" clId="{667BEE7B-30E5-4E42-A966-77877CC9B672}" dt="2022-01-13T06:54:56.971" v="824" actId="20577"/>
      <pc:docMkLst>
        <pc:docMk/>
      </pc:docMkLst>
      <pc:sldChg chg="modSp mod">
        <pc:chgData name="Sivakumar Balasubramanian" userId="658ab9e8bd9c46bf" providerId="LiveId" clId="{667BEE7B-30E5-4E42-A966-77877CC9B672}" dt="2022-01-12T06:51:00.741" v="26" actId="20577"/>
        <pc:sldMkLst>
          <pc:docMk/>
          <pc:sldMk cId="1993094976" sldId="256"/>
        </pc:sldMkLst>
        <pc:spChg chg="mod">
          <ac:chgData name="Sivakumar Balasubramanian" userId="658ab9e8bd9c46bf" providerId="LiveId" clId="{667BEE7B-30E5-4E42-A966-77877CC9B672}" dt="2022-01-12T06:51:00.741" v="26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addSp delSp modSp mod">
        <pc:chgData name="Sivakumar Balasubramanian" userId="658ab9e8bd9c46bf" providerId="LiveId" clId="{667BEE7B-30E5-4E42-A966-77877CC9B672}" dt="2022-01-12T09:27:47.547" v="434" actId="1076"/>
        <pc:sldMkLst>
          <pc:docMk/>
          <pc:sldMk cId="1288948204" sldId="257"/>
        </pc:sldMkLst>
        <pc:spChg chg="mod">
          <ac:chgData name="Sivakumar Balasubramanian" userId="658ab9e8bd9c46bf" providerId="LiveId" clId="{667BEE7B-30E5-4E42-A966-77877CC9B672}" dt="2022-01-12T08:14:10.415" v="342" actId="20577"/>
          <ac:spMkLst>
            <pc:docMk/>
            <pc:sldMk cId="1288948204" sldId="257"/>
            <ac:spMk id="2" creationId="{DA82E437-B4FD-4A36-B2B9-7C15275F9EC1}"/>
          </ac:spMkLst>
        </pc:spChg>
        <pc:spChg chg="del">
          <ac:chgData name="Sivakumar Balasubramanian" userId="658ab9e8bd9c46bf" providerId="LiveId" clId="{667BEE7B-30E5-4E42-A966-77877CC9B672}" dt="2022-01-12T06:51:35.070" v="64" actId="478"/>
          <ac:spMkLst>
            <pc:docMk/>
            <pc:sldMk cId="1288948204" sldId="257"/>
            <ac:spMk id="3" creationId="{36715598-A2E0-4380-9040-42AADA8EFEDC}"/>
          </ac:spMkLst>
        </pc:spChg>
        <pc:spChg chg="add del mod">
          <ac:chgData name="Sivakumar Balasubramanian" userId="658ab9e8bd9c46bf" providerId="LiveId" clId="{667BEE7B-30E5-4E42-A966-77877CC9B672}" dt="2022-01-12T06:51:37.096" v="65" actId="478"/>
          <ac:spMkLst>
            <pc:docMk/>
            <pc:sldMk cId="1288948204" sldId="257"/>
            <ac:spMk id="5" creationId="{91F03028-A375-47F1-9C8D-C4AE0F7EE471}"/>
          </ac:spMkLst>
        </pc:spChg>
        <pc:spChg chg="add del">
          <ac:chgData name="Sivakumar Balasubramanian" userId="658ab9e8bd9c46bf" providerId="LiveId" clId="{667BEE7B-30E5-4E42-A966-77877CC9B672}" dt="2022-01-12T08:14:12.808" v="343" actId="478"/>
          <ac:spMkLst>
            <pc:docMk/>
            <pc:sldMk cId="1288948204" sldId="257"/>
            <ac:spMk id="6" creationId="{449FD9B7-C018-4B4A-8E16-930CA436A3D8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19" creationId="{36EE7241-2FC1-4FCE-BBFA-8E46F0F892D9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2T09:27:47.547" v="434" actId="1076"/>
          <ac:spMkLst>
            <pc:docMk/>
            <pc:sldMk cId="1288948204" sldId="257"/>
            <ac:spMk id="21" creationId="{7E969743-20C6-484F-95B2-332E46DBD79B}"/>
          </ac:spMkLst>
        </pc:spChg>
        <pc:graphicFrameChg chg="add del mod">
          <ac:chgData name="Sivakumar Balasubramanian" userId="658ab9e8bd9c46bf" providerId="LiveId" clId="{667BEE7B-30E5-4E42-A966-77877CC9B672}" dt="2022-01-12T08:21:03.316" v="346"/>
          <ac:graphicFrameMkLst>
            <pc:docMk/>
            <pc:sldMk cId="1288948204" sldId="257"/>
            <ac:graphicFrameMk id="7" creationId="{EB6EC2D2-010D-4058-8952-F56EAC942BEE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1.902" v="358" actId="478"/>
          <ac:graphicFrameMkLst>
            <pc:docMk/>
            <pc:sldMk cId="1288948204" sldId="257"/>
            <ac:graphicFrameMk id="8" creationId="{B87BB255-1053-4F76-9A5A-94AAA98C771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1:21.710" v="353"/>
          <ac:graphicFrameMkLst>
            <pc:docMk/>
            <pc:sldMk cId="1288948204" sldId="257"/>
            <ac:graphicFrameMk id="9" creationId="{67C63F9C-6631-40DE-93BD-4993427B57D9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2.487" v="360" actId="478"/>
          <ac:graphicFrameMkLst>
            <pc:docMk/>
            <pc:sldMk cId="1288948204" sldId="257"/>
            <ac:graphicFrameMk id="10" creationId="{B98BA3CB-5D66-40CF-BFF5-E077DBBEE518}"/>
          </ac:graphicFrameMkLst>
        </pc:graphicFrameChg>
        <pc:graphicFrameChg chg="add del mod">
          <ac:chgData name="Sivakumar Balasubramanian" userId="658ab9e8bd9c46bf" providerId="LiveId" clId="{667BEE7B-30E5-4E42-A966-77877CC9B672}" dt="2022-01-12T08:22:23.299" v="363"/>
          <ac:graphicFrameMkLst>
            <pc:docMk/>
            <pc:sldMk cId="1288948204" sldId="257"/>
            <ac:graphicFrameMk id="11" creationId="{12D95AE3-3186-457F-84D8-8743C2DA6975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7.840" v="367" actId="478"/>
          <ac:graphicFrameMkLst>
            <pc:docMk/>
            <pc:sldMk cId="1288948204" sldId="257"/>
            <ac:graphicFrameMk id="12" creationId="{7AE63695-56C3-44D2-91D4-558E76D7BC9B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28.364" v="370"/>
          <ac:graphicFrameMkLst>
            <pc:docMk/>
            <pc:sldMk cId="1288948204" sldId="257"/>
            <ac:graphicFrameMk id="13" creationId="{A0BFC796-2905-48EA-9E67-83A21F5E3A96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49.971" v="375" actId="478"/>
          <ac:graphicFrameMkLst>
            <pc:docMk/>
            <pc:sldMk cId="1288948204" sldId="257"/>
            <ac:graphicFrameMk id="14" creationId="{990A6CF3-AD02-43A4-8736-3333EF4ECED4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4:50.361" v="378"/>
          <ac:graphicFrameMkLst>
            <pc:docMk/>
            <pc:sldMk cId="1288948204" sldId="257"/>
            <ac:graphicFrameMk id="15" creationId="{B601DAA0-E448-47D4-9643-2C4797C7304F}"/>
          </ac:graphicFrameMkLst>
        </pc:graphicFrameChg>
        <pc:graphicFrameChg chg="add mod">
          <ac:chgData name="Sivakumar Balasubramanian" userId="658ab9e8bd9c46bf" providerId="LiveId" clId="{667BEE7B-30E5-4E42-A966-77877CC9B672}" dt="2022-01-12T09:24:55.052" v="381" actId="14100"/>
          <ac:graphicFrameMkLst>
            <pc:docMk/>
            <pc:sldMk cId="1288948204" sldId="257"/>
            <ac:graphicFrameMk id="16" creationId="{BD2060F6-948F-4AA1-A625-66E016B7599C}"/>
          </ac:graphicFrameMkLst>
        </pc:graphicFrameChg>
        <pc:graphicFrameChg chg="add del mod">
          <ac:chgData name="Sivakumar Balasubramanian" userId="658ab9e8bd9c46bf" providerId="LiveId" clId="{667BEE7B-30E5-4E42-A966-77877CC9B672}" dt="2022-01-12T09:25:10.330" v="384"/>
          <ac:graphicFrameMkLst>
            <pc:docMk/>
            <pc:sldMk cId="1288948204" sldId="257"/>
            <ac:graphicFrameMk id="17" creationId="{C55E88B9-B45C-4C09-B708-4E3219BE0D62}"/>
          </ac:graphicFrameMkLst>
        </pc:graphicFrameChg>
        <pc:graphicFrameChg chg="add mod">
          <ac:chgData name="Sivakumar Balasubramanian" userId="658ab9e8bd9c46bf" providerId="LiveId" clId="{667BEE7B-30E5-4E42-A966-77877CC9B672}" dt="2022-01-12T09:27:47.547" v="434" actId="1076"/>
          <ac:graphicFrameMkLst>
            <pc:docMk/>
            <pc:sldMk cId="1288948204" sldId="257"/>
            <ac:graphicFrameMk id="18" creationId="{52C1B881-A8FA-4454-BF18-55E810193E6E}"/>
          </ac:graphicFrameMkLst>
        </pc:graphicFrameChg>
      </pc:sldChg>
      <pc:sldChg chg="addSp delSp modSp new mod">
        <pc:chgData name="Sivakumar Balasubramanian" userId="658ab9e8bd9c46bf" providerId="LiveId" clId="{667BEE7B-30E5-4E42-A966-77877CC9B672}" dt="2022-01-12T08:11:42.463" v="276" actId="478"/>
        <pc:sldMkLst>
          <pc:docMk/>
          <pc:sldMk cId="4153178710" sldId="332"/>
        </pc:sldMkLst>
        <pc:spChg chg="mod">
          <ac:chgData name="Sivakumar Balasubramanian" userId="658ab9e8bd9c46bf" providerId="LiveId" clId="{667BEE7B-30E5-4E42-A966-77877CC9B672}" dt="2022-01-12T08:02:58.979" v="95" actId="20577"/>
          <ac:spMkLst>
            <pc:docMk/>
            <pc:sldMk cId="4153178710" sldId="332"/>
            <ac:spMk id="2" creationId="{CB00C67E-EAF7-428F-80A7-B75DB9DB8ECC}"/>
          </ac:spMkLst>
        </pc:spChg>
        <pc:spChg chg="del">
          <ac:chgData name="Sivakumar Balasubramanian" userId="658ab9e8bd9c46bf" providerId="LiveId" clId="{667BEE7B-30E5-4E42-A966-77877CC9B672}" dt="2022-01-12T08:03:01.826" v="96" actId="478"/>
          <ac:spMkLst>
            <pc:docMk/>
            <pc:sldMk cId="4153178710" sldId="332"/>
            <ac:spMk id="3" creationId="{C4ABCA14-875F-4FAD-A9BE-4CE09FA7775D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4" creationId="{3798F135-3C18-4D8B-A8B3-F9595BFD83E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5" creationId="{28259BA1-9783-4DD1-841E-24330FCB28B9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6" creationId="{0A84CA31-3EE3-46B6-8B89-CFF507589164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7" creationId="{3B63655E-D829-4E28-8FB6-37972A641C0A}"/>
          </ac:spMkLst>
        </pc:spChg>
        <pc:spChg chg="add mod">
          <ac:chgData name="Sivakumar Balasubramanian" userId="658ab9e8bd9c46bf" providerId="LiveId" clId="{667BEE7B-30E5-4E42-A966-77877CC9B672}" dt="2022-01-12T08:07:30.864" v="274" actId="1076"/>
          <ac:spMkLst>
            <pc:docMk/>
            <pc:sldMk cId="4153178710" sldId="332"/>
            <ac:spMk id="26" creationId="{F0E8FF41-43FB-4DA4-B84F-A0F2C8BFC1D4}"/>
          </ac:spMkLst>
        </pc:sp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9" creationId="{B502A962-8DA1-4E4F-9BA4-1CCAE7D45FA3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0" creationId="{139DDA06-F11E-4B1D-90D2-FE12CCF25F0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16" creationId="{CBB08462-297B-46E9-9FA4-11EA7C0A76F5}"/>
          </ac:cxnSpMkLst>
        </pc:cxnChg>
        <pc:cxnChg chg="add mod">
          <ac:chgData name="Sivakumar Balasubramanian" userId="658ab9e8bd9c46bf" providerId="LiveId" clId="{667BEE7B-30E5-4E42-A966-77877CC9B672}" dt="2022-01-12T08:07:30.864" v="274" actId="1076"/>
          <ac:cxnSpMkLst>
            <pc:docMk/>
            <pc:sldMk cId="4153178710" sldId="332"/>
            <ac:cxnSpMk id="20" creationId="{39DBC427-0AE8-4A99-B977-5D93D484873D}"/>
          </ac:cxnSpMkLst>
        </pc:cxnChg>
        <pc:cxnChg chg="add del mod">
          <ac:chgData name="Sivakumar Balasubramanian" userId="658ab9e8bd9c46bf" providerId="LiveId" clId="{667BEE7B-30E5-4E42-A966-77877CC9B672}" dt="2022-01-12T08:04:23.045" v="122" actId="478"/>
          <ac:cxnSpMkLst>
            <pc:docMk/>
            <pc:sldMk cId="4153178710" sldId="332"/>
            <ac:cxnSpMk id="24" creationId="{9DD381AB-0D31-4CB6-A1B6-994067672385}"/>
          </ac:cxnSpMkLst>
        </pc:cxnChg>
        <pc:cxnChg chg="add del">
          <ac:chgData name="Sivakumar Balasubramanian" userId="658ab9e8bd9c46bf" providerId="LiveId" clId="{667BEE7B-30E5-4E42-A966-77877CC9B672}" dt="2022-01-12T08:11:42.463" v="276" actId="478"/>
          <ac:cxnSpMkLst>
            <pc:docMk/>
            <pc:sldMk cId="4153178710" sldId="332"/>
            <ac:cxnSpMk id="37" creationId="{B4942179-03A3-4200-8722-B5746E65580F}"/>
          </ac:cxnSpMkLst>
        </pc:cxnChg>
      </pc:sldChg>
      <pc:sldChg chg="addSp delSp modSp add mod">
        <pc:chgData name="Sivakumar Balasubramanian" userId="658ab9e8bd9c46bf" providerId="LiveId" clId="{667BEE7B-30E5-4E42-A966-77877CC9B672}" dt="2022-01-13T06:54:56.971" v="824" actId="20577"/>
        <pc:sldMkLst>
          <pc:docMk/>
          <pc:sldMk cId="566451280" sldId="333"/>
        </pc:sldMkLst>
        <pc:spChg chg="mod">
          <ac:chgData name="Sivakumar Balasubramanian" userId="658ab9e8bd9c46bf" providerId="LiveId" clId="{667BEE7B-30E5-4E42-A966-77877CC9B672}" dt="2022-01-12T09:29:13.752" v="459" actId="20577"/>
          <ac:spMkLst>
            <pc:docMk/>
            <pc:sldMk cId="566451280" sldId="333"/>
            <ac:spMk id="2" creationId="{DA82E437-B4FD-4A36-B2B9-7C15275F9EC1}"/>
          </ac:spMkLst>
        </pc:spChg>
        <pc:spChg chg="add del mod ord">
          <ac:chgData name="Sivakumar Balasubramanian" userId="658ab9e8bd9c46bf" providerId="LiveId" clId="{667BEE7B-30E5-4E42-A966-77877CC9B672}" dt="2022-01-12T09:32:53.802" v="503" actId="478"/>
          <ac:spMkLst>
            <pc:docMk/>
            <pc:sldMk cId="566451280" sldId="333"/>
            <ac:spMk id="3" creationId="{021AF070-F55D-4E23-A1A4-203F7C581135}"/>
          </ac:spMkLst>
        </pc:spChg>
        <pc:spChg chg="add mod topLvl">
          <ac:chgData name="Sivakumar Balasubramanian" userId="658ab9e8bd9c46bf" providerId="LiveId" clId="{667BEE7B-30E5-4E42-A966-77877CC9B672}" dt="2022-01-13T06:38:33.164" v="571" actId="165"/>
          <ac:spMkLst>
            <pc:docMk/>
            <pc:sldMk cId="566451280" sldId="333"/>
            <ac:spMk id="6" creationId="{E2816673-A5EC-4E2E-B21D-408972AAF77C}"/>
          </ac:spMkLst>
        </pc:spChg>
        <pc:spChg chg="add del mod">
          <ac:chgData name="Sivakumar Balasubramanian" userId="658ab9e8bd9c46bf" providerId="LiveId" clId="{667BEE7B-30E5-4E42-A966-77877CC9B672}" dt="2022-01-12T09:31:57.895" v="489" actId="478"/>
          <ac:spMkLst>
            <pc:docMk/>
            <pc:sldMk cId="566451280" sldId="333"/>
            <ac:spMk id="9" creationId="{2E920494-151D-4D10-9793-3EA9E1AC5C2A}"/>
          </ac:spMkLst>
        </pc:spChg>
        <pc:spChg chg="add del mod ord">
          <ac:chgData name="Sivakumar Balasubramanian" userId="658ab9e8bd9c46bf" providerId="LiveId" clId="{667BEE7B-30E5-4E42-A966-77877CC9B672}" dt="2022-01-12T09:32:54.464" v="505" actId="478"/>
          <ac:spMkLst>
            <pc:docMk/>
            <pc:sldMk cId="566451280" sldId="333"/>
            <ac:spMk id="10" creationId="{7037CFBD-95EB-4C03-87EA-561FA10A3885}"/>
          </ac:spMkLst>
        </pc:spChg>
        <pc:spChg chg="add mod">
          <ac:chgData name="Sivakumar Balasubramanian" userId="658ab9e8bd9c46bf" providerId="LiveId" clId="{667BEE7B-30E5-4E42-A966-77877CC9B672}" dt="2022-01-13T06:53:47.839" v="761" actId="14100"/>
          <ac:spMkLst>
            <pc:docMk/>
            <pc:sldMk cId="566451280" sldId="333"/>
            <ac:spMk id="12" creationId="{5FDCC962-94DA-4523-A6BC-19C56F0C7C28}"/>
          </ac:spMkLst>
        </pc:spChg>
        <pc:spChg chg="add mod">
          <ac:chgData name="Sivakumar Balasubramanian" userId="658ab9e8bd9c46bf" providerId="LiveId" clId="{667BEE7B-30E5-4E42-A966-77877CC9B672}" dt="2022-01-13T06:38:25.818" v="569" actId="1076"/>
          <ac:spMkLst>
            <pc:docMk/>
            <pc:sldMk cId="566451280" sldId="333"/>
            <ac:spMk id="16" creationId="{0C3ED19A-364E-4593-9004-335C84EF118B}"/>
          </ac:spMkLst>
        </pc:spChg>
        <pc:spChg chg="add del">
          <ac:chgData name="Sivakumar Balasubramanian" userId="658ab9e8bd9c46bf" providerId="LiveId" clId="{667BEE7B-30E5-4E42-A966-77877CC9B672}" dt="2022-01-13T06:39:26.267" v="574" actId="478"/>
          <ac:spMkLst>
            <pc:docMk/>
            <pc:sldMk cId="566451280" sldId="333"/>
            <ac:spMk id="17" creationId="{D852430D-4DE1-4F94-8B50-E8812DCB77FC}"/>
          </ac:spMkLst>
        </pc:spChg>
        <pc:spChg chg="add del mod">
          <ac:chgData name="Sivakumar Balasubramanian" userId="658ab9e8bd9c46bf" providerId="LiveId" clId="{667BEE7B-30E5-4E42-A966-77877CC9B672}" dt="2022-01-13T06:39:35.578" v="576" actId="478"/>
          <ac:spMkLst>
            <pc:docMk/>
            <pc:sldMk cId="566451280" sldId="333"/>
            <ac:spMk id="18" creationId="{11173A25-8A62-4842-8F80-9C7136C2D102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19" creationId="{3201DB0E-AE13-4092-9F0C-CBE1FE66800A}"/>
          </ac:spMkLst>
        </pc:spChg>
        <pc:spChg chg="del">
          <ac:chgData name="Sivakumar Balasubramanian" userId="658ab9e8bd9c46bf" providerId="LiveId" clId="{667BEE7B-30E5-4E42-A966-77877CC9B672}" dt="2022-01-12T09:28:32.799" v="439" actId="478"/>
          <ac:spMkLst>
            <pc:docMk/>
            <pc:sldMk cId="566451280" sldId="333"/>
            <ac:spMk id="19" creationId="{36EE7241-2FC1-4FCE-BBFA-8E46F0F892D9}"/>
          </ac:spMkLst>
        </pc:spChg>
        <pc:spChg chg="del">
          <ac:chgData name="Sivakumar Balasubramanian" userId="658ab9e8bd9c46bf" providerId="LiveId" clId="{667BEE7B-30E5-4E42-A966-77877CC9B672}" dt="2022-01-12T09:28:31.341" v="438" actId="478"/>
          <ac:spMkLst>
            <pc:docMk/>
            <pc:sldMk cId="566451280" sldId="333"/>
            <ac:spMk id="20" creationId="{2EC549D9-3949-450E-961F-4C9C91010504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20" creationId="{5D88310A-D6DA-4C79-BBB4-9630A60CC602}"/>
          </ac:spMkLst>
        </pc:spChg>
        <pc:spChg chg="del">
          <ac:chgData name="Sivakumar Balasubramanian" userId="658ab9e8bd9c46bf" providerId="LiveId" clId="{667BEE7B-30E5-4E42-A966-77877CC9B672}" dt="2022-01-12T09:28:34.208" v="440" actId="478"/>
          <ac:spMkLst>
            <pc:docMk/>
            <pc:sldMk cId="566451280" sldId="333"/>
            <ac:spMk id="21" creationId="{7E969743-20C6-484F-95B2-332E46DBD79B}"/>
          </ac:spMkLst>
        </pc:spChg>
        <pc:spChg chg="add mod">
          <ac:chgData name="Sivakumar Balasubramanian" userId="658ab9e8bd9c46bf" providerId="LiveId" clId="{667BEE7B-30E5-4E42-A966-77877CC9B672}" dt="2022-01-13T06:53:51.136" v="762" actId="14100"/>
          <ac:spMkLst>
            <pc:docMk/>
            <pc:sldMk cId="566451280" sldId="333"/>
            <ac:spMk id="25" creationId="{91C3CCD6-99E3-427A-9AD5-BEB5B3DE6750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6" creationId="{6F1675D6-6CB2-487F-8756-A5866E995B07}"/>
          </ac:spMkLst>
        </pc:spChg>
        <pc:spChg chg="add del mod">
          <ac:chgData name="Sivakumar Balasubramanian" userId="658ab9e8bd9c46bf" providerId="LiveId" clId="{667BEE7B-30E5-4E42-A966-77877CC9B672}" dt="2022-01-13T06:42:22.944" v="638" actId="478"/>
          <ac:spMkLst>
            <pc:docMk/>
            <pc:sldMk cId="566451280" sldId="333"/>
            <ac:spMk id="37" creationId="{2DAEED90-289F-4ECE-AA59-6E3418E5852F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39" creationId="{2B25D050-7BE7-4935-9F45-7E6747D2CC25}"/>
          </ac:spMkLst>
        </pc:spChg>
        <pc:spChg chg="add mod">
          <ac:chgData name="Sivakumar Balasubramanian" userId="658ab9e8bd9c46bf" providerId="LiveId" clId="{667BEE7B-30E5-4E42-A966-77877CC9B672}" dt="2022-01-13T06:53:44.388" v="760" actId="1076"/>
          <ac:spMkLst>
            <pc:docMk/>
            <pc:sldMk cId="566451280" sldId="333"/>
            <ac:spMk id="40" creationId="{80E33363-ED26-48AD-89DC-21DF321C9652}"/>
          </ac:spMkLst>
        </pc:spChg>
        <pc:spChg chg="add mod">
          <ac:chgData name="Sivakumar Balasubramanian" userId="658ab9e8bd9c46bf" providerId="LiveId" clId="{667BEE7B-30E5-4E42-A966-77877CC9B672}" dt="2022-01-13T06:54:31.145" v="813" actId="1038"/>
          <ac:spMkLst>
            <pc:docMk/>
            <pc:sldMk cId="566451280" sldId="333"/>
            <ac:spMk id="42" creationId="{FDD881A3-260B-4A09-BD5A-096A30BDB3A8}"/>
          </ac:spMkLst>
        </pc:spChg>
        <pc:spChg chg="add mod">
          <ac:chgData name="Sivakumar Balasubramanian" userId="658ab9e8bd9c46bf" providerId="LiveId" clId="{667BEE7B-30E5-4E42-A966-77877CC9B672}" dt="2022-01-13T06:54:56.971" v="824" actId="20577"/>
          <ac:spMkLst>
            <pc:docMk/>
            <pc:sldMk cId="566451280" sldId="333"/>
            <ac:spMk id="52" creationId="{584606BF-1FAD-42BC-B1C7-9422CDB699A4}"/>
          </ac:spMkLst>
        </pc:spChg>
        <pc:grpChg chg="add mod ord">
          <ac:chgData name="Sivakumar Balasubramanian" userId="658ab9e8bd9c46bf" providerId="LiveId" clId="{667BEE7B-30E5-4E42-A966-77877CC9B672}" dt="2022-01-12T09:33:14.052" v="512" actId="164"/>
          <ac:grpSpMkLst>
            <pc:docMk/>
            <pc:sldMk cId="566451280" sldId="333"/>
            <ac:grpSpMk id="8" creationId="{46F59C72-CBDB-4A5B-B6B9-A642677FA1B1}"/>
          </ac:grpSpMkLst>
        </pc:grpChg>
        <pc:grpChg chg="add del mod">
          <ac:chgData name="Sivakumar Balasubramanian" userId="658ab9e8bd9c46bf" providerId="LiveId" clId="{667BEE7B-30E5-4E42-A966-77877CC9B672}" dt="2022-01-13T06:38:33.164" v="571" actId="165"/>
          <ac:grpSpMkLst>
            <pc:docMk/>
            <pc:sldMk cId="566451280" sldId="333"/>
            <ac:grpSpMk id="10" creationId="{28052BD8-76B8-4745-B690-B6F34FB4CDF8}"/>
          </ac:grpSpMkLst>
        </pc:grpChg>
        <pc:grpChg chg="add mod">
          <ac:chgData name="Sivakumar Balasubramanian" userId="658ab9e8bd9c46bf" providerId="LiveId" clId="{667BEE7B-30E5-4E42-A966-77877CC9B672}" dt="2022-01-12T09:33:22.893" v="515" actId="1076"/>
          <ac:grpSpMkLst>
            <pc:docMk/>
            <pc:sldMk cId="566451280" sldId="333"/>
            <ac:grpSpMk id="13" creationId="{347CDEE0-2F23-4192-8106-02483D0059D9}"/>
          </ac:grpSpMkLst>
        </pc:grpChg>
        <pc:grpChg chg="add mod">
          <ac:chgData name="Sivakumar Balasubramanian" userId="658ab9e8bd9c46bf" providerId="LiveId" clId="{667BEE7B-30E5-4E42-A966-77877CC9B672}" dt="2022-01-12T09:33:26.123" v="516" actId="1076"/>
          <ac:grpSpMkLst>
            <pc:docMk/>
            <pc:sldMk cId="566451280" sldId="333"/>
            <ac:grpSpMk id="15" creationId="{A061313E-5B87-4C86-8B57-86AE200D16D5}"/>
          </ac:grpSpMkLst>
        </pc:grpChg>
        <pc:grpChg chg="add mod">
          <ac:chgData name="Sivakumar Balasubramanian" userId="658ab9e8bd9c46bf" providerId="LiveId" clId="{667BEE7B-30E5-4E42-A966-77877CC9B672}" dt="2022-01-12T09:33:17.097" v="513" actId="164"/>
          <ac:grpSpMkLst>
            <pc:docMk/>
            <pc:sldMk cId="566451280" sldId="333"/>
            <ac:grpSpMk id="22" creationId="{E03EA22C-5838-43B6-88CD-9309014F1FD1}"/>
          </ac:grpSpMkLst>
        </pc:grpChg>
        <pc:graphicFrameChg chg="del">
          <ac:chgData name="Sivakumar Balasubramanian" userId="658ab9e8bd9c46bf" providerId="LiveId" clId="{667BEE7B-30E5-4E42-A966-77877CC9B672}" dt="2022-01-12T09:28:28.844" v="436" actId="478"/>
          <ac:graphicFrameMkLst>
            <pc:docMk/>
            <pc:sldMk cId="566451280" sldId="333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67BEE7B-30E5-4E42-A966-77877CC9B672}" dt="2022-01-12T09:28:29.867" v="437" actId="478"/>
          <ac:graphicFrameMkLst>
            <pc:docMk/>
            <pc:sldMk cId="566451280" sldId="333"/>
            <ac:graphicFrameMk id="18" creationId="{52C1B881-A8FA-4454-BF18-55E810193E6E}"/>
          </ac:graphicFrameMkLst>
        </pc:graphicFrameChg>
        <pc:cxnChg chg="add mod topLvl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4" creationId="{37274D1B-DC06-4C45-94F7-618D93A9540F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5" creationId="{3516AA14-AEF5-4D3D-8A6B-836AAE2990EB}"/>
          </ac:cxnSpMkLst>
        </pc:cxnChg>
        <pc:cxnChg chg="add mod">
          <ac:chgData name="Sivakumar Balasubramanian" userId="658ab9e8bd9c46bf" providerId="LiveId" clId="{667BEE7B-30E5-4E42-A966-77877CC9B672}" dt="2022-01-13T06:38:38.459" v="572" actId="13822"/>
          <ac:cxnSpMkLst>
            <pc:docMk/>
            <pc:sldMk cId="566451280" sldId="333"/>
            <ac:cxnSpMk id="9" creationId="{1889BE95-1239-418D-934A-6F61B39EA5D6}"/>
          </ac:cxnSpMkLst>
        </pc:cxnChg>
        <pc:cxnChg chg="add del mod">
          <ac:chgData name="Sivakumar Balasubramanian" userId="658ab9e8bd9c46bf" providerId="LiveId" clId="{667BEE7B-30E5-4E42-A966-77877CC9B672}" dt="2022-01-12T09:30:23.229" v="478" actId="478"/>
          <ac:cxnSpMkLst>
            <pc:docMk/>
            <pc:sldMk cId="566451280" sldId="333"/>
            <ac:cxnSpMk id="11" creationId="{F60896C8-D386-400C-86B3-3937B9A82FA9}"/>
          </ac:cxnSpMkLst>
        </pc:cxnChg>
        <pc:cxnChg chg="add mod">
          <ac:chgData name="Sivakumar Balasubramanian" userId="658ab9e8bd9c46bf" providerId="LiveId" clId="{667BEE7B-30E5-4E42-A966-77877CC9B672}" dt="2022-01-12T09:30:30.413" v="480" actId="164"/>
          <ac:cxnSpMkLst>
            <pc:docMk/>
            <pc:sldMk cId="566451280" sldId="333"/>
            <ac:cxnSpMk id="14" creationId="{F125EC8E-7049-461F-AF64-0848D0A414DD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3" creationId="{AF378B10-A104-41F1-99FA-260FFD9DE3B6}"/>
          </ac:cxnSpMkLst>
        </pc:cxnChg>
        <pc:cxnChg chg="mod">
          <ac:chgData name="Sivakumar Balasubramanian" userId="658ab9e8bd9c46bf" providerId="LiveId" clId="{667BEE7B-30E5-4E42-A966-77877CC9B672}" dt="2022-01-12T09:32:33.147" v="497" actId="571"/>
          <ac:cxnSpMkLst>
            <pc:docMk/>
            <pc:sldMk cId="566451280" sldId="333"/>
            <ac:cxnSpMk id="24" creationId="{E79E9803-22B8-4FA2-B0BE-46E357E246DA}"/>
          </ac:cxnSpMkLst>
        </pc:cxnChg>
        <pc:cxnChg chg="add mod">
          <ac:chgData name="Sivakumar Balasubramanian" userId="658ab9e8bd9c46bf" providerId="LiveId" clId="{667BEE7B-30E5-4E42-A966-77877CC9B672}" dt="2022-01-13T06:53:44.388" v="760" actId="1076"/>
          <ac:cxnSpMkLst>
            <pc:docMk/>
            <pc:sldMk cId="566451280" sldId="333"/>
            <ac:cxnSpMk id="26" creationId="{D97674BD-82BC-4A2D-ABE4-EB99CBD64998}"/>
          </ac:cxnSpMkLst>
        </pc:cxnChg>
        <pc:cxnChg chg="add mod">
          <ac:chgData name="Sivakumar Balasubramanian" userId="658ab9e8bd9c46bf" providerId="LiveId" clId="{667BEE7B-30E5-4E42-A966-77877CC9B672}" dt="2022-01-13T06:54:44.711" v="815" actId="14100"/>
          <ac:cxnSpMkLst>
            <pc:docMk/>
            <pc:sldMk cId="566451280" sldId="333"/>
            <ac:cxnSpMk id="30" creationId="{46BCDFE5-D64F-4F1F-ABD8-9BB8342DA27B}"/>
          </ac:cxnSpMkLst>
        </pc:cxnChg>
        <pc:cxnChg chg="add mod">
          <ac:chgData name="Sivakumar Balasubramanian" userId="658ab9e8bd9c46bf" providerId="LiveId" clId="{667BEE7B-30E5-4E42-A966-77877CC9B672}" dt="2022-01-13T06:54:41.026" v="814" actId="14100"/>
          <ac:cxnSpMkLst>
            <pc:docMk/>
            <pc:sldMk cId="566451280" sldId="333"/>
            <ac:cxnSpMk id="32" creationId="{0CED00AB-CE04-46E4-8DB8-3EF46B83387C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5" creationId="{56D1FED0-F5DE-4580-BD31-49165C4732B2}"/>
          </ac:cxnSpMkLst>
        </pc:cxnChg>
        <pc:cxnChg chg="add del mod">
          <ac:chgData name="Sivakumar Balasubramanian" userId="658ab9e8bd9c46bf" providerId="LiveId" clId="{667BEE7B-30E5-4E42-A966-77877CC9B672}" dt="2022-01-13T06:42:22.944" v="638" actId="478"/>
          <ac:cxnSpMkLst>
            <pc:docMk/>
            <pc:sldMk cId="566451280" sldId="333"/>
            <ac:cxnSpMk id="38" creationId="{A4AE50A5-DBF4-4195-BBA2-D8291BD8886C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3" creationId="{17C9BD02-FEB7-4F1B-86C8-B2EAAB5543C3}"/>
          </ac:cxnSpMkLst>
        </pc:cxnChg>
        <pc:cxnChg chg="add mod">
          <ac:chgData name="Sivakumar Balasubramanian" userId="658ab9e8bd9c46bf" providerId="LiveId" clId="{667BEE7B-30E5-4E42-A966-77877CC9B672}" dt="2022-01-13T06:54:31.145" v="813" actId="1038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modSp new del mod">
        <pc:chgData name="Sivakumar Balasubramanian" userId="658ab9e8bd9c46bf" providerId="LiveId" clId="{667BEE7B-30E5-4E42-A966-77877CC9B672}" dt="2022-01-12T08:13:57.977" v="307" actId="47"/>
        <pc:sldMkLst>
          <pc:docMk/>
          <pc:sldMk cId="4000387356" sldId="333"/>
        </pc:sldMkLst>
        <pc:spChg chg="mod">
          <ac:chgData name="Sivakumar Balasubramanian" userId="658ab9e8bd9c46bf" providerId="LiveId" clId="{667BEE7B-30E5-4E42-A966-77877CC9B672}" dt="2022-01-12T08:13:15.969" v="306" actId="20577"/>
          <ac:spMkLst>
            <pc:docMk/>
            <pc:sldMk cId="4000387356" sldId="333"/>
            <ac:spMk id="2" creationId="{19FBA576-6032-42A2-9BAA-DC61927667B4}"/>
          </ac:spMkLst>
        </pc:spChg>
      </pc:sldChg>
      <pc:sldChg chg="addSp delSp modSp add mod">
        <pc:chgData name="Sivakumar Balasubramanian" userId="658ab9e8bd9c46bf" providerId="LiveId" clId="{667BEE7B-30E5-4E42-A966-77877CC9B672}" dt="2022-01-13T06:52:43.792" v="744"/>
        <pc:sldMkLst>
          <pc:docMk/>
          <pc:sldMk cId="2174871788" sldId="334"/>
        </pc:sldMkLst>
        <pc:spChg chg="mod">
          <ac:chgData name="Sivakumar Balasubramanian" userId="658ab9e8bd9c46bf" providerId="LiveId" clId="{667BEE7B-30E5-4E42-A966-77877CC9B672}" dt="2022-01-13T06:43:46.193" v="711" actId="404"/>
          <ac:spMkLst>
            <pc:docMk/>
            <pc:sldMk cId="2174871788" sldId="334"/>
            <ac:spMk id="2" creationId="{DA82E437-B4FD-4A36-B2B9-7C15275F9EC1}"/>
          </ac:spMkLst>
        </pc:spChg>
        <pc:spChg chg="add mod">
          <ac:chgData name="Sivakumar Balasubramanian" userId="658ab9e8bd9c46bf" providerId="LiveId" clId="{667BEE7B-30E5-4E42-A966-77877CC9B672}" dt="2022-01-13T06:52:04.799" v="743" actId="1076"/>
          <ac:spMkLst>
            <pc:docMk/>
            <pc:sldMk cId="2174871788" sldId="334"/>
            <ac:spMk id="8" creationId="{331073DE-8E8C-4E76-94C5-E594EFC07A7D}"/>
          </ac:spMkLst>
        </pc:spChg>
        <pc:spChg chg="add mod">
          <ac:chgData name="Sivakumar Balasubramanian" userId="658ab9e8bd9c46bf" providerId="LiveId" clId="{667BEE7B-30E5-4E42-A966-77877CC9B672}" dt="2022-01-13T06:45:03.445" v="731" actId="1076"/>
          <ac:spMkLst>
            <pc:docMk/>
            <pc:sldMk cId="2174871788" sldId="334"/>
            <ac:spMk id="9" creationId="{489FDC68-0233-480C-A6BB-67D8EE2BCBEF}"/>
          </ac:spMkLst>
        </pc:spChg>
        <pc:spChg chg="add mod">
          <ac:chgData name="Sivakumar Balasubramanian" userId="658ab9e8bd9c46bf" providerId="LiveId" clId="{667BEE7B-30E5-4E42-A966-77877CC9B672}" dt="2022-01-13T06:52:43.792" v="744"/>
          <ac:spMkLst>
            <pc:docMk/>
            <pc:sldMk cId="2174871788" sldId="334"/>
            <ac:spMk id="10" creationId="{590FBFBD-4DF8-46BD-A878-E8793871438B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19" creationId="{36EE7241-2FC1-4FCE-BBFA-8E46F0F892D9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0" creationId="{2EC549D9-3949-450E-961F-4C9C91010504}"/>
          </ac:spMkLst>
        </pc:spChg>
        <pc:spChg chg="mod">
          <ac:chgData name="Sivakumar Balasubramanian" userId="658ab9e8bd9c46bf" providerId="LiveId" clId="{667BEE7B-30E5-4E42-A966-77877CC9B672}" dt="2022-01-13T06:43:54.872" v="713" actId="1076"/>
          <ac:spMkLst>
            <pc:docMk/>
            <pc:sldMk cId="2174871788" sldId="334"/>
            <ac:spMk id="21" creationId="{7E969743-20C6-484F-95B2-332E46DBD79B}"/>
          </ac:spMkLst>
        </pc:spChg>
        <pc:graphicFrameChg chg="del">
          <ac:chgData name="Sivakumar Balasubramanian" userId="658ab9e8bd9c46bf" providerId="LiveId" clId="{667BEE7B-30E5-4E42-A966-77877CC9B672}" dt="2022-01-13T06:43:48.922" v="712" actId="478"/>
          <ac:graphicFrameMkLst>
            <pc:docMk/>
            <pc:sldMk cId="2174871788" sldId="334"/>
            <ac:graphicFrameMk id="16" creationId="{BD2060F6-948F-4AA1-A625-66E016B7599C}"/>
          </ac:graphicFrameMkLst>
        </pc:graphicFrameChg>
        <pc:graphicFrameChg chg="mod">
          <ac:chgData name="Sivakumar Balasubramanian" userId="658ab9e8bd9c46bf" providerId="LiveId" clId="{667BEE7B-30E5-4E42-A966-77877CC9B672}" dt="2022-01-13T06:43:54.872" v="713" actId="1076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</pc:docChg>
  </pc:docChgLst>
  <pc:docChgLst>
    <pc:chgData name="Sriramachandran  V" userId="S::sriramachandran.v@cmcvellore.ac.in::900fc1f6-81e4-4a3b-b609-3819234c62a3" providerId="AD" clId="Web-{A4B1763A-F5AE-CEA7-FDE2-B25DF65D52A0}"/>
    <pc:docChg chg="mod">
      <pc:chgData name="Sriramachandran  V" userId="S::sriramachandran.v@cmcvellore.ac.in::900fc1f6-81e4-4a3b-b609-3819234c62a3" providerId="AD" clId="Web-{A4B1763A-F5AE-CEA7-FDE2-B25DF65D52A0}" dt="2022-01-09T09:16:25.272" v="2"/>
      <pc:docMkLst>
        <pc:docMk/>
      </pc:docMkLst>
      <pc:sldChg chg="addCm">
        <pc:chgData name="Sriramachandran  V" userId="S::sriramachandran.v@cmcvellore.ac.in::900fc1f6-81e4-4a3b-b609-3819234c62a3" providerId="AD" clId="Web-{A4B1763A-F5AE-CEA7-FDE2-B25DF65D52A0}" dt="2022-01-09T09:05:38.538" v="1"/>
        <pc:sldMkLst>
          <pc:docMk/>
          <pc:sldMk cId="1288948204" sldId="257"/>
        </pc:sldMkLst>
      </pc:sldChg>
      <pc:sldChg chg="addCm">
        <pc:chgData name="Sriramachandran  V" userId="S::sriramachandran.v@cmcvellore.ac.in::900fc1f6-81e4-4a3b-b609-3819234c62a3" providerId="AD" clId="Web-{A4B1763A-F5AE-CEA7-FDE2-B25DF65D52A0}" dt="2022-01-09T09:16:25.272" v="2"/>
        <pc:sldMkLst>
          <pc:docMk/>
          <pc:sldMk cId="3900092092" sldId="305"/>
        </pc:sldMkLst>
      </pc:sldChg>
    </pc:docChg>
  </pc:docChgLst>
  <pc:docChgLst>
    <pc:chgData name="Sivakumar Balasubramanian" userId="658ab9e8bd9c46bf" providerId="LiveId" clId="{3CA24F76-4B7A-4593-9CC9-46B8A5BD307A}"/>
    <pc:docChg chg="modSld">
      <pc:chgData name="Sivakumar Balasubramanian" userId="658ab9e8bd9c46bf" providerId="LiveId" clId="{3CA24F76-4B7A-4593-9CC9-46B8A5BD307A}" dt="2022-02-14T06:00:57.761" v="20" actId="20577"/>
      <pc:docMkLst>
        <pc:docMk/>
      </pc:docMkLst>
      <pc:sldChg chg="modSp mod">
        <pc:chgData name="Sivakumar Balasubramanian" userId="658ab9e8bd9c46bf" providerId="LiveId" clId="{3CA24F76-4B7A-4593-9CC9-46B8A5BD307A}" dt="2022-02-14T06:00:57.761" v="20" actId="20577"/>
        <pc:sldMkLst>
          <pc:docMk/>
          <pc:sldMk cId="1993094976" sldId="256"/>
        </pc:sldMkLst>
        <pc:spChg chg="mod">
          <ac:chgData name="Sivakumar Balasubramanian" userId="658ab9e8bd9c46bf" providerId="LiveId" clId="{3CA24F76-4B7A-4593-9CC9-46B8A5BD307A}" dt="2022-02-14T06:00:57.761" v="20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B449DF9B-A523-4109-A2BF-CA01B2B68B17}"/>
    <pc:docChg chg="undo redo custSel addSld delSld modSld sldOrd">
      <pc:chgData name="Sivakumar Balasubramanian" userId="658ab9e8bd9c46bf" providerId="LiveId" clId="{B449DF9B-A523-4109-A2BF-CA01B2B68B17}" dt="2022-02-14T03:11:03.132" v="8075" actId="20577"/>
      <pc:docMkLst>
        <pc:docMk/>
      </pc:docMkLst>
      <pc:sldChg chg="modSp mod">
        <pc:chgData name="Sivakumar Balasubramanian" userId="658ab9e8bd9c46bf" providerId="LiveId" clId="{B449DF9B-A523-4109-A2BF-CA01B2B68B17}" dt="2022-02-04T16:24:34.419" v="7892" actId="20577"/>
        <pc:sldMkLst>
          <pc:docMk/>
          <pc:sldMk cId="1993094976" sldId="256"/>
        </pc:sldMkLst>
        <pc:spChg chg="mod">
          <ac:chgData name="Sivakumar Balasubramanian" userId="658ab9e8bd9c46bf" providerId="LiveId" clId="{B449DF9B-A523-4109-A2BF-CA01B2B68B17}" dt="2022-02-04T16:24:34.419" v="7892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B449DF9B-A523-4109-A2BF-CA01B2B68B17}" dt="2022-01-28T14:31:55.336" v="2484" actId="47"/>
        <pc:sldMkLst>
          <pc:docMk/>
          <pc:sldMk cId="4153178710" sldId="332"/>
        </pc:sldMkLst>
      </pc:sldChg>
      <pc:sldChg chg="del">
        <pc:chgData name="Sivakumar Balasubramanian" userId="658ab9e8bd9c46bf" providerId="LiveId" clId="{B449DF9B-A523-4109-A2BF-CA01B2B68B17}" dt="2022-01-28T14:31:56.556" v="2486" actId="47"/>
        <pc:sldMkLst>
          <pc:docMk/>
          <pc:sldMk cId="2174871788" sldId="334"/>
        </pc:sldMkLst>
      </pc:sldChg>
      <pc:sldChg chg="del">
        <pc:chgData name="Sivakumar Balasubramanian" userId="658ab9e8bd9c46bf" providerId="LiveId" clId="{B449DF9B-A523-4109-A2BF-CA01B2B68B17}" dt="2022-01-28T14:31:58.944" v="2490" actId="47"/>
        <pc:sldMkLst>
          <pc:docMk/>
          <pc:sldMk cId="3987995150" sldId="335"/>
        </pc:sldMkLst>
      </pc:sldChg>
      <pc:sldChg chg="del">
        <pc:chgData name="Sivakumar Balasubramanian" userId="658ab9e8bd9c46bf" providerId="LiveId" clId="{B449DF9B-A523-4109-A2BF-CA01B2B68B17}" dt="2022-01-28T14:31:58.285" v="2489" actId="47"/>
        <pc:sldMkLst>
          <pc:docMk/>
          <pc:sldMk cId="3109966915" sldId="336"/>
        </pc:sldMkLst>
      </pc:sldChg>
      <pc:sldChg chg="del">
        <pc:chgData name="Sivakumar Balasubramanian" userId="658ab9e8bd9c46bf" providerId="LiveId" clId="{B449DF9B-A523-4109-A2BF-CA01B2B68B17}" dt="2022-01-28T14:32:00.261" v="2492" actId="47"/>
        <pc:sldMkLst>
          <pc:docMk/>
          <pc:sldMk cId="1105968593" sldId="338"/>
        </pc:sldMkLst>
      </pc:sldChg>
      <pc:sldChg chg="del">
        <pc:chgData name="Sivakumar Balasubramanian" userId="658ab9e8bd9c46bf" providerId="LiveId" clId="{B449DF9B-A523-4109-A2BF-CA01B2B68B17}" dt="2022-01-28T14:31:59.603" v="2491" actId="47"/>
        <pc:sldMkLst>
          <pc:docMk/>
          <pc:sldMk cId="2486830950" sldId="339"/>
        </pc:sldMkLst>
      </pc:sldChg>
      <pc:sldChg chg="del">
        <pc:chgData name="Sivakumar Balasubramanian" userId="658ab9e8bd9c46bf" providerId="LiveId" clId="{B449DF9B-A523-4109-A2BF-CA01B2B68B17}" dt="2022-01-28T14:31:55.849" v="2485" actId="47"/>
        <pc:sldMkLst>
          <pc:docMk/>
          <pc:sldMk cId="2587124644" sldId="340"/>
        </pc:sldMkLst>
      </pc:sldChg>
      <pc:sldChg chg="del">
        <pc:chgData name="Sivakumar Balasubramanian" userId="658ab9e8bd9c46bf" providerId="LiveId" clId="{B449DF9B-A523-4109-A2BF-CA01B2B68B17}" dt="2022-01-28T14:31:57.720" v="2488" actId="47"/>
        <pc:sldMkLst>
          <pc:docMk/>
          <pc:sldMk cId="4034383247" sldId="341"/>
        </pc:sldMkLst>
      </pc:sldChg>
      <pc:sldChg chg="del">
        <pc:chgData name="Sivakumar Balasubramanian" userId="658ab9e8bd9c46bf" providerId="LiveId" clId="{B449DF9B-A523-4109-A2BF-CA01B2B68B17}" dt="2022-01-28T14:31:57.061" v="2487" actId="47"/>
        <pc:sldMkLst>
          <pc:docMk/>
          <pc:sldMk cId="3974143483" sldId="342"/>
        </pc:sldMkLst>
      </pc:sldChg>
      <pc:sldChg chg="del">
        <pc:chgData name="Sivakumar Balasubramanian" userId="658ab9e8bd9c46bf" providerId="LiveId" clId="{B449DF9B-A523-4109-A2BF-CA01B2B68B17}" dt="2022-01-28T14:32:00.967" v="2493" actId="47"/>
        <pc:sldMkLst>
          <pc:docMk/>
          <pc:sldMk cId="1384239761" sldId="343"/>
        </pc:sldMkLst>
      </pc:sldChg>
      <pc:sldChg chg="del">
        <pc:chgData name="Sivakumar Balasubramanian" userId="658ab9e8bd9c46bf" providerId="LiveId" clId="{B449DF9B-A523-4109-A2BF-CA01B2B68B17}" dt="2022-01-28T14:32:01.490" v="2494" actId="47"/>
        <pc:sldMkLst>
          <pc:docMk/>
          <pc:sldMk cId="3391800916" sldId="344"/>
        </pc:sldMkLst>
      </pc:sldChg>
      <pc:sldChg chg="del">
        <pc:chgData name="Sivakumar Balasubramanian" userId="658ab9e8bd9c46bf" providerId="LiveId" clId="{B449DF9B-A523-4109-A2BF-CA01B2B68B17}" dt="2022-01-28T14:32:02.148" v="2495" actId="47"/>
        <pc:sldMkLst>
          <pc:docMk/>
          <pc:sldMk cId="4012806052" sldId="346"/>
        </pc:sldMkLst>
      </pc:sldChg>
      <pc:sldChg chg="del">
        <pc:chgData name="Sivakumar Balasubramanian" userId="658ab9e8bd9c46bf" providerId="LiveId" clId="{B449DF9B-A523-4109-A2BF-CA01B2B68B17}" dt="2022-01-28T14:32:02.734" v="2496" actId="47"/>
        <pc:sldMkLst>
          <pc:docMk/>
          <pc:sldMk cId="3659433319" sldId="349"/>
        </pc:sldMkLst>
      </pc:sldChg>
      <pc:sldChg chg="del">
        <pc:chgData name="Sivakumar Balasubramanian" userId="658ab9e8bd9c46bf" providerId="LiveId" clId="{B449DF9B-A523-4109-A2BF-CA01B2B68B17}" dt="2022-01-28T14:32:03.450" v="2497" actId="47"/>
        <pc:sldMkLst>
          <pc:docMk/>
          <pc:sldMk cId="1262382859" sldId="350"/>
        </pc:sldMkLst>
      </pc:sldChg>
      <pc:sldChg chg="del">
        <pc:chgData name="Sivakumar Balasubramanian" userId="658ab9e8bd9c46bf" providerId="LiveId" clId="{B449DF9B-A523-4109-A2BF-CA01B2B68B17}" dt="2022-01-28T14:32:04.151" v="2498" actId="47"/>
        <pc:sldMkLst>
          <pc:docMk/>
          <pc:sldMk cId="3218010306" sldId="351"/>
        </pc:sldMkLst>
      </pc:sldChg>
      <pc:sldChg chg="del">
        <pc:chgData name="Sivakumar Balasubramanian" userId="658ab9e8bd9c46bf" providerId="LiveId" clId="{B449DF9B-A523-4109-A2BF-CA01B2B68B17}" dt="2022-01-28T14:32:05.251" v="2500" actId="47"/>
        <pc:sldMkLst>
          <pc:docMk/>
          <pc:sldMk cId="3498236211" sldId="353"/>
        </pc:sldMkLst>
      </pc:sldChg>
      <pc:sldChg chg="del">
        <pc:chgData name="Sivakumar Balasubramanian" userId="658ab9e8bd9c46bf" providerId="LiveId" clId="{B449DF9B-A523-4109-A2BF-CA01B2B68B17}" dt="2022-01-28T14:32:05.801" v="2501" actId="47"/>
        <pc:sldMkLst>
          <pc:docMk/>
          <pc:sldMk cId="3593810495" sldId="354"/>
        </pc:sldMkLst>
      </pc:sldChg>
      <pc:sldChg chg="del">
        <pc:chgData name="Sivakumar Balasubramanian" userId="658ab9e8bd9c46bf" providerId="LiveId" clId="{B449DF9B-A523-4109-A2BF-CA01B2B68B17}" dt="2022-01-28T14:32:06.398" v="2502" actId="47"/>
        <pc:sldMkLst>
          <pc:docMk/>
          <pc:sldMk cId="92502565" sldId="355"/>
        </pc:sldMkLst>
      </pc:sldChg>
      <pc:sldChg chg="del">
        <pc:chgData name="Sivakumar Balasubramanian" userId="658ab9e8bd9c46bf" providerId="LiveId" clId="{B449DF9B-A523-4109-A2BF-CA01B2B68B17}" dt="2022-01-28T14:32:07.986" v="2503" actId="47"/>
        <pc:sldMkLst>
          <pc:docMk/>
          <pc:sldMk cId="731570248" sldId="356"/>
        </pc:sldMkLst>
      </pc:sldChg>
      <pc:sldChg chg="del">
        <pc:chgData name="Sivakumar Balasubramanian" userId="658ab9e8bd9c46bf" providerId="LiveId" clId="{B449DF9B-A523-4109-A2BF-CA01B2B68B17}" dt="2022-01-28T14:32:08.662" v="2504" actId="47"/>
        <pc:sldMkLst>
          <pc:docMk/>
          <pc:sldMk cId="351643220" sldId="357"/>
        </pc:sldMkLst>
      </pc:sldChg>
      <pc:sldChg chg="del">
        <pc:chgData name="Sivakumar Balasubramanian" userId="658ab9e8bd9c46bf" providerId="LiveId" clId="{B449DF9B-A523-4109-A2BF-CA01B2B68B17}" dt="2022-01-28T14:32:09.243" v="2505" actId="47"/>
        <pc:sldMkLst>
          <pc:docMk/>
          <pc:sldMk cId="3505969480" sldId="360"/>
        </pc:sldMkLst>
      </pc:sldChg>
      <pc:sldChg chg="del">
        <pc:chgData name="Sivakumar Balasubramanian" userId="658ab9e8bd9c46bf" providerId="LiveId" clId="{B449DF9B-A523-4109-A2BF-CA01B2B68B17}" dt="2022-01-28T14:32:09.809" v="2506" actId="47"/>
        <pc:sldMkLst>
          <pc:docMk/>
          <pc:sldMk cId="1508677615" sldId="361"/>
        </pc:sldMkLst>
      </pc:sldChg>
      <pc:sldChg chg="del">
        <pc:chgData name="Sivakumar Balasubramanian" userId="658ab9e8bd9c46bf" providerId="LiveId" clId="{B449DF9B-A523-4109-A2BF-CA01B2B68B17}" dt="2022-01-28T14:32:04.686" v="2499" actId="47"/>
        <pc:sldMkLst>
          <pc:docMk/>
          <pc:sldMk cId="3746195322" sldId="362"/>
        </pc:sldMkLst>
      </pc:sldChg>
      <pc:sldChg chg="addSp delSp modSp new mod">
        <pc:chgData name="Sivakumar Balasubramanian" userId="658ab9e8bd9c46bf" providerId="LiveId" clId="{B449DF9B-A523-4109-A2BF-CA01B2B68B17}" dt="2022-01-28T08:25:57.047" v="844" actId="207"/>
        <pc:sldMkLst>
          <pc:docMk/>
          <pc:sldMk cId="3761251315" sldId="363"/>
        </pc:sldMkLst>
        <pc:spChg chg="mod">
          <ac:chgData name="Sivakumar Balasubramanian" userId="658ab9e8bd9c46bf" providerId="LiveId" clId="{B449DF9B-A523-4109-A2BF-CA01B2B68B17}" dt="2022-01-28T05:02:58.197" v="60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B449DF9B-A523-4109-A2BF-CA01B2B68B17}" dt="2022-01-28T05:39:48.957" v="376" actId="1076"/>
          <ac:spMkLst>
            <pc:docMk/>
            <pc:sldMk cId="3761251315" sldId="363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4" creationId="{8C3F2E3B-FE51-47B8-875F-F26A25AD7650}"/>
          </ac:spMkLst>
        </pc:spChg>
        <pc:spChg chg="add mod">
          <ac:chgData name="Sivakumar Balasubramanian" userId="658ab9e8bd9c46bf" providerId="LiveId" clId="{B449DF9B-A523-4109-A2BF-CA01B2B68B17}" dt="2022-01-28T08:25:57.047" v="844" actId="207"/>
          <ac:spMkLst>
            <pc:docMk/>
            <pc:sldMk cId="3761251315" sldId="363"/>
            <ac:spMk id="5" creationId="{C49321C3-E7C8-4626-B1E2-4B311D70C5F3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3" creationId="{1469A398-F535-4F25-96AA-C5A94DD9EC69}"/>
          </ac:spMkLst>
        </pc:spChg>
        <pc:spChg chg="add del mod">
          <ac:chgData name="Sivakumar Balasubramanian" userId="658ab9e8bd9c46bf" providerId="LiveId" clId="{B449DF9B-A523-4109-A2BF-CA01B2B68B17}" dt="2022-01-28T08:24:02.403" v="710" actId="478"/>
          <ac:spMkLst>
            <pc:docMk/>
            <pc:sldMk cId="3761251315" sldId="363"/>
            <ac:spMk id="17" creationId="{7807AC4F-9087-47BA-BB64-5298D70F92C1}"/>
          </ac:spMkLst>
        </pc:spChg>
        <pc:spChg chg="add del mod">
          <ac:chgData name="Sivakumar Balasubramanian" userId="658ab9e8bd9c46bf" providerId="LiveId" clId="{B449DF9B-A523-4109-A2BF-CA01B2B68B17}" dt="2022-01-28T05:22:42.317" v="279" actId="478"/>
          <ac:spMkLst>
            <pc:docMk/>
            <pc:sldMk cId="3761251315" sldId="363"/>
            <ac:spMk id="18" creationId="{229EEF98-023C-4D7F-8309-B8056D76499F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19" creationId="{CD2EEDAC-23E6-42D5-84B7-600EA8D3EB4D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0" creationId="{7619E67E-1ED9-4ECF-8398-1F33539669F4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1" creationId="{B118D942-B278-4AE7-91A7-EE1822B05335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2" creationId="{4179F925-4FC8-40A9-9AE2-DA7AE0D93526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23" creationId="{0B666C25-C7BF-49A4-8152-EBC0C0C539B8}"/>
          </ac:spMkLst>
        </pc:spChg>
        <pc:spChg chg="add mod topLvl">
          <ac:chgData name="Sivakumar Balasubramanian" userId="658ab9e8bd9c46bf" providerId="LiveId" clId="{B449DF9B-A523-4109-A2BF-CA01B2B68B17}" dt="2022-01-28T08:25:00.850" v="711" actId="1076"/>
          <ac:spMkLst>
            <pc:docMk/>
            <pc:sldMk cId="3761251315" sldId="363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6" creationId="{150E912C-6B5D-4A45-B664-B6C2FBE2A8A2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7" creationId="{13631624-66DE-411F-B478-03C165B69734}"/>
          </ac:spMkLst>
        </pc:spChg>
        <pc:spChg chg="add mod">
          <ac:chgData name="Sivakumar Balasubramanian" userId="658ab9e8bd9c46bf" providerId="LiveId" clId="{B449DF9B-A523-4109-A2BF-CA01B2B68B17}" dt="2022-01-28T05:39:56.435" v="377" actId="164"/>
          <ac:spMkLst>
            <pc:docMk/>
            <pc:sldMk cId="3761251315" sldId="363"/>
            <ac:spMk id="38" creationId="{A66745EF-79FD-4594-AA01-9C3EB58C95CC}"/>
          </ac:spMkLst>
        </pc:spChg>
        <pc:spChg chg="add mod">
          <ac:chgData name="Sivakumar Balasubramanian" userId="658ab9e8bd9c46bf" providerId="LiveId" clId="{B449DF9B-A523-4109-A2BF-CA01B2B68B17}" dt="2022-01-28T05:40:56.189" v="389" actId="1076"/>
          <ac:spMkLst>
            <pc:docMk/>
            <pc:sldMk cId="3761251315" sldId="363"/>
            <ac:spMk id="39" creationId="{2F793FB0-6E6C-4FFC-8551-7DBE94A28F0F}"/>
          </ac:spMkLst>
        </pc:spChg>
        <pc:spChg chg="add mod">
          <ac:chgData name="Sivakumar Balasubramanian" userId="658ab9e8bd9c46bf" providerId="LiveId" clId="{B449DF9B-A523-4109-A2BF-CA01B2B68B17}" dt="2022-01-28T05:38:48.251" v="350" actId="571"/>
          <ac:spMkLst>
            <pc:docMk/>
            <pc:sldMk cId="3761251315" sldId="363"/>
            <ac:spMk id="40" creationId="{5E79D510-3E6D-41C3-A7EE-42BCDA32059B}"/>
          </ac:spMkLst>
        </pc:spChg>
        <pc:grpChg chg="add mod topLvl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8:25:00.850" v="711" actId="1076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B449DF9B-A523-4109-A2BF-CA01B2B68B17}" dt="2022-01-28T05:40:20.996" v="384" actId="165"/>
          <ac:grpSpMkLst>
            <pc:docMk/>
            <pc:sldMk cId="3761251315" sldId="363"/>
            <ac:grpSpMk id="42" creationId="{BD310900-80FD-4574-A35A-C37B579BD8AF}"/>
          </ac:grpSpMkLst>
        </pc:grp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6" creationId="{06BE5E5D-A16E-4839-AEAB-1DAADC7C6F28}"/>
          </ac:cxnSpMkLst>
        </pc:cxnChg>
        <pc:cxnChg chg="add del mod">
          <ac:chgData name="Sivakumar Balasubramanian" userId="658ab9e8bd9c46bf" providerId="LiveId" clId="{B449DF9B-A523-4109-A2BF-CA01B2B68B17}" dt="2022-01-28T05:05:06.313" v="201" actId="478"/>
          <ac:cxnSpMkLst>
            <pc:docMk/>
            <pc:sldMk cId="3761251315" sldId="363"/>
            <ac:cxnSpMk id="7" creationId="{0F9729A5-0FB4-4215-AE5E-68EB1FF33B2A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8" creationId="{04F0FA51-C308-4795-8C65-E889B8748ECD}"/>
          </ac:cxnSpMkLst>
        </pc:cxnChg>
        <pc:cxnChg chg="add mod">
          <ac:chgData name="Sivakumar Balasubramanian" userId="658ab9e8bd9c46bf" providerId="LiveId" clId="{B449DF9B-A523-4109-A2BF-CA01B2B68B17}" dt="2022-01-28T05:40:20.996" v="384" actId="165"/>
          <ac:cxnSpMkLst>
            <pc:docMk/>
            <pc:sldMk cId="3761251315" sldId="363"/>
            <ac:cxnSpMk id="10" creationId="{6C1B03E2-607B-413F-B3F6-B12C6DF47BDA}"/>
          </ac:cxnSpMkLst>
        </pc:cxnChg>
        <pc:cxnChg chg="add mod topLvl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6" creationId="{430A1A0F-52ED-4EA8-9BD0-EA593AD950DC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29" creationId="{FF8ECEBA-224D-4BA4-8EE8-463E09652444}"/>
          </ac:cxnSpMkLst>
        </pc:cxnChg>
        <pc:cxnChg chg="add mod">
          <ac:chgData name="Sivakumar Balasubramanian" userId="658ab9e8bd9c46bf" providerId="LiveId" clId="{B449DF9B-A523-4109-A2BF-CA01B2B68B17}" dt="2022-01-28T05:39:56.435" v="377" actId="164"/>
          <ac:cxnSpMkLst>
            <pc:docMk/>
            <pc:sldMk cId="3761251315" sldId="363"/>
            <ac:cxnSpMk id="32" creationId="{4F4E4D50-6693-4070-B7FB-CE47A768DFCD}"/>
          </ac:cxnSpMkLst>
        </pc:cxnChg>
        <pc:cxnChg chg="add mod">
          <ac:chgData name="Sivakumar Balasubramanian" userId="658ab9e8bd9c46bf" providerId="LiveId" clId="{B449DF9B-A523-4109-A2BF-CA01B2B68B17}" dt="2022-01-28T08:25:00.850" v="711" actId="1076"/>
          <ac:cxnSpMkLst>
            <pc:docMk/>
            <pc:sldMk cId="3761251315" sldId="363"/>
            <ac:cxnSpMk id="44" creationId="{D1A84F6E-718E-4203-AB03-64C6C774D6F4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05:49:30.681" v="663" actId="1076"/>
        <pc:sldMkLst>
          <pc:docMk/>
          <pc:sldMk cId="3018751811" sldId="364"/>
        </pc:sldMkLst>
        <pc:spChg chg="mod">
          <ac:chgData name="Sivakumar Balasubramanian" userId="658ab9e8bd9c46bf" providerId="LiveId" clId="{B449DF9B-A523-4109-A2BF-CA01B2B68B17}" dt="2022-01-28T05:41:13.105" v="448" actId="20577"/>
          <ac:spMkLst>
            <pc:docMk/>
            <pc:sldMk cId="3018751811" sldId="364"/>
            <ac:spMk id="3" creationId="{573E41DD-0488-4729-8D47-F5957D0CCE9F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5" creationId="{2C57F74B-ED18-4C36-8F05-0A24D9D1A76E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3" creationId="{1469A398-F535-4F25-96AA-C5A94DD9EC69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19" creationId="{CD2EEDAC-23E6-42D5-84B7-600EA8D3EB4D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0" creationId="{7619E67E-1ED9-4ECF-8398-1F33539669F4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1" creationId="{B118D942-B278-4AE7-91A7-EE1822B05335}"/>
          </ac:spMkLst>
        </pc:spChg>
        <pc:spChg chg="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22" creationId="{4179F925-4FC8-40A9-9AE2-DA7AE0D93526}"/>
          </ac:spMkLst>
        </pc:spChg>
        <pc:spChg chg="del">
          <ac:chgData name="Sivakumar Balasubramanian" userId="658ab9e8bd9c46bf" providerId="LiveId" clId="{B449DF9B-A523-4109-A2BF-CA01B2B68B17}" dt="2022-01-28T05:41:22.609" v="450" actId="478"/>
          <ac:spMkLst>
            <pc:docMk/>
            <pc:sldMk cId="3018751811" sldId="364"/>
            <ac:spMk id="24" creationId="{5204D943-9C17-4E67-8382-EDC57E09A940}"/>
          </ac:spMkLst>
        </pc:spChg>
        <pc:spChg chg="add mod">
          <ac:chgData name="Sivakumar Balasubramanian" userId="658ab9e8bd9c46bf" providerId="LiveId" clId="{B449DF9B-A523-4109-A2BF-CA01B2B68B17}" dt="2022-01-28T05:49:07.012" v="648" actId="164"/>
          <ac:spMkLst>
            <pc:docMk/>
            <pc:sldMk cId="3018751811" sldId="364"/>
            <ac:spMk id="27" creationId="{21F7CE63-701F-45C4-9B47-DAFE8448E4B4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28" creationId="{CF736EB4-3200-41F5-AAFC-A40DC7C2362C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30" creationId="{FB6AB33D-A993-48F2-BCDB-1F26C553E2AA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31" creationId="{44840E46-5C25-4433-921B-E732EA4F238B}"/>
          </ac:spMkLst>
        </pc:spChg>
        <pc:spChg chg="add del mod">
          <ac:chgData name="Sivakumar Balasubramanian" userId="658ab9e8bd9c46bf" providerId="LiveId" clId="{B449DF9B-A523-4109-A2BF-CA01B2B68B17}" dt="2022-01-28T05:46:33.292" v="568" actId="478"/>
          <ac:spMkLst>
            <pc:docMk/>
            <pc:sldMk cId="3018751811" sldId="364"/>
            <ac:spMk id="33" creationId="{76A6F091-A0E1-4592-8E53-9442B02E4A0F}"/>
          </ac:spMkLst>
        </pc:spChg>
        <pc:spChg chg="add mod">
          <ac:chgData name="Sivakumar Balasubramanian" userId="658ab9e8bd9c46bf" providerId="LiveId" clId="{B449DF9B-A523-4109-A2BF-CA01B2B68B17}" dt="2022-01-28T05:49:04.849" v="647" actId="164"/>
          <ac:spMkLst>
            <pc:docMk/>
            <pc:sldMk cId="3018751811" sldId="364"/>
            <ac:spMk id="34" creationId="{3B37CFFC-11E7-4467-8D24-DC13871969A5}"/>
          </ac:spMkLst>
        </pc:spChg>
        <pc:spChg chg="add mod">
          <ac:chgData name="Sivakumar Balasubramanian" userId="658ab9e8bd9c46bf" providerId="LiveId" clId="{B449DF9B-A523-4109-A2BF-CA01B2B68B17}" dt="2022-01-28T05:49:08.827" v="649" actId="164"/>
          <ac:spMkLst>
            <pc:docMk/>
            <pc:sldMk cId="3018751811" sldId="364"/>
            <ac:spMk id="35" creationId="{AE477308-8EB8-4C2F-87EA-BEAB7BB9795D}"/>
          </ac:spMkLst>
        </pc:spChg>
        <pc:spChg chg="add mod">
          <ac:chgData name="Sivakumar Balasubramanian" userId="658ab9e8bd9c46bf" providerId="LiveId" clId="{B449DF9B-A523-4109-A2BF-CA01B2B68B17}" dt="2022-01-28T05:48:57.129" v="644" actId="164"/>
          <ac:spMkLst>
            <pc:docMk/>
            <pc:sldMk cId="3018751811" sldId="364"/>
            <ac:spMk id="40" creationId="{7C528896-3920-455F-943A-A32C61D0B545}"/>
          </ac:spMkLst>
        </pc:spChg>
        <pc:spChg chg="add mod">
          <ac:chgData name="Sivakumar Balasubramanian" userId="658ab9e8bd9c46bf" providerId="LiveId" clId="{B449DF9B-A523-4109-A2BF-CA01B2B68B17}" dt="2022-01-28T05:48:59.373" v="645" actId="164"/>
          <ac:spMkLst>
            <pc:docMk/>
            <pc:sldMk cId="3018751811" sldId="364"/>
            <ac:spMk id="42" creationId="{3C7A6DED-CB64-438D-9A5F-965D0A0C3C09}"/>
          </ac:spMkLst>
        </pc:s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7" creationId="{332958B4-4F84-4F6E-9AB5-8238D71375F3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9" creationId="{F35B448E-1AA9-41C0-A4EC-B6819095DFF5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1" creationId="{2480705C-10FD-4A66-8F3A-D3272664F965}"/>
          </ac:grpSpMkLst>
        </pc:grpChg>
        <pc:grpChg chg="del">
          <ac:chgData name="Sivakumar Balasubramanian" userId="658ab9e8bd9c46bf" providerId="LiveId" clId="{B449DF9B-A523-4109-A2BF-CA01B2B68B17}" dt="2022-01-28T05:41:22.609" v="450" actId="478"/>
          <ac:grpSpMkLst>
            <pc:docMk/>
            <pc:sldMk cId="3018751811" sldId="364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B449DF9B-A523-4109-A2BF-CA01B2B68B17}" dt="2022-01-28T05:49:30.681" v="663" actId="1076"/>
          <ac:grpSpMkLst>
            <pc:docMk/>
            <pc:sldMk cId="3018751811" sldId="364"/>
            <ac:grpSpMk id="14" creationId="{AE93C6C3-22DA-4FC5-96F0-283616B8578C}"/>
          </ac:grpSpMkLst>
        </pc:grpChg>
        <pc:grpChg chg="add mod">
          <ac:chgData name="Sivakumar Balasubramanian" userId="658ab9e8bd9c46bf" providerId="LiveId" clId="{B449DF9B-A523-4109-A2BF-CA01B2B68B17}" dt="2022-01-28T05:49:23.314" v="662" actId="1036"/>
          <ac:grpSpMkLst>
            <pc:docMk/>
            <pc:sldMk cId="3018751811" sldId="364"/>
            <ac:grpSpMk id="16" creationId="{6E82E780-C06B-41A6-990D-EFDB0BF6002B}"/>
          </ac:grpSpMkLst>
        </pc:grpChg>
        <pc:grpChg chg="add del">
          <ac:chgData name="Sivakumar Balasubramanian" userId="658ab9e8bd9c46bf" providerId="LiveId" clId="{B449DF9B-A523-4109-A2BF-CA01B2B68B17}" dt="2022-01-28T05:41:35.152" v="454" actId="478"/>
          <ac:grpSpMkLst>
            <pc:docMk/>
            <pc:sldMk cId="3018751811" sldId="364"/>
            <ac:grpSpMk id="41" creationId="{476D8335-3ADF-4B92-A9FB-C9A248EF7B9E}"/>
          </ac:grpSpMkLst>
        </pc:grpChg>
        <pc:cxnChg chg="del mod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15" creationId="{6DDCA71C-F4E6-48C3-A190-85FCEC251433}"/>
          </ac:cxnSpMkLst>
        </pc:cxnChg>
        <pc:cxnChg chg="del">
          <ac:chgData name="Sivakumar Balasubramanian" userId="658ab9e8bd9c46bf" providerId="LiveId" clId="{B449DF9B-A523-4109-A2BF-CA01B2B68B17}" dt="2022-01-28T05:41:22.609" v="450" actId="478"/>
          <ac:cxnSpMkLst>
            <pc:docMk/>
            <pc:sldMk cId="3018751811" sldId="364"/>
            <ac:cxnSpMk id="44" creationId="{D1A84F6E-718E-4203-AB03-64C6C774D6F4}"/>
          </ac:cxnSpMkLst>
        </pc:cxnChg>
      </pc:sldChg>
      <pc:sldChg chg="add del">
        <pc:chgData name="Sivakumar Balasubramanian" userId="658ab9e8bd9c46bf" providerId="LiveId" clId="{B449DF9B-A523-4109-A2BF-CA01B2B68B17}" dt="2022-01-28T14:31:54.389" v="2483" actId="47"/>
        <pc:sldMkLst>
          <pc:docMk/>
          <pc:sldMk cId="316355743" sldId="365"/>
        </pc:sldMkLst>
      </pc:sldChg>
      <pc:sldChg chg="modSp new mod">
        <pc:chgData name="Sivakumar Balasubramanian" userId="658ab9e8bd9c46bf" providerId="LiveId" clId="{B449DF9B-A523-4109-A2BF-CA01B2B68B17}" dt="2022-01-30T06:44:54.021" v="4237"/>
        <pc:sldMkLst>
          <pc:docMk/>
          <pc:sldMk cId="2330073584" sldId="366"/>
        </pc:sldMkLst>
        <pc:spChg chg="mod">
          <ac:chgData name="Sivakumar Balasubramanian" userId="658ab9e8bd9c46bf" providerId="LiveId" clId="{B449DF9B-A523-4109-A2BF-CA01B2B68B17}" dt="2022-01-28T08:44:36.924" v="896" actId="20577"/>
          <ac:spMkLst>
            <pc:docMk/>
            <pc:sldMk cId="2330073584" sldId="366"/>
            <ac:spMk id="2" creationId="{7C9F2A19-4E17-4802-BE28-4A3D61260A02}"/>
          </ac:spMkLst>
        </pc:spChg>
        <pc:spChg chg="mod">
          <ac:chgData name="Sivakumar Balasubramanian" userId="658ab9e8bd9c46bf" providerId="LiveId" clId="{B449DF9B-A523-4109-A2BF-CA01B2B68B17}" dt="2022-01-30T06:44:54.021" v="4237"/>
          <ac:spMkLst>
            <pc:docMk/>
            <pc:sldMk cId="2330073584" sldId="366"/>
            <ac:spMk id="3" creationId="{AEF954AB-40E0-410B-8550-AF473CD323FE}"/>
          </ac:spMkLst>
        </pc:spChg>
      </pc:sldChg>
      <pc:sldChg chg="addSp delSp modSp new mod">
        <pc:chgData name="Sivakumar Balasubramanian" userId="658ab9e8bd9c46bf" providerId="LiveId" clId="{B449DF9B-A523-4109-A2BF-CA01B2B68B17}" dt="2022-01-31T06:36:42.456" v="4298" actId="21"/>
        <pc:sldMkLst>
          <pc:docMk/>
          <pc:sldMk cId="3689953067" sldId="367"/>
        </pc:sldMkLst>
        <pc:spChg chg="mod">
          <ac:chgData name="Sivakumar Balasubramanian" userId="658ab9e8bd9c46bf" providerId="LiveId" clId="{B449DF9B-A523-4109-A2BF-CA01B2B68B17}" dt="2022-01-28T08:49:33.907" v="1143" actId="20577"/>
          <ac:spMkLst>
            <pc:docMk/>
            <pc:sldMk cId="3689953067" sldId="367"/>
            <ac:spMk id="2" creationId="{273BA4A2-34C6-43E5-B23A-A8AFB75F158F}"/>
          </ac:spMkLst>
        </pc:spChg>
        <pc:spChg chg="del">
          <ac:chgData name="Sivakumar Balasubramanian" userId="658ab9e8bd9c46bf" providerId="LiveId" clId="{B449DF9B-A523-4109-A2BF-CA01B2B68B17}" dt="2022-01-28T08:51:52.363" v="1144" actId="478"/>
          <ac:spMkLst>
            <pc:docMk/>
            <pc:sldMk cId="3689953067" sldId="367"/>
            <ac:spMk id="3" creationId="{A881D729-4419-4C55-854F-F3D88D1CE902}"/>
          </ac:spMkLst>
        </pc:spChg>
        <pc:spChg chg="add del mod ord topLvl">
          <ac:chgData name="Sivakumar Balasubramanian" userId="658ab9e8bd9c46bf" providerId="LiveId" clId="{B449DF9B-A523-4109-A2BF-CA01B2B68B17}" dt="2022-01-28T09:06:10.253" v="1232" actId="478"/>
          <ac:spMkLst>
            <pc:docMk/>
            <pc:sldMk cId="3689953067" sldId="367"/>
            <ac:spMk id="4" creationId="{48F227D3-98E0-4276-A294-9612C0BF53B7}"/>
          </ac:spMkLst>
        </pc:spChg>
        <pc:spChg chg="add del mod">
          <ac:chgData name="Sivakumar Balasubramanian" userId="658ab9e8bd9c46bf" providerId="LiveId" clId="{B449DF9B-A523-4109-A2BF-CA01B2B68B17}" dt="2022-01-31T06:36:42.456" v="4298" actId="21"/>
          <ac:spMkLst>
            <pc:docMk/>
            <pc:sldMk cId="3689953067" sldId="367"/>
            <ac:spMk id="16" creationId="{551E5047-78D8-46E0-9491-BE4C74C4B011}"/>
          </ac:spMkLst>
        </pc:spChg>
        <pc:spChg chg="add mod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22" creationId="{F171975F-7CEE-43E2-98B1-A757E737A78D}"/>
          </ac:spMkLst>
        </pc:spChg>
        <pc:spChg chg="add del mod">
          <ac:chgData name="Sivakumar Balasubramanian" userId="658ab9e8bd9c46bf" providerId="LiveId" clId="{B449DF9B-A523-4109-A2BF-CA01B2B68B17}" dt="2022-01-28T09:00:09.587" v="1192" actId="478"/>
          <ac:spMkLst>
            <pc:docMk/>
            <pc:sldMk cId="3689953067" sldId="367"/>
            <ac:spMk id="23" creationId="{1BFBC2E6-9B5C-4270-9FD6-668AC988042B}"/>
          </ac:spMkLst>
        </pc:spChg>
        <pc:spChg chg="add mod or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0" creationId="{158B6164-3394-4F63-8DEC-AC3D583A76DE}"/>
          </ac:spMkLst>
        </pc:spChg>
        <pc:spChg chg="add mod topLvl">
          <ac:chgData name="Sivakumar Balasubramanian" userId="658ab9e8bd9c46bf" providerId="LiveId" clId="{B449DF9B-A523-4109-A2BF-CA01B2B68B17}" dt="2022-01-28T09:37:43.377" v="1346" actId="1076"/>
          <ac:spMkLst>
            <pc:docMk/>
            <pc:sldMk cId="3689953067" sldId="367"/>
            <ac:spMk id="31" creationId="{F07BEA64-D673-4168-922E-95C07A753A87}"/>
          </ac:spMkLst>
        </pc:spChg>
        <pc:spChg chg="add del mod">
          <ac:chgData name="Sivakumar Balasubramanian" userId="658ab9e8bd9c46bf" providerId="LiveId" clId="{B449DF9B-A523-4109-A2BF-CA01B2B68B17}" dt="2022-01-28T09:06:14.765" v="1233" actId="478"/>
          <ac:spMkLst>
            <pc:docMk/>
            <pc:sldMk cId="3689953067" sldId="367"/>
            <ac:spMk id="38" creationId="{F94B45C0-D23D-4102-9FCC-FC73ED83FFA9}"/>
          </ac:spMkLst>
        </pc:spChg>
        <pc:spChg chg="add del mod">
          <ac:chgData name="Sivakumar Balasubramanian" userId="658ab9e8bd9c46bf" providerId="LiveId" clId="{B449DF9B-A523-4109-A2BF-CA01B2B68B17}" dt="2022-01-28T09:06:15.598" v="1234" actId="478"/>
          <ac:spMkLst>
            <pc:docMk/>
            <pc:sldMk cId="3689953067" sldId="367"/>
            <ac:spMk id="39" creationId="{DD4445AF-A4B4-4522-82FF-86AFA8A45B64}"/>
          </ac:spMkLst>
        </pc:spChg>
        <pc:spChg chg="add del mod">
          <ac:chgData name="Sivakumar Balasubramanian" userId="658ab9e8bd9c46bf" providerId="LiveId" clId="{B449DF9B-A523-4109-A2BF-CA01B2B68B17}" dt="2022-01-28T09:06:16.455" v="1235" actId="478"/>
          <ac:spMkLst>
            <pc:docMk/>
            <pc:sldMk cId="3689953067" sldId="367"/>
            <ac:spMk id="40" creationId="{4CE009C9-9901-4747-B87D-F7D3736F0522}"/>
          </ac:spMkLst>
        </pc:spChg>
        <pc:spChg chg="add del">
          <ac:chgData name="Sivakumar Balasubramanian" userId="658ab9e8bd9c46bf" providerId="LiveId" clId="{B449DF9B-A523-4109-A2BF-CA01B2B68B17}" dt="2022-01-28T09:06:08.255" v="1231" actId="11529"/>
          <ac:spMkLst>
            <pc:docMk/>
            <pc:sldMk cId="3689953067" sldId="367"/>
            <ac:spMk id="43" creationId="{46067413-9954-4A09-8CA9-B65F95F1F265}"/>
          </ac:spMkLst>
        </pc:spChg>
        <pc:spChg chg="add mod">
          <ac:chgData name="Sivakumar Balasubramanian" userId="658ab9e8bd9c46bf" providerId="LiveId" clId="{B449DF9B-A523-4109-A2BF-CA01B2B68B17}" dt="2022-01-28T09:38:12.067" v="1366" actId="1076"/>
          <ac:spMkLst>
            <pc:docMk/>
            <pc:sldMk cId="3689953067" sldId="367"/>
            <ac:spMk id="48" creationId="{FEA983DF-4535-4D8F-9687-9D0C6AB5116A}"/>
          </ac:spMkLst>
        </pc:spChg>
        <pc:spChg chg="add del mod">
          <ac:chgData name="Sivakumar Balasubramanian" userId="658ab9e8bd9c46bf" providerId="LiveId" clId="{B449DF9B-A523-4109-A2BF-CA01B2B68B17}" dt="2022-01-28T09:33:19.294" v="1259" actId="22"/>
          <ac:spMkLst>
            <pc:docMk/>
            <pc:sldMk cId="3689953067" sldId="367"/>
            <ac:spMk id="50" creationId="{BAF11A9D-96D2-4004-9D78-53CE143A0CFB}"/>
          </ac:spMkLst>
        </pc:spChg>
        <pc:spChg chg="add del mod">
          <ac:chgData name="Sivakumar Balasubramanian" userId="658ab9e8bd9c46bf" providerId="LiveId" clId="{B449DF9B-A523-4109-A2BF-CA01B2B68B17}" dt="2022-01-28T09:35:03.849" v="1275" actId="478"/>
          <ac:spMkLst>
            <pc:docMk/>
            <pc:sldMk cId="3689953067" sldId="367"/>
            <ac:spMk id="51" creationId="{0758ABE2-0C4B-4D72-8070-9A6FC2CA52CF}"/>
          </ac:spMkLst>
        </pc:spChg>
        <pc:spChg chg="add del mod">
          <ac:chgData name="Sivakumar Balasubramanian" userId="658ab9e8bd9c46bf" providerId="LiveId" clId="{B449DF9B-A523-4109-A2BF-CA01B2B68B17}" dt="2022-01-28T09:37:58.422" v="1352"/>
          <ac:spMkLst>
            <pc:docMk/>
            <pc:sldMk cId="3689953067" sldId="367"/>
            <ac:spMk id="52" creationId="{990C24C0-7D58-4E13-B108-4EAAA740E8BE}"/>
          </ac:spMkLst>
        </pc:spChg>
        <pc:spChg chg="add del mod">
          <ac:chgData name="Sivakumar Balasubramanian" userId="658ab9e8bd9c46bf" providerId="LiveId" clId="{B449DF9B-A523-4109-A2BF-CA01B2B68B17}" dt="2022-01-28T09:37:38.673" v="1345" actId="478"/>
          <ac:spMkLst>
            <pc:docMk/>
            <pc:sldMk cId="3689953067" sldId="367"/>
            <ac:spMk id="53" creationId="{F3879C04-36AF-4BBD-AD45-81E5F60CD977}"/>
          </ac:spMkLst>
        </pc:spChg>
        <pc:spChg chg="add mod">
          <ac:chgData name="Sivakumar Balasubramanian" userId="658ab9e8bd9c46bf" providerId="LiveId" clId="{B449DF9B-A523-4109-A2BF-CA01B2B68B17}" dt="2022-01-28T09:38:21.139" v="1368" actId="1076"/>
          <ac:spMkLst>
            <pc:docMk/>
            <pc:sldMk cId="3689953067" sldId="367"/>
            <ac:spMk id="54" creationId="{BCE62BD7-3896-4A32-BB2A-01A4D009B9AA}"/>
          </ac:spMkLst>
        </pc:spChg>
        <pc:grpChg chg="add del mod ord">
          <ac:chgData name="Sivakumar Balasubramanian" userId="658ab9e8bd9c46bf" providerId="LiveId" clId="{B449DF9B-A523-4109-A2BF-CA01B2B68B17}" dt="2022-01-28T09:00:48.180" v="1198" actId="165"/>
          <ac:grpSpMkLst>
            <pc:docMk/>
            <pc:sldMk cId="3689953067" sldId="367"/>
            <ac:grpSpMk id="11" creationId="{4487B784-232C-467E-BD3A-7E77A4A44368}"/>
          </ac:grpSpMkLst>
        </pc:grpChg>
        <pc:grpChg chg="add del mod">
          <ac:chgData name="Sivakumar Balasubramanian" userId="658ab9e8bd9c46bf" providerId="LiveId" clId="{B449DF9B-A523-4109-A2BF-CA01B2B68B17}" dt="2022-01-28T09:01:12.421" v="1203" actId="165"/>
          <ac:grpSpMkLst>
            <pc:docMk/>
            <pc:sldMk cId="3689953067" sldId="367"/>
            <ac:grpSpMk id="33" creationId="{847555E7-9DBA-4187-9070-56B79CA26698}"/>
          </ac:grpSpMkLst>
        </pc:grpChg>
        <pc:grpChg chg="add del mod">
          <ac:chgData name="Sivakumar Balasubramanian" userId="658ab9e8bd9c46bf" providerId="LiveId" clId="{B449DF9B-A523-4109-A2BF-CA01B2B68B17}" dt="2022-01-28T09:06:55.299" v="1250" actId="478"/>
          <ac:grpSpMkLst>
            <pc:docMk/>
            <pc:sldMk cId="3689953067" sldId="367"/>
            <ac:grpSpMk id="37" creationId="{61903596-3583-4C3A-9239-1CF06CEDB356}"/>
          </ac:grpSpMkLst>
        </pc:grpChg>
        <pc:graphicFrameChg chg="add del mod">
          <ac:chgData name="Sivakumar Balasubramanian" userId="658ab9e8bd9c46bf" providerId="LiveId" clId="{B449DF9B-A523-4109-A2BF-CA01B2B68B17}" dt="2022-01-28T09:06:18.085" v="1239"/>
          <ac:graphicFrameMkLst>
            <pc:docMk/>
            <pc:sldMk cId="3689953067" sldId="367"/>
            <ac:graphicFrameMk id="44" creationId="{603D0657-4535-446D-B3C4-2E0F037D38B2}"/>
          </ac:graphicFrameMkLst>
        </pc:graphicFrameChg>
        <pc:graphicFrameChg chg="add mod ord">
          <ac:chgData name="Sivakumar Balasubramanian" userId="658ab9e8bd9c46bf" providerId="LiveId" clId="{B449DF9B-A523-4109-A2BF-CA01B2B68B17}" dt="2022-01-28T09:37:43.377" v="1346" actId="1076"/>
          <ac:graphicFrameMkLst>
            <pc:docMk/>
            <pc:sldMk cId="3689953067" sldId="367"/>
            <ac:graphicFrameMk id="45" creationId="{60BD975A-1B33-43BB-83EB-7FB98FB2492D}"/>
          </ac:graphicFrameMkLst>
        </pc:graphicFrame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6" creationId="{3CF388BC-8E36-447E-B1FC-C244AAF96511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7" creationId="{108C624B-3003-4361-8541-D0D81C3F763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9" creationId="{D9C28E27-03B1-4E66-97D7-70941DBC3940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10" creationId="{39FF94C1-49C4-46EC-A0CD-DC484CAA0F7E}"/>
          </ac:cxnSpMkLst>
        </pc:cxnChg>
        <pc:cxnChg chg="add del mod">
          <ac:chgData name="Sivakumar Balasubramanian" userId="658ab9e8bd9c46bf" providerId="LiveId" clId="{B449DF9B-A523-4109-A2BF-CA01B2B68B17}" dt="2022-01-28T09:00:37.698" v="1196" actId="478"/>
          <ac:cxnSpMkLst>
            <pc:docMk/>
            <pc:sldMk cId="3689953067" sldId="367"/>
            <ac:cxnSpMk id="13" creationId="{97366D2C-9F7C-4D0C-ACE1-6E976F602BF0}"/>
          </ac:cxnSpMkLst>
        </pc:cxnChg>
        <pc:cxnChg chg="add del mod">
          <ac:chgData name="Sivakumar Balasubramanian" userId="658ab9e8bd9c46bf" providerId="LiveId" clId="{B449DF9B-A523-4109-A2BF-CA01B2B68B17}" dt="2022-01-28T09:00:38.706" v="1197" actId="478"/>
          <ac:cxnSpMkLst>
            <pc:docMk/>
            <pc:sldMk cId="3689953067" sldId="367"/>
            <ac:cxnSpMk id="17" creationId="{D73EA946-CC34-416A-81CC-F8377C09D5CB}"/>
          </ac:cxnSpMkLst>
        </pc:cxnChg>
        <pc:cxnChg chg="add del mod topLvl">
          <ac:chgData name="Sivakumar Balasubramanian" userId="658ab9e8bd9c46bf" providerId="LiveId" clId="{B449DF9B-A523-4109-A2BF-CA01B2B68B17}" dt="2022-01-28T09:06:55.299" v="1250" actId="478"/>
          <ac:cxnSpMkLst>
            <pc:docMk/>
            <pc:sldMk cId="3689953067" sldId="367"/>
            <ac:cxnSpMk id="25" creationId="{256BD6F0-19F1-4632-A322-2D503B22C73B}"/>
          </ac:cxnSpMkLst>
        </pc:cxnChg>
        <pc:cxnChg chg="add mod topLvl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26" creationId="{56AECB9A-1D84-475E-8975-FE014D718CC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5" creationId="{3754A05A-5E4E-48D0-8470-7156163A7838}"/>
          </ac:cxnSpMkLst>
        </pc:cxnChg>
        <pc:cxnChg chg="add mod">
          <ac:chgData name="Sivakumar Balasubramanian" userId="658ab9e8bd9c46bf" providerId="LiveId" clId="{B449DF9B-A523-4109-A2BF-CA01B2B68B17}" dt="2022-01-28T09:37:43.377" v="1346" actId="1076"/>
          <ac:cxnSpMkLst>
            <pc:docMk/>
            <pc:sldMk cId="3689953067" sldId="367"/>
            <ac:cxnSpMk id="36" creationId="{FC173B35-0AF4-4DBE-9965-B0828F957182}"/>
          </ac:cxnSpMkLst>
        </pc:cxnChg>
        <pc:cxnChg chg="add del mod">
          <ac:chgData name="Sivakumar Balasubramanian" userId="658ab9e8bd9c46bf" providerId="LiveId" clId="{B449DF9B-A523-4109-A2BF-CA01B2B68B17}" dt="2022-01-28T09:06:17.018" v="1236" actId="478"/>
          <ac:cxnSpMkLst>
            <pc:docMk/>
            <pc:sldMk cId="3689953067" sldId="367"/>
            <ac:cxnSpMk id="42" creationId="{314D13E5-DABC-45A0-AA56-EB5FC7FC6C51}"/>
          </ac:cxnSpMkLst>
        </pc:cxnChg>
      </pc:sldChg>
      <pc:sldChg chg="addSp delSp modSp new mod">
        <pc:chgData name="Sivakumar Balasubramanian" userId="658ab9e8bd9c46bf" providerId="LiveId" clId="{B449DF9B-A523-4109-A2BF-CA01B2B68B17}" dt="2022-01-28T10:22:44.020" v="1730" actId="1076"/>
        <pc:sldMkLst>
          <pc:docMk/>
          <pc:sldMk cId="1692376749" sldId="368"/>
        </pc:sldMkLst>
        <pc:spChg chg="mod">
          <ac:chgData name="Sivakumar Balasubramanian" userId="658ab9e8bd9c46bf" providerId="LiveId" clId="{B449DF9B-A523-4109-A2BF-CA01B2B68B17}" dt="2022-01-28T09:55:55.228" v="1509" actId="20577"/>
          <ac:spMkLst>
            <pc:docMk/>
            <pc:sldMk cId="1692376749" sldId="368"/>
            <ac:spMk id="2" creationId="{F1445E40-C31E-422B-AB80-B56FCEF3D774}"/>
          </ac:spMkLst>
        </pc:spChg>
        <pc:spChg chg="del mod">
          <ac:chgData name="Sivakumar Balasubramanian" userId="658ab9e8bd9c46bf" providerId="LiveId" clId="{B449DF9B-A523-4109-A2BF-CA01B2B68B17}" dt="2022-01-28T09:55:57.897" v="1510" actId="478"/>
          <ac:spMkLst>
            <pc:docMk/>
            <pc:sldMk cId="1692376749" sldId="368"/>
            <ac:spMk id="3" creationId="{AFA39BF0-73D6-4A80-9CA7-1ACE4AF162DE}"/>
          </ac:spMkLst>
        </pc:spChg>
        <pc:spChg chg="add mod">
          <ac:chgData name="Sivakumar Balasubramanian" userId="658ab9e8bd9c46bf" providerId="LiveId" clId="{B449DF9B-A523-4109-A2BF-CA01B2B68B17}" dt="2022-01-28T10:22:36.354" v="1727" actId="1076"/>
          <ac:spMkLst>
            <pc:docMk/>
            <pc:sldMk cId="1692376749" sldId="368"/>
            <ac:spMk id="4" creationId="{63B4F12C-1882-4F29-B2B6-A75392072A22}"/>
          </ac:spMkLst>
        </pc:spChg>
        <pc:spChg chg="add mod">
          <ac:chgData name="Sivakumar Balasubramanian" userId="658ab9e8bd9c46bf" providerId="LiveId" clId="{B449DF9B-A523-4109-A2BF-CA01B2B68B17}" dt="2022-01-28T10:12:40.520" v="1648"/>
          <ac:spMkLst>
            <pc:docMk/>
            <pc:sldMk cId="1692376749" sldId="368"/>
            <ac:spMk id="6" creationId="{47B471FA-957D-45D6-9E05-7AD74747F0DB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7" creationId="{416C7599-043F-4AF7-A40E-2E9ECB8AF847}"/>
          </ac:spMkLst>
        </pc:spChg>
        <pc:spChg chg="add del mod">
          <ac:chgData name="Sivakumar Balasubramanian" userId="658ab9e8bd9c46bf" providerId="LiveId" clId="{B449DF9B-A523-4109-A2BF-CA01B2B68B17}" dt="2022-01-28T09:57:59.039" v="1597" actId="478"/>
          <ac:spMkLst>
            <pc:docMk/>
            <pc:sldMk cId="1692376749" sldId="368"/>
            <ac:spMk id="8" creationId="{14EC9470-E739-44CE-9431-2CA2361BFA1D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9" creationId="{22D2E8D3-2732-493B-87DF-458B15187C4C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5" creationId="{14F561EE-18DB-47B4-A3EF-80306C9436A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6" creationId="{76D6C247-D09C-4145-B00C-2885DA70D723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17" creationId="{8D681AA9-958E-4245-9EC8-BF0F8A185E8D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0" creationId="{71ADA4D7-D986-4C84-834D-9681FE3751CC}"/>
          </ac:spMkLst>
        </pc:spChg>
        <pc:spChg chg="add mod">
          <ac:chgData name="Sivakumar Balasubramanian" userId="658ab9e8bd9c46bf" providerId="LiveId" clId="{B449DF9B-A523-4109-A2BF-CA01B2B68B17}" dt="2022-01-28T10:13:10.462" v="1660" actId="571"/>
          <ac:spMkLst>
            <pc:docMk/>
            <pc:sldMk cId="1692376749" sldId="368"/>
            <ac:spMk id="21" creationId="{7BB91DA0-F79C-48DF-AAA9-3C1900CC96F0}"/>
          </ac:spMkLst>
        </pc:spChg>
        <pc:spChg chg="add mod">
          <ac:chgData name="Sivakumar Balasubramanian" userId="658ab9e8bd9c46bf" providerId="LiveId" clId="{B449DF9B-A523-4109-A2BF-CA01B2B68B17}" dt="2022-01-28T10:21:42.048" v="1722" actId="164"/>
          <ac:spMkLst>
            <pc:docMk/>
            <pc:sldMk cId="1692376749" sldId="368"/>
            <ac:spMk id="22" creationId="{9E08E87E-4CA1-470F-AB79-D81C772D154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33" creationId="{24DB4F79-8FAF-4EE4-A795-838303CAA421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0" creationId="{4F37D07C-94BF-416D-9381-E8780FD317F9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1" creationId="{1E5B2480-461D-4989-A2FA-4E14499F8438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2" creationId="{63843CFD-9D30-4332-958C-36DE3F8BCB5B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3" creationId="{8B8B3BF2-E082-4F59-956E-0A2745FDF4C7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4" creationId="{0125DE5F-AAA4-4D64-B29E-FA094B5F58F0}"/>
          </ac:spMkLst>
        </pc:spChg>
        <pc:spChg chg="add mod">
          <ac:chgData name="Sivakumar Balasubramanian" userId="658ab9e8bd9c46bf" providerId="LiveId" clId="{B449DF9B-A523-4109-A2BF-CA01B2B68B17}" dt="2022-01-28T10:21:45.015" v="1723" actId="164"/>
          <ac:spMkLst>
            <pc:docMk/>
            <pc:sldMk cId="1692376749" sldId="368"/>
            <ac:spMk id="45" creationId="{CD743A9E-54D9-41E0-B0A9-524A27E30E3B}"/>
          </ac:spMkLst>
        </pc:spChg>
        <pc:spChg chg="add mod">
          <ac:chgData name="Sivakumar Balasubramanian" userId="658ab9e8bd9c46bf" providerId="LiveId" clId="{B449DF9B-A523-4109-A2BF-CA01B2B68B17}" dt="2022-01-28T10:21:12.541" v="1719" actId="571"/>
          <ac:spMkLst>
            <pc:docMk/>
            <pc:sldMk cId="1692376749" sldId="368"/>
            <ac:spMk id="46" creationId="{FF75CD8C-6CBC-47E8-8705-357B7E71156D}"/>
          </ac:spMkLst>
        </pc:spChg>
        <pc:grpChg chg="add mod">
          <ac:chgData name="Sivakumar Balasubramanian" userId="658ab9e8bd9c46bf" providerId="LiveId" clId="{B449DF9B-A523-4109-A2BF-CA01B2B68B17}" dt="2022-01-28T10:22:41.705" v="1729" actId="1076"/>
          <ac:grpSpMkLst>
            <pc:docMk/>
            <pc:sldMk cId="1692376749" sldId="368"/>
            <ac:grpSpMk id="47" creationId="{1247A798-0629-4479-967A-ACE1135EA772}"/>
          </ac:grpSpMkLst>
        </pc:grpChg>
        <pc:grpChg chg="add mod">
          <ac:chgData name="Sivakumar Balasubramanian" userId="658ab9e8bd9c46bf" providerId="LiveId" clId="{B449DF9B-A523-4109-A2BF-CA01B2B68B17}" dt="2022-01-28T10:22:44.020" v="1730" actId="1076"/>
          <ac:grpSpMkLst>
            <pc:docMk/>
            <pc:sldMk cId="1692376749" sldId="368"/>
            <ac:grpSpMk id="48" creationId="{E6D61DE4-6445-4180-8AD2-6EDEFCCBD3E5}"/>
          </ac:grpSpMkLst>
        </pc:grp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1" creationId="{E40860A6-AE8C-4C42-8540-8FB51D8EFE12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2" creationId="{7C750698-0B04-48FA-ADA1-361ED0E53006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3" creationId="{70A18001-7A36-411B-83F1-5EB64C5FBB0B}"/>
          </ac:cxnSpMkLst>
        </pc:cxnChg>
        <pc:cxnChg chg="add mod">
          <ac:chgData name="Sivakumar Balasubramanian" userId="658ab9e8bd9c46bf" providerId="LiveId" clId="{B449DF9B-A523-4109-A2BF-CA01B2B68B17}" dt="2022-01-28T10:21:42.048" v="1722" actId="164"/>
          <ac:cxnSpMkLst>
            <pc:docMk/>
            <pc:sldMk cId="1692376749" sldId="368"/>
            <ac:cxnSpMk id="19" creationId="{B28516B5-5FE6-4344-BF97-59423660CA0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4" creationId="{E12C3745-634A-4343-B779-7EDDE788BF12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27" creationId="{18E146F1-2CEB-4991-901C-FF10DA53C2E5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5" creationId="{C322FB4F-1049-4F53-BA99-DAFEDC5F088D}"/>
          </ac:cxnSpMkLst>
        </pc:cxnChg>
        <pc:cxnChg chg="add del mod">
          <ac:chgData name="Sivakumar Balasubramanian" userId="658ab9e8bd9c46bf" providerId="LiveId" clId="{B449DF9B-A523-4109-A2BF-CA01B2B68B17}" dt="2022-01-28T10:17:11.247" v="1693" actId="478"/>
          <ac:cxnSpMkLst>
            <pc:docMk/>
            <pc:sldMk cId="1692376749" sldId="368"/>
            <ac:cxnSpMk id="37" creationId="{B829CBBB-2D29-49C2-B5A6-1BFBDC89D099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8" creationId="{09245B57-E291-4C8D-886F-580D82E7106A}"/>
          </ac:cxnSpMkLst>
        </pc:cxnChg>
        <pc:cxnChg chg="add mod">
          <ac:chgData name="Sivakumar Balasubramanian" userId="658ab9e8bd9c46bf" providerId="LiveId" clId="{B449DF9B-A523-4109-A2BF-CA01B2B68B17}" dt="2022-01-28T10:21:45.015" v="1723" actId="164"/>
          <ac:cxnSpMkLst>
            <pc:docMk/>
            <pc:sldMk cId="1692376749" sldId="368"/>
            <ac:cxnSpMk id="39" creationId="{94F48A22-4BBB-45ED-8A0F-AB7CA0FFB735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8T11:24:31.728" v="1969" actId="1076"/>
        <pc:sldMkLst>
          <pc:docMk/>
          <pc:sldMk cId="47018667" sldId="369"/>
        </pc:sldMkLst>
        <pc:spChg chg="del">
          <ac:chgData name="Sivakumar Balasubramanian" userId="658ab9e8bd9c46bf" providerId="LiveId" clId="{B449DF9B-A523-4109-A2BF-CA01B2B68B17}" dt="2022-01-28T10:23:12.388" v="1765" actId="478"/>
          <ac:spMkLst>
            <pc:docMk/>
            <pc:sldMk cId="47018667" sldId="369"/>
            <ac:spMk id="4" creationId="{63B4F12C-1882-4F29-B2B6-A75392072A22}"/>
          </ac:spMkLst>
        </pc:spChg>
        <pc:spChg chg="add del mod">
          <ac:chgData name="Sivakumar Balasubramanian" userId="658ab9e8bd9c46bf" providerId="LiveId" clId="{B449DF9B-A523-4109-A2BF-CA01B2B68B17}" dt="2022-01-28T10:57:55.251" v="1957" actId="478"/>
          <ac:spMkLst>
            <pc:docMk/>
            <pc:sldMk cId="47018667" sldId="369"/>
            <ac:spMk id="6" creationId="{47B471FA-957D-45D6-9E05-7AD74747F0DB}"/>
          </ac:spMkLst>
        </pc:spChg>
        <pc:spChg chg="add del mod">
          <ac:chgData name="Sivakumar Balasubramanian" userId="658ab9e8bd9c46bf" providerId="LiveId" clId="{B449DF9B-A523-4109-A2BF-CA01B2B68B17}" dt="2022-01-28T10:52:47.925" v="1790" actId="478"/>
          <ac:spMkLst>
            <pc:docMk/>
            <pc:sldMk cId="47018667" sldId="369"/>
            <ac:spMk id="18" creationId="{47E673DB-E2B3-4728-817E-475FD1F9815E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21" creationId="{416D0B7E-48E0-465D-87FA-C36CFB9F1E4C}"/>
          </ac:spMkLst>
        </pc:spChg>
        <pc:spChg chg="add mod">
          <ac:chgData name="Sivakumar Balasubramanian" userId="658ab9e8bd9c46bf" providerId="LiveId" clId="{B449DF9B-A523-4109-A2BF-CA01B2B68B17}" dt="2022-01-28T11:24:31.728" v="1969" actId="1076"/>
          <ac:spMkLst>
            <pc:docMk/>
            <pc:sldMk cId="47018667" sldId="369"/>
            <ac:spMk id="31" creationId="{95799887-6C30-44F0-B468-23892905D036}"/>
          </ac:spMkLst>
        </pc:spChg>
        <pc:spChg chg="add del mod">
          <ac:chgData name="Sivakumar Balasubramanian" userId="658ab9e8bd9c46bf" providerId="LiveId" clId="{B449DF9B-A523-4109-A2BF-CA01B2B68B17}" dt="2022-01-28T10:57:48.237" v="1954" actId="478"/>
          <ac:spMkLst>
            <pc:docMk/>
            <pc:sldMk cId="47018667" sldId="369"/>
            <ac:spMk id="36" creationId="{D0EDF014-D59E-4670-9C56-9187BAAE8CC8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37" creationId="{2C948452-39EA-48CB-A1AA-E783443EACB1}"/>
          </ac:spMkLst>
        </pc:spChg>
        <pc:spChg chg="add mod">
          <ac:chgData name="Sivakumar Balasubramanian" userId="658ab9e8bd9c46bf" providerId="LiveId" clId="{B449DF9B-A523-4109-A2BF-CA01B2B68B17}" dt="2022-01-28T10:57:49.052" v="1956" actId="1076"/>
          <ac:spMkLst>
            <pc:docMk/>
            <pc:sldMk cId="47018667" sldId="369"/>
            <ac:spMk id="49" creationId="{C8EB6496-ECBF-498E-993F-9F647EB0B97C}"/>
          </ac:spMkLst>
        </pc:spChg>
        <pc:spChg chg="add del mod">
          <ac:chgData name="Sivakumar Balasubramanian" userId="658ab9e8bd9c46bf" providerId="LiveId" clId="{B449DF9B-A523-4109-A2BF-CA01B2B68B17}" dt="2022-01-28T10:57:57.237" v="1958" actId="478"/>
          <ac:spMkLst>
            <pc:docMk/>
            <pc:sldMk cId="47018667" sldId="369"/>
            <ac:spMk id="52" creationId="{9A37AE5B-DBF4-44A3-A1CC-A64F5A2D429A}"/>
          </ac:spMkLst>
        </pc:spChg>
        <pc:grpChg chg="add mod">
          <ac:chgData name="Sivakumar Balasubramanian" userId="658ab9e8bd9c46bf" providerId="LiveId" clId="{B449DF9B-A523-4109-A2BF-CA01B2B68B17}" dt="2022-01-28T10:57:26.297" v="1945" actId="164"/>
          <ac:grpSpMkLst>
            <pc:docMk/>
            <pc:sldMk cId="47018667" sldId="369"/>
            <ac:grpSpMk id="30" creationId="{CB7F286A-1BEF-4679-A472-8904539B9DBD}"/>
          </ac:grpSpMkLst>
        </pc:grpChg>
        <pc:grpChg chg="add mod">
          <ac:chgData name="Sivakumar Balasubramanian" userId="658ab9e8bd9c46bf" providerId="LiveId" clId="{B449DF9B-A523-4109-A2BF-CA01B2B68B17}" dt="2022-01-28T10:58:11.829" v="1961" actId="1076"/>
          <ac:grpSpMkLst>
            <pc:docMk/>
            <pc:sldMk cId="47018667" sldId="369"/>
            <ac:grpSpMk id="32" creationId="{B2F9BDF1-2944-4BC0-8886-5C085C3234EA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7" creationId="{1247A798-0629-4479-967A-ACE1135EA772}"/>
          </ac:grpSpMkLst>
        </pc:grpChg>
        <pc:grpChg chg="del">
          <ac:chgData name="Sivakumar Balasubramanian" userId="658ab9e8bd9c46bf" providerId="LiveId" clId="{B449DF9B-A523-4109-A2BF-CA01B2B68B17}" dt="2022-01-28T10:23:14.832" v="1766" actId="478"/>
          <ac:grpSpMkLst>
            <pc:docMk/>
            <pc:sldMk cId="47018667" sldId="369"/>
            <ac:grpSpMk id="48" creationId="{E6D61DE4-6445-4180-8AD2-6EDEFCCBD3E5}"/>
          </ac:grpSpMkLst>
        </pc:grpChg>
        <pc:graphicFrameChg chg="add del mod">
          <ac:chgData name="Sivakumar Balasubramanian" userId="658ab9e8bd9c46bf" providerId="LiveId" clId="{B449DF9B-A523-4109-A2BF-CA01B2B68B17}" dt="2022-01-28T10:51:46.585" v="1769"/>
          <ac:graphicFrameMkLst>
            <pc:docMk/>
            <pc:sldMk cId="47018667" sldId="369"/>
            <ac:graphicFrameMk id="3" creationId="{059B51AD-15AA-45A8-A577-DB102D450A6B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108" v="1843" actId="478"/>
          <ac:graphicFrameMkLst>
            <pc:docMk/>
            <pc:sldMk cId="47018667" sldId="369"/>
            <ac:graphicFrameMk id="5" creationId="{0B3DF31A-680B-4701-95EB-6EF034EC38CA}"/>
          </ac:graphicFrameMkLst>
        </pc:graphicFrameChg>
        <pc:graphicFrameChg chg="add del mod">
          <ac:chgData name="Sivakumar Balasubramanian" userId="658ab9e8bd9c46bf" providerId="LiveId" clId="{B449DF9B-A523-4109-A2BF-CA01B2B68B17}" dt="2022-01-28T10:55:34.528" v="1846"/>
          <ac:graphicFrameMkLst>
            <pc:docMk/>
            <pc:sldMk cId="47018667" sldId="369"/>
            <ac:graphicFrameMk id="28" creationId="{B2EB6A7D-550D-4A23-8DDD-C35D619333BE}"/>
          </ac:graphicFrameMkLst>
        </pc:graphicFrameChg>
        <pc:graphicFrameChg chg="add mod ord">
          <ac:chgData name="Sivakumar Balasubramanian" userId="658ab9e8bd9c46bf" providerId="LiveId" clId="{B449DF9B-A523-4109-A2BF-CA01B2B68B17}" dt="2022-01-28T10:58:02.369" v="1960" actId="1076"/>
          <ac:graphicFrameMkLst>
            <pc:docMk/>
            <pc:sldMk cId="47018667" sldId="369"/>
            <ac:graphicFrameMk id="29" creationId="{6071DD20-81A6-45E0-90F2-A0DDBF82BFC2}"/>
          </ac:graphicFrameMkLst>
        </pc:graphicFrameChg>
        <pc:cxnChg chg="add mod">
          <ac:chgData name="Sivakumar Balasubramanian" userId="658ab9e8bd9c46bf" providerId="LiveId" clId="{B449DF9B-A523-4109-A2BF-CA01B2B68B17}" dt="2022-01-28T10:57:49.052" v="1956" actId="1076"/>
          <ac:cxnSpMkLst>
            <pc:docMk/>
            <pc:sldMk cId="47018667" sldId="369"/>
            <ac:cxnSpMk id="10" creationId="{9BACA983-26E4-4959-B567-85113F1BAE22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25" creationId="{06DB9731-8228-4D03-BFC1-15283F873521}"/>
          </ac:cxnSpMkLst>
        </pc:cxnChg>
        <pc:cxnChg chg="add mod">
          <ac:chgData name="Sivakumar Balasubramanian" userId="658ab9e8bd9c46bf" providerId="LiveId" clId="{B449DF9B-A523-4109-A2BF-CA01B2B68B17}" dt="2022-01-28T10:56:33.680" v="1867"/>
          <ac:cxnSpMkLst>
            <pc:docMk/>
            <pc:sldMk cId="47018667" sldId="369"/>
            <ac:cxnSpMk id="50" creationId="{FD193668-A704-44B1-A65E-30B904F7529A}"/>
          </ac:cxnSpMkLst>
        </pc:cxnChg>
      </pc:sldChg>
      <pc:sldChg chg="addSp modSp add mod modCm">
        <pc:chgData name="Sivakumar Balasubramanian" userId="658ab9e8bd9c46bf" providerId="LiveId" clId="{B449DF9B-A523-4109-A2BF-CA01B2B68B17}" dt="2022-02-07T06:17:22.099" v="7893"/>
        <pc:sldMkLst>
          <pc:docMk/>
          <pc:sldMk cId="3535013014" sldId="370"/>
        </pc:sldMkLst>
        <pc:spChg chg="add mod">
          <ac:chgData name="Sivakumar Balasubramanian" userId="658ab9e8bd9c46bf" providerId="LiveId" clId="{B449DF9B-A523-4109-A2BF-CA01B2B68B17}" dt="2022-01-28T14:27:24.961" v="2481" actId="20577"/>
          <ac:spMkLst>
            <pc:docMk/>
            <pc:sldMk cId="3535013014" sldId="370"/>
            <ac:spMk id="3" creationId="{C9E587F6-417A-40B8-ABA1-0BD56812E73F}"/>
          </ac:spMkLst>
        </pc:spChg>
        <pc:spChg chg="add 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14" creationId="{015D116D-040E-4ACD-BF5D-A215A17FA972}"/>
          </ac:spMkLst>
        </pc:spChg>
        <pc:spChg chg="add mod">
          <ac:chgData name="Sivakumar Balasubramanian" userId="658ab9e8bd9c46bf" providerId="LiveId" clId="{B449DF9B-A523-4109-A2BF-CA01B2B68B17}" dt="2022-01-28T11:39:51.775" v="2132" actId="20577"/>
          <ac:spMkLst>
            <pc:docMk/>
            <pc:sldMk cId="3535013014" sldId="370"/>
            <ac:spMk id="16" creationId="{0F0020C8-871B-4F20-94B2-E9AB222E3F5D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21" creationId="{416D0B7E-48E0-465D-87FA-C36CFB9F1E4C}"/>
          </ac:spMkLst>
        </pc:spChg>
        <pc:spChg chg="mod">
          <ac:chgData name="Sivakumar Balasubramanian" userId="658ab9e8bd9c46bf" providerId="LiveId" clId="{B449DF9B-A523-4109-A2BF-CA01B2B68B17}" dt="2022-01-28T11:31:00.654" v="2017" actId="207"/>
          <ac:spMkLst>
            <pc:docMk/>
            <pc:sldMk cId="3535013014" sldId="370"/>
            <ac:spMk id="31" creationId="{95799887-6C30-44F0-B468-23892905D036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37" creationId="{2C948452-39EA-48CB-A1AA-E783443EACB1}"/>
          </ac:spMkLst>
        </pc:spChg>
        <pc:spChg chg="mod">
          <ac:chgData name="Sivakumar Balasubramanian" userId="658ab9e8bd9c46bf" providerId="LiveId" clId="{B449DF9B-A523-4109-A2BF-CA01B2B68B17}" dt="2022-01-28T11:39:24.574" v="2115" actId="20577"/>
          <ac:spMkLst>
            <pc:docMk/>
            <pc:sldMk cId="3535013014" sldId="370"/>
            <ac:spMk id="49" creationId="{C8EB6496-ECBF-498E-993F-9F647EB0B97C}"/>
          </ac:spMkLst>
        </pc:s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0" creationId="{CB7F286A-1BEF-4679-A472-8904539B9DBD}"/>
          </ac:grpSpMkLst>
        </pc:grpChg>
        <pc:grpChg chg="mod">
          <ac:chgData name="Sivakumar Balasubramanian" userId="658ab9e8bd9c46bf" providerId="LiveId" clId="{B449DF9B-A523-4109-A2BF-CA01B2B68B17}" dt="2022-01-28T11:39:24.574" v="2115" actId="20577"/>
          <ac:grpSpMkLst>
            <pc:docMk/>
            <pc:sldMk cId="3535013014" sldId="370"/>
            <ac:grpSpMk id="32" creationId="{B2F9BDF1-2944-4BC0-8886-5C085C3234EA}"/>
          </ac:grpSpMkLst>
        </pc:grpChg>
        <pc:graphicFrameChg chg="mod">
          <ac:chgData name="Sivakumar Balasubramanian" userId="658ab9e8bd9c46bf" providerId="LiveId" clId="{B449DF9B-A523-4109-A2BF-CA01B2B68B17}" dt="2022-01-28T11:39:24.574" v="2115" actId="20577"/>
          <ac:graphicFrameMkLst>
            <pc:docMk/>
            <pc:sldMk cId="3535013014" sldId="370"/>
            <ac:graphicFrameMk id="29" creationId="{6071DD20-81A6-45E0-90F2-A0DDBF82BFC2}"/>
          </ac:graphicFrameMkLst>
        </pc:graphicFrame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10" creationId="{9BACA983-26E4-4959-B567-85113F1BAE22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25" creationId="{06DB9731-8228-4D03-BFC1-15283F873521}"/>
          </ac:cxnSpMkLst>
        </pc:cxnChg>
        <pc:cxnChg chg="mod">
          <ac:chgData name="Sivakumar Balasubramanian" userId="658ab9e8bd9c46bf" providerId="LiveId" clId="{B449DF9B-A523-4109-A2BF-CA01B2B68B17}" dt="2022-01-28T11:39:24.574" v="2115" actId="20577"/>
          <ac:cxnSpMkLst>
            <pc:docMk/>
            <pc:sldMk cId="3535013014" sldId="370"/>
            <ac:cxnSpMk id="50" creationId="{FD193668-A704-44B1-A65E-30B904F7529A}"/>
          </ac:cxnSpMkLst>
        </pc:cxnChg>
      </pc:sldChg>
      <pc:sldChg chg="add del">
        <pc:chgData name="Sivakumar Balasubramanian" userId="658ab9e8bd9c46bf" providerId="LiveId" clId="{B449DF9B-A523-4109-A2BF-CA01B2B68B17}" dt="2022-01-28T14:31:47.898" v="2482" actId="47"/>
        <pc:sldMkLst>
          <pc:docMk/>
          <pc:sldMk cId="1290943461" sldId="371"/>
        </pc:sldMkLst>
      </pc:sldChg>
      <pc:sldChg chg="modSp new mod modCm">
        <pc:chgData name="Sivakumar Balasubramanian" userId="658ab9e8bd9c46bf" providerId="LiveId" clId="{B449DF9B-A523-4109-A2BF-CA01B2B68B17}" dt="2022-02-07T06:17:34.271" v="7899"/>
        <pc:sldMkLst>
          <pc:docMk/>
          <pc:sldMk cId="959034145" sldId="372"/>
        </pc:sldMkLst>
        <pc:spChg chg="mod">
          <ac:chgData name="Sivakumar Balasubramanian" userId="658ab9e8bd9c46bf" providerId="LiveId" clId="{B449DF9B-A523-4109-A2BF-CA01B2B68B17}" dt="2022-01-28T11:40:13.748" v="2136"/>
          <ac:spMkLst>
            <pc:docMk/>
            <pc:sldMk cId="959034145" sldId="372"/>
            <ac:spMk id="2" creationId="{E036E629-58B9-4F22-A21A-88A3F228E691}"/>
          </ac:spMkLst>
        </pc:spChg>
        <pc:spChg chg="mod">
          <ac:chgData name="Sivakumar Balasubramanian" userId="658ab9e8bd9c46bf" providerId="LiveId" clId="{B449DF9B-A523-4109-A2BF-CA01B2B68B17}" dt="2022-02-07T06:17:31.023" v="7898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14T02:24:32.347" v="8023"/>
        <pc:sldMkLst>
          <pc:docMk/>
          <pc:sldMk cId="795420980" sldId="373"/>
        </pc:sldMkLst>
        <pc:spChg chg="mod">
          <ac:chgData name="Sivakumar Balasubramanian" userId="658ab9e8bd9c46bf" providerId="LiveId" clId="{B449DF9B-A523-4109-A2BF-CA01B2B68B17}" dt="2022-01-29T04:43:15.553" v="2517" actId="20577"/>
          <ac:spMkLst>
            <pc:docMk/>
            <pc:sldMk cId="795420980" sldId="373"/>
            <ac:spMk id="2" creationId="{0F04DDA3-852B-4983-A2C0-13C7765EE084}"/>
          </ac:spMkLst>
        </pc:spChg>
        <pc:spChg chg="mod">
          <ac:chgData name="Sivakumar Balasubramanian" userId="658ab9e8bd9c46bf" providerId="LiveId" clId="{B449DF9B-A523-4109-A2BF-CA01B2B68B17}" dt="2022-01-29T05:12:03.947" v="2629" actId="14100"/>
          <ac:spMkLst>
            <pc:docMk/>
            <pc:sldMk cId="795420980" sldId="373"/>
            <ac:spMk id="3" creationId="{06D51A6E-3767-4B75-B9A7-7F4C996B9CDE}"/>
          </ac:spMkLst>
        </pc:spChg>
        <pc:spChg chg="add mod">
          <ac:chgData name="Sivakumar Balasubramanian" userId="658ab9e8bd9c46bf" providerId="LiveId" clId="{B449DF9B-A523-4109-A2BF-CA01B2B68B17}" dt="2022-01-29T04:46:04.869" v="2591" actId="208"/>
          <ac:spMkLst>
            <pc:docMk/>
            <pc:sldMk cId="795420980" sldId="373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2-14T02:24:32.347" v="8023"/>
          <ac:spMkLst>
            <pc:docMk/>
            <pc:sldMk cId="795420980" sldId="373"/>
            <ac:spMk id="12" creationId="{943A6C4C-15BC-410D-8A42-D0B3A51404F1}"/>
          </ac:spMkLst>
        </pc:spChg>
        <pc:spChg chg="add mod">
          <ac:chgData name="Sivakumar Balasubramanian" userId="658ab9e8bd9c46bf" providerId="LiveId" clId="{B449DF9B-A523-4109-A2BF-CA01B2B68B17}" dt="2022-01-29T05:03:31.787" v="2607" actId="1076"/>
          <ac:spMkLst>
            <pc:docMk/>
            <pc:sldMk cId="795420980" sldId="373"/>
            <ac:spMk id="13" creationId="{E3058D7C-D179-446D-8BE5-CFD94190CFB0}"/>
          </ac:spMkLst>
        </pc:spChg>
        <pc:spChg chg="add mod">
          <ac:chgData name="Sivakumar Balasubramanian" userId="658ab9e8bd9c46bf" providerId="LiveId" clId="{B449DF9B-A523-4109-A2BF-CA01B2B68B17}" dt="2022-02-14T02:23:05.472" v="8022" actId="16959"/>
          <ac:spMkLst>
            <pc:docMk/>
            <pc:sldMk cId="795420980" sldId="373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16:18.546" v="2661" actId="164"/>
          <ac:spMkLst>
            <pc:docMk/>
            <pc:sldMk cId="795420980" sldId="373"/>
            <ac:spMk id="17" creationId="{E8EB9502-220E-459C-8225-093A925C03C2}"/>
          </ac:spMkLst>
        </pc:spChg>
        <pc:spChg chg="add del">
          <ac:chgData name="Sivakumar Balasubramanian" userId="658ab9e8bd9c46bf" providerId="LiveId" clId="{B449DF9B-A523-4109-A2BF-CA01B2B68B17}" dt="2022-01-29T05:35:55.446" v="2819"/>
          <ac:spMkLst>
            <pc:docMk/>
            <pc:sldMk cId="795420980" sldId="373"/>
            <ac:spMk id="20" creationId="{02CA6222-F0DD-4DE6-A729-4418A0D9DAAA}"/>
          </ac:spMkLst>
        </pc:spChg>
        <pc:spChg chg="add mod">
          <ac:chgData name="Sivakumar Balasubramanian" userId="658ab9e8bd9c46bf" providerId="LiveId" clId="{B449DF9B-A523-4109-A2BF-CA01B2B68B17}" dt="2022-01-29T05:36:37.094" v="2839" actId="1076"/>
          <ac:spMkLst>
            <pc:docMk/>
            <pc:sldMk cId="795420980" sldId="373"/>
            <ac:spMk id="21" creationId="{1E57A05E-69AC-4146-9192-43B83B57480D}"/>
          </ac:spMkLst>
        </pc:spChg>
        <pc:grpChg chg="add mod">
          <ac:chgData name="Sivakumar Balasubramanian" userId="658ab9e8bd9c46bf" providerId="LiveId" clId="{B449DF9B-A523-4109-A2BF-CA01B2B68B17}" dt="2022-01-29T05:36:37.094" v="2839" actId="1076"/>
          <ac:grpSpMkLst>
            <pc:docMk/>
            <pc:sldMk cId="795420980" sldId="373"/>
            <ac:grpSpMk id="18" creationId="{08C17BB8-8089-4EEE-84B8-1EC4867344F5}"/>
          </ac:grpSpMkLst>
        </pc:grpChg>
        <pc:picChg chg="add mod modCrop">
          <ac:chgData name="Sivakumar Balasubramanian" userId="658ab9e8bd9c46bf" providerId="LiveId" clId="{B449DF9B-A523-4109-A2BF-CA01B2B68B17}" dt="2022-01-29T05:16:32.070" v="2662" actId="732"/>
          <ac:picMkLst>
            <pc:docMk/>
            <pc:sldMk cId="795420980" sldId="373"/>
            <ac:picMk id="16" creationId="{F6EA87A9-0973-4FA0-B254-BBF64F8BBDD8}"/>
          </ac:picMkLst>
        </pc:picChg>
        <pc:cxnChg chg="add mod">
          <ac:chgData name="Sivakumar Balasubramanian" userId="658ab9e8bd9c46bf" providerId="LiveId" clId="{B449DF9B-A523-4109-A2BF-CA01B2B68B17}" dt="2022-01-29T04:44:55.956" v="2577" actId="1582"/>
          <ac:cxnSpMkLst>
            <pc:docMk/>
            <pc:sldMk cId="795420980" sldId="373"/>
            <ac:cxnSpMk id="5" creationId="{50026127-4F4B-4BF7-88E5-83999B253683}"/>
          </ac:cxnSpMkLst>
        </pc:cxnChg>
        <pc:cxnChg chg="add mod">
          <ac:chgData name="Sivakumar Balasubramanian" userId="658ab9e8bd9c46bf" providerId="LiveId" clId="{B449DF9B-A523-4109-A2BF-CA01B2B68B17}" dt="2022-01-29T04:45:27.861" v="2583"/>
          <ac:cxnSpMkLst>
            <pc:docMk/>
            <pc:sldMk cId="795420980" sldId="373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4:45:30.918" v="2584" actId="478"/>
          <ac:cxnSpMkLst>
            <pc:docMk/>
            <pc:sldMk cId="795420980" sldId="373"/>
            <ac:cxnSpMk id="10" creationId="{4970EF9E-0C92-46A2-B0A8-B9A649859498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5:46:24.774" v="2995" actId="1076"/>
        <pc:sldMkLst>
          <pc:docMk/>
          <pc:sldMk cId="2335484444" sldId="374"/>
        </pc:sldMkLst>
        <pc:spChg chg="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" creationId="{06D51A6E-3767-4B75-B9A7-7F4C996B9CDE}"/>
          </ac:spMkLst>
        </pc:spChg>
        <pc:spChg chg="add del">
          <ac:chgData name="Sivakumar Balasubramanian" userId="658ab9e8bd9c46bf" providerId="LiveId" clId="{B449DF9B-A523-4109-A2BF-CA01B2B68B17}" dt="2022-01-29T05:17:36.241" v="2688" actId="11529"/>
          <ac:spMkLst>
            <pc:docMk/>
            <pc:sldMk cId="2335484444" sldId="374"/>
            <ac:spMk id="4" creationId="{7ADEC3AF-EB41-4150-BCCE-4EB02E27DD92}"/>
          </ac:spMkLst>
        </pc:spChg>
        <pc:spChg chg="del">
          <ac:chgData name="Sivakumar Balasubramanian" userId="658ab9e8bd9c46bf" providerId="LiveId" clId="{B449DF9B-A523-4109-A2BF-CA01B2B68B17}" dt="2022-01-29T05:17:16.186" v="2679" actId="478"/>
          <ac:spMkLst>
            <pc:docMk/>
            <pc:sldMk cId="2335484444" sldId="374"/>
            <ac:spMk id="6" creationId="{8AA84489-1DB1-4C0B-A275-6FD7FBD9D105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8" creationId="{EE6CCF86-73D1-4149-A657-E089E9A5B0B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9" creationId="{18A995CE-9D36-4C33-9D4A-C51ADB55186C}"/>
          </ac:spMkLst>
        </pc:spChg>
        <pc:spChg chg="del">
          <ac:chgData name="Sivakumar Balasubramanian" userId="658ab9e8bd9c46bf" providerId="LiveId" clId="{B449DF9B-A523-4109-A2BF-CA01B2B68B17}" dt="2022-01-29T05:17:09.873" v="2665" actId="478"/>
          <ac:spMkLst>
            <pc:docMk/>
            <pc:sldMk cId="2335484444" sldId="374"/>
            <ac:spMk id="12" creationId="{943A6C4C-15BC-410D-8A42-D0B3A51404F1}"/>
          </ac:spMkLst>
        </pc:spChg>
        <pc:spChg chg="del mod">
          <ac:chgData name="Sivakumar Balasubramanian" userId="658ab9e8bd9c46bf" providerId="LiveId" clId="{B449DF9B-A523-4109-A2BF-CA01B2B68B17}" dt="2022-01-29T05:17:20.223" v="2684"/>
          <ac:spMkLst>
            <pc:docMk/>
            <pc:sldMk cId="2335484444" sldId="374"/>
            <ac:spMk id="13" creationId="{E3058D7C-D179-446D-8BE5-CFD94190CFB0}"/>
          </ac:spMkLst>
        </pc:spChg>
        <pc:spChg chg="del">
          <ac:chgData name="Sivakumar Balasubramanian" userId="658ab9e8bd9c46bf" providerId="LiveId" clId="{B449DF9B-A523-4109-A2BF-CA01B2B68B17}" dt="2022-01-29T05:17:20.223" v="2682" actId="478"/>
          <ac:spMkLst>
            <pc:docMk/>
            <pc:sldMk cId="2335484444" sldId="374"/>
            <ac:spMk id="14" creationId="{85EBA1E9-4E99-4246-8620-3B75EAEB3182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5" creationId="{7697260A-265C-4FBE-A5E3-1F1321084D6A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19" creationId="{104921B6-783D-40F1-A75D-5446549ED42B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0" creationId="{75544390-096C-45E0-9CBF-65FCB0BD0F90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1" creationId="{63803CE0-649A-45FB-B361-493E91725A1F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2" creationId="{87210E8B-7553-4A4D-ABD6-E68A372AED98}"/>
          </ac:spMkLst>
        </pc:spChg>
        <pc:spChg chg="add mod">
          <ac:chgData name="Sivakumar Balasubramanian" userId="658ab9e8bd9c46bf" providerId="LiveId" clId="{B449DF9B-A523-4109-A2BF-CA01B2B68B17}" dt="2022-01-29T05:28:40.615" v="2762" actId="164"/>
          <ac:spMkLst>
            <pc:docMk/>
            <pc:sldMk cId="2335484444" sldId="374"/>
            <ac:spMk id="23" creationId="{CD9B0717-66BB-4348-A960-E37050A03052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4" creationId="{80E6CA46-AC7B-4273-9EF5-540858125EDD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5" creationId="{17C09DA7-F565-4785-80B5-788265B6835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6" creationId="{DCCD3517-6A93-4C8A-8400-5D37BA128F46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7" creationId="{8566A571-4CE3-40B2-B03C-7DB4EC585D4C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8" creationId="{02785DDF-7FA2-492E-80A4-CB63FE738E24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29" creationId="{FB73E8FF-6806-4643-86B9-45B98438DC3F}"/>
          </ac:spMkLst>
        </pc:spChg>
        <pc:spChg chg="add del mod">
          <ac:chgData name="Sivakumar Balasubramanian" userId="658ab9e8bd9c46bf" providerId="LiveId" clId="{B449DF9B-A523-4109-A2BF-CA01B2B68B17}" dt="2022-01-29T05:18:58.784" v="2709" actId="478"/>
          <ac:spMkLst>
            <pc:docMk/>
            <pc:sldMk cId="2335484444" sldId="374"/>
            <ac:spMk id="30" creationId="{A8F3D58A-37BF-4272-9315-0FDDEA3365AD}"/>
          </ac:spMkLst>
        </pc:spChg>
        <pc:spChg chg="add del">
          <ac:chgData name="Sivakumar Balasubramanian" userId="658ab9e8bd9c46bf" providerId="LiveId" clId="{B449DF9B-A523-4109-A2BF-CA01B2B68B17}" dt="2022-01-29T05:29:24.419" v="2771"/>
          <ac:spMkLst>
            <pc:docMk/>
            <pc:sldMk cId="2335484444" sldId="374"/>
            <ac:spMk id="31" creationId="{D9965E62-E63B-4DBC-A3D6-8F3F34A3B84B}"/>
          </ac:spMkLst>
        </pc:spChg>
        <pc:spChg chg="add mod">
          <ac:chgData name="Sivakumar Balasubramanian" userId="658ab9e8bd9c46bf" providerId="LiveId" clId="{B449DF9B-A523-4109-A2BF-CA01B2B68B17}" dt="2022-01-29T05:44:09.668" v="2955" actId="1035"/>
          <ac:spMkLst>
            <pc:docMk/>
            <pc:sldMk cId="2335484444" sldId="374"/>
            <ac:spMk id="32" creationId="{00379FFF-CA70-46A2-84C0-C12F807EAD4A}"/>
          </ac:spMkLst>
        </pc:spChg>
        <pc:spChg chg="add mod">
          <ac:chgData name="Sivakumar Balasubramanian" userId="658ab9e8bd9c46bf" providerId="LiveId" clId="{B449DF9B-A523-4109-A2BF-CA01B2B68B17}" dt="2022-01-29T05:44:04.914" v="2947" actId="1035"/>
          <ac:spMkLst>
            <pc:docMk/>
            <pc:sldMk cId="2335484444" sldId="374"/>
            <ac:spMk id="33" creationId="{353BBB8E-D3B1-44A5-BFF4-19414FBBB03E}"/>
          </ac:spMkLst>
        </pc:spChg>
        <pc:spChg chg="add del mod">
          <ac:chgData name="Sivakumar Balasubramanian" userId="658ab9e8bd9c46bf" providerId="LiveId" clId="{B449DF9B-A523-4109-A2BF-CA01B2B68B17}" dt="2022-01-29T05:37:10.171" v="2840" actId="478"/>
          <ac:spMkLst>
            <pc:docMk/>
            <pc:sldMk cId="2335484444" sldId="374"/>
            <ac:spMk id="34" creationId="{18B05808-7635-4EAB-835A-CE556657B145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6" creationId="{D46A7151-8446-4C11-842C-D9DD9A1A89D7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7" creationId="{39BD6D2D-6114-4332-A19A-76E6E26E5F71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8" creationId="{599033CB-46D9-4A61-9C59-8BFC2B1C74F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39" creationId="{45BC9149-4888-4CEF-84C3-EB0CD9BAED0E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0" creationId="{62231EE9-FCBA-45DF-B64D-7E2895EE371D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1" creationId="{16B0F81B-015E-4ACA-B939-26013C8FC0AF}"/>
          </ac:spMkLst>
        </pc:spChg>
        <pc:spChg chg="mod">
          <ac:chgData name="Sivakumar Balasubramanian" userId="658ab9e8bd9c46bf" providerId="LiveId" clId="{B449DF9B-A523-4109-A2BF-CA01B2B68B17}" dt="2022-01-29T05:37:15.810" v="2841" actId="571"/>
          <ac:spMkLst>
            <pc:docMk/>
            <pc:sldMk cId="2335484444" sldId="374"/>
            <ac:spMk id="42" creationId="{E7647B8C-5EF3-430C-A426-D7CE02170F25}"/>
          </ac:spMkLst>
        </pc:spChg>
        <pc:spChg chg="del mod">
          <ac:chgData name="Sivakumar Balasubramanian" userId="658ab9e8bd9c46bf" providerId="LiveId" clId="{B449DF9B-A523-4109-A2BF-CA01B2B68B17}" dt="2022-01-29T05:37:20.989" v="2842" actId="478"/>
          <ac:spMkLst>
            <pc:docMk/>
            <pc:sldMk cId="2335484444" sldId="374"/>
            <ac:spMk id="43" creationId="{3A7F919C-AA65-43C2-ADDD-90129F41FEBA}"/>
          </ac:spMkLst>
        </pc:spChg>
        <pc:spChg chg="add mod or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44" creationId="{F85FAAD0-0D3E-4A8B-A003-D583C2764D1B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1" creationId="{C134691C-52DD-429F-9DEF-0AA930D29B47}"/>
          </ac:spMkLst>
        </pc:spChg>
        <pc:spChg chg="add mod">
          <ac:chgData name="Sivakumar Balasubramanian" userId="658ab9e8bd9c46bf" providerId="LiveId" clId="{B449DF9B-A523-4109-A2BF-CA01B2B68B17}" dt="2022-01-29T05:41:23.782" v="2893" actId="164"/>
          <ac:spMkLst>
            <pc:docMk/>
            <pc:sldMk cId="2335484444" sldId="374"/>
            <ac:spMk id="52" creationId="{28C6BB7B-82B1-4BA0-BAA0-6D81B76036DE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4" creationId="{A28AF2AC-A858-44D0-B523-4BC099D57944}"/>
          </ac:spMkLst>
        </pc:spChg>
        <pc:spChg chg="add mod">
          <ac:chgData name="Sivakumar Balasubramanian" userId="658ab9e8bd9c46bf" providerId="LiveId" clId="{B449DF9B-A523-4109-A2BF-CA01B2B68B17}" dt="2022-01-29T05:43:10.025" v="2922" actId="164"/>
          <ac:spMkLst>
            <pc:docMk/>
            <pc:sldMk cId="2335484444" sldId="374"/>
            <ac:spMk id="58" creationId="{22EC6E67-F68F-4F51-84E3-4A100C4EC357}"/>
          </ac:spMkLst>
        </pc:spChg>
        <pc:spChg chg="mod">
          <ac:chgData name="Sivakumar Balasubramanian" userId="658ab9e8bd9c46bf" providerId="LiveId" clId="{B449DF9B-A523-4109-A2BF-CA01B2B68B17}" dt="2022-01-29T05:43:45.966" v="2935" actId="403"/>
          <ac:spMkLst>
            <pc:docMk/>
            <pc:sldMk cId="2335484444" sldId="374"/>
            <ac:spMk id="62" creationId="{91667F3C-5A49-43D6-9E68-D534032472E5}"/>
          </ac:spMkLst>
        </pc:spChg>
        <pc:spChg chg="add del mod">
          <ac:chgData name="Sivakumar Balasubramanian" userId="658ab9e8bd9c46bf" providerId="LiveId" clId="{B449DF9B-A523-4109-A2BF-CA01B2B68B17}" dt="2022-01-29T05:46:20.471" v="2994" actId="478"/>
          <ac:spMkLst>
            <pc:docMk/>
            <pc:sldMk cId="2335484444" sldId="374"/>
            <ac:spMk id="63" creationId="{F4E0000D-DE44-4407-BC6D-757967D26B3B}"/>
          </ac:spMkLst>
        </pc:spChg>
        <pc:grpChg chg="add mod">
          <ac:chgData name="Sivakumar Balasubramanian" userId="658ab9e8bd9c46bf" providerId="LiveId" clId="{B449DF9B-A523-4109-A2BF-CA01B2B68B17}" dt="2022-01-29T05:44:07.345" v="2951" actId="1035"/>
          <ac:grpSpMkLst>
            <pc:docMk/>
            <pc:sldMk cId="2335484444" sldId="374"/>
            <ac:grpSpMk id="10" creationId="{5CC33583-3D18-40BA-A643-B1165AD5804B}"/>
          </ac:grpSpMkLst>
        </pc:grpChg>
        <pc:grpChg chg="del mod">
          <ac:chgData name="Sivakumar Balasubramanian" userId="658ab9e8bd9c46bf" providerId="LiveId" clId="{B449DF9B-A523-4109-A2BF-CA01B2B68B17}" dt="2022-01-29T05:30:05.528" v="2791" actId="478"/>
          <ac:grpSpMkLst>
            <pc:docMk/>
            <pc:sldMk cId="2335484444" sldId="374"/>
            <ac:grpSpMk id="18" creationId="{08C17BB8-8089-4EEE-84B8-1EC4867344F5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35" creationId="{6BEC8193-4F1D-4F6B-A22E-E190CB62D90F}"/>
          </ac:grpSpMkLst>
        </pc:grpChg>
        <pc:grpChg chg="add mod">
          <ac:chgData name="Sivakumar Balasubramanian" userId="658ab9e8bd9c46bf" providerId="LiveId" clId="{B449DF9B-A523-4109-A2BF-CA01B2B68B17}" dt="2022-01-29T05:43:10.025" v="2922" actId="164"/>
          <ac:grpSpMkLst>
            <pc:docMk/>
            <pc:sldMk cId="2335484444" sldId="374"/>
            <ac:grpSpMk id="55" creationId="{45AE0477-DB50-4148-BEBF-7DF002032A02}"/>
          </ac:grpSpMkLst>
        </pc:grpChg>
        <pc:grpChg chg="add mod">
          <ac:chgData name="Sivakumar Balasubramanian" userId="658ab9e8bd9c46bf" providerId="LiveId" clId="{B449DF9B-A523-4109-A2BF-CA01B2B68B17}" dt="2022-01-29T05:46:24.774" v="2995" actId="1076"/>
          <ac:grpSpMkLst>
            <pc:docMk/>
            <pc:sldMk cId="2335484444" sldId="374"/>
            <ac:grpSpMk id="59" creationId="{944626AA-62B2-4254-8817-E515259288A4}"/>
          </ac:grpSpMkLst>
        </pc:grpChg>
        <pc:grpChg chg="add del mod">
          <ac:chgData name="Sivakumar Balasubramanian" userId="658ab9e8bd9c46bf" providerId="LiveId" clId="{B449DF9B-A523-4109-A2BF-CA01B2B68B17}" dt="2022-01-29T05:46:19.162" v="2993" actId="478"/>
          <ac:grpSpMkLst>
            <pc:docMk/>
            <pc:sldMk cId="2335484444" sldId="374"/>
            <ac:grpSpMk id="60" creationId="{652A49FA-9AD1-4E9C-BCE5-29F2454CD2E7}"/>
          </ac:grpSpMkLst>
        </pc:grpChg>
        <pc:picChg chg="mod">
          <ac:chgData name="Sivakumar Balasubramanian" userId="658ab9e8bd9c46bf" providerId="LiveId" clId="{B449DF9B-A523-4109-A2BF-CA01B2B68B17}" dt="2022-01-29T05:43:32.235" v="2924"/>
          <ac:picMkLst>
            <pc:docMk/>
            <pc:sldMk cId="2335484444" sldId="374"/>
            <ac:picMk id="61" creationId="{D6DA7017-CD88-455A-8E91-EBCEC75B0691}"/>
          </ac:picMkLst>
        </pc:picChg>
        <pc:cxnChg chg="del">
          <ac:chgData name="Sivakumar Balasubramanian" userId="658ab9e8bd9c46bf" providerId="LiveId" clId="{B449DF9B-A523-4109-A2BF-CA01B2B68B17}" dt="2022-01-29T05:17:09.873" v="2665" actId="478"/>
          <ac:cxnSpMkLst>
            <pc:docMk/>
            <pc:sldMk cId="2335484444" sldId="374"/>
            <ac:cxnSpMk id="5" creationId="{50026127-4F4B-4BF7-88E5-83999B253683}"/>
          </ac:cxnSpMkLst>
        </pc:cxnChg>
        <pc:cxnChg chg="del">
          <ac:chgData name="Sivakumar Balasubramanian" userId="658ab9e8bd9c46bf" providerId="LiveId" clId="{B449DF9B-A523-4109-A2BF-CA01B2B68B17}" dt="2022-01-29T05:17:16.844" v="2680" actId="478"/>
          <ac:cxnSpMkLst>
            <pc:docMk/>
            <pc:sldMk cId="2335484444" sldId="374"/>
            <ac:cxnSpMk id="7" creationId="{37214E5F-F39E-4D0E-9D09-B840C24AD8E1}"/>
          </ac:cxnSpMkLst>
        </pc:cxnChg>
        <pc:cxnChg chg="add del mod">
          <ac:chgData name="Sivakumar Balasubramanian" userId="658ab9e8bd9c46bf" providerId="LiveId" clId="{B449DF9B-A523-4109-A2BF-CA01B2B68B17}" dt="2022-01-29T05:38:25.647" v="2857" actId="478"/>
          <ac:cxnSpMkLst>
            <pc:docMk/>
            <pc:sldMk cId="2335484444" sldId="374"/>
            <ac:cxnSpMk id="46" creationId="{C076BC75-856F-4F28-8E11-1776ADA22DCB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49" creationId="{C2CEA430-0606-4D60-B180-94518DFDA9A1}"/>
          </ac:cxnSpMkLst>
        </pc:cxnChg>
        <pc:cxnChg chg="add mod">
          <ac:chgData name="Sivakumar Balasubramanian" userId="658ab9e8bd9c46bf" providerId="LiveId" clId="{B449DF9B-A523-4109-A2BF-CA01B2B68B17}" dt="2022-01-29T05:41:23.782" v="2893" actId="164"/>
          <ac:cxnSpMkLst>
            <pc:docMk/>
            <pc:sldMk cId="2335484444" sldId="374"/>
            <ac:cxnSpMk id="50" creationId="{4E973BF8-5356-447E-BFD3-54E57CDB77FC}"/>
          </ac:cxnSpMkLst>
        </pc:cxnChg>
        <pc:cxnChg chg="add mod">
          <ac:chgData name="Sivakumar Balasubramanian" userId="658ab9e8bd9c46bf" providerId="LiveId" clId="{B449DF9B-A523-4109-A2BF-CA01B2B68B17}" dt="2022-01-29T05:43:10.025" v="2922" actId="164"/>
          <ac:cxnSpMkLst>
            <pc:docMk/>
            <pc:sldMk cId="2335484444" sldId="374"/>
            <ac:cxnSpMk id="57" creationId="{708085E3-5E34-445D-9712-C3784040B6E1}"/>
          </ac:cxnSpMkLst>
        </pc:cxnChg>
      </pc:sldChg>
      <pc:sldChg chg="addSp delSp modSp add mod">
        <pc:chgData name="Sivakumar Balasubramanian" userId="658ab9e8bd9c46bf" providerId="LiveId" clId="{B449DF9B-A523-4109-A2BF-CA01B2B68B17}" dt="2022-01-29T06:19:19.410" v="3042" actId="1076"/>
        <pc:sldMkLst>
          <pc:docMk/>
          <pc:sldMk cId="4245915695" sldId="375"/>
        </pc:sldMkLst>
        <pc:spChg chg="del">
          <ac:chgData name="Sivakumar Balasubramanian" userId="658ab9e8bd9c46bf" providerId="LiveId" clId="{B449DF9B-A523-4109-A2BF-CA01B2B68B17}" dt="2022-01-29T05:46:33.607" v="2999" actId="478"/>
          <ac:spMkLst>
            <pc:docMk/>
            <pc:sldMk cId="4245915695" sldId="375"/>
            <ac:spMk id="3" creationId="{06D51A6E-3767-4B75-B9A7-7F4C996B9CDE}"/>
          </ac:spMkLst>
        </pc:spChg>
        <pc:spChg chg="add del mod">
          <ac:chgData name="Sivakumar Balasubramanian" userId="658ab9e8bd9c46bf" providerId="LiveId" clId="{B449DF9B-A523-4109-A2BF-CA01B2B68B17}" dt="2022-01-29T05:46:37.013" v="3001" actId="478"/>
          <ac:spMkLst>
            <pc:docMk/>
            <pc:sldMk cId="4245915695" sldId="375"/>
            <ac:spMk id="5" creationId="{279BAC83-D040-4E62-8C36-80496914C8F0}"/>
          </ac:spMkLst>
        </pc:spChg>
        <pc:spChg chg="add mod">
          <ac:chgData name="Sivakumar Balasubramanian" userId="658ab9e8bd9c46bf" providerId="LiveId" clId="{B449DF9B-A523-4109-A2BF-CA01B2B68B17}" dt="2022-01-29T06:19:01.739" v="3027" actId="1076"/>
          <ac:spMkLst>
            <pc:docMk/>
            <pc:sldMk cId="4245915695" sldId="375"/>
            <ac:spMk id="7" creationId="{5E45A9AA-F815-414A-9D03-6612DDD73B89}"/>
          </ac:spMkLst>
        </pc:spChg>
        <pc:spChg chg="add del">
          <ac:chgData name="Sivakumar Balasubramanian" userId="658ab9e8bd9c46bf" providerId="LiveId" clId="{B449DF9B-A523-4109-A2BF-CA01B2B68B17}" dt="2022-01-29T06:19:03.108" v="3031"/>
          <ac:spMkLst>
            <pc:docMk/>
            <pc:sldMk cId="4245915695" sldId="375"/>
            <ac:spMk id="9" creationId="{26773BF6-9A0A-4AAA-984B-C11FE4E3D6D2}"/>
          </ac:spMkLst>
        </pc:spChg>
        <pc:spChg chg="add mod">
          <ac:chgData name="Sivakumar Balasubramanian" userId="658ab9e8bd9c46bf" providerId="LiveId" clId="{B449DF9B-A523-4109-A2BF-CA01B2B68B17}" dt="2022-01-29T06:19:19.410" v="3042" actId="1076"/>
          <ac:spMkLst>
            <pc:docMk/>
            <pc:sldMk cId="4245915695" sldId="375"/>
            <ac:spMk id="11" creationId="{829243EE-E52C-412C-99F9-055EE7E53E58}"/>
          </ac:spMkLst>
        </pc:spChg>
        <pc:spChg chg="del">
          <ac:chgData name="Sivakumar Balasubramanian" userId="658ab9e8bd9c46bf" providerId="LiveId" clId="{B449DF9B-A523-4109-A2BF-CA01B2B68B17}" dt="2022-01-29T05:46:32.085" v="2998" actId="478"/>
          <ac:spMkLst>
            <pc:docMk/>
            <pc:sldMk cId="4245915695" sldId="375"/>
            <ac:spMk id="32" creationId="{00379FFF-CA70-46A2-84C0-C12F807EAD4A}"/>
          </ac:spMkLst>
        </pc:spChg>
        <pc:spChg chg="del">
          <ac:chgData name="Sivakumar Balasubramanian" userId="658ab9e8bd9c46bf" providerId="LiveId" clId="{B449DF9B-A523-4109-A2BF-CA01B2B68B17}" dt="2022-01-29T05:46:35.424" v="3000" actId="478"/>
          <ac:spMkLst>
            <pc:docMk/>
            <pc:sldMk cId="4245915695" sldId="375"/>
            <ac:spMk id="33" creationId="{353BBB8E-D3B1-44A5-BFF4-19414FBBB03E}"/>
          </ac:spMkLst>
        </pc:spChg>
        <pc:spChg chg="mod">
          <ac:chgData name="Sivakumar Balasubramanian" userId="658ab9e8bd9c46bf" providerId="LiveId" clId="{B449DF9B-A523-4109-A2BF-CA01B2B68B17}" dt="2022-01-29T05:46:45.653" v="3008" actId="403"/>
          <ac:spMkLst>
            <pc:docMk/>
            <pc:sldMk cId="4245915695" sldId="375"/>
            <ac:spMk id="62" creationId="{91667F3C-5A49-43D6-9E68-D534032472E5}"/>
          </ac:spMkLst>
        </pc:spChg>
        <pc:spChg chg="mod">
          <ac:chgData name="Sivakumar Balasubramanian" userId="658ab9e8bd9c46bf" providerId="LiveId" clId="{B449DF9B-A523-4109-A2BF-CA01B2B68B17}" dt="2022-01-29T06:18:28.423" v="3012" actId="1076"/>
          <ac:spMkLst>
            <pc:docMk/>
            <pc:sldMk cId="4245915695" sldId="375"/>
            <ac:spMk id="63" creationId="{F4E0000D-DE44-4407-BC6D-757967D26B3B}"/>
          </ac:spMkLst>
        </pc:spChg>
        <pc:grpChg chg="del">
          <ac:chgData name="Sivakumar Balasubramanian" userId="658ab9e8bd9c46bf" providerId="LiveId" clId="{B449DF9B-A523-4109-A2BF-CA01B2B68B17}" dt="2022-01-29T05:46:29.809" v="2996" actId="478"/>
          <ac:grpSpMkLst>
            <pc:docMk/>
            <pc:sldMk cId="4245915695" sldId="375"/>
            <ac:grpSpMk id="10" creationId="{5CC33583-3D18-40BA-A643-B1165AD5804B}"/>
          </ac:grpSpMkLst>
        </pc:grpChg>
        <pc:grpChg chg="del">
          <ac:chgData name="Sivakumar Balasubramanian" userId="658ab9e8bd9c46bf" providerId="LiveId" clId="{B449DF9B-A523-4109-A2BF-CA01B2B68B17}" dt="2022-01-29T05:46:30.541" v="2997" actId="478"/>
          <ac:grpSpMkLst>
            <pc:docMk/>
            <pc:sldMk cId="4245915695" sldId="375"/>
            <ac:grpSpMk id="59" creationId="{944626AA-62B2-4254-8817-E515259288A4}"/>
          </ac:grpSpMkLst>
        </pc:grpChg>
        <pc:grpChg chg="mod">
          <ac:chgData name="Sivakumar Balasubramanian" userId="658ab9e8bd9c46bf" providerId="LiveId" clId="{B449DF9B-A523-4109-A2BF-CA01B2B68B17}" dt="2022-01-29T05:46:41.120" v="3003" actId="14100"/>
          <ac:grpSpMkLst>
            <pc:docMk/>
            <pc:sldMk cId="4245915695" sldId="375"/>
            <ac:grpSpMk id="60" creationId="{652A49FA-9AD1-4E9C-BCE5-29F2454CD2E7}"/>
          </ac:grpSpMkLst>
        </pc:grpChg>
      </pc:sldChg>
      <pc:sldChg chg="addSp delSp modSp new mod">
        <pc:chgData name="Sivakumar Balasubramanian" userId="658ab9e8bd9c46bf" providerId="LiveId" clId="{B449DF9B-A523-4109-A2BF-CA01B2B68B17}" dt="2022-01-29T12:54:12.782" v="3503" actId="20577"/>
        <pc:sldMkLst>
          <pc:docMk/>
          <pc:sldMk cId="3383559134" sldId="376"/>
        </pc:sldMkLst>
        <pc:spChg chg="mod">
          <ac:chgData name="Sivakumar Balasubramanian" userId="658ab9e8bd9c46bf" providerId="LiveId" clId="{B449DF9B-A523-4109-A2BF-CA01B2B68B17}" dt="2022-01-29T12:54:12.782" v="3503" actId="20577"/>
          <ac:spMkLst>
            <pc:docMk/>
            <pc:sldMk cId="3383559134" sldId="376"/>
            <ac:spMk id="2" creationId="{EEFCD84E-F367-4E86-A8EC-278F36798E50}"/>
          </ac:spMkLst>
        </pc:spChg>
        <pc:spChg chg="del mod">
          <ac:chgData name="Sivakumar Balasubramanian" userId="658ab9e8bd9c46bf" providerId="LiveId" clId="{B449DF9B-A523-4109-A2BF-CA01B2B68B17}" dt="2022-01-29T07:17:07.603" v="3185" actId="478"/>
          <ac:spMkLst>
            <pc:docMk/>
            <pc:sldMk cId="3383559134" sldId="376"/>
            <ac:spMk id="3" creationId="{29655DF7-FA6E-4683-88A8-C9DAF17EBCD6}"/>
          </ac:spMkLst>
        </pc:spChg>
        <pc:spChg chg="add del mod">
          <ac:chgData name="Sivakumar Balasubramanian" userId="658ab9e8bd9c46bf" providerId="LiveId" clId="{B449DF9B-A523-4109-A2BF-CA01B2B68B17}" dt="2022-01-29T07:17:10.359" v="3186" actId="478"/>
          <ac:spMkLst>
            <pc:docMk/>
            <pc:sldMk cId="3383559134" sldId="376"/>
            <ac:spMk id="5" creationId="{5C5912B4-37CA-4E0A-913C-B143F8EE7901}"/>
          </ac:spMkLst>
        </pc:spChg>
        <pc:spChg chg="add del mod">
          <ac:chgData name="Sivakumar Balasubramanian" userId="658ab9e8bd9c46bf" providerId="LiveId" clId="{B449DF9B-A523-4109-A2BF-CA01B2B68B17}" dt="2022-01-29T07:18:40.583" v="3192" actId="11529"/>
          <ac:spMkLst>
            <pc:docMk/>
            <pc:sldMk cId="3383559134" sldId="376"/>
            <ac:spMk id="6" creationId="{E46FBBB7-59CE-4C05-AC52-3ADBCAB8B08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7" creationId="{A9D9D59B-6E2D-457C-9BD1-60C97EC0DB18}"/>
          </ac:spMkLst>
        </pc:spChg>
        <pc:spChg chg="add del mod">
          <ac:chgData name="Sivakumar Balasubramanian" userId="658ab9e8bd9c46bf" providerId="LiveId" clId="{B449DF9B-A523-4109-A2BF-CA01B2B68B17}" dt="2022-01-29T07:19:24.117" v="3199" actId="478"/>
          <ac:spMkLst>
            <pc:docMk/>
            <pc:sldMk cId="3383559134" sldId="376"/>
            <ac:spMk id="8" creationId="{F80F965C-3DA5-4A90-9257-7F6F363AEC76}"/>
          </ac:spMkLst>
        </pc:spChg>
        <pc:spChg chg="add del">
          <ac:chgData name="Sivakumar Balasubramanian" userId="658ab9e8bd9c46bf" providerId="LiveId" clId="{B449DF9B-A523-4109-A2BF-CA01B2B68B17}" dt="2022-01-29T07:19:37.221" v="3201" actId="478"/>
          <ac:spMkLst>
            <pc:docMk/>
            <pc:sldMk cId="3383559134" sldId="376"/>
            <ac:spMk id="9" creationId="{FEFEB6C6-3810-4680-8235-0ED789FC589B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0" creationId="{E78BE33F-63F0-4105-9048-1E0188448BDC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1" creationId="{73ADA5CD-186A-4A84-9D09-9AF4690DC137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2" creationId="{A2EC8B63-F463-48AD-8F35-811D8DA88A78}"/>
          </ac:spMkLst>
        </pc:spChg>
        <pc:spChg chg="add del mod ord">
          <ac:chgData name="Sivakumar Balasubramanian" userId="658ab9e8bd9c46bf" providerId="LiveId" clId="{B449DF9B-A523-4109-A2BF-CA01B2B68B17}" dt="2022-01-29T07:23:09.871" v="3361" actId="478"/>
          <ac:spMkLst>
            <pc:docMk/>
            <pc:sldMk cId="3383559134" sldId="376"/>
            <ac:spMk id="16" creationId="{13FF8A4A-2F8F-4C60-915B-D52AF445D7B6}"/>
          </ac:spMkLst>
        </pc:spChg>
        <pc:spChg chg="add del">
          <ac:chgData name="Sivakumar Balasubramanian" userId="658ab9e8bd9c46bf" providerId="LiveId" clId="{B449DF9B-A523-4109-A2BF-CA01B2B68B17}" dt="2022-01-29T07:20:55.162" v="3224" actId="11529"/>
          <ac:spMkLst>
            <pc:docMk/>
            <pc:sldMk cId="3383559134" sldId="376"/>
            <ac:spMk id="17" creationId="{609F0760-701D-49B3-B022-607B3F4AF799}"/>
          </ac:spMkLst>
        </pc:spChg>
        <pc:spChg chg="add mod or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18" creationId="{04A00A0C-395B-4AF1-941C-269306B09F85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6" creationId="{F4A54712-FFA6-498F-914C-206543F6CE8C}"/>
          </ac:spMkLst>
        </pc:spChg>
        <pc:spChg chg="add mod">
          <ac:chgData name="Sivakumar Balasubramanian" userId="658ab9e8bd9c46bf" providerId="LiveId" clId="{B449DF9B-A523-4109-A2BF-CA01B2B68B17}" dt="2022-01-29T07:39:24.517" v="3389" actId="164"/>
          <ac:spMkLst>
            <pc:docMk/>
            <pc:sldMk cId="3383559134" sldId="376"/>
            <ac:spMk id="27" creationId="{0CE603BB-0F53-4055-B29F-FC0103A26B41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2" creationId="{EF616B75-6CF6-48B0-93D2-99FEDFC8A6A0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3" creationId="{3530B9B4-9385-4B26-9E7B-EBBA35C65157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4" creationId="{206F2E1A-4904-4BD8-A1F2-E422CA5F117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5" creationId="{5FA066FD-9625-4901-94AB-1FD155678E9E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36" creationId="{DF6167A1-24A6-4EE1-AE68-269B121936B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2" creationId="{49C92608-C193-4051-83BB-466FC937994C}"/>
          </ac:spMkLst>
        </pc:spChg>
        <pc:spChg chg="mod topLvl">
          <ac:chgData name="Sivakumar Balasubramanian" userId="658ab9e8bd9c46bf" providerId="LiveId" clId="{B449DF9B-A523-4109-A2BF-CA01B2B68B17}" dt="2022-01-29T07:40:25.094" v="3489" actId="164"/>
          <ac:spMkLst>
            <pc:docMk/>
            <pc:sldMk cId="3383559134" sldId="376"/>
            <ac:spMk id="43" creationId="{17338ADB-42D5-4827-BD87-6E9848029ECE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7" creationId="{CE04AF40-CC78-45D9-9D6F-8B213E2B1D31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8" creationId="{67280789-25BF-4FAE-BB47-817E0E84ECC8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49" creationId="{3AF17EDF-04E2-43C8-AB4A-05801A7886E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0" creationId="{6B00FBFA-F5B7-46B8-9910-3A5CC05D4200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1" creationId="{F858A419-BBA0-45F9-ADD7-041238507ABA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7" creationId="{D5205415-8731-4D35-9CEC-A3140D359293}"/>
          </ac:spMkLst>
        </pc:spChg>
        <pc:spChg chg="mod topLvl">
          <ac:chgData name="Sivakumar Balasubramanian" userId="658ab9e8bd9c46bf" providerId="LiveId" clId="{B449DF9B-A523-4109-A2BF-CA01B2B68B17}" dt="2022-01-29T07:40:22.673" v="3488" actId="164"/>
          <ac:spMkLst>
            <pc:docMk/>
            <pc:sldMk cId="3383559134" sldId="376"/>
            <ac:spMk id="58" creationId="{27D25A0E-BE38-41F4-A1E2-B81F4D6489BC}"/>
          </ac:spMkLst>
        </pc:spChg>
        <pc:grpChg chg="add mod">
          <ac:chgData name="Sivakumar Balasubramanian" userId="658ab9e8bd9c46bf" providerId="LiveId" clId="{B449DF9B-A523-4109-A2BF-CA01B2B68B17}" dt="2022-01-29T07:39:35.706" v="3391" actId="1076"/>
          <ac:grpSpMkLst>
            <pc:docMk/>
            <pc:sldMk cId="3383559134" sldId="376"/>
            <ac:grpSpMk id="28" creationId="{3315F100-6BCD-40DF-9586-E06FBD80F551}"/>
          </ac:grpSpMkLst>
        </pc:grpChg>
        <pc:grpChg chg="add del mod">
          <ac:chgData name="Sivakumar Balasubramanian" userId="658ab9e8bd9c46bf" providerId="LiveId" clId="{B449DF9B-A523-4109-A2BF-CA01B2B68B17}" dt="2022-01-29T07:39:54.619" v="3396" actId="165"/>
          <ac:grpSpMkLst>
            <pc:docMk/>
            <pc:sldMk cId="3383559134" sldId="376"/>
            <ac:grpSpMk id="29" creationId="{1DB925AA-8D30-4CE3-8EBB-C0F438C5B75C}"/>
          </ac:grpSpMkLst>
        </pc:grpChg>
        <pc:grpChg chg="add del mod">
          <ac:chgData name="Sivakumar Balasubramanian" userId="658ab9e8bd9c46bf" providerId="LiveId" clId="{B449DF9B-A523-4109-A2BF-CA01B2B68B17}" dt="2022-01-29T07:40:11.947" v="3459" actId="165"/>
          <ac:grpSpMkLst>
            <pc:docMk/>
            <pc:sldMk cId="3383559134" sldId="376"/>
            <ac:grpSpMk id="44" creationId="{46041A98-0A1E-4394-B268-5B0962D219D1}"/>
          </ac:grpSpMkLst>
        </pc:grpChg>
        <pc:grpChg chg="add mod">
          <ac:chgData name="Sivakumar Balasubramanian" userId="658ab9e8bd9c46bf" providerId="LiveId" clId="{B449DF9B-A523-4109-A2BF-CA01B2B68B17}" dt="2022-01-29T07:40:30.152" v="3491" actId="1076"/>
          <ac:grpSpMkLst>
            <pc:docMk/>
            <pc:sldMk cId="3383559134" sldId="376"/>
            <ac:grpSpMk id="59" creationId="{5FF1505F-FB4A-4079-9468-24ECB3A470D2}"/>
          </ac:grpSpMkLst>
        </pc:grpChg>
        <pc:grpChg chg="add mod">
          <ac:chgData name="Sivakumar Balasubramanian" userId="658ab9e8bd9c46bf" providerId="LiveId" clId="{B449DF9B-A523-4109-A2BF-CA01B2B68B17}" dt="2022-01-29T07:40:27.228" v="3490" actId="1076"/>
          <ac:grpSpMkLst>
            <pc:docMk/>
            <pc:sldMk cId="3383559134" sldId="376"/>
            <ac:grpSpMk id="60" creationId="{AAC0EEB4-AA61-4388-B42C-1AA468568E9F}"/>
          </ac:grpSpMkLst>
        </pc:grp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4" creationId="{E3C244E6-D18F-4BF8-8C89-42055B5EF524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5" creationId="{7DBAD6B5-3204-4A67-91CA-521618BB2D25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19" creationId="{C965ED33-6127-483F-9E7D-5EE1BAD361F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0" creationId="{D1B98631-F063-4F4F-8ABD-34FCB344A4A6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1" creationId="{451D86FE-6CD6-459B-B288-7A616AD90B37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2" creationId="{7C901602-56D4-48D9-A3EE-6613607CA01D}"/>
          </ac:cxnSpMkLst>
        </pc:cxnChg>
        <pc:cxnChg chg="add mod">
          <ac:chgData name="Sivakumar Balasubramanian" userId="658ab9e8bd9c46bf" providerId="LiveId" clId="{B449DF9B-A523-4109-A2BF-CA01B2B68B17}" dt="2022-01-29T07:39:24.517" v="3389" actId="164"/>
          <ac:cxnSpMkLst>
            <pc:docMk/>
            <pc:sldMk cId="3383559134" sldId="376"/>
            <ac:cxnSpMk id="24" creationId="{E3AE4FD4-A8E4-4856-8508-34AD12D5F70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0" creationId="{DCBA9063-3F7D-46A9-8D60-F981B66B3499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1" creationId="{D5F3A54B-61A9-4C1E-954F-0CB486A52DE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7" creationId="{5923F7CD-05EF-4857-AEBC-C7EFEF8ED09E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8" creationId="{E50C884F-D085-44AD-908A-8A1C9BD09AA7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39" creationId="{4155C980-7FFC-4864-A23C-0EC12A259C7A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0" creationId="{0A03ECC3-6BC3-49D3-88D9-1CD6EE90EA20}"/>
          </ac:cxnSpMkLst>
        </pc:cxnChg>
        <pc:cxnChg chg="mod topLvl">
          <ac:chgData name="Sivakumar Balasubramanian" userId="658ab9e8bd9c46bf" providerId="LiveId" clId="{B449DF9B-A523-4109-A2BF-CA01B2B68B17}" dt="2022-01-29T07:40:25.094" v="3489" actId="164"/>
          <ac:cxnSpMkLst>
            <pc:docMk/>
            <pc:sldMk cId="3383559134" sldId="376"/>
            <ac:cxnSpMk id="41" creationId="{A685FB6A-F48A-4A3B-B691-D7FB58B09438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5" creationId="{3C159D8D-6343-4333-99A8-2385490A3000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46" creationId="{E9F4FD89-416B-4230-9BEA-916195F71387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2" creationId="{AE767ED8-0F19-4A6B-ABEB-1C6DB78203FB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3" creationId="{33F6669A-5335-44E2-96DD-BB4587C6338F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4" creationId="{79FF7A81-DEEC-4664-AC13-7E4A7F86A335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5" creationId="{5AA7B955-4EDC-477C-9AA8-E524CC5C518D}"/>
          </ac:cxnSpMkLst>
        </pc:cxnChg>
        <pc:cxnChg chg="mod topLvl">
          <ac:chgData name="Sivakumar Balasubramanian" userId="658ab9e8bd9c46bf" providerId="LiveId" clId="{B449DF9B-A523-4109-A2BF-CA01B2B68B17}" dt="2022-01-29T07:40:22.673" v="3488" actId="164"/>
          <ac:cxnSpMkLst>
            <pc:docMk/>
            <pc:sldMk cId="3383559134" sldId="376"/>
            <ac:cxnSpMk id="56" creationId="{2761AA28-C49E-4EF4-A866-986C51289D1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14T02:56:02.035" v="8035" actId="16959"/>
        <pc:sldMkLst>
          <pc:docMk/>
          <pc:sldMk cId="3877372643" sldId="377"/>
        </pc:sldMkLst>
        <pc:spChg chg="mod">
          <ac:chgData name="Sivakumar Balasubramanian" userId="658ab9e8bd9c46bf" providerId="LiveId" clId="{B449DF9B-A523-4109-A2BF-CA01B2B68B17}" dt="2022-01-29T12:54:05.425" v="3496" actId="20577"/>
          <ac:spMkLst>
            <pc:docMk/>
            <pc:sldMk cId="3877372643" sldId="377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3:27:42.008" v="3507" actId="478"/>
          <ac:spMkLst>
            <pc:docMk/>
            <pc:sldMk cId="3877372643" sldId="377"/>
            <ac:spMk id="3" creationId="{7F569FDD-95F6-49C5-952B-3D217F211092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5" creationId="{4AECB3CA-D121-48B0-97ED-24897275F41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6" creationId="{D0285294-82C7-413F-BE75-C23063D34A7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7" creationId="{096FB98D-79FE-48FF-B633-C21CEE73F2AE}"/>
          </ac:spMkLst>
        </pc:spChg>
        <pc:spChg chg="add del mod">
          <ac:chgData name="Sivakumar Balasubramanian" userId="658ab9e8bd9c46bf" providerId="LiveId" clId="{B449DF9B-A523-4109-A2BF-CA01B2B68B17}" dt="2022-01-29T14:50:45.200" v="3557" actId="478"/>
          <ac:spMkLst>
            <pc:docMk/>
            <pc:sldMk cId="3877372643" sldId="377"/>
            <ac:spMk id="8" creationId="{86DD6FDA-F714-423C-B6F7-4CD0144D0725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3" creationId="{DF08079E-0B06-40B0-88E4-7844BFA409D7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4" creationId="{1BE8985A-85A8-4B96-B939-EE1730A546E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5" creationId="{C62AC374-AB01-4B75-A3CD-C80E52C758B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6" creationId="{23A0E2CB-F65F-46E6-90F6-0BB7C4BCEFFE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7" creationId="{1AB2B951-7BC1-41CD-A2AB-647F779B86B9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8" creationId="{82FACF14-6E7B-4F91-88AB-7E44B505E360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19" creationId="{25146816-71DE-4904-8B24-A4E4463B5888}"/>
          </ac:spMkLst>
        </pc:spChg>
        <pc:spChg chg="add mod">
          <ac:chgData name="Sivakumar Balasubramanian" userId="658ab9e8bd9c46bf" providerId="LiveId" clId="{B449DF9B-A523-4109-A2BF-CA01B2B68B17}" dt="2022-01-29T15:59:08.581" v="3657" actId="465"/>
          <ac:spMkLst>
            <pc:docMk/>
            <pc:sldMk cId="3877372643" sldId="377"/>
            <ac:spMk id="20" creationId="{06D9AEA2-6D29-4FB7-8FEA-D570D7BF486D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3" creationId="{3C5FB132-A3E5-48DD-83B7-E91C30CCF02D}"/>
          </ac:spMkLst>
        </pc:spChg>
        <pc:spChg chg="add mod">
          <ac:chgData name="Sivakumar Balasubramanian" userId="658ab9e8bd9c46bf" providerId="LiveId" clId="{B449DF9B-A523-4109-A2BF-CA01B2B68B17}" dt="2022-01-29T15:58:46.413" v="3654" actId="1076"/>
          <ac:spMkLst>
            <pc:docMk/>
            <pc:sldMk cId="3877372643" sldId="377"/>
            <ac:spMk id="24" creationId="{D8CA80D6-E54F-48E1-8F56-070186FDA9A1}"/>
          </ac:spMkLst>
        </pc:spChg>
        <pc:spChg chg="add mod">
          <ac:chgData name="Sivakumar Balasubramanian" userId="658ab9e8bd9c46bf" providerId="LiveId" clId="{B449DF9B-A523-4109-A2BF-CA01B2B68B17}" dt="2022-01-29T15:58:59.398" v="3656" actId="1076"/>
          <ac:spMkLst>
            <pc:docMk/>
            <pc:sldMk cId="3877372643" sldId="377"/>
            <ac:spMk id="25" creationId="{9288A2D4-FD08-46DF-950D-2FD1EB7D1294}"/>
          </ac:spMkLst>
        </pc:spChg>
        <pc:spChg chg="add mod">
          <ac:chgData name="Sivakumar Balasubramanian" userId="658ab9e8bd9c46bf" providerId="LiveId" clId="{B449DF9B-A523-4109-A2BF-CA01B2B68B17}" dt="2022-01-29T16:17:41.942" v="3717" actId="20577"/>
          <ac:spMkLst>
            <pc:docMk/>
            <pc:sldMk cId="3877372643" sldId="377"/>
            <ac:spMk id="28" creationId="{A4839660-037E-42A2-872F-93E04E5F39BD}"/>
          </ac:spMkLst>
        </pc:spChg>
        <pc:spChg chg="add mod">
          <ac:chgData name="Sivakumar Balasubramanian" userId="658ab9e8bd9c46bf" providerId="LiveId" clId="{B449DF9B-A523-4109-A2BF-CA01B2B68B17}" dt="2022-01-29T16:00:39.872" v="3676" actId="6549"/>
          <ac:spMkLst>
            <pc:docMk/>
            <pc:sldMk cId="3877372643" sldId="377"/>
            <ac:spMk id="30" creationId="{236753A4-2B0D-4B2C-90FC-B6D5C0B25FBD}"/>
          </ac:spMkLst>
        </pc:spChg>
        <pc:spChg chg="add mod">
          <ac:chgData name="Sivakumar Balasubramanian" userId="658ab9e8bd9c46bf" providerId="LiveId" clId="{B449DF9B-A523-4109-A2BF-CA01B2B68B17}" dt="2022-02-14T02:56:02.035" v="8035" actId="16959"/>
          <ac:spMkLst>
            <pc:docMk/>
            <pc:sldMk cId="3877372643" sldId="377"/>
            <ac:spMk id="31" creationId="{08FCE18E-04DF-4868-A1C2-477B22DA46AF}"/>
          </ac:spMkLst>
        </pc:spChg>
        <pc:spChg chg="add del mod">
          <ac:chgData name="Sivakumar Balasubramanian" userId="658ab9e8bd9c46bf" providerId="LiveId" clId="{B449DF9B-A523-4109-A2BF-CA01B2B68B17}" dt="2022-01-29T16:16:44.536" v="3708"/>
          <ac:spMkLst>
            <pc:docMk/>
            <pc:sldMk cId="3877372643" sldId="377"/>
            <ac:spMk id="32" creationId="{ECD80392-CE0D-4E41-8B85-5B9E7DF0F754}"/>
          </ac:spMkLst>
        </pc:spChg>
        <pc:grpChg chg="add mod">
          <ac:chgData name="Sivakumar Balasubramanian" userId="658ab9e8bd9c46bf" providerId="LiveId" clId="{B449DF9B-A523-4109-A2BF-CA01B2B68B17}" dt="2022-01-29T16:17:41.942" v="3717" actId="20577"/>
          <ac:grpSpMkLst>
            <pc:docMk/>
            <pc:sldMk cId="3877372643" sldId="377"/>
            <ac:grpSpMk id="29" creationId="{DB595207-402D-4A2D-8FBE-6A99BBDD0B47}"/>
          </ac:grpSpMkLst>
        </pc:grpChg>
        <pc:graphicFrameChg chg="add del mod">
          <ac:chgData name="Sivakumar Balasubramanian" userId="658ab9e8bd9c46bf" providerId="LiveId" clId="{B449DF9B-A523-4109-A2BF-CA01B2B68B17}" dt="2022-01-29T14:43:31.891" v="3528" actId="478"/>
          <ac:graphicFrameMkLst>
            <pc:docMk/>
            <pc:sldMk cId="3877372643" sldId="377"/>
            <ac:graphicFrameMk id="4" creationId="{4466A854-C6F2-47E8-9F37-5FE7AEE276B6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3:32.158" v="3531"/>
          <ac:graphicFrameMkLst>
            <pc:docMk/>
            <pc:sldMk cId="3877372643" sldId="377"/>
            <ac:graphicFrameMk id="9" creationId="{B6D86E81-32A2-45DE-B5CC-2357B57543F0}"/>
          </ac:graphicFrameMkLst>
        </pc:graphicFrameChg>
        <pc:graphicFrameChg chg="add del mod ord">
          <ac:chgData name="Sivakumar Balasubramanian" userId="658ab9e8bd9c46bf" providerId="LiveId" clId="{B449DF9B-A523-4109-A2BF-CA01B2B68B17}" dt="2022-01-29T14:49:57.294" v="3539" actId="478"/>
          <ac:graphicFrameMkLst>
            <pc:docMk/>
            <pc:sldMk cId="3877372643" sldId="377"/>
            <ac:graphicFrameMk id="10" creationId="{F6F82A2E-55BC-45AF-951E-67A14B804942}"/>
          </ac:graphicFrameMkLst>
        </pc:graphicFrameChg>
        <pc:graphicFrameChg chg="add del mod">
          <ac:chgData name="Sivakumar Balasubramanian" userId="658ab9e8bd9c46bf" providerId="LiveId" clId="{B449DF9B-A523-4109-A2BF-CA01B2B68B17}" dt="2022-01-29T14:49:58.123" v="3542"/>
          <ac:graphicFrameMkLst>
            <pc:docMk/>
            <pc:sldMk cId="3877372643" sldId="377"/>
            <ac:graphicFrameMk id="11" creationId="{C1EDE14D-E81A-45C6-9BBB-28A031B0B076}"/>
          </ac:graphicFrameMkLst>
        </pc:graphicFrameChg>
        <pc:graphicFrameChg chg="add mod ord">
          <ac:chgData name="Sivakumar Balasubramanian" userId="658ab9e8bd9c46bf" providerId="LiveId" clId="{B449DF9B-A523-4109-A2BF-CA01B2B68B17}" dt="2022-01-29T16:17:41.942" v="3717" actId="20577"/>
          <ac:graphicFrameMkLst>
            <pc:docMk/>
            <pc:sldMk cId="3877372643" sldId="377"/>
            <ac:graphicFrameMk id="12" creationId="{9112A64A-243F-47AD-9BBA-0FB394EF1ABB}"/>
          </ac:graphicFrameMkLst>
        </pc:graphicFrame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2" creationId="{F665B246-8EE4-4578-B512-6C7B0FFB35C5}"/>
          </ac:cxnSpMkLst>
        </pc:cxnChg>
        <pc:cxnChg chg="add mod">
          <ac:chgData name="Sivakumar Balasubramanian" userId="658ab9e8bd9c46bf" providerId="LiveId" clId="{B449DF9B-A523-4109-A2BF-CA01B2B68B17}" dt="2022-01-29T16:17:41.942" v="3717" actId="20577"/>
          <ac:cxnSpMkLst>
            <pc:docMk/>
            <pc:sldMk cId="3877372643" sldId="377"/>
            <ac:cxnSpMk id="27" creationId="{1D2F038C-11BF-4576-9378-DCD4FC37E109}"/>
          </ac:cxnSpMkLst>
        </pc:cxnChg>
      </pc:sldChg>
      <pc:sldChg chg="delSp modSp add del mod">
        <pc:chgData name="Sivakumar Balasubramanian" userId="658ab9e8bd9c46bf" providerId="LiveId" clId="{B449DF9B-A523-4109-A2BF-CA01B2B68B17}" dt="2022-02-04T16:24:25.884" v="7887" actId="47"/>
        <pc:sldMkLst>
          <pc:docMk/>
          <pc:sldMk cId="1453944258" sldId="378"/>
        </pc:sldMkLst>
        <pc:spChg chg="mod">
          <ac:chgData name="Sivakumar Balasubramanian" userId="658ab9e8bd9c46bf" providerId="LiveId" clId="{B449DF9B-A523-4109-A2BF-CA01B2B68B17}" dt="2022-02-02T05:56:58.558" v="6195" actId="20577"/>
          <ac:spMkLst>
            <pc:docMk/>
            <pc:sldMk cId="1453944258" sldId="378"/>
            <ac:spMk id="2" creationId="{CAB18F17-36B8-4036-84E8-82981471082B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5" creationId="{4AECB3CA-D121-48B0-97ED-24897275F41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6" creationId="{D0285294-82C7-413F-BE75-C23063D34A75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7" creationId="{096FB98D-79FE-48FF-B633-C21CEE73F2A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3" creationId="{DF08079E-0B06-40B0-88E4-7844BFA409D7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4" creationId="{1BE8985A-85A8-4B96-B939-EE1730A546E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5" creationId="{C62AC374-AB01-4B75-A3CD-C80E52C758B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6" creationId="{23A0E2CB-F65F-46E6-90F6-0BB7C4BCEFFE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7" creationId="{1AB2B951-7BC1-41CD-A2AB-647F779B86B9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8" creationId="{82FACF14-6E7B-4F91-88AB-7E44B505E360}"/>
          </ac:spMkLst>
        </pc:spChg>
        <pc:spChg chg="del">
          <ac:chgData name="Sivakumar Balasubramanian" userId="658ab9e8bd9c46bf" providerId="LiveId" clId="{B449DF9B-A523-4109-A2BF-CA01B2B68B17}" dt="2022-01-29T15:40:36.547" v="3583" actId="478"/>
          <ac:spMkLst>
            <pc:docMk/>
            <pc:sldMk cId="1453944258" sldId="378"/>
            <ac:spMk id="19" creationId="{25146816-71DE-4904-8B24-A4E4463B5888}"/>
          </ac:spMkLst>
        </pc:spChg>
        <pc:graphicFrameChg chg="del">
          <ac:chgData name="Sivakumar Balasubramanian" userId="658ab9e8bd9c46bf" providerId="LiveId" clId="{B449DF9B-A523-4109-A2BF-CA01B2B68B17}" dt="2022-01-29T15:39:03.897" v="3582" actId="478"/>
          <ac:graphicFrameMkLst>
            <pc:docMk/>
            <pc:sldMk cId="1453944258" sldId="378"/>
            <ac:graphicFrameMk id="12" creationId="{9112A64A-243F-47AD-9BBA-0FB394EF1ABB}"/>
          </ac:graphicFrameMkLst>
        </pc:graphicFrameChg>
      </pc:sldChg>
      <pc:sldChg chg="addSp delSp modSp add mod modCm">
        <pc:chgData name="Sivakumar Balasubramanian" userId="658ab9e8bd9c46bf" providerId="LiveId" clId="{B449DF9B-A523-4109-A2BF-CA01B2B68B17}" dt="2022-02-07T06:18:27.822" v="7902"/>
        <pc:sldMkLst>
          <pc:docMk/>
          <pc:sldMk cId="2807933582" sldId="379"/>
        </pc:sldMkLst>
        <pc:spChg chg="add mod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3" creationId="{5DB28EFE-0D5C-42D8-8C0F-E27E9172566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5" creationId="{4AECB3CA-D121-48B0-97ED-24897275F41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6" creationId="{D0285294-82C7-413F-BE75-C23063D34A75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7" creationId="{096FB98D-79FE-48FF-B633-C21CEE73F2AE}"/>
          </ac:spMkLst>
        </pc:spChg>
        <pc:spChg chg="add mod">
          <ac:chgData name="Sivakumar Balasubramanian" userId="658ab9e8bd9c46bf" providerId="LiveId" clId="{B449DF9B-A523-4109-A2BF-CA01B2B68B17}" dt="2022-01-30T04:15:11.827" v="3799" actId="1076"/>
          <ac:spMkLst>
            <pc:docMk/>
            <pc:sldMk cId="2807933582" sldId="379"/>
            <ac:spMk id="8" creationId="{8DC2A2CD-7261-473B-8751-B5EB8F0B938F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3" creationId="{DF08079E-0B06-40B0-88E4-7844BFA409D7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4" creationId="{1BE8985A-85A8-4B96-B939-EE1730A546E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5" creationId="{C62AC374-AB01-4B75-A3CD-C80E52C758B0}"/>
          </ac:spMkLst>
        </pc:spChg>
        <pc:spChg chg="del mod">
          <ac:chgData name="Sivakumar Balasubramanian" userId="658ab9e8bd9c46bf" providerId="LiveId" clId="{B449DF9B-A523-4109-A2BF-CA01B2B68B17}" dt="2022-01-29T16:18:20.474" v="3726" actId="478"/>
          <ac:spMkLst>
            <pc:docMk/>
            <pc:sldMk cId="2807933582" sldId="379"/>
            <ac:spMk id="16" creationId="{23A0E2CB-F65F-46E6-90F6-0BB7C4BCEFFE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7" creationId="{1AB2B951-7BC1-41CD-A2AB-647F779B86B9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8" creationId="{82FACF14-6E7B-4F91-88AB-7E44B505E360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19" creationId="{25146816-71DE-4904-8B24-A4E4463B5888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0" creationId="{06D9AEA2-6D29-4FB7-8FEA-D570D7BF486D}"/>
          </ac:spMkLst>
        </pc:spChg>
        <pc:spChg chg="mod topLvl">
          <ac:chgData name="Sivakumar Balasubramanian" userId="658ab9e8bd9c46bf" providerId="LiveId" clId="{B449DF9B-A523-4109-A2BF-CA01B2B68B17}" dt="2022-01-30T04:14:48.110" v="3791" actId="164"/>
          <ac:spMkLst>
            <pc:docMk/>
            <pc:sldMk cId="2807933582" sldId="379"/>
            <ac:spMk id="23" creationId="{3C5FB132-A3E5-48DD-83B7-E91C30CCF02D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4" creationId="{D8CA80D6-E54F-48E1-8F56-070186FDA9A1}"/>
          </ac:spMkLst>
        </pc:spChg>
        <pc:spChg chg="del">
          <ac:chgData name="Sivakumar Balasubramanian" userId="658ab9e8bd9c46bf" providerId="LiveId" clId="{B449DF9B-A523-4109-A2BF-CA01B2B68B17}" dt="2022-01-29T16:17:11.336" v="3710" actId="478"/>
          <ac:spMkLst>
            <pc:docMk/>
            <pc:sldMk cId="2807933582" sldId="379"/>
            <ac:spMk id="25" creationId="{9288A2D4-FD08-46DF-950D-2FD1EB7D1294}"/>
          </ac:spMkLst>
        </pc:spChg>
        <pc:spChg chg="mod ord topLvl">
          <ac:chgData name="Sivakumar Balasubramanian" userId="658ab9e8bd9c46bf" providerId="LiveId" clId="{B449DF9B-A523-4109-A2BF-CA01B2B68B17}" dt="2022-01-29T16:18:46.421" v="3734" actId="20577"/>
          <ac:spMkLst>
            <pc:docMk/>
            <pc:sldMk cId="2807933582" sldId="379"/>
            <ac:spMk id="28" creationId="{A4839660-037E-42A2-872F-93E04E5F39BD}"/>
          </ac:spMkLst>
        </pc:spChg>
        <pc:spChg chg="del">
          <ac:chgData name="Sivakumar Balasubramanian" userId="658ab9e8bd9c46bf" providerId="LiveId" clId="{B449DF9B-A523-4109-A2BF-CA01B2B68B17}" dt="2022-01-29T16:17:15.426" v="3711" actId="478"/>
          <ac:spMkLst>
            <pc:docMk/>
            <pc:sldMk cId="2807933582" sldId="379"/>
            <ac:spMk id="30" creationId="{236753A4-2B0D-4B2C-90FC-B6D5C0B25FBD}"/>
          </ac:spMkLst>
        </pc:spChg>
        <pc:spChg chg="mod">
          <ac:chgData name="Sivakumar Balasubramanian" userId="658ab9e8bd9c46bf" providerId="LiveId" clId="{B449DF9B-A523-4109-A2BF-CA01B2B68B17}" dt="2022-01-31T09:43:34.829" v="4750" actId="1076"/>
          <ac:spMkLst>
            <pc:docMk/>
            <pc:sldMk cId="2807933582" sldId="379"/>
            <ac:spMk id="31" creationId="{08FCE18E-04DF-4868-A1C2-477B22DA46AF}"/>
          </ac:spMkLst>
        </pc:spChg>
        <pc:spChg chg="add mod">
          <ac:chgData name="Sivakumar Balasubramanian" userId="658ab9e8bd9c46bf" providerId="LiveId" clId="{B449DF9B-A523-4109-A2BF-CA01B2B68B17}" dt="2022-01-31T09:43:05.063" v="4743" actId="1076"/>
          <ac:spMkLst>
            <pc:docMk/>
            <pc:sldMk cId="2807933582" sldId="379"/>
            <ac:spMk id="32" creationId="{6D168199-4CCF-49B4-BF3A-4AA2B16A1785}"/>
          </ac:spMkLst>
        </pc:spChg>
        <pc:spChg chg="add mod">
          <ac:chgData name="Sivakumar Balasubramanian" userId="658ab9e8bd9c46bf" providerId="LiveId" clId="{B449DF9B-A523-4109-A2BF-CA01B2B68B17}" dt="2022-02-07T06:18:17.725" v="7901" actId="20577"/>
          <ac:spMkLst>
            <pc:docMk/>
            <pc:sldMk cId="2807933582" sldId="379"/>
            <ac:spMk id="33" creationId="{B05055C6-690A-4892-A54E-8708E745429D}"/>
          </ac:spMkLst>
        </pc:spChg>
        <pc:spChg chg="add mod">
          <ac:chgData name="Sivakumar Balasubramanian" userId="658ab9e8bd9c46bf" providerId="LiveId" clId="{B449DF9B-A523-4109-A2BF-CA01B2B68B17}" dt="2022-01-31T09:43:19.136" v="4749" actId="1076"/>
          <ac:spMkLst>
            <pc:docMk/>
            <pc:sldMk cId="2807933582" sldId="379"/>
            <ac:spMk id="34" creationId="{43007332-33C5-41BE-A6DB-DFD6C3DAD863}"/>
          </ac:spMkLst>
        </pc:spChg>
        <pc:spChg chg="add mod">
          <ac:chgData name="Sivakumar Balasubramanian" userId="658ab9e8bd9c46bf" providerId="LiveId" clId="{B449DF9B-A523-4109-A2BF-CA01B2B68B17}" dt="2022-01-31T07:21:17.089" v="4426" actId="207"/>
          <ac:spMkLst>
            <pc:docMk/>
            <pc:sldMk cId="2807933582" sldId="379"/>
            <ac:spMk id="35" creationId="{F63A4DBC-2AE2-49ED-88D6-3B446B176851}"/>
          </ac:spMkLst>
        </pc:spChg>
        <pc:grpChg chg="add mod">
          <ac:chgData name="Sivakumar Balasubramanian" userId="658ab9e8bd9c46bf" providerId="LiveId" clId="{B449DF9B-A523-4109-A2BF-CA01B2B68B17}" dt="2022-01-30T04:14:48.110" v="3791" actId="164"/>
          <ac:grpSpMkLst>
            <pc:docMk/>
            <pc:sldMk cId="2807933582" sldId="379"/>
            <ac:grpSpMk id="4" creationId="{C139400F-375C-4BD5-B50C-95E7A594E21D}"/>
          </ac:grpSpMkLst>
        </pc:grpChg>
        <pc:grpChg chg="add mod">
          <ac:chgData name="Sivakumar Balasubramanian" userId="658ab9e8bd9c46bf" providerId="LiveId" clId="{B449DF9B-A523-4109-A2BF-CA01B2B68B17}" dt="2022-01-30T04:15:06.033" v="3797" actId="1076"/>
          <ac:grpSpMkLst>
            <pc:docMk/>
            <pc:sldMk cId="2807933582" sldId="379"/>
            <ac:grpSpMk id="9" creationId="{11AAD1C8-D932-45E3-A891-C62D6389414F}"/>
          </ac:grpSpMkLst>
        </pc:grpChg>
        <pc:grpChg chg="del mod">
          <ac:chgData name="Sivakumar Balasubramanian" userId="658ab9e8bd9c46bf" providerId="LiveId" clId="{B449DF9B-A523-4109-A2BF-CA01B2B68B17}" dt="2022-01-29T16:18:25.738" v="3729" actId="165"/>
          <ac:grpSpMkLst>
            <pc:docMk/>
            <pc:sldMk cId="2807933582" sldId="379"/>
            <ac:grpSpMk id="29" creationId="{DB595207-402D-4A2D-8FBE-6A99BBDD0B47}"/>
          </ac:grpSpMkLst>
        </pc:grpChg>
        <pc:graphicFrameChg chg="mod topLvl">
          <ac:chgData name="Sivakumar Balasubramanian" userId="658ab9e8bd9c46bf" providerId="LiveId" clId="{B449DF9B-A523-4109-A2BF-CA01B2B68B17}" dt="2022-01-30T04:15:01.916" v="3796" actId="1076"/>
          <ac:graphicFrameMkLst>
            <pc:docMk/>
            <pc:sldMk cId="2807933582" sldId="379"/>
            <ac:graphicFrameMk id="12" creationId="{9112A64A-243F-47AD-9BBA-0FB394EF1ABB}"/>
          </ac:graphicFrameMkLst>
        </pc:graphicFrameChg>
        <pc:cxnChg chg="mod topLvl">
          <ac:chgData name="Sivakumar Balasubramanian" userId="658ab9e8bd9c46bf" providerId="LiveId" clId="{B449DF9B-A523-4109-A2BF-CA01B2B68B17}" dt="2022-01-30T04:14:48.110" v="3791" actId="164"/>
          <ac:cxnSpMkLst>
            <pc:docMk/>
            <pc:sldMk cId="2807933582" sldId="379"/>
            <ac:cxnSpMk id="22" creationId="{F665B246-8EE4-4578-B512-6C7B0FFB35C5}"/>
          </ac:cxnSpMkLst>
        </pc:cxnChg>
        <pc:cxnChg chg="mod ord topLvl">
          <ac:chgData name="Sivakumar Balasubramanian" userId="658ab9e8bd9c46bf" providerId="LiveId" clId="{B449DF9B-A523-4109-A2BF-CA01B2B68B17}" dt="2022-01-29T16:18:46.421" v="3734" actId="20577"/>
          <ac:cxnSpMkLst>
            <pc:docMk/>
            <pc:sldMk cId="2807933582" sldId="379"/>
            <ac:cxnSpMk id="27" creationId="{1D2F038C-11BF-4576-9378-DCD4FC37E109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36.655" v="4639" actId="196"/>
        <pc:sldMkLst>
          <pc:docMk/>
          <pc:sldMk cId="1148357051" sldId="380"/>
        </pc:sldMkLst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8" creationId="{8DC2A2CD-7261-473B-8751-B5EB8F0B938F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4" creationId="{E447CED2-19DD-459F-8E91-989D90FFD46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25" creationId="{26CFC6B2-74B4-4602-85AE-09AC4ADC4BA7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1" creationId="{08FCE18E-04DF-4868-A1C2-477B22DA46AF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2" creationId="{6D168199-4CCF-49B4-BF3A-4AA2B16A1785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3" creationId="{B05055C6-690A-4892-A54E-8708E745429D}"/>
          </ac:spMkLst>
        </pc:spChg>
        <pc:spChg chg="del">
          <ac:chgData name="Sivakumar Balasubramanian" userId="658ab9e8bd9c46bf" providerId="LiveId" clId="{B449DF9B-A523-4109-A2BF-CA01B2B68B17}" dt="2022-01-30T04:53:21.626" v="3927" actId="478"/>
          <ac:spMkLst>
            <pc:docMk/>
            <pc:sldMk cId="1148357051" sldId="380"/>
            <ac:spMk id="34" creationId="{43007332-33C5-41BE-A6DB-DFD6C3DAD863}"/>
          </ac:spMkLst>
        </pc:spChg>
        <pc:spChg chg="mod">
          <ac:chgData name="Sivakumar Balasubramanian" userId="658ab9e8bd9c46bf" providerId="LiveId" clId="{B449DF9B-A523-4109-A2BF-CA01B2B68B17}" dt="2022-01-30T04:53:28.455" v="3928" actId="1076"/>
          <ac:spMkLst>
            <pc:docMk/>
            <pc:sldMk cId="1148357051" sldId="380"/>
            <ac:spMk id="35" creationId="{F63A4DBC-2AE2-49ED-88D6-3B446B176851}"/>
          </ac:spMkLst>
        </pc:spChg>
        <pc:spChg chg="add mod">
          <ac:chgData name="Sivakumar Balasubramanian" userId="658ab9e8bd9c46bf" providerId="LiveId" clId="{B449DF9B-A523-4109-A2BF-CA01B2B68B17}" dt="2022-01-31T08:25:36.655" v="4639" actId="196"/>
          <ac:spMkLst>
            <pc:docMk/>
            <pc:sldMk cId="1148357051" sldId="380"/>
            <ac:spMk id="36" creationId="{07C3C4B9-DF85-4B40-9FDF-ABFEA0DEC144}"/>
          </ac:spMkLst>
        </pc:spChg>
        <pc:spChg chg="add mod">
          <ac:chgData name="Sivakumar Balasubramanian" userId="658ab9e8bd9c46bf" providerId="LiveId" clId="{B449DF9B-A523-4109-A2BF-CA01B2B68B17}" dt="2022-01-30T04:56:42.245" v="3973" actId="164"/>
          <ac:spMkLst>
            <pc:docMk/>
            <pc:sldMk cId="1148357051" sldId="380"/>
            <ac:spMk id="37" creationId="{1B5673F0-6339-4FAA-B763-F664F6656931}"/>
          </ac:spMkLst>
        </pc:spChg>
        <pc:grpChg chg="add mod">
          <ac:chgData name="Sivakumar Balasubramanian" userId="658ab9e8bd9c46bf" providerId="LiveId" clId="{B449DF9B-A523-4109-A2BF-CA01B2B68B17}" dt="2022-01-30T04:56:44.249" v="3974" actId="1076"/>
          <ac:grpSpMkLst>
            <pc:docMk/>
            <pc:sldMk cId="1148357051" sldId="380"/>
            <ac:grpSpMk id="26" creationId="{AD4002DC-875A-4998-98F8-606C8A8C1A7A}"/>
          </ac:grpSpMkLst>
        </pc:grp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11" creationId="{B23B96C3-2135-483D-89CB-BF2E68A359B6}"/>
          </ac:cxnSpMkLst>
        </pc:cxnChg>
        <pc:cxnChg chg="add mod">
          <ac:chgData name="Sivakumar Balasubramanian" userId="658ab9e8bd9c46bf" providerId="LiveId" clId="{B449DF9B-A523-4109-A2BF-CA01B2B68B17}" dt="2022-01-30T04:56:42.245" v="3973" actId="164"/>
          <ac:cxnSpMkLst>
            <pc:docMk/>
            <pc:sldMk cId="1148357051" sldId="380"/>
            <ac:cxnSpMk id="29" creationId="{5BBE845E-0B79-47FE-9F75-0A89F95653FC}"/>
          </ac:cxnSpMkLst>
        </pc:cxnChg>
      </pc:sldChg>
      <pc:sldChg chg="addSp delSp modSp add mod">
        <pc:chgData name="Sivakumar Balasubramanian" userId="658ab9e8bd9c46bf" providerId="LiveId" clId="{B449DF9B-A523-4109-A2BF-CA01B2B68B17}" dt="2022-01-31T08:25:46.695" v="4640" actId="196"/>
        <pc:sldMkLst>
          <pc:docMk/>
          <pc:sldMk cId="3662380591" sldId="381"/>
        </pc:sldMkLst>
        <pc:spChg chg="mod">
          <ac:chgData name="Sivakumar Balasubramanian" userId="658ab9e8bd9c46bf" providerId="LiveId" clId="{B449DF9B-A523-4109-A2BF-CA01B2B68B17}" dt="2022-01-30T05:50:38.802" v="4019" actId="20577"/>
          <ac:spMkLst>
            <pc:docMk/>
            <pc:sldMk cId="3662380591" sldId="381"/>
            <ac:spMk id="2" creationId="{CAB18F17-36B8-4036-84E8-82981471082B}"/>
          </ac:spMkLst>
        </pc:spChg>
        <pc:spChg chg="add mod">
          <ac:chgData name="Sivakumar Balasubramanian" userId="658ab9e8bd9c46bf" providerId="LiveId" clId="{B449DF9B-A523-4109-A2BF-CA01B2B68B17}" dt="2022-01-30T06:00:40.359" v="4232" actId="207"/>
          <ac:spMkLst>
            <pc:docMk/>
            <pc:sldMk cId="3662380591" sldId="381"/>
            <ac:spMk id="20" creationId="{7763F85D-79CC-4734-A52F-17C067BF67B9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4" creationId="{E447CED2-19DD-459F-8E91-989D90FFD46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25" creationId="{26CFC6B2-74B4-4602-85AE-09AC4ADC4BA7}"/>
          </ac:spMkLst>
        </pc:spChg>
        <pc:spChg chg="del mod topLvl">
          <ac:chgData name="Sivakumar Balasubramanian" userId="658ab9e8bd9c46bf" providerId="LiveId" clId="{B449DF9B-A523-4109-A2BF-CA01B2B68B17}" dt="2022-01-30T05:54:45.118" v="4175" actId="478"/>
          <ac:spMkLst>
            <pc:docMk/>
            <pc:sldMk cId="3662380591" sldId="381"/>
            <ac:spMk id="33" creationId="{5977FB85-9C97-434F-B480-8A9B3EC983BE}"/>
          </ac:spMkLst>
        </pc:spChg>
        <pc:spChg chg="del mod topLvl">
          <ac:chgData name="Sivakumar Balasubramanian" userId="658ab9e8bd9c46bf" providerId="LiveId" clId="{B449DF9B-A523-4109-A2BF-CA01B2B68B17}" dt="2022-01-30T05:54:29.662" v="4112" actId="478"/>
          <ac:spMkLst>
            <pc:docMk/>
            <pc:sldMk cId="3662380591" sldId="381"/>
            <ac:spMk id="34" creationId="{D9C2963C-1BB0-4AEA-9921-EC5F1E17CF80}"/>
          </ac:spMkLst>
        </pc:spChg>
        <pc:spChg chg="del">
          <ac:chgData name="Sivakumar Balasubramanian" userId="658ab9e8bd9c46bf" providerId="LiveId" clId="{B449DF9B-A523-4109-A2BF-CA01B2B68B17}" dt="2022-01-30T05:50:43.610" v="4021" actId="478"/>
          <ac:spMkLst>
            <pc:docMk/>
            <pc:sldMk cId="3662380591" sldId="381"/>
            <ac:spMk id="35" creationId="{F63A4DBC-2AE2-49ED-88D6-3B446B176851}"/>
          </ac:spMkLst>
        </pc:spChg>
        <pc:spChg chg="mod">
          <ac:chgData name="Sivakumar Balasubramanian" userId="658ab9e8bd9c46bf" providerId="LiveId" clId="{B449DF9B-A523-4109-A2BF-CA01B2B68B17}" dt="2022-01-31T08:25:46.695" v="4640" actId="196"/>
          <ac:spMkLst>
            <pc:docMk/>
            <pc:sldMk cId="3662380591" sldId="381"/>
            <ac:spMk id="36" creationId="{07C3C4B9-DF85-4B40-9FDF-ABFEA0DEC144}"/>
          </ac:spMkLst>
        </pc:spChg>
        <pc:spChg chg="mod">
          <ac:chgData name="Sivakumar Balasubramanian" userId="658ab9e8bd9c46bf" providerId="LiveId" clId="{B449DF9B-A523-4109-A2BF-CA01B2B68B17}" dt="2022-01-30T05:53:54.098" v="4022" actId="16959"/>
          <ac:spMkLst>
            <pc:docMk/>
            <pc:sldMk cId="3662380591" sldId="381"/>
            <ac:spMk id="37" creationId="{1B5673F0-6339-4FAA-B763-F664F6656931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38" creationId="{74C3B166-9D3A-4DD5-80D9-D102EFD01C8F}"/>
          </ac:spMkLst>
        </pc:spChg>
        <pc:spChg chg="mod topLvl">
          <ac:chgData name="Sivakumar Balasubramanian" userId="658ab9e8bd9c46bf" providerId="LiveId" clId="{B449DF9B-A523-4109-A2BF-CA01B2B68B17}" dt="2022-01-30T05:54:32.496" v="4113" actId="164"/>
          <ac:spMkLst>
            <pc:docMk/>
            <pc:sldMk cId="3662380591" sldId="381"/>
            <ac:spMk id="39" creationId="{EAEF81F7-616A-462C-949D-C6B940B7EC60}"/>
          </ac:spMkLst>
        </pc:spChg>
        <pc:spChg chg="mod topLvl">
          <ac:chgData name="Sivakumar Balasubramanian" userId="658ab9e8bd9c46bf" providerId="LiveId" clId="{B449DF9B-A523-4109-A2BF-CA01B2B68B17}" dt="2022-01-30T05:54:17.080" v="4027" actId="164"/>
          <ac:spMkLst>
            <pc:docMk/>
            <pc:sldMk cId="3662380591" sldId="381"/>
            <ac:spMk id="40" creationId="{240F9DBF-7102-4B7B-B36E-F9589C5C705F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6" creationId="{3C3764F5-5FC4-4564-B7A4-3AD7CAE8B2CC}"/>
          </ac:spMkLst>
        </pc:spChg>
        <pc:spChg chg="mod topLvl">
          <ac:chgData name="Sivakumar Balasubramanian" userId="658ab9e8bd9c46bf" providerId="LiveId" clId="{B449DF9B-A523-4109-A2BF-CA01B2B68B17}" dt="2022-01-30T05:54:41.906" v="4169" actId="164"/>
          <ac:spMkLst>
            <pc:docMk/>
            <pc:sldMk cId="3662380591" sldId="381"/>
            <ac:spMk id="47" creationId="{B64F9146-7718-4C9E-9888-C200882C7840}"/>
          </ac:spMkLst>
        </pc:spChg>
        <pc:spChg chg="add mod">
          <ac:chgData name="Sivakumar Balasubramanian" userId="658ab9e8bd9c46bf" providerId="LiveId" clId="{B449DF9B-A523-4109-A2BF-CA01B2B68B17}" dt="2022-01-30T06:00:33.348" v="4230" actId="1076"/>
          <ac:spMkLst>
            <pc:docMk/>
            <pc:sldMk cId="3662380591" sldId="381"/>
            <ac:spMk id="50" creationId="{45CFDEFC-12E4-4E28-AE13-17BDDB069261}"/>
          </ac:spMkLst>
        </pc:spChg>
        <pc:spChg chg="add mod">
          <ac:chgData name="Sivakumar Balasubramanian" userId="658ab9e8bd9c46bf" providerId="LiveId" clId="{B449DF9B-A523-4109-A2BF-CA01B2B68B17}" dt="2022-01-30T06:00:51.190" v="4234" actId="1076"/>
          <ac:spMkLst>
            <pc:docMk/>
            <pc:sldMk cId="3662380591" sldId="381"/>
            <ac:spMk id="52" creationId="{8F0DA659-0586-4CCC-B903-A04C21A874F7}"/>
          </ac:spMkLst>
        </pc:spChg>
        <pc:grpChg chg="add mod">
          <ac:chgData name="Sivakumar Balasubramanian" userId="658ab9e8bd9c46bf" providerId="LiveId" clId="{B449DF9B-A523-4109-A2BF-CA01B2B68B17}" dt="2022-01-30T05:54:41.906" v="4169" actId="164"/>
          <ac:grpSpMkLst>
            <pc:docMk/>
            <pc:sldMk cId="3662380591" sldId="381"/>
            <ac:grpSpMk id="8" creationId="{EC75D95C-5BD5-4873-88D1-DCB675E35537}"/>
          </ac:grpSpMkLst>
        </pc:grpChg>
        <pc:grpChg chg="del">
          <ac:chgData name="Sivakumar Balasubramanian" userId="658ab9e8bd9c46bf" providerId="LiveId" clId="{B449DF9B-A523-4109-A2BF-CA01B2B68B17}" dt="2022-01-30T05:50:41.703" v="4020" actId="478"/>
          <ac:grpSpMkLst>
            <pc:docMk/>
            <pc:sldMk cId="3662380591" sldId="381"/>
            <ac:grpSpMk id="9" creationId="{11AAD1C8-D932-45E3-A891-C62D6389414F}"/>
          </ac:grpSpMkLst>
        </pc:grpChg>
        <pc:grpChg chg="add mod">
          <ac:chgData name="Sivakumar Balasubramanian" userId="658ab9e8bd9c46bf" providerId="LiveId" clId="{B449DF9B-A523-4109-A2BF-CA01B2B68B17}" dt="2022-01-30T05:54:32.496" v="4113" actId="164"/>
          <ac:grpSpMkLst>
            <pc:docMk/>
            <pc:sldMk cId="3662380591" sldId="381"/>
            <ac:grpSpMk id="10" creationId="{3AF4059C-F744-40E6-8BF5-5123AC1969EB}"/>
          </ac:grpSpMkLst>
        </pc:grpChg>
        <pc:grpChg chg="add mod">
          <ac:chgData name="Sivakumar Balasubramanian" userId="658ab9e8bd9c46bf" providerId="LiveId" clId="{B449DF9B-A523-4109-A2BF-CA01B2B68B17}" dt="2022-01-30T05:54:58.603" v="4202" actId="1036"/>
          <ac:grpSpMkLst>
            <pc:docMk/>
            <pc:sldMk cId="3662380591" sldId="381"/>
            <ac:grpSpMk id="16" creationId="{3E22F038-A438-44C6-ACA7-8D0A761D7EEA}"/>
          </ac:grpSpMkLst>
        </pc:grpChg>
        <pc:grpChg chg="mod">
          <ac:chgData name="Sivakumar Balasubramanian" userId="658ab9e8bd9c46bf" providerId="LiveId" clId="{B449DF9B-A523-4109-A2BF-CA01B2B68B17}" dt="2022-01-30T05:53:54.098" v="4022" actId="16959"/>
          <ac:grpSpMkLst>
            <pc:docMk/>
            <pc:sldMk cId="3662380591" sldId="381"/>
            <ac:grpSpMk id="26" creationId="{AD4002DC-875A-4998-98F8-606C8A8C1A7A}"/>
          </ac:grpSpMkLst>
        </pc:grpChg>
        <pc:grpChg chg="add del mod">
          <ac:chgData name="Sivakumar Balasubramanian" userId="658ab9e8bd9c46bf" providerId="LiveId" clId="{B449DF9B-A523-4109-A2BF-CA01B2B68B17}" dt="2022-01-30T05:54:08.040" v="4026" actId="165"/>
          <ac:grpSpMkLst>
            <pc:docMk/>
            <pc:sldMk cId="3662380591" sldId="381"/>
            <ac:grpSpMk id="30" creationId="{BBBAB0E9-AC34-4525-BA32-494E4A9A7164}"/>
          </ac:grpSpMkLst>
        </pc:grpChg>
        <pc:grpChg chg="add mod">
          <ac:chgData name="Sivakumar Balasubramanian" userId="658ab9e8bd9c46bf" providerId="LiveId" clId="{B449DF9B-A523-4109-A2BF-CA01B2B68B17}" dt="2022-01-30T06:00:03.220" v="4220" actId="688"/>
          <ac:grpSpMkLst>
            <pc:docMk/>
            <pc:sldMk cId="3662380591" sldId="381"/>
            <ac:grpSpMk id="49" creationId="{2214245F-9464-44DA-92A9-FAF5937ACD20}"/>
          </ac:grpSpMkLst>
        </pc:grp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11" creationId="{B23B96C3-2135-483D-89CB-BF2E68A359B6}"/>
          </ac:cxnSpMkLst>
        </pc:cxnChg>
        <pc:cxnChg chg="mod">
          <ac:chgData name="Sivakumar Balasubramanian" userId="658ab9e8bd9c46bf" providerId="LiveId" clId="{B449DF9B-A523-4109-A2BF-CA01B2B68B17}" dt="2022-01-30T05:53:54.098" v="4022" actId="16959"/>
          <ac:cxnSpMkLst>
            <pc:docMk/>
            <pc:sldMk cId="3662380591" sldId="381"/>
            <ac:cxnSpMk id="29" creationId="{5BBE845E-0B79-47FE-9F75-0A89F95653FC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1" creationId="{D7A578FC-15A8-43D6-ADE5-2F23AC146E17}"/>
          </ac:cxnSpMkLst>
        </pc:cxnChg>
        <pc:cxnChg chg="mod topLvl">
          <ac:chgData name="Sivakumar Balasubramanian" userId="658ab9e8bd9c46bf" providerId="LiveId" clId="{B449DF9B-A523-4109-A2BF-CA01B2B68B17}" dt="2022-01-30T05:54:32.496" v="4113" actId="164"/>
          <ac:cxnSpMkLst>
            <pc:docMk/>
            <pc:sldMk cId="3662380591" sldId="381"/>
            <ac:cxnSpMk id="32" creationId="{4BA34168-DBED-4CD0-8AB8-24EC5EBC5440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1" creationId="{7A0D7296-7C16-44F4-907F-67DAF4137618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2" creationId="{14DF3541-A867-4CDB-B5E4-66724F1E5F2F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3" creationId="{CA70E039-BFBE-4921-B3A9-D019AF8D1EDC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4" creationId="{7671EB50-12D3-47CC-A718-B028E07B8295}"/>
          </ac:cxnSpMkLst>
        </pc:cxnChg>
        <pc:cxnChg chg="mod topLvl">
          <ac:chgData name="Sivakumar Balasubramanian" userId="658ab9e8bd9c46bf" providerId="LiveId" clId="{B449DF9B-A523-4109-A2BF-CA01B2B68B17}" dt="2022-01-30T05:54:17.080" v="4027" actId="164"/>
          <ac:cxnSpMkLst>
            <pc:docMk/>
            <pc:sldMk cId="3662380591" sldId="381"/>
            <ac:cxnSpMk id="45" creationId="{88C08235-496F-484B-ACB3-FD7979E7EA88}"/>
          </ac:cxnSpMkLst>
        </pc:cxnChg>
        <pc:cxnChg chg="add mod">
          <ac:chgData name="Sivakumar Balasubramanian" userId="658ab9e8bd9c46bf" providerId="LiveId" clId="{B449DF9B-A523-4109-A2BF-CA01B2B68B17}" dt="2022-01-30T06:00:29.951" v="4229" actId="14100"/>
          <ac:cxnSpMkLst>
            <pc:docMk/>
            <pc:sldMk cId="3662380591" sldId="381"/>
            <ac:cxnSpMk id="48" creationId="{C78E55DF-5E37-4B0B-91D0-A18E99ABEF75}"/>
          </ac:cxnSpMkLst>
        </pc:cxnChg>
      </pc:sldChg>
      <pc:sldChg chg="addSp delSp modSp new mod">
        <pc:chgData name="Sivakumar Balasubramanian" userId="658ab9e8bd9c46bf" providerId="LiveId" clId="{B449DF9B-A523-4109-A2BF-CA01B2B68B17}" dt="2022-01-31T06:43:55.218" v="4376" actId="1076"/>
        <pc:sldMkLst>
          <pc:docMk/>
          <pc:sldMk cId="4185104563" sldId="382"/>
        </pc:sldMkLst>
        <pc:spChg chg="mod">
          <ac:chgData name="Sivakumar Balasubramanian" userId="658ab9e8bd9c46bf" providerId="LiveId" clId="{B449DF9B-A523-4109-A2BF-CA01B2B68B17}" dt="2022-01-31T06:00:17.453" v="4276" actId="20577"/>
          <ac:spMkLst>
            <pc:docMk/>
            <pc:sldMk cId="4185104563" sldId="382"/>
            <ac:spMk id="2" creationId="{C341D5DF-EBD3-4B73-86C6-3A6DD17D8033}"/>
          </ac:spMkLst>
        </pc:spChg>
        <pc:spChg chg="del mod">
          <ac:chgData name="Sivakumar Balasubramanian" userId="658ab9e8bd9c46bf" providerId="LiveId" clId="{B449DF9B-A523-4109-A2BF-CA01B2B68B17}" dt="2022-01-31T06:37:13.941" v="4327" actId="478"/>
          <ac:spMkLst>
            <pc:docMk/>
            <pc:sldMk cId="4185104563" sldId="382"/>
            <ac:spMk id="3" creationId="{1ED5A347-3119-4FB0-BFD3-CE138C52BA40}"/>
          </ac:spMkLst>
        </pc:spChg>
        <pc:spChg chg="add mod">
          <ac:chgData name="Sivakumar Balasubramanian" userId="658ab9e8bd9c46bf" providerId="LiveId" clId="{B449DF9B-A523-4109-A2BF-CA01B2B68B17}" dt="2022-01-31T06:36:12.871" v="4292" actId="1076"/>
          <ac:spMkLst>
            <pc:docMk/>
            <pc:sldMk cId="4185104563" sldId="382"/>
            <ac:spMk id="4" creationId="{FDD18B36-04F1-49CC-8264-8E03A1B9FFD9}"/>
          </ac:spMkLst>
        </pc:spChg>
        <pc:spChg chg="add mod">
          <ac:chgData name="Sivakumar Balasubramanian" userId="658ab9e8bd9c46bf" providerId="LiveId" clId="{B449DF9B-A523-4109-A2BF-CA01B2B68B17}" dt="2022-01-31T06:36:11.217" v="4291" actId="1076"/>
          <ac:spMkLst>
            <pc:docMk/>
            <pc:sldMk cId="4185104563" sldId="382"/>
            <ac:spMk id="5" creationId="{AD242C24-07A3-4690-9258-A5F442C8E657}"/>
          </ac:spMkLst>
        </pc:spChg>
        <pc:spChg chg="add mod">
          <ac:chgData name="Sivakumar Balasubramanian" userId="658ab9e8bd9c46bf" providerId="LiveId" clId="{B449DF9B-A523-4109-A2BF-CA01B2B68B17}" dt="2022-01-31T06:36:25.336" v="4294" actId="164"/>
          <ac:spMkLst>
            <pc:docMk/>
            <pc:sldMk cId="4185104563" sldId="382"/>
            <ac:spMk id="10" creationId="{FFA2F45E-A43F-4024-9572-E9ACD4967647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4" creationId="{663F8EEB-F5AB-4132-8EB5-44EE3894E604}"/>
          </ac:spMkLst>
        </pc:spChg>
        <pc:spChg chg="add del mod">
          <ac:chgData name="Sivakumar Balasubramanian" userId="658ab9e8bd9c46bf" providerId="LiveId" clId="{B449DF9B-A523-4109-A2BF-CA01B2B68B17}" dt="2022-01-31T06:43:49.643" v="4375" actId="478"/>
          <ac:spMkLst>
            <pc:docMk/>
            <pc:sldMk cId="4185104563" sldId="382"/>
            <ac:spMk id="18" creationId="{03B7C2E6-E48B-4045-BCEB-88C98633043D}"/>
          </ac:spMkLst>
        </pc:spChg>
        <pc:spChg chg="add mod">
          <ac:chgData name="Sivakumar Balasubramanian" userId="658ab9e8bd9c46bf" providerId="LiveId" clId="{B449DF9B-A523-4109-A2BF-CA01B2B68B17}" dt="2022-01-31T06:43:55.218" v="4376" actId="1076"/>
          <ac:spMkLst>
            <pc:docMk/>
            <pc:sldMk cId="4185104563" sldId="382"/>
            <ac:spMk id="19" creationId="{21A32FF2-AD90-488F-A3DE-750AC52F01DE}"/>
          </ac:spMkLst>
        </pc:spChg>
        <pc:grpChg chg="add mod">
          <ac:chgData name="Sivakumar Balasubramanian" userId="658ab9e8bd9c46bf" providerId="LiveId" clId="{B449DF9B-A523-4109-A2BF-CA01B2B68B17}" dt="2022-01-31T06:36:27.754" v="4295" actId="1076"/>
          <ac:grpSpMkLst>
            <pc:docMk/>
            <pc:sldMk cId="4185104563" sldId="382"/>
            <ac:grpSpMk id="13" creationId="{174BDBA2-E332-40C1-AE96-D3BBE634D826}"/>
          </ac:grpSpMkLst>
        </pc:grpChg>
        <pc:picChg chg="add del mod">
          <ac:chgData name="Sivakumar Balasubramanian" userId="658ab9e8bd9c46bf" providerId="LiveId" clId="{B449DF9B-A523-4109-A2BF-CA01B2B68B17}" dt="2022-01-31T06:43:49.643" v="4375" actId="478"/>
          <ac:picMkLst>
            <pc:docMk/>
            <pc:sldMk cId="4185104563" sldId="382"/>
            <ac:picMk id="16" creationId="{26F01508-A85B-4B22-9641-8C9FB8FBD454}"/>
          </ac:picMkLst>
        </pc:pic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6" creationId="{AB80F410-FD97-4ED6-BBE2-C301CA9226B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7" creationId="{57AA9FC8-62EC-4576-8E69-52657AAB36C1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8" creationId="{B45EFFAE-2230-4137-9B7D-0FD5C5AAD185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9" creationId="{15504D7A-44C1-48E9-ADC4-160D0B79974E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1" creationId="{5846E8BD-C15A-4798-BCED-1F474F893370}"/>
          </ac:cxnSpMkLst>
        </pc:cxnChg>
        <pc:cxnChg chg="add mod">
          <ac:chgData name="Sivakumar Balasubramanian" userId="658ab9e8bd9c46bf" providerId="LiveId" clId="{B449DF9B-A523-4109-A2BF-CA01B2B68B17}" dt="2022-01-31T06:36:25.336" v="4294" actId="164"/>
          <ac:cxnSpMkLst>
            <pc:docMk/>
            <pc:sldMk cId="4185104563" sldId="382"/>
            <ac:cxnSpMk id="12" creationId="{D7EA8970-B7F3-4A62-AB88-888DE19A5652}"/>
          </ac:cxnSpMkLst>
        </pc:cxnChg>
      </pc:sldChg>
      <pc:sldChg chg="delSp modSp add mod">
        <pc:chgData name="Sivakumar Balasubramanian" userId="658ab9e8bd9c46bf" providerId="LiveId" clId="{B449DF9B-A523-4109-A2BF-CA01B2B68B17}" dt="2022-01-31T06:44:16.907" v="4386" actId="1076"/>
        <pc:sldMkLst>
          <pc:docMk/>
          <pc:sldMk cId="2596993175" sldId="383"/>
        </pc:sldMkLst>
        <pc:spChg chg="del">
          <ac:chgData name="Sivakumar Balasubramanian" userId="658ab9e8bd9c46bf" providerId="LiveId" clId="{B449DF9B-A523-4109-A2BF-CA01B2B68B17}" dt="2022-01-31T06:44:01.302" v="4379" actId="478"/>
          <ac:spMkLst>
            <pc:docMk/>
            <pc:sldMk cId="2596993175" sldId="383"/>
            <ac:spMk id="4" creationId="{FDD18B36-04F1-49CC-8264-8E03A1B9FFD9}"/>
          </ac:spMkLst>
        </pc:spChg>
        <pc:spChg chg="del mod">
          <ac:chgData name="Sivakumar Balasubramanian" userId="658ab9e8bd9c46bf" providerId="LiveId" clId="{B449DF9B-A523-4109-A2BF-CA01B2B68B17}" dt="2022-01-31T06:44:00.497" v="4378" actId="478"/>
          <ac:spMkLst>
            <pc:docMk/>
            <pc:sldMk cId="2596993175" sldId="383"/>
            <ac:spMk id="5" creationId="{AD242C24-07A3-4690-9258-A5F442C8E657}"/>
          </ac:spMkLst>
        </pc:spChg>
        <pc:spChg chg="mod">
          <ac:chgData name="Sivakumar Balasubramanian" userId="658ab9e8bd9c46bf" providerId="LiveId" clId="{B449DF9B-A523-4109-A2BF-CA01B2B68B17}" dt="2022-01-31T06:44:16.907" v="4386" actId="1076"/>
          <ac:spMkLst>
            <pc:docMk/>
            <pc:sldMk cId="2596993175" sldId="383"/>
            <ac:spMk id="14" creationId="{663F8EEB-F5AB-4132-8EB5-44EE3894E604}"/>
          </ac:spMkLst>
        </pc:spChg>
        <pc:spChg chg="mod">
          <ac:chgData name="Sivakumar Balasubramanian" userId="658ab9e8bd9c46bf" providerId="LiveId" clId="{B449DF9B-A523-4109-A2BF-CA01B2B68B17}" dt="2022-01-31T06:44:09.056" v="4382" actId="1076"/>
          <ac:spMkLst>
            <pc:docMk/>
            <pc:sldMk cId="2596993175" sldId="383"/>
            <ac:spMk id="18" creationId="{03B7C2E6-E48B-4045-BCEB-88C98633043D}"/>
          </ac:spMkLst>
        </pc:spChg>
        <pc:spChg chg="del mod">
          <ac:chgData name="Sivakumar Balasubramanian" userId="658ab9e8bd9c46bf" providerId="LiveId" clId="{B449DF9B-A523-4109-A2BF-CA01B2B68B17}" dt="2022-01-31T06:44:13.341" v="4385" actId="478"/>
          <ac:spMkLst>
            <pc:docMk/>
            <pc:sldMk cId="2596993175" sldId="383"/>
            <ac:spMk id="19" creationId="{21A32FF2-AD90-488F-A3DE-750AC52F01DE}"/>
          </ac:spMkLst>
        </pc:spChg>
        <pc:grpChg chg="del">
          <ac:chgData name="Sivakumar Balasubramanian" userId="658ab9e8bd9c46bf" providerId="LiveId" clId="{B449DF9B-A523-4109-A2BF-CA01B2B68B17}" dt="2022-01-31T06:44:02.084" v="4380" actId="478"/>
          <ac:grpSpMkLst>
            <pc:docMk/>
            <pc:sldMk cId="2596993175" sldId="383"/>
            <ac:grpSpMk id="13" creationId="{174BDBA2-E332-40C1-AE96-D3BBE634D826}"/>
          </ac:grpSpMkLst>
        </pc:grpChg>
        <pc:picChg chg="mod">
          <ac:chgData name="Sivakumar Balasubramanian" userId="658ab9e8bd9c46bf" providerId="LiveId" clId="{B449DF9B-A523-4109-A2BF-CA01B2B68B17}" dt="2022-01-31T06:44:04.322" v="4381" actId="1076"/>
          <ac:picMkLst>
            <pc:docMk/>
            <pc:sldMk cId="2596993175" sldId="383"/>
            <ac:picMk id="16" creationId="{26F01508-A85B-4B22-9641-8C9FB8FBD454}"/>
          </ac:picMkLst>
        </pc:picChg>
      </pc:sldChg>
      <pc:sldChg chg="addSp delSp modSp new del mod">
        <pc:chgData name="Sivakumar Balasubramanian" userId="658ab9e8bd9c46bf" providerId="LiveId" clId="{B449DF9B-A523-4109-A2BF-CA01B2B68B17}" dt="2022-02-02T05:27:17.624" v="6060" actId="47"/>
        <pc:sldMkLst>
          <pc:docMk/>
          <pc:sldMk cId="455007122" sldId="384"/>
        </pc:sldMkLst>
        <pc:spChg chg="mod">
          <ac:chgData name="Sivakumar Balasubramanian" userId="658ab9e8bd9c46bf" providerId="LiveId" clId="{B449DF9B-A523-4109-A2BF-CA01B2B68B17}" dt="2022-01-31T09:47:21.098" v="4876" actId="20577"/>
          <ac:spMkLst>
            <pc:docMk/>
            <pc:sldMk cId="455007122" sldId="384"/>
            <ac:spMk id="2" creationId="{054AD6FF-C89D-4D2D-890E-F835DAC31D1E}"/>
          </ac:spMkLst>
        </pc:spChg>
        <pc:spChg chg="del">
          <ac:chgData name="Sivakumar Balasubramanian" userId="658ab9e8bd9c46bf" providerId="LiveId" clId="{B449DF9B-A523-4109-A2BF-CA01B2B68B17}" dt="2022-01-31T07:19:06.070" v="4388" actId="478"/>
          <ac:spMkLst>
            <pc:docMk/>
            <pc:sldMk cId="455007122" sldId="384"/>
            <ac:spMk id="3" creationId="{F6AC1592-4324-45EB-8F90-AD02BCB0339A}"/>
          </ac:spMkLst>
        </pc:spChg>
        <pc:spChg chg="add mod">
          <ac:chgData name="Sivakumar Balasubramanian" userId="658ab9e8bd9c46bf" providerId="LiveId" clId="{B449DF9B-A523-4109-A2BF-CA01B2B68B17}" dt="2022-01-31T07:19:16.317" v="4392" actId="14100"/>
          <ac:spMkLst>
            <pc:docMk/>
            <pc:sldMk cId="455007122" sldId="384"/>
            <ac:spMk id="4" creationId="{770AE12E-E4D9-4CA4-8B5E-390B89C099BD}"/>
          </ac:spMkLst>
        </pc:spChg>
        <pc:spChg chg="add mod">
          <ac:chgData name="Sivakumar Balasubramanian" userId="658ab9e8bd9c46bf" providerId="LiveId" clId="{B449DF9B-A523-4109-A2BF-CA01B2B68B17}" dt="2022-01-31T07:19:18.646" v="4393" actId="14100"/>
          <ac:spMkLst>
            <pc:docMk/>
            <pc:sldMk cId="455007122" sldId="384"/>
            <ac:spMk id="5" creationId="{8A80B736-73C7-49F2-891A-B47F2C6E016A}"/>
          </ac:spMkLst>
        </pc:spChg>
        <pc:spChg chg="add mod">
          <ac:chgData name="Sivakumar Balasubramanian" userId="658ab9e8bd9c46bf" providerId="LiveId" clId="{B449DF9B-A523-4109-A2BF-CA01B2B68B17}" dt="2022-01-31T08:18:17.698" v="4531" actId="20577"/>
          <ac:spMkLst>
            <pc:docMk/>
            <pc:sldMk cId="455007122" sldId="384"/>
            <ac:spMk id="6" creationId="{7C81B6A1-1F13-4FD1-93F8-E5984DBB417B}"/>
          </ac:spMkLst>
        </pc:spChg>
        <pc:spChg chg="add mod">
          <ac:chgData name="Sivakumar Balasubramanian" userId="658ab9e8bd9c46bf" providerId="LiveId" clId="{B449DF9B-A523-4109-A2BF-CA01B2B68B17}" dt="2022-01-31T08:23:46.617" v="4632" actId="20577"/>
          <ac:spMkLst>
            <pc:docMk/>
            <pc:sldMk cId="455007122" sldId="384"/>
            <ac:spMk id="7" creationId="{F22B3870-A599-433F-B37E-6BA3DF961CFE}"/>
          </ac:spMkLst>
        </pc:spChg>
      </pc:sldChg>
      <pc:sldChg chg="addSp delSp modSp new mod modCm">
        <pc:chgData name="Sivakumar Balasubramanian" userId="658ab9e8bd9c46bf" providerId="LiveId" clId="{B449DF9B-A523-4109-A2BF-CA01B2B68B17}" dt="2022-02-07T06:18:43.168" v="7903"/>
        <pc:sldMkLst>
          <pc:docMk/>
          <pc:sldMk cId="78608694" sldId="385"/>
        </pc:sldMkLst>
        <pc:spChg chg="mod">
          <ac:chgData name="Sivakumar Balasubramanian" userId="658ab9e8bd9c46bf" providerId="LiveId" clId="{B449DF9B-A523-4109-A2BF-CA01B2B68B17}" dt="2022-01-31T09:24:15.534" v="4669" actId="20577"/>
          <ac:spMkLst>
            <pc:docMk/>
            <pc:sldMk cId="78608694" sldId="385"/>
            <ac:spMk id="2" creationId="{796688B5-640A-4DA8-84C7-0237D311AD5B}"/>
          </ac:spMkLst>
        </pc:spChg>
        <pc:spChg chg="del">
          <ac:chgData name="Sivakumar Balasubramanian" userId="658ab9e8bd9c46bf" providerId="LiveId" clId="{B449DF9B-A523-4109-A2BF-CA01B2B68B17}" dt="2022-01-31T09:24:18.067" v="4670" actId="478"/>
          <ac:spMkLst>
            <pc:docMk/>
            <pc:sldMk cId="78608694" sldId="385"/>
            <ac:spMk id="3" creationId="{5F249BC0-1D69-4751-9984-79F2F1375917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4" creationId="{7C849682-670A-415E-9A8E-F7A31F5D07EF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9" creationId="{98E9F102-EDAE-40F7-B048-EB4CE8BD4035}"/>
          </ac:spMkLst>
        </pc:spChg>
        <pc:spChg chg="add mod">
          <ac:chgData name="Sivakumar Balasubramanian" userId="658ab9e8bd9c46bf" providerId="LiveId" clId="{B449DF9B-A523-4109-A2BF-CA01B2B68B17}" dt="2022-01-31T09:26:51.469" v="4728" actId="164"/>
          <ac:spMkLst>
            <pc:docMk/>
            <pc:sldMk cId="78608694" sldId="385"/>
            <ac:spMk id="10" creationId="{75141262-7360-441F-9252-3056FE70A7BF}"/>
          </ac:spMkLst>
        </pc:spChg>
        <pc:spChg chg="add mod">
          <ac:chgData name="Sivakumar Balasubramanian" userId="658ab9e8bd9c46bf" providerId="LiveId" clId="{B449DF9B-A523-4109-A2BF-CA01B2B68B17}" dt="2022-01-31T09:46:54.474" v="4816" actId="1076"/>
          <ac:spMkLst>
            <pc:docMk/>
            <pc:sldMk cId="78608694" sldId="385"/>
            <ac:spMk id="12" creationId="{0B89CC83-8737-4187-A103-A56C8044917B}"/>
          </ac:spMkLst>
        </pc:spChg>
        <pc:spChg chg="add del mod">
          <ac:chgData name="Sivakumar Balasubramanian" userId="658ab9e8bd9c46bf" providerId="LiveId" clId="{B449DF9B-A523-4109-A2BF-CA01B2B68B17}" dt="2022-01-31T09:44:31.969" v="4761" actId="478"/>
          <ac:spMkLst>
            <pc:docMk/>
            <pc:sldMk cId="78608694" sldId="385"/>
            <ac:spMk id="13" creationId="{906ABAD3-ED14-4AA5-81C6-51E1E145E9B5}"/>
          </ac:spMkLst>
        </pc:spChg>
        <pc:grpChg chg="add mod">
          <ac:chgData name="Sivakumar Balasubramanian" userId="658ab9e8bd9c46bf" providerId="LiveId" clId="{B449DF9B-A523-4109-A2BF-CA01B2B68B17}" dt="2022-01-31T09:26:54.434" v="4729" actId="1076"/>
          <ac:grpSpMkLst>
            <pc:docMk/>
            <pc:sldMk cId="78608694" sldId="385"/>
            <ac:grpSpMk id="11" creationId="{F157E8DB-D7EA-48D3-B63D-01A0E1E0F42B}"/>
          </ac:grpSpMkLst>
        </pc:grp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6" creationId="{8A19BE74-9886-42F9-B3DC-EF2087178AA0}"/>
          </ac:cxnSpMkLst>
        </pc:cxnChg>
        <pc:cxnChg chg="add mod">
          <ac:chgData name="Sivakumar Balasubramanian" userId="658ab9e8bd9c46bf" providerId="LiveId" clId="{B449DF9B-A523-4109-A2BF-CA01B2B68B17}" dt="2022-01-31T09:26:51.469" v="4728" actId="164"/>
          <ac:cxnSpMkLst>
            <pc:docMk/>
            <pc:sldMk cId="78608694" sldId="385"/>
            <ac:cxnSpMk id="8" creationId="{D6A760BD-0746-41C5-B0FA-88977DFCFB90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1T11:47:03.562" v="5716" actId="1076"/>
        <pc:sldMkLst>
          <pc:docMk/>
          <pc:sldMk cId="996843731" sldId="386"/>
        </pc:sldMkLst>
        <pc:spChg chg="mod">
          <ac:chgData name="Sivakumar Balasubramanian" userId="658ab9e8bd9c46bf" providerId="LiveId" clId="{B449DF9B-A523-4109-A2BF-CA01B2B68B17}" dt="2022-01-31T09:54:42.069" v="4984" actId="1076"/>
          <ac:spMkLst>
            <pc:docMk/>
            <pc:sldMk cId="996843731" sldId="386"/>
            <ac:spMk id="2" creationId="{D54E6235-1CF1-465B-8D8B-0600BE79E66B}"/>
          </ac:spMkLst>
        </pc:spChg>
        <pc:spChg chg="del">
          <ac:chgData name="Sivakumar Balasubramanian" userId="658ab9e8bd9c46bf" providerId="LiveId" clId="{B449DF9B-A523-4109-A2BF-CA01B2B68B17}" dt="2022-01-31T09:49:23.723" v="4910" actId="478"/>
          <ac:spMkLst>
            <pc:docMk/>
            <pc:sldMk cId="996843731" sldId="386"/>
            <ac:spMk id="3" creationId="{CB523D52-21A5-4E58-ADEE-A7F7A00366D8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4" creationId="{D9A25922-9208-4586-9195-04140AEE90FF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5" creationId="{78FBADA6-8E7A-4961-9078-1E0AA4794D49}"/>
          </ac:spMkLst>
        </pc:spChg>
        <pc:spChg chg="add mod">
          <ac:chgData name="Sivakumar Balasubramanian" userId="658ab9e8bd9c46bf" providerId="LiveId" clId="{B449DF9B-A523-4109-A2BF-CA01B2B68B17}" dt="2022-01-31T09:52:33.669" v="4940" actId="164"/>
          <ac:spMkLst>
            <pc:docMk/>
            <pc:sldMk cId="996843731" sldId="386"/>
            <ac:spMk id="6" creationId="{4D942A2A-D8C3-40D6-BAB8-F0BE1F5BE23E}"/>
          </ac:spMkLst>
        </pc:spChg>
        <pc:spChg chg="add mod">
          <ac:chgData name="Sivakumar Balasubramanian" userId="658ab9e8bd9c46bf" providerId="LiveId" clId="{B449DF9B-A523-4109-A2BF-CA01B2B68B17}" dt="2022-01-31T09:51:12.442" v="4934" actId="571"/>
          <ac:spMkLst>
            <pc:docMk/>
            <pc:sldMk cId="996843731" sldId="386"/>
            <ac:spMk id="7" creationId="{3234CB4C-524F-43C6-B6E5-A0272B4299F8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8" creationId="{DC0943F6-6B0F-415A-BEE0-52DF7518A27D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9" creationId="{3E61776C-898C-4ED8-BC83-A62ED143C625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0" creationId="{BFFACCA0-1493-4212-B34C-29AB5646A2DB}"/>
          </ac:spMkLst>
        </pc:spChg>
        <pc:spChg chg="add del mod">
          <ac:chgData name="Sivakumar Balasubramanian" userId="658ab9e8bd9c46bf" providerId="LiveId" clId="{B449DF9B-A523-4109-A2BF-CA01B2B68B17}" dt="2022-01-31T09:54:12.744" v="4973" actId="478"/>
          <ac:spMkLst>
            <pc:docMk/>
            <pc:sldMk cId="996843731" sldId="386"/>
            <ac:spMk id="12" creationId="{9E3FE34F-6E01-4BE1-BBF6-AAE02F364F94}"/>
          </ac:spMkLst>
        </pc:spChg>
        <pc:spChg chg="add del mod">
          <ac:chgData name="Sivakumar Balasubramanian" userId="658ab9e8bd9c46bf" providerId="LiveId" clId="{B449DF9B-A523-4109-A2BF-CA01B2B68B17}" dt="2022-02-01T11:31:13.037" v="5656"/>
          <ac:spMkLst>
            <pc:docMk/>
            <pc:sldMk cId="996843731" sldId="386"/>
            <ac:spMk id="12" creationId="{AA7D5137-47F8-4152-86CB-40F47A47E8BE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3" creationId="{C522ACB4-D74E-4859-81C8-3462841B1B7D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4" creationId="{0EEF76B9-BBD5-4814-8B09-039B0C4E807C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5" creationId="{89EE8007-36E5-4268-AF51-921CFED619A0}"/>
          </ac:spMkLst>
        </pc:spChg>
        <pc:spChg chg="add mod">
          <ac:chgData name="Sivakumar Balasubramanian" userId="658ab9e8bd9c46bf" providerId="LiveId" clId="{B449DF9B-A523-4109-A2BF-CA01B2B68B17}" dt="2022-01-31T09:54:45.861" v="4985" actId="164"/>
          <ac:spMkLst>
            <pc:docMk/>
            <pc:sldMk cId="996843731" sldId="386"/>
            <ac:spMk id="16" creationId="{DED713CE-BAEE-4042-816F-8D739982555B}"/>
          </ac:spMkLst>
        </pc:spChg>
        <pc:spChg chg="add mod">
          <ac:chgData name="Sivakumar Balasubramanian" userId="658ab9e8bd9c46bf" providerId="LiveId" clId="{B449DF9B-A523-4109-A2BF-CA01B2B68B17}" dt="2022-01-31T09:53:50.066" v="4963" actId="571"/>
          <ac:spMkLst>
            <pc:docMk/>
            <pc:sldMk cId="996843731" sldId="386"/>
            <ac:spMk id="17" creationId="{170A292A-2219-48B0-B2A8-03DFBF40F9C9}"/>
          </ac:spMkLst>
        </pc:spChg>
        <pc:spChg chg="add mod">
          <ac:chgData name="Sivakumar Balasubramanian" userId="658ab9e8bd9c46bf" providerId="LiveId" clId="{B449DF9B-A523-4109-A2BF-CA01B2B68B17}" dt="2022-01-31T09:55:53.501" v="5010" actId="164"/>
          <ac:spMkLst>
            <pc:docMk/>
            <pc:sldMk cId="996843731" sldId="386"/>
            <ac:spMk id="18" creationId="{8D5BB3AD-6BAD-4765-9AA0-06E41AB9C104}"/>
          </ac:spMkLst>
        </pc:spChg>
        <pc:spChg chg="add del mod">
          <ac:chgData name="Sivakumar Balasubramanian" userId="658ab9e8bd9c46bf" providerId="LiveId" clId="{B449DF9B-A523-4109-A2BF-CA01B2B68B17}" dt="2022-01-31T09:54:11.599" v="4972"/>
          <ac:spMkLst>
            <pc:docMk/>
            <pc:sldMk cId="996843731" sldId="386"/>
            <ac:spMk id="19" creationId="{512D9CCB-1D55-456C-AA2D-60A3CB9B476B}"/>
          </ac:spMkLst>
        </pc:spChg>
        <pc:spChg chg="add mod">
          <ac:chgData name="Sivakumar Balasubramanian" userId="658ab9e8bd9c46bf" providerId="LiveId" clId="{B449DF9B-A523-4109-A2BF-CA01B2B68B17}" dt="2022-01-31T09:55:55.371" v="5011" actId="164"/>
          <ac:spMkLst>
            <pc:docMk/>
            <pc:sldMk cId="996843731" sldId="386"/>
            <ac:spMk id="20" creationId="{5524FC0B-0007-4798-BDFA-48AEEA4C3649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3" creationId="{2B2199F1-1AC2-402E-ACD6-51AF8DCF264A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4" creationId="{08AF46A4-18FE-4A2F-9542-B16D55FFB0BD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5" creationId="{6468B79B-CF44-4EE4-973A-891102F13F28}"/>
          </ac:spMkLst>
        </pc:spChg>
        <pc:spChg chg="mod topLvl">
          <ac:chgData name="Sivakumar Balasubramanian" userId="658ab9e8bd9c46bf" providerId="LiveId" clId="{B449DF9B-A523-4109-A2BF-CA01B2B68B17}" dt="2022-01-31T11:02:17.315" v="5087" actId="1035"/>
          <ac:spMkLst>
            <pc:docMk/>
            <pc:sldMk cId="996843731" sldId="386"/>
            <ac:spMk id="26" creationId="{55B43EB6-DE2A-4DF4-931C-89D04CF948EB}"/>
          </ac:spMkLst>
        </pc:spChg>
        <pc:spChg chg="mod topLvl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7" creationId="{6546397F-B777-4611-B411-E15BBAB04F3B}"/>
          </ac:spMkLst>
        </pc:spChg>
        <pc:spChg chg="add mod">
          <ac:chgData name="Sivakumar Balasubramanian" userId="658ab9e8bd9c46bf" providerId="LiveId" clId="{B449DF9B-A523-4109-A2BF-CA01B2B68B17}" dt="2022-01-31T09:55:57.169" v="5012" actId="164"/>
          <ac:spMkLst>
            <pc:docMk/>
            <pc:sldMk cId="996843731" sldId="386"/>
            <ac:spMk id="28" creationId="{96B11C81-CA1D-4B3C-B501-52AA18CE18DF}"/>
          </ac:spMkLst>
        </pc:spChg>
        <pc:spChg chg="add mod">
          <ac:chgData name="Sivakumar Balasubramanian" userId="658ab9e8bd9c46bf" providerId="LiveId" clId="{B449DF9B-A523-4109-A2BF-CA01B2B68B17}" dt="2022-01-31T09:57:08.836" v="5084" actId="1037"/>
          <ac:spMkLst>
            <pc:docMk/>
            <pc:sldMk cId="996843731" sldId="386"/>
            <ac:spMk id="32" creationId="{5D2F2465-02A2-45F9-B545-ADDE512FDFB5}"/>
          </ac:spMkLst>
        </pc:spChg>
        <pc:spChg chg="add del mod">
          <ac:chgData name="Sivakumar Balasubramanian" userId="658ab9e8bd9c46bf" providerId="LiveId" clId="{B449DF9B-A523-4109-A2BF-CA01B2B68B17}" dt="2022-02-01T10:49:26.885" v="5089" actId="478"/>
          <ac:spMkLst>
            <pc:docMk/>
            <pc:sldMk cId="996843731" sldId="386"/>
            <ac:spMk id="33" creationId="{89D10277-208D-4615-A93D-838EFF792D01}"/>
          </ac:spMkLst>
        </pc:spChg>
        <pc:spChg chg="add del mod">
          <ac:chgData name="Sivakumar Balasubramanian" userId="658ab9e8bd9c46bf" providerId="LiveId" clId="{B449DF9B-A523-4109-A2BF-CA01B2B68B17}" dt="2022-02-01T11:31:13.037" v="5654" actId="478"/>
          <ac:spMkLst>
            <pc:docMk/>
            <pc:sldMk cId="996843731" sldId="386"/>
            <ac:spMk id="34" creationId="{BF24823C-77FA-4EBC-8AEC-BC91E971788B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5" creationId="{45171106-20A9-406F-9076-6A19A8667087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6" creationId="{15CBB01D-639E-4785-A5B0-59966C76DA58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7" creationId="{B9ED98D4-8120-4C78-AB8A-91F7480A26C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38" creationId="{699EFC75-A8F8-45A8-9FED-F77628151B0F}"/>
          </ac:spMkLst>
        </pc:spChg>
        <pc:spChg chg="add mod">
          <ac:chgData name="Sivakumar Balasubramanian" userId="658ab9e8bd9c46bf" providerId="LiveId" clId="{B449DF9B-A523-4109-A2BF-CA01B2B68B17}" dt="2022-02-01T11:37:11.650" v="5664" actId="571"/>
          <ac:spMkLst>
            <pc:docMk/>
            <pc:sldMk cId="996843731" sldId="386"/>
            <ac:spMk id="40" creationId="{FC50B3DE-BB51-421F-AF46-0F50A5BFA934}"/>
          </ac:spMkLst>
        </pc:spChg>
        <pc:spChg chg="add mod">
          <ac:chgData name="Sivakumar Balasubramanian" userId="658ab9e8bd9c46bf" providerId="LiveId" clId="{B449DF9B-A523-4109-A2BF-CA01B2B68B17}" dt="2022-02-01T11:37:13.750" v="5666" actId="571"/>
          <ac:spMkLst>
            <pc:docMk/>
            <pc:sldMk cId="996843731" sldId="386"/>
            <ac:spMk id="42" creationId="{7056EAA9-524E-44DD-A547-5EE619437F12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3" creationId="{9233F63A-9CC3-448B-9504-F3508455E8A6}"/>
          </ac:spMkLst>
        </pc:spChg>
        <pc:spChg chg="add mod">
          <ac:chgData name="Sivakumar Balasubramanian" userId="658ab9e8bd9c46bf" providerId="LiveId" clId="{B449DF9B-A523-4109-A2BF-CA01B2B68B17}" dt="2022-02-01T11:46:53.181" v="5713" actId="164"/>
          <ac:spMkLst>
            <pc:docMk/>
            <pc:sldMk cId="996843731" sldId="386"/>
            <ac:spMk id="44" creationId="{E93067C5-F991-443B-91F0-ED4DCDC261F0}"/>
          </ac:spMkLst>
        </pc:spChg>
        <pc:spChg chg="add mod">
          <ac:chgData name="Sivakumar Balasubramanian" userId="658ab9e8bd9c46bf" providerId="LiveId" clId="{B449DF9B-A523-4109-A2BF-CA01B2B68B17}" dt="2022-02-01T11:47:03.562" v="5716" actId="1076"/>
          <ac:spMkLst>
            <pc:docMk/>
            <pc:sldMk cId="996843731" sldId="386"/>
            <ac:spMk id="45" creationId="{5DD91E06-ACD9-4C86-9F70-CBFBD32B0406}"/>
          </ac:spMkLst>
        </pc:spChg>
        <pc:grpChg chg="add mod">
          <ac:chgData name="Sivakumar Balasubramanian" userId="658ab9e8bd9c46bf" providerId="LiveId" clId="{B449DF9B-A523-4109-A2BF-CA01B2B68B17}" dt="2022-01-31T09:55:53.501" v="5010" actId="164"/>
          <ac:grpSpMkLst>
            <pc:docMk/>
            <pc:sldMk cId="996843731" sldId="386"/>
            <ac:grpSpMk id="11" creationId="{AAC84371-5443-4E76-A5C4-DB079FFF38BE}"/>
          </ac:grpSpMkLst>
        </pc:grpChg>
        <pc:grpChg chg="add mod">
          <ac:chgData name="Sivakumar Balasubramanian" userId="658ab9e8bd9c46bf" providerId="LiveId" clId="{B449DF9B-A523-4109-A2BF-CA01B2B68B17}" dt="2022-01-31T09:55:55.371" v="5011" actId="164"/>
          <ac:grpSpMkLst>
            <pc:docMk/>
            <pc:sldMk cId="996843731" sldId="386"/>
            <ac:grpSpMk id="21" creationId="{57C6F7E0-2F27-46E3-B2C8-20C695292955}"/>
          </ac:grpSpMkLst>
        </pc:grpChg>
        <pc:grpChg chg="add del mod">
          <ac:chgData name="Sivakumar Balasubramanian" userId="658ab9e8bd9c46bf" providerId="LiveId" clId="{B449DF9B-A523-4109-A2BF-CA01B2B68B17}" dt="2022-01-31T09:54:59.561" v="4989" actId="165"/>
          <ac:grpSpMkLst>
            <pc:docMk/>
            <pc:sldMk cId="996843731" sldId="386"/>
            <ac:grpSpMk id="22" creationId="{0D9CAF7C-DC1D-40E3-996E-E87751AF009A}"/>
          </ac:grpSpMkLst>
        </pc:grpChg>
        <pc:grpChg chg="add mod">
          <ac:chgData name="Sivakumar Balasubramanian" userId="658ab9e8bd9c46bf" providerId="LiveId" clId="{B449DF9B-A523-4109-A2BF-CA01B2B68B17}" dt="2022-02-01T11:46:56.331" v="5714" actId="1076"/>
          <ac:grpSpMkLst>
            <pc:docMk/>
            <pc:sldMk cId="996843731" sldId="386"/>
            <ac:grpSpMk id="22" creationId="{DBDDA151-A2DB-48F4-A417-B68E7920B847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29" creationId="{7F1B125F-DE7F-40D9-A90C-6E8B07DD35F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0" creationId="{8A9C9780-EF18-47E0-BB9A-D845FA04D2CE}"/>
          </ac:grpSpMkLst>
        </pc:grpChg>
        <pc:grpChg chg="add mod">
          <ac:chgData name="Sivakumar Balasubramanian" userId="658ab9e8bd9c46bf" providerId="LiveId" clId="{B449DF9B-A523-4109-A2BF-CA01B2B68B17}" dt="2022-01-31T09:56:43.667" v="5047" actId="1076"/>
          <ac:grpSpMkLst>
            <pc:docMk/>
            <pc:sldMk cId="996843731" sldId="386"/>
            <ac:grpSpMk id="31" creationId="{B18664B7-DE21-4E4D-A3C6-584FFF307E56}"/>
          </ac:grpSpMkLst>
        </pc:grpChg>
        <pc:graphicFrameChg chg="add del mod">
          <ac:chgData name="Sivakumar Balasubramanian" userId="658ab9e8bd9c46bf" providerId="LiveId" clId="{B449DF9B-A523-4109-A2BF-CA01B2B68B17}" dt="2022-02-01T11:30:22.947" v="5631"/>
          <ac:graphicFrameMkLst>
            <pc:docMk/>
            <pc:sldMk cId="996843731" sldId="386"/>
            <ac:graphicFrameMk id="3" creationId="{5F28F8D7-3E6B-4E25-A66A-A242EBFE4181}"/>
          </ac:graphicFrameMkLst>
        </pc:graphicFrameChg>
        <pc:graphicFrameChg chg="add mod">
          <ac:chgData name="Sivakumar Balasubramanian" userId="658ab9e8bd9c46bf" providerId="LiveId" clId="{B449DF9B-A523-4109-A2BF-CA01B2B68B17}" dt="2022-02-01T11:46:53.181" v="5713" actId="164"/>
          <ac:graphicFrameMkLst>
            <pc:docMk/>
            <pc:sldMk cId="996843731" sldId="386"/>
            <ac:graphicFrameMk id="7" creationId="{F4D7F3CA-A056-4922-AF44-D92FF21D72B1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1.650" v="5664" actId="571"/>
          <ac:graphicFrameMkLst>
            <pc:docMk/>
            <pc:sldMk cId="996843731" sldId="386"/>
            <ac:graphicFrameMk id="39" creationId="{F43B058D-C947-44EF-9636-2559AB9ED82F}"/>
          </ac:graphicFrameMkLst>
        </pc:graphicFrameChg>
        <pc:graphicFrameChg chg="add mod">
          <ac:chgData name="Sivakumar Balasubramanian" userId="658ab9e8bd9c46bf" providerId="LiveId" clId="{B449DF9B-A523-4109-A2BF-CA01B2B68B17}" dt="2022-02-01T11:37:13.750" v="5666" actId="571"/>
          <ac:graphicFrameMkLst>
            <pc:docMk/>
            <pc:sldMk cId="996843731" sldId="386"/>
            <ac:graphicFrameMk id="41" creationId="{583B7C28-08D3-4CD6-A530-B9DC77698EA1}"/>
          </ac:graphicFrameMkLst>
        </pc:graphicFrameChg>
      </pc:sldChg>
      <pc:sldChg chg="modSp new mod modCm">
        <pc:chgData name="Sivakumar Balasubramanian" userId="658ab9e8bd9c46bf" providerId="LiveId" clId="{B449DF9B-A523-4109-A2BF-CA01B2B68B17}" dt="2022-02-07T06:18:57.636" v="7905"/>
        <pc:sldMkLst>
          <pc:docMk/>
          <pc:sldMk cId="1940055486" sldId="387"/>
        </pc:sldMkLst>
        <pc:spChg chg="mod">
          <ac:chgData name="Sivakumar Balasubramanian" userId="658ab9e8bd9c46bf" providerId="LiveId" clId="{B449DF9B-A523-4109-A2BF-CA01B2B68B17}" dt="2022-02-01T10:56:17.172" v="5094" actId="20577"/>
          <ac:spMkLst>
            <pc:docMk/>
            <pc:sldMk cId="1940055486" sldId="387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18:54.403" v="7904" actId="20577"/>
          <ac:spMkLst>
            <pc:docMk/>
            <pc:sldMk cId="1940055486" sldId="387"/>
            <ac:spMk id="3" creationId="{535D1748-1E45-4EF0-BCB6-5A5E4D770B66}"/>
          </ac:spMkLst>
        </pc:spChg>
      </pc:sldChg>
      <pc:sldChg chg="modSp add mod modCm">
        <pc:chgData name="Sivakumar Balasubramanian" userId="658ab9e8bd9c46bf" providerId="LiveId" clId="{B449DF9B-A523-4109-A2BF-CA01B2B68B17}" dt="2022-02-14T03:11:03.132" v="8075" actId="20577"/>
        <pc:sldMkLst>
          <pc:docMk/>
          <pc:sldMk cId="2365998043" sldId="388"/>
        </pc:sldMkLst>
        <pc:spChg chg="mod">
          <ac:chgData name="Sivakumar Balasubramanian" userId="658ab9e8bd9c46bf" providerId="LiveId" clId="{B449DF9B-A523-4109-A2BF-CA01B2B68B17}" dt="2022-02-01T11:01:25.308" v="5561" actId="20577"/>
          <ac:spMkLst>
            <pc:docMk/>
            <pc:sldMk cId="2365998043" sldId="388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14T03:11:03.132" v="8075" actId="20577"/>
          <ac:spMkLst>
            <pc:docMk/>
            <pc:sldMk cId="2365998043" sldId="388"/>
            <ac:spMk id="3" creationId="{535D1748-1E45-4EF0-BCB6-5A5E4D770B66}"/>
          </ac:spMkLst>
        </pc:spChg>
      </pc:sldChg>
      <pc:sldChg chg="new del">
        <pc:chgData name="Sivakumar Balasubramanian" userId="658ab9e8bd9c46bf" providerId="LiveId" clId="{B449DF9B-A523-4109-A2BF-CA01B2B68B17}" dt="2022-02-02T05:29:22.570" v="6180" actId="47"/>
        <pc:sldMkLst>
          <pc:docMk/>
          <pc:sldMk cId="1496830842" sldId="389"/>
        </pc:sldMkLst>
      </pc:sldChg>
      <pc:sldChg chg="addSp delSp modSp new mod">
        <pc:chgData name="Sivakumar Balasubramanian" userId="658ab9e8bd9c46bf" providerId="LiveId" clId="{B449DF9B-A523-4109-A2BF-CA01B2B68B17}" dt="2022-02-14T03:07:42.095" v="8036" actId="20577"/>
        <pc:sldMkLst>
          <pc:docMk/>
          <pc:sldMk cId="230074376" sldId="390"/>
        </pc:sldMkLst>
        <pc:spChg chg="mod">
          <ac:chgData name="Sivakumar Balasubramanian" userId="658ab9e8bd9c46bf" providerId="LiveId" clId="{B449DF9B-A523-4109-A2BF-CA01B2B68B17}" dt="2022-02-02T04:48:42.345" v="5738" actId="20577"/>
          <ac:spMkLst>
            <pc:docMk/>
            <pc:sldMk cId="230074376" sldId="390"/>
            <ac:spMk id="2" creationId="{F5E95DD4-B11E-4F77-BDA8-9CCF1383B22A}"/>
          </ac:spMkLst>
        </pc:spChg>
        <pc:spChg chg="del">
          <ac:chgData name="Sivakumar Balasubramanian" userId="658ab9e8bd9c46bf" providerId="LiveId" clId="{B449DF9B-A523-4109-A2BF-CA01B2B68B17}" dt="2022-02-02T04:48:56.230" v="5739" actId="478"/>
          <ac:spMkLst>
            <pc:docMk/>
            <pc:sldMk cId="230074376" sldId="390"/>
            <ac:spMk id="3" creationId="{6E2ABBE6-058A-4846-8D4F-CBAD8AA5DA10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4" creationId="{25C5A543-1718-4406-950C-F0CE68292B25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5" creationId="{9B696B40-705F-429F-820E-E0B70DF0EFE5}"/>
          </ac:spMkLst>
        </pc:spChg>
        <pc:spChg chg="add del mod">
          <ac:chgData name="Sivakumar Balasubramanian" userId="658ab9e8bd9c46bf" providerId="LiveId" clId="{B449DF9B-A523-4109-A2BF-CA01B2B68B17}" dt="2022-02-02T04:49:35.259" v="5747" actId="767"/>
          <ac:spMkLst>
            <pc:docMk/>
            <pc:sldMk cId="230074376" sldId="390"/>
            <ac:spMk id="6" creationId="{90BC6294-D8DF-4A8B-B2CA-31993759A4B6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7" creationId="{0E64344E-0D1C-421C-B7C0-0507CDAC5A1A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6" creationId="{9F073175-DAD9-4F9C-9F73-3FB54F7E0A6D}"/>
          </ac:spMkLst>
        </pc:spChg>
        <pc:spChg chg="add mod">
          <ac:chgData name="Sivakumar Balasubramanian" userId="658ab9e8bd9c46bf" providerId="LiveId" clId="{B449DF9B-A523-4109-A2BF-CA01B2B68B17}" dt="2022-02-02T05:00:01.298" v="5865" actId="20577"/>
          <ac:spMkLst>
            <pc:docMk/>
            <pc:sldMk cId="230074376" sldId="390"/>
            <ac:spMk id="37" creationId="{2BE380F6-52DE-47AB-9E5A-B5E18BE18F3D}"/>
          </ac:spMkLst>
        </pc:spChg>
        <pc:spChg chg="add mod">
          <ac:chgData name="Sivakumar Balasubramanian" userId="658ab9e8bd9c46bf" providerId="LiveId" clId="{B449DF9B-A523-4109-A2BF-CA01B2B68B17}" dt="2022-02-02T05:00:03.199" v="5866" actId="20577"/>
          <ac:spMkLst>
            <pc:docMk/>
            <pc:sldMk cId="230074376" sldId="390"/>
            <ac:spMk id="43" creationId="{3481A4AC-1914-4423-A18A-1475B43E3464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49" creationId="{D4493921-0803-4753-9CEF-F4878B9C727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0" creationId="{7CDD3936-FE26-44CD-BA4C-3D0963E05F39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1" creationId="{F90DFC93-C03B-40CA-A7EF-DA50F8D870D1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2" creationId="{D59A0788-3B80-40BE-92FA-34E4B8593E0A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3" creationId="{71DBEDC2-B391-4C07-B9C9-AAB31B9E7C2F}"/>
          </ac:spMkLst>
        </pc:spChg>
        <pc:spChg chg="mod">
          <ac:chgData name="Sivakumar Balasubramanian" userId="658ab9e8bd9c46bf" providerId="LiveId" clId="{B449DF9B-A523-4109-A2BF-CA01B2B68B17}" dt="2022-02-02T04:57:34.661" v="5832" actId="404"/>
          <ac:spMkLst>
            <pc:docMk/>
            <pc:sldMk cId="230074376" sldId="390"/>
            <ac:spMk id="54" creationId="{DB5926C3-536E-4F6F-A98E-190978198657}"/>
          </ac:spMkLst>
        </pc:spChg>
        <pc:spChg chg="add mod">
          <ac:chgData name="Sivakumar Balasubramanian" userId="658ab9e8bd9c46bf" providerId="LiveId" clId="{B449DF9B-A523-4109-A2BF-CA01B2B68B17}" dt="2022-02-02T04:58:00.978" v="5838" actId="1076"/>
          <ac:spMkLst>
            <pc:docMk/>
            <pc:sldMk cId="230074376" sldId="390"/>
            <ac:spMk id="55" creationId="{F782CB58-AC91-4BCC-9200-F414691C80FA}"/>
          </ac:spMkLst>
        </pc:spChg>
        <pc:spChg chg="add mod">
          <ac:chgData name="Sivakumar Balasubramanian" userId="658ab9e8bd9c46bf" providerId="LiveId" clId="{B449DF9B-A523-4109-A2BF-CA01B2B68B17}" dt="2022-02-02T05:07:48.229" v="5890" actId="120"/>
          <ac:spMkLst>
            <pc:docMk/>
            <pc:sldMk cId="230074376" sldId="390"/>
            <ac:spMk id="56" creationId="{1F9B73A9-EBC1-4FFC-B1E5-D44B2649494F}"/>
          </ac:spMkLst>
        </pc:spChg>
        <pc:spChg chg="add mod">
          <ac:chgData name="Sivakumar Balasubramanian" userId="658ab9e8bd9c46bf" providerId="LiveId" clId="{B449DF9B-A523-4109-A2BF-CA01B2B68B17}" dt="2022-02-02T05:08:02.773" v="5894" actId="1076"/>
          <ac:spMkLst>
            <pc:docMk/>
            <pc:sldMk cId="230074376" sldId="390"/>
            <ac:spMk id="57" creationId="{E70C685A-4AFD-41FE-8C48-86A4232403FD}"/>
          </ac:spMkLst>
        </pc:spChg>
        <pc:spChg chg="add mod">
          <ac:chgData name="Sivakumar Balasubramanian" userId="658ab9e8bd9c46bf" providerId="LiveId" clId="{B449DF9B-A523-4109-A2BF-CA01B2B68B17}" dt="2022-02-02T05:08:06.160" v="5895" actId="1076"/>
          <ac:spMkLst>
            <pc:docMk/>
            <pc:sldMk cId="230074376" sldId="390"/>
            <ac:spMk id="58" creationId="{5C48A8BF-09B7-49A5-8184-D60CBC496F84}"/>
          </ac:spMkLst>
        </pc:spChg>
        <pc:spChg chg="add mod">
          <ac:chgData name="Sivakumar Balasubramanian" userId="658ab9e8bd9c46bf" providerId="LiveId" clId="{B449DF9B-A523-4109-A2BF-CA01B2B68B17}" dt="2022-02-14T03:07:42.095" v="8036" actId="20577"/>
          <ac:spMkLst>
            <pc:docMk/>
            <pc:sldMk cId="230074376" sldId="390"/>
            <ac:spMk id="59" creationId="{28146654-BBC2-40D2-961C-414BB33AE811}"/>
          </ac:spMkLst>
        </pc:spChg>
        <pc:grpChg chg="add del mod">
          <ac:chgData name="Sivakumar Balasubramanian" userId="658ab9e8bd9c46bf" providerId="LiveId" clId="{B449DF9B-A523-4109-A2BF-CA01B2B68B17}" dt="2022-02-02T04:55:30.252" v="5808" actId="165"/>
          <ac:grpSpMkLst>
            <pc:docMk/>
            <pc:sldMk cId="230074376" sldId="390"/>
            <ac:grpSpMk id="30" creationId="{347EAEEE-B59C-485B-8DD9-5641920151CC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4" creationId="{8CAC33E1-E78D-48D5-975D-E4AF823A1DFF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5" creationId="{67E06E4A-DCB2-4C88-9A35-DC4048DB3782}"/>
          </ac:grpSpMkLst>
        </pc:grpChg>
        <pc:grpChg chg="add mod">
          <ac:chgData name="Sivakumar Balasubramanian" userId="658ab9e8bd9c46bf" providerId="LiveId" clId="{B449DF9B-A523-4109-A2BF-CA01B2B68B17}" dt="2022-02-02T05:00:01.298" v="5865" actId="20577"/>
          <ac:grpSpMkLst>
            <pc:docMk/>
            <pc:sldMk cId="230074376" sldId="390"/>
            <ac:grpSpMk id="46" creationId="{60840ECD-4A5B-4620-B3FF-AC9B0E8AB761}"/>
          </ac:grpSpMkLst>
        </pc:grpChg>
        <pc:grpChg chg="add mod">
          <ac:chgData name="Sivakumar Balasubramanian" userId="658ab9e8bd9c46bf" providerId="LiveId" clId="{B449DF9B-A523-4109-A2BF-CA01B2B68B17}" dt="2022-02-02T04:57:46.207" v="5833" actId="1076"/>
          <ac:grpSpMkLst>
            <pc:docMk/>
            <pc:sldMk cId="230074376" sldId="390"/>
            <ac:grpSpMk id="47" creationId="{BD12DCEB-D244-457B-8DC9-7FB919B434EC}"/>
          </ac:grpSpMkLst>
        </pc:grpChg>
        <pc:graphicFrameChg chg="mod">
          <ac:chgData name="Sivakumar Balasubramanian" userId="658ab9e8bd9c46bf" providerId="LiveId" clId="{B449DF9B-A523-4109-A2BF-CA01B2B68B17}" dt="2022-02-02T04:57:34.661" v="5832" actId="404"/>
          <ac:graphicFrameMkLst>
            <pc:docMk/>
            <pc:sldMk cId="230074376" sldId="390"/>
            <ac:graphicFrameMk id="48" creationId="{CFE12306-7E15-4B7B-8F2A-3154F76AA009}"/>
          </ac:graphicFrameMkLst>
        </pc:graphicFrame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9" creationId="{E38D722D-9E61-4686-B9E1-97679FB55B3B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1" creationId="{C8AE6C77-F237-4FB6-886D-B8D302E82ED4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3" creationId="{ECF0734F-89C0-406C-99CD-6909E6466364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5" creationId="{D21338E6-F7B0-457A-98E0-28FCD07558F7}"/>
          </ac:cxnSpMkLst>
        </pc:cxnChg>
        <pc:cxnChg chg="add mod">
          <ac:chgData name="Sivakumar Balasubramanian" userId="658ab9e8bd9c46bf" providerId="LiveId" clId="{B449DF9B-A523-4109-A2BF-CA01B2B68B17}" dt="2022-02-02T04:51:31.989" v="5759" actId="571"/>
          <ac:cxnSpMkLst>
            <pc:docMk/>
            <pc:sldMk cId="230074376" sldId="390"/>
            <ac:cxnSpMk id="16" creationId="{2F974258-D009-47D4-B936-36327BAB82B9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7" creationId="{AC6835B2-6A0B-42AD-A6FF-C13721259128}"/>
          </ac:cxnSpMkLst>
        </pc:cxnChg>
        <pc:cxnChg chg="add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8" creationId="{45358C41-A007-4F2E-BF62-9396E478F9A3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19" creationId="{7B90DFD7-0566-4290-A946-9CF4661B5FFE}"/>
          </ac:cxnSpMkLst>
        </pc:cxnChg>
        <pc:cxnChg chg="add del mod topLvl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20" creationId="{B7B564EF-07CE-4245-88FF-E2EDA5DFF5D0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3" creationId="{9EC52FAF-34E2-4AFF-827B-592484A1138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4" creationId="{C7A47CD0-53B5-458C-823C-1E55F883E41C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39" creationId="{9719E50D-2621-4FD6-B1E9-B897CAAEC036}"/>
          </ac:cxnSpMkLst>
        </pc:cxnChg>
        <pc:cxnChg chg="add mod">
          <ac:chgData name="Sivakumar Balasubramanian" userId="658ab9e8bd9c46bf" providerId="LiveId" clId="{B449DF9B-A523-4109-A2BF-CA01B2B68B17}" dt="2022-02-02T05:00:01.298" v="5865" actId="20577"/>
          <ac:cxnSpMkLst>
            <pc:docMk/>
            <pc:sldMk cId="230074376" sldId="390"/>
            <ac:cxnSpMk id="40" creationId="{23843434-C72B-477E-9016-8E756C06F6BB}"/>
          </ac:cxnSpMkLst>
        </pc:cxnChg>
      </pc:sldChg>
      <pc:sldChg chg="modSp add mod ord delCm modCm">
        <pc:chgData name="Sivakumar Balasubramanian" userId="658ab9e8bd9c46bf" providerId="LiveId" clId="{B449DF9B-A523-4109-A2BF-CA01B2B68B17}" dt="2022-02-14T03:07:52.498" v="8037"/>
        <pc:sldMkLst>
          <pc:docMk/>
          <pc:sldMk cId="2139606202" sldId="391"/>
        </pc:sldMkLst>
        <pc:spChg chg="mod">
          <ac:chgData name="Sivakumar Balasubramanian" userId="658ab9e8bd9c46bf" providerId="LiveId" clId="{B449DF9B-A523-4109-A2BF-CA01B2B68B17}" dt="2022-02-02T05:27:32.680" v="6096" actId="20577"/>
          <ac:spMkLst>
            <pc:docMk/>
            <pc:sldMk cId="2139606202" sldId="391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7T06:22:29.600" v="8015" actId="20577"/>
          <ac:spMkLst>
            <pc:docMk/>
            <pc:sldMk cId="2139606202" sldId="391"/>
            <ac:spMk id="3" creationId="{535D1748-1E45-4EF0-BCB6-5A5E4D770B66}"/>
          </ac:spMkLst>
        </pc:spChg>
      </pc:sldChg>
      <pc:sldChg chg="modSp add mod ord">
        <pc:chgData name="Sivakumar Balasubramanian" userId="658ab9e8bd9c46bf" providerId="LiveId" clId="{B449DF9B-A523-4109-A2BF-CA01B2B68B17}" dt="2022-02-02T05:27:15.548" v="6059"/>
        <pc:sldMkLst>
          <pc:docMk/>
          <pc:sldMk cId="2039146680" sldId="392"/>
        </pc:sldMkLst>
        <pc:spChg chg="mod">
          <ac:chgData name="Sivakumar Balasubramanian" userId="658ab9e8bd9c46bf" providerId="LiveId" clId="{B449DF9B-A523-4109-A2BF-CA01B2B68B17}" dt="2022-02-02T05:27:15.548" v="6059"/>
          <ac:spMkLst>
            <pc:docMk/>
            <pc:sldMk cId="2039146680" sldId="392"/>
            <ac:spMk id="2" creationId="{038A3FC6-BE65-4AB5-BE99-060C3AD4E0A5}"/>
          </ac:spMkLst>
        </pc:spChg>
        <pc:spChg chg="mod">
          <ac:chgData name="Sivakumar Balasubramanian" userId="658ab9e8bd9c46bf" providerId="LiveId" clId="{B449DF9B-A523-4109-A2BF-CA01B2B68B17}" dt="2022-02-02T05:27:04.569" v="6053" actId="20577"/>
          <ac:spMkLst>
            <pc:docMk/>
            <pc:sldMk cId="2039146680" sldId="392"/>
            <ac:spMk id="3" creationId="{535D1748-1E45-4EF0-BCB6-5A5E4D770B66}"/>
          </ac:spMkLst>
        </pc:spChg>
      </pc:sldChg>
      <pc:sldChg chg="modSp new mod">
        <pc:chgData name="Sivakumar Balasubramanian" userId="658ab9e8bd9c46bf" providerId="LiveId" clId="{B449DF9B-A523-4109-A2BF-CA01B2B68B17}" dt="2022-02-02T06:10:03.628" v="6485" actId="20577"/>
        <pc:sldMkLst>
          <pc:docMk/>
          <pc:sldMk cId="1875643002" sldId="393"/>
        </pc:sldMkLst>
        <pc:spChg chg="mod">
          <ac:chgData name="Sivakumar Balasubramanian" userId="658ab9e8bd9c46bf" providerId="LiveId" clId="{B449DF9B-A523-4109-A2BF-CA01B2B68B17}" dt="2022-02-02T05:57:11.947" v="6211" actId="20577"/>
          <ac:spMkLst>
            <pc:docMk/>
            <pc:sldMk cId="1875643002" sldId="393"/>
            <ac:spMk id="2" creationId="{76BE4D23-8DFE-4293-8D66-DD033AC3E33C}"/>
          </ac:spMkLst>
        </pc:spChg>
        <pc:spChg chg="mod">
          <ac:chgData name="Sivakumar Balasubramanian" userId="658ab9e8bd9c46bf" providerId="LiveId" clId="{B449DF9B-A523-4109-A2BF-CA01B2B68B17}" dt="2022-02-02T06:10:03.628" v="6485" actId="20577"/>
          <ac:spMkLst>
            <pc:docMk/>
            <pc:sldMk cId="1875643002" sldId="393"/>
            <ac:spMk id="3" creationId="{F5EE35AA-94FA-42D1-A077-93DBEA93BA3A}"/>
          </ac:spMkLst>
        </pc:spChg>
      </pc:sldChg>
      <pc:sldChg chg="addSp delSp modSp add mod">
        <pc:chgData name="Sivakumar Balasubramanian" userId="658ab9e8bd9c46bf" providerId="LiveId" clId="{B449DF9B-A523-4109-A2BF-CA01B2B68B17}" dt="2022-02-03T08:34:39.716" v="6985" actId="1076"/>
        <pc:sldMkLst>
          <pc:docMk/>
          <pc:sldMk cId="3558739241" sldId="394"/>
        </pc:sldMkLst>
        <pc:spChg chg="mod">
          <ac:chgData name="Sivakumar Balasubramanian" userId="658ab9e8bd9c46bf" providerId="LiveId" clId="{B449DF9B-A523-4109-A2BF-CA01B2B68B17}" dt="2022-02-02T06:10:32.887" v="6501" actId="20577"/>
          <ac:spMkLst>
            <pc:docMk/>
            <pc:sldMk cId="3558739241" sldId="394"/>
            <ac:spMk id="2" creationId="{76BE4D23-8DFE-4293-8D66-DD033AC3E33C}"/>
          </ac:spMkLst>
        </pc:spChg>
        <pc:spChg chg="del mod">
          <ac:chgData name="Sivakumar Balasubramanian" userId="658ab9e8bd9c46bf" providerId="LiveId" clId="{B449DF9B-A523-4109-A2BF-CA01B2B68B17}" dt="2022-02-03T08:26:10.231" v="6602" actId="478"/>
          <ac:spMkLst>
            <pc:docMk/>
            <pc:sldMk cId="3558739241" sldId="394"/>
            <ac:spMk id="3" creationId="{F5EE35AA-94FA-42D1-A077-93DBEA93BA3A}"/>
          </ac:spMkLst>
        </pc:spChg>
        <pc:spChg chg="add mod">
          <ac:chgData name="Sivakumar Balasubramanian" userId="658ab9e8bd9c46bf" providerId="LiveId" clId="{B449DF9B-A523-4109-A2BF-CA01B2B68B17}" dt="2022-02-03T08:26:07.491" v="6601" actId="207"/>
          <ac:spMkLst>
            <pc:docMk/>
            <pc:sldMk cId="3558739241" sldId="394"/>
            <ac:spMk id="4" creationId="{75F0C82C-3671-428C-82A8-2641D06B005A}"/>
          </ac:spMkLst>
        </pc:spChg>
        <pc:spChg chg="add mod">
          <ac:chgData name="Sivakumar Balasubramanian" userId="658ab9e8bd9c46bf" providerId="LiveId" clId="{B449DF9B-A523-4109-A2BF-CA01B2B68B17}" dt="2022-02-03T08:26:23.791" v="6605" actId="1076"/>
          <ac:spMkLst>
            <pc:docMk/>
            <pc:sldMk cId="3558739241" sldId="394"/>
            <ac:spMk id="5" creationId="{2F0B7464-3A2D-4F3D-AC0A-B1619AB67CEE}"/>
          </ac:spMkLst>
        </pc:spChg>
        <pc:spChg chg="add del mod">
          <ac:chgData name="Sivakumar Balasubramanian" userId="658ab9e8bd9c46bf" providerId="LiveId" clId="{B449DF9B-A523-4109-A2BF-CA01B2B68B17}" dt="2022-02-03T08:26:12.175" v="6603" actId="478"/>
          <ac:spMkLst>
            <pc:docMk/>
            <pc:sldMk cId="3558739241" sldId="394"/>
            <ac:spMk id="7" creationId="{B0E50C5F-ED40-4491-B205-E4E493C36F97}"/>
          </ac:spMkLst>
        </pc:spChg>
        <pc:spChg chg="add mod">
          <ac:chgData name="Sivakumar Balasubramanian" userId="658ab9e8bd9c46bf" providerId="LiveId" clId="{B449DF9B-A523-4109-A2BF-CA01B2B68B17}" dt="2022-02-03T08:30:47.764" v="6689" actId="164"/>
          <ac:spMkLst>
            <pc:docMk/>
            <pc:sldMk cId="3558739241" sldId="394"/>
            <ac:spMk id="8" creationId="{291AB718-9480-4212-849D-150F308C691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7" creationId="{2767858B-FDB0-4614-A5AC-29EA697E5898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8" creationId="{6C6ED668-2BC2-4DD8-825E-58635CF3166E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29" creationId="{9BA73134-9B63-4A6F-B28E-4319BD992B8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0" creationId="{5C5DE063-3FA1-4CF4-BBBF-5C005E69E8B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1" creationId="{AE8A8E47-EEDB-43F6-8B08-25124C52C705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2" creationId="{C14DF44B-B31B-4624-80B4-D4FD99924CE6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3" creationId="{B736A408-F9D4-4ACC-9D18-917E4052B394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4" creationId="{8C25D32B-B74B-44B5-B57C-628E5EEF85B8}"/>
          </ac:spMkLst>
        </pc:spChg>
        <pc:spChg chg="add mod">
          <ac:chgData name="Sivakumar Balasubramanian" userId="658ab9e8bd9c46bf" providerId="LiveId" clId="{B449DF9B-A523-4109-A2BF-CA01B2B68B17}" dt="2022-02-03T08:29:34.584" v="6673" actId="571"/>
          <ac:spMkLst>
            <pc:docMk/>
            <pc:sldMk cId="3558739241" sldId="394"/>
            <ac:spMk id="35" creationId="{A549C6FD-33AE-4C93-8764-7AC874702A3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6" creationId="{094985D4-5F0B-44C1-B4B0-9EB15A5E084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7" creationId="{404AD8DC-78F9-4530-A23D-67A19356D2EB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8" creationId="{89F413C8-3FC4-4D46-B472-57810FDADE9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39" creationId="{B41FC52A-2928-400D-A20E-D11564B6774F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0" creationId="{897FF1A4-9AC5-4BE3-9AEB-46F0AB17C349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1" creationId="{AF8DE4A9-B2A2-42F8-8900-6E894E75BE91}"/>
          </ac:spMkLst>
        </pc:spChg>
        <pc:spChg chg="add mod">
          <ac:chgData name="Sivakumar Balasubramanian" userId="658ab9e8bd9c46bf" providerId="LiveId" clId="{B449DF9B-A523-4109-A2BF-CA01B2B68B17}" dt="2022-02-03T08:30:44.911" v="6688" actId="164"/>
          <ac:spMkLst>
            <pc:docMk/>
            <pc:sldMk cId="3558739241" sldId="394"/>
            <ac:spMk id="42" creationId="{58470C6C-F661-4BC9-9C9C-38BBE672F621}"/>
          </ac:spMkLst>
        </pc:spChg>
        <pc:spChg chg="add mod">
          <ac:chgData name="Sivakumar Balasubramanian" userId="658ab9e8bd9c46bf" providerId="LiveId" clId="{B449DF9B-A523-4109-A2BF-CA01B2B68B17}" dt="2022-02-03T08:31:59.713" v="6846" actId="1076"/>
          <ac:spMkLst>
            <pc:docMk/>
            <pc:sldMk cId="3558739241" sldId="394"/>
            <ac:spMk id="45" creationId="{074CE73A-A0B7-40FC-A802-1CAE9D97C691}"/>
          </ac:spMkLst>
        </pc:spChg>
        <pc:spChg chg="mod">
          <ac:chgData name="Sivakumar Balasubramanian" userId="658ab9e8bd9c46bf" providerId="LiveId" clId="{B449DF9B-A523-4109-A2BF-CA01B2B68B17}" dt="2022-02-03T08:33:12.822" v="6859" actId="571"/>
          <ac:spMkLst>
            <pc:docMk/>
            <pc:sldMk cId="3558739241" sldId="394"/>
            <ac:spMk id="47" creationId="{D9271CED-BBF6-4AD0-AF88-866A39A7D272}"/>
          </ac:spMkLst>
        </pc:spChg>
        <pc:spChg chg="add mod">
          <ac:chgData name="Sivakumar Balasubramanian" userId="658ab9e8bd9c46bf" providerId="LiveId" clId="{B449DF9B-A523-4109-A2BF-CA01B2B68B17}" dt="2022-02-03T08:34:31.654" v="6983" actId="164"/>
          <ac:spMkLst>
            <pc:docMk/>
            <pc:sldMk cId="3558739241" sldId="394"/>
            <ac:spMk id="52" creationId="{D262C6AC-9BE7-469B-A002-D6773F8BAEAD}"/>
          </ac:spMkLst>
        </pc:spChg>
        <pc:spChg chg="add mod">
          <ac:chgData name="Sivakumar Balasubramanian" userId="658ab9e8bd9c46bf" providerId="LiveId" clId="{B449DF9B-A523-4109-A2BF-CA01B2B68B17}" dt="2022-02-03T08:34:39.716" v="6985" actId="1076"/>
          <ac:spMkLst>
            <pc:docMk/>
            <pc:sldMk cId="3558739241" sldId="394"/>
            <ac:spMk id="53" creationId="{1FC7CAE6-1D1C-4BA0-9D6C-62144CEB2BF6}"/>
          </ac:spMkLst>
        </pc:s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3" creationId="{8D42F903-2E1D-4A5B-BFAD-0016D1AD6760}"/>
          </ac:grpSpMkLst>
        </pc:grpChg>
        <pc:grpChg chg="add mod">
          <ac:chgData name="Sivakumar Balasubramanian" userId="658ab9e8bd9c46bf" providerId="LiveId" clId="{B449DF9B-A523-4109-A2BF-CA01B2B68B17}" dt="2022-02-03T08:30:51.788" v="6690" actId="1076"/>
          <ac:grpSpMkLst>
            <pc:docMk/>
            <pc:sldMk cId="3558739241" sldId="394"/>
            <ac:grpSpMk id="44" creationId="{AA7AC740-1B54-4649-86BC-8849EB4AC7FB}"/>
          </ac:grpSpMkLst>
        </pc:grpChg>
        <pc:grpChg chg="add mod">
          <ac:chgData name="Sivakumar Balasubramanian" userId="658ab9e8bd9c46bf" providerId="LiveId" clId="{B449DF9B-A523-4109-A2BF-CA01B2B68B17}" dt="2022-02-03T08:34:31.654" v="6983" actId="164"/>
          <ac:grpSpMkLst>
            <pc:docMk/>
            <pc:sldMk cId="3558739241" sldId="394"/>
            <ac:grpSpMk id="46" creationId="{7D66D04D-9882-4B02-AAA3-612060540E29}"/>
          </ac:grpSpMkLst>
        </pc:grpChg>
        <pc:grpChg chg="add mod">
          <ac:chgData name="Sivakumar Balasubramanian" userId="658ab9e8bd9c46bf" providerId="LiveId" clId="{B449DF9B-A523-4109-A2BF-CA01B2B68B17}" dt="2022-02-03T08:34:36.339" v="6984" actId="1076"/>
          <ac:grpSpMkLst>
            <pc:docMk/>
            <pc:sldMk cId="3558739241" sldId="394"/>
            <ac:grpSpMk id="54" creationId="{7131E285-A7C3-4D75-A3C7-D05019C5C390}"/>
          </ac:grpSpMkLst>
        </pc:grpChg>
        <pc:cxnChg chg="add mod">
          <ac:chgData name="Sivakumar Balasubramanian" userId="658ab9e8bd9c46bf" providerId="LiveId" clId="{B449DF9B-A523-4109-A2BF-CA01B2B68B17}" dt="2022-02-03T08:30:47.764" v="6689" actId="164"/>
          <ac:cxnSpMkLst>
            <pc:docMk/>
            <pc:sldMk cId="3558739241" sldId="394"/>
            <ac:cxnSpMk id="10" creationId="{67A30061-C85E-4697-9336-4BF5A5F8F942}"/>
          </ac:cxnSpMkLst>
        </pc:cxnChg>
        <pc:cxnChg chg="add del">
          <ac:chgData name="Sivakumar Balasubramanian" userId="658ab9e8bd9c46bf" providerId="LiveId" clId="{B449DF9B-A523-4109-A2BF-CA01B2B68B17}" dt="2022-02-03T08:26:58.935" v="6632" actId="11529"/>
          <ac:cxnSpMkLst>
            <pc:docMk/>
            <pc:sldMk cId="3558739241" sldId="394"/>
            <ac:cxnSpMk id="12" creationId="{70183C48-617A-4297-960B-713FA9FBFF71}"/>
          </ac:cxnSpMkLst>
        </pc:cxnChg>
        <pc:cxnChg chg="add del mod">
          <ac:chgData name="Sivakumar Balasubramanian" userId="658ab9e8bd9c46bf" providerId="LiveId" clId="{B449DF9B-A523-4109-A2BF-CA01B2B68B17}" dt="2022-02-03T08:28:23.440" v="6653" actId="478"/>
          <ac:cxnSpMkLst>
            <pc:docMk/>
            <pc:sldMk cId="3558739241" sldId="394"/>
            <ac:cxnSpMk id="14" creationId="{AE16BEF3-65D2-464C-B95B-6D3541EF2616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17" creationId="{CB842B49-523D-452D-8708-FEA7E50A594D}"/>
          </ac:cxnSpMkLst>
        </pc:cxnChg>
        <pc:cxnChg chg="add mod">
          <ac:chgData name="Sivakumar Balasubramanian" userId="658ab9e8bd9c46bf" providerId="LiveId" clId="{B449DF9B-A523-4109-A2BF-CA01B2B68B17}" dt="2022-02-03T08:28:00.878" v="6648" actId="571"/>
          <ac:cxnSpMkLst>
            <pc:docMk/>
            <pc:sldMk cId="3558739241" sldId="394"/>
            <ac:cxnSpMk id="18" creationId="{6FC68B43-9ED3-4B48-92D5-9C3A464CBA3C}"/>
          </ac:cxnSpMkLst>
        </pc:cxnChg>
        <pc:cxnChg chg="add mod">
          <ac:chgData name="Sivakumar Balasubramanian" userId="658ab9e8bd9c46bf" providerId="LiveId" clId="{B449DF9B-A523-4109-A2BF-CA01B2B68B17}" dt="2022-02-03T08:28:00.518" v="6647" actId="571"/>
          <ac:cxnSpMkLst>
            <pc:docMk/>
            <pc:sldMk cId="3558739241" sldId="394"/>
            <ac:cxnSpMk id="19" creationId="{41A1102B-448B-4690-9AA7-8B93FF5B089B}"/>
          </ac:cxnSpMkLst>
        </pc:cxnChg>
        <pc:cxnChg chg="add mod">
          <ac:chgData name="Sivakumar Balasubramanian" userId="658ab9e8bd9c46bf" providerId="LiveId" clId="{B449DF9B-A523-4109-A2BF-CA01B2B68B17}" dt="2022-02-03T08:28:00.253" v="6646" actId="571"/>
          <ac:cxnSpMkLst>
            <pc:docMk/>
            <pc:sldMk cId="3558739241" sldId="394"/>
            <ac:cxnSpMk id="20" creationId="{602C822A-D273-4F9A-91C4-B197E1EF1F24}"/>
          </ac:cxnSpMkLst>
        </pc:cxnChg>
        <pc:cxnChg chg="add mod">
          <ac:chgData name="Sivakumar Balasubramanian" userId="658ab9e8bd9c46bf" providerId="LiveId" clId="{B449DF9B-A523-4109-A2BF-CA01B2B68B17}" dt="2022-02-03T08:27:59.879" v="6645" actId="571"/>
          <ac:cxnSpMkLst>
            <pc:docMk/>
            <pc:sldMk cId="3558739241" sldId="394"/>
            <ac:cxnSpMk id="21" creationId="{2A0F6AF9-80D3-4E78-9BC5-8578F1C46ED0}"/>
          </ac:cxnSpMkLst>
        </pc:cxnChg>
        <pc:cxnChg chg="add del mod">
          <ac:chgData name="Sivakumar Balasubramanian" userId="658ab9e8bd9c46bf" providerId="LiveId" clId="{B449DF9B-A523-4109-A2BF-CA01B2B68B17}" dt="2022-02-03T08:28:33.478" v="6656" actId="478"/>
          <ac:cxnSpMkLst>
            <pc:docMk/>
            <pc:sldMk cId="3558739241" sldId="394"/>
            <ac:cxnSpMk id="23" creationId="{8D824430-3727-4ECF-9F09-B5B3976B9C7E}"/>
          </ac:cxnSpMkLst>
        </pc:cxnChg>
        <pc:cxnChg chg="add mod">
          <ac:chgData name="Sivakumar Balasubramanian" userId="658ab9e8bd9c46bf" providerId="LiveId" clId="{B449DF9B-A523-4109-A2BF-CA01B2B68B17}" dt="2022-02-03T08:30:44.911" v="6688" actId="164"/>
          <ac:cxnSpMkLst>
            <pc:docMk/>
            <pc:sldMk cId="3558739241" sldId="394"/>
            <ac:cxnSpMk id="26" creationId="{60F5F498-80F9-4634-A0DD-5C88B0911200}"/>
          </ac:cxnSpMkLst>
        </pc:cxnChg>
        <pc:cxnChg chg="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8" creationId="{4459E7D4-DBE0-4F7C-8AB1-2E7C5C653C68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49" creationId="{EAB0744D-3761-441C-A9A6-A05F8536F5DF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0" creationId="{C3FE163E-2A63-4396-BF47-D629BF7BF0A5}"/>
          </ac:cxnSpMkLst>
        </pc:cxnChg>
        <pc:cxnChg chg="add mod">
          <ac:chgData name="Sivakumar Balasubramanian" userId="658ab9e8bd9c46bf" providerId="LiveId" clId="{B449DF9B-A523-4109-A2BF-CA01B2B68B17}" dt="2022-02-03T08:33:12.822" v="6859" actId="571"/>
          <ac:cxnSpMkLst>
            <pc:docMk/>
            <pc:sldMk cId="3558739241" sldId="394"/>
            <ac:cxnSpMk id="51" creationId="{C87221E8-3454-40D4-B23E-442C09002AAA}"/>
          </ac:cxnSpMkLst>
        </pc:cxnChg>
      </pc:sldChg>
      <pc:sldChg chg="addSp delSp modSp new mod">
        <pc:chgData name="Sivakumar Balasubramanian" userId="658ab9e8bd9c46bf" providerId="LiveId" clId="{B449DF9B-A523-4109-A2BF-CA01B2B68B17}" dt="2022-02-03T09:52:55.512" v="7267" actId="1076"/>
        <pc:sldMkLst>
          <pc:docMk/>
          <pc:sldMk cId="3783111796" sldId="395"/>
        </pc:sldMkLst>
        <pc:spChg chg="mod">
          <ac:chgData name="Sivakumar Balasubramanian" userId="658ab9e8bd9c46bf" providerId="LiveId" clId="{B449DF9B-A523-4109-A2BF-CA01B2B68B17}" dt="2022-02-03T08:35:48.861" v="6999" actId="20577"/>
          <ac:spMkLst>
            <pc:docMk/>
            <pc:sldMk cId="3783111796" sldId="395"/>
            <ac:spMk id="2" creationId="{B6D2EE3E-7D97-4C05-A467-450045544EB0}"/>
          </ac:spMkLst>
        </pc:spChg>
        <pc:spChg chg="mod">
          <ac:chgData name="Sivakumar Balasubramanian" userId="658ab9e8bd9c46bf" providerId="LiveId" clId="{B449DF9B-A523-4109-A2BF-CA01B2B68B17}" dt="2022-02-03T08:45:35.383" v="7145" actId="207"/>
          <ac:spMkLst>
            <pc:docMk/>
            <pc:sldMk cId="3783111796" sldId="395"/>
            <ac:spMk id="3" creationId="{F3D64133-870B-4696-AD1A-EE0D9B2E8CD5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4" creationId="{AC1519C5-C40B-4C22-98A1-7E446278A664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5" creationId="{095EC9D5-54F2-4B17-841A-7792DC63ADB1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6" creationId="{870792FC-9E0F-4B6C-946C-D5AD41404E0C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7" creationId="{31FAA82E-CC14-4FFF-B53E-28A80D364B84}"/>
          </ac:spMkLst>
        </pc:spChg>
        <pc:spChg chg="add mod">
          <ac:chgData name="Sivakumar Balasubramanian" userId="658ab9e8bd9c46bf" providerId="LiveId" clId="{B449DF9B-A523-4109-A2BF-CA01B2B68B17}" dt="2022-02-03T08:49:26.037" v="7187" actId="164"/>
          <ac:spMkLst>
            <pc:docMk/>
            <pc:sldMk cId="3783111796" sldId="395"/>
            <ac:spMk id="8" creationId="{755DE424-2B75-4E95-8761-CC067FF110A7}"/>
          </ac:spMkLst>
        </pc:spChg>
        <pc:spChg chg="add del mod">
          <ac:chgData name="Sivakumar Balasubramanian" userId="658ab9e8bd9c46bf" providerId="LiveId" clId="{B449DF9B-A523-4109-A2BF-CA01B2B68B17}" dt="2022-02-03T08:50:47.791" v="7205" actId="478"/>
          <ac:spMkLst>
            <pc:docMk/>
            <pc:sldMk cId="3783111796" sldId="395"/>
            <ac:spMk id="19" creationId="{4B49D82A-B49A-4B1A-86F8-6B1FB4406525}"/>
          </ac:spMkLst>
        </pc:spChg>
        <pc:spChg chg="add del mod">
          <ac:chgData name="Sivakumar Balasubramanian" userId="658ab9e8bd9c46bf" providerId="LiveId" clId="{B449DF9B-A523-4109-A2BF-CA01B2B68B17}" dt="2022-02-03T08:51:05.737" v="7208" actId="478"/>
          <ac:spMkLst>
            <pc:docMk/>
            <pc:sldMk cId="3783111796" sldId="395"/>
            <ac:spMk id="20" creationId="{F483BA8C-DFC1-437E-B087-C7F5F4C26288}"/>
          </ac:spMkLst>
        </pc:spChg>
        <pc:spChg chg="add mod">
          <ac:chgData name="Sivakumar Balasubramanian" userId="658ab9e8bd9c46bf" providerId="LiveId" clId="{B449DF9B-A523-4109-A2BF-CA01B2B68B17}" dt="2022-02-03T09:52:24.208" v="7264" actId="164"/>
          <ac:spMkLst>
            <pc:docMk/>
            <pc:sldMk cId="3783111796" sldId="395"/>
            <ac:spMk id="21" creationId="{218854C2-2480-4BCA-AC27-816FF1735C89}"/>
          </ac:spMkLst>
        </pc:spChg>
        <pc:spChg chg="add mod">
          <ac:chgData name="Sivakumar Balasubramanian" userId="658ab9e8bd9c46bf" providerId="LiveId" clId="{B449DF9B-A523-4109-A2BF-CA01B2B68B17}" dt="2022-02-03T09:52:11.722" v="7262" actId="164"/>
          <ac:spMkLst>
            <pc:docMk/>
            <pc:sldMk cId="3783111796" sldId="395"/>
            <ac:spMk id="27" creationId="{C561FE6E-0F3E-4825-933F-EC7844704B5B}"/>
          </ac:spMkLst>
        </pc:spChg>
        <pc:spChg chg="add mod">
          <ac:chgData name="Sivakumar Balasubramanian" userId="658ab9e8bd9c46bf" providerId="LiveId" clId="{B449DF9B-A523-4109-A2BF-CA01B2B68B17}" dt="2022-02-03T09:52:09.852" v="7261" actId="164"/>
          <ac:spMkLst>
            <pc:docMk/>
            <pc:sldMk cId="3783111796" sldId="395"/>
            <ac:spMk id="28" creationId="{53EC7A54-75BD-418D-BB22-DC3866E5343A}"/>
          </ac:spMkLst>
        </pc:spChg>
        <pc:grpChg chg="add mod">
          <ac:chgData name="Sivakumar Balasubramanian" userId="658ab9e8bd9c46bf" providerId="LiveId" clId="{B449DF9B-A523-4109-A2BF-CA01B2B68B17}" dt="2022-02-03T08:49:54.327" v="7195" actId="164"/>
          <ac:grpSpMkLst>
            <pc:docMk/>
            <pc:sldMk cId="3783111796" sldId="395"/>
            <ac:grpSpMk id="9" creationId="{8EE3C3D4-39CE-4A26-A63E-86E13BE021C6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14" creationId="{263153D4-F358-48FE-BB7B-88B0912B5E8E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3" creationId="{33A139D9-93ED-4FA4-886F-0DD1F5CB1D39}"/>
          </ac:grpSpMkLst>
        </pc:grpChg>
        <pc:grpChg chg="add mod">
          <ac:chgData name="Sivakumar Balasubramanian" userId="658ab9e8bd9c46bf" providerId="LiveId" clId="{B449DF9B-A523-4109-A2BF-CA01B2B68B17}" dt="2022-02-03T09:52:15.902" v="7263" actId="164"/>
          <ac:grpSpMkLst>
            <pc:docMk/>
            <pc:sldMk cId="3783111796" sldId="395"/>
            <ac:grpSpMk id="34" creationId="{7D32FA06-34C5-47C7-A50E-BD39EF0F4B35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5" creationId="{A83EB23B-7EE4-45D1-A629-2669F8F4D443}"/>
          </ac:grpSpMkLst>
        </pc:grpChg>
        <pc:grpChg chg="add mod">
          <ac:chgData name="Sivakumar Balasubramanian" userId="658ab9e8bd9c46bf" providerId="LiveId" clId="{B449DF9B-A523-4109-A2BF-CA01B2B68B17}" dt="2022-02-03T09:52:40.412" v="7265" actId="164"/>
          <ac:grpSpMkLst>
            <pc:docMk/>
            <pc:sldMk cId="3783111796" sldId="395"/>
            <ac:grpSpMk id="36" creationId="{D9856E50-6D6F-4EC4-98A2-9001AD77616A}"/>
          </ac:grpSpMkLst>
        </pc:grpChg>
        <pc:grpChg chg="add mod">
          <ac:chgData name="Sivakumar Balasubramanian" userId="658ab9e8bd9c46bf" providerId="LiveId" clId="{B449DF9B-A523-4109-A2BF-CA01B2B68B17}" dt="2022-02-03T09:52:55.512" v="7267" actId="1076"/>
          <ac:grpSpMkLst>
            <pc:docMk/>
            <pc:sldMk cId="3783111796" sldId="395"/>
            <ac:grpSpMk id="37" creationId="{9C18D476-0BA4-43A9-8F97-F3FA660D841F}"/>
          </ac:grpSpMkLst>
        </pc:grpChg>
        <pc:graphicFrameChg chg="add del mod">
          <ac:chgData name="Sivakumar Balasubramanian" userId="658ab9e8bd9c46bf" providerId="LiveId" clId="{B449DF9B-A523-4109-A2BF-CA01B2B68B17}" dt="2022-02-03T08:53:06.927" v="7215"/>
          <ac:graphicFrameMkLst>
            <pc:docMk/>
            <pc:sldMk cId="3783111796" sldId="395"/>
            <ac:graphicFrameMk id="22" creationId="{AFCA2F5E-FC17-4448-8CE8-9EB8243327FB}"/>
          </ac:graphicFrameMkLst>
        </pc:graphicFrameChg>
        <pc:graphicFrameChg chg="add del mod">
          <ac:chgData name="Sivakumar Balasubramanian" userId="658ab9e8bd9c46bf" providerId="LiveId" clId="{B449DF9B-A523-4109-A2BF-CA01B2B68B17}" dt="2022-02-03T08:53:14.087" v="7219" actId="478"/>
          <ac:graphicFrameMkLst>
            <pc:docMk/>
            <pc:sldMk cId="3783111796" sldId="395"/>
            <ac:graphicFrameMk id="23" creationId="{3852CBC7-4FB9-4FFF-AAB9-F93071F21B0D}"/>
          </ac:graphicFrameMkLst>
        </pc:graphicFrameChg>
        <pc:graphicFrameChg chg="add mod">
          <ac:chgData name="Sivakumar Balasubramanian" userId="658ab9e8bd9c46bf" providerId="LiveId" clId="{B449DF9B-A523-4109-A2BF-CA01B2B68B17}" dt="2022-02-03T09:52:40.412" v="7265" actId="164"/>
          <ac:graphicFrameMkLst>
            <pc:docMk/>
            <pc:sldMk cId="3783111796" sldId="395"/>
            <ac:graphicFrameMk id="24" creationId="{20589547-2DD0-4BBC-8ECD-590CE7A09DB7}"/>
          </ac:graphicFrameMkLst>
        </pc:graphicFrame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1" creationId="{88AF04B4-E1AA-4987-AF47-F603C6A9D787}"/>
          </ac:cxnSpMkLst>
        </pc:cxnChg>
        <pc:cxnChg chg="add mod ord">
          <ac:chgData name="Sivakumar Balasubramanian" userId="658ab9e8bd9c46bf" providerId="LiveId" clId="{B449DF9B-A523-4109-A2BF-CA01B2B68B17}" dt="2022-02-03T08:49:54.327" v="7195" actId="164"/>
          <ac:cxnSpMkLst>
            <pc:docMk/>
            <pc:sldMk cId="3783111796" sldId="395"/>
            <ac:cxnSpMk id="13" creationId="{B71D8666-3D10-44AC-8048-BE05A7708BBE}"/>
          </ac:cxnSpMkLst>
        </pc:cxnChg>
        <pc:cxnChg chg="add del mod">
          <ac:chgData name="Sivakumar Balasubramanian" userId="658ab9e8bd9c46bf" providerId="LiveId" clId="{B449DF9B-A523-4109-A2BF-CA01B2B68B17}" dt="2022-02-03T08:50:21.537" v="7198" actId="478"/>
          <ac:cxnSpMkLst>
            <pc:docMk/>
            <pc:sldMk cId="3783111796" sldId="395"/>
            <ac:cxnSpMk id="16" creationId="{9F12CB48-D2B9-41D3-8752-4CEFF7FEC484}"/>
          </ac:cxnSpMkLst>
        </pc:cxnChg>
        <pc:cxnChg chg="add del">
          <ac:chgData name="Sivakumar Balasubramanian" userId="658ab9e8bd9c46bf" providerId="LiveId" clId="{B449DF9B-A523-4109-A2BF-CA01B2B68B17}" dt="2022-02-03T08:50:32.287" v="7200" actId="478"/>
          <ac:cxnSpMkLst>
            <pc:docMk/>
            <pc:sldMk cId="3783111796" sldId="395"/>
            <ac:cxnSpMk id="18" creationId="{A0FC0C15-8B30-4CD3-8076-7C1A88071DDD}"/>
          </ac:cxnSpMkLst>
        </pc:cxnChg>
        <pc:cxnChg chg="add mod">
          <ac:chgData name="Sivakumar Balasubramanian" userId="658ab9e8bd9c46bf" providerId="LiveId" clId="{B449DF9B-A523-4109-A2BF-CA01B2B68B17}" dt="2022-02-03T09:52:24.208" v="7264" actId="164"/>
          <ac:cxnSpMkLst>
            <pc:docMk/>
            <pc:sldMk cId="3783111796" sldId="395"/>
            <ac:cxnSpMk id="26" creationId="{71388292-1297-4D4C-85AA-C1576F3FF5DE}"/>
          </ac:cxnSpMkLst>
        </pc:cxnChg>
        <pc:cxnChg chg="add mod">
          <ac:chgData name="Sivakumar Balasubramanian" userId="658ab9e8bd9c46bf" providerId="LiveId" clId="{B449DF9B-A523-4109-A2BF-CA01B2B68B17}" dt="2022-02-03T09:52:09.852" v="7261" actId="164"/>
          <ac:cxnSpMkLst>
            <pc:docMk/>
            <pc:sldMk cId="3783111796" sldId="395"/>
            <ac:cxnSpMk id="30" creationId="{E9A15F17-D9CC-45BC-8CA6-44423A49A98F}"/>
          </ac:cxnSpMkLst>
        </pc:cxnChg>
        <pc:cxnChg chg="add mod">
          <ac:chgData name="Sivakumar Balasubramanian" userId="658ab9e8bd9c46bf" providerId="LiveId" clId="{B449DF9B-A523-4109-A2BF-CA01B2B68B17}" dt="2022-02-03T09:52:11.722" v="7262" actId="164"/>
          <ac:cxnSpMkLst>
            <pc:docMk/>
            <pc:sldMk cId="3783111796" sldId="395"/>
            <ac:cxnSpMk id="32" creationId="{F30F6CC5-0CDD-4336-A098-9BED57082E28}"/>
          </ac:cxnSpMkLst>
        </pc:cxnChg>
      </pc:sldChg>
      <pc:sldChg chg="addSp delSp modSp new mod delCm modCm">
        <pc:chgData name="Sivakumar Balasubramanian" userId="658ab9e8bd9c46bf" providerId="LiveId" clId="{B449DF9B-A523-4109-A2BF-CA01B2B68B17}" dt="2022-02-07T06:23:05.939" v="8020"/>
        <pc:sldMkLst>
          <pc:docMk/>
          <pc:sldMk cId="469276958" sldId="396"/>
        </pc:sldMkLst>
        <pc:spChg chg="mod">
          <ac:chgData name="Sivakumar Balasubramanian" userId="658ab9e8bd9c46bf" providerId="LiveId" clId="{B449DF9B-A523-4109-A2BF-CA01B2B68B17}" dt="2022-02-03T10:08:37.761" v="7303" actId="20577"/>
          <ac:spMkLst>
            <pc:docMk/>
            <pc:sldMk cId="469276958" sldId="396"/>
            <ac:spMk id="2" creationId="{FFA1D987-7142-4725-9DFB-7DC8A17F8EFE}"/>
          </ac:spMkLst>
        </pc:spChg>
        <pc:spChg chg="mod">
          <ac:chgData name="Sivakumar Balasubramanian" userId="658ab9e8bd9c46bf" providerId="LiveId" clId="{B449DF9B-A523-4109-A2BF-CA01B2B68B17}" dt="2022-02-07T06:22:49.776" v="8018" actId="20577"/>
          <ac:spMkLst>
            <pc:docMk/>
            <pc:sldMk cId="469276958" sldId="396"/>
            <ac:spMk id="3" creationId="{6546C9AC-5E1F-428B-9F73-68B3A3E8FFAD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4" creationId="{79307A69-D962-4E06-938A-CC2358A2B2B0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5" creationId="{D8AB4DEA-D71D-4151-9C53-24C3BE53667F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6" creationId="{CD0D6C69-C21A-4866-AA93-ABF2B694D4E5}"/>
          </ac:spMkLst>
        </pc:spChg>
        <pc:spChg chg="add mod">
          <ac:chgData name="Sivakumar Balasubramanian" userId="658ab9e8bd9c46bf" providerId="LiveId" clId="{B449DF9B-A523-4109-A2BF-CA01B2B68B17}" dt="2022-02-03T10:15:49.850" v="7483" actId="164"/>
          <ac:spMkLst>
            <pc:docMk/>
            <pc:sldMk cId="469276958" sldId="396"/>
            <ac:spMk id="7" creationId="{2EDE7D56-D79C-445E-81C1-97043B5EC35E}"/>
          </ac:spMkLst>
        </pc:spChg>
        <pc:spChg chg="add mod">
          <ac:chgData name="Sivakumar Balasubramanian" userId="658ab9e8bd9c46bf" providerId="LiveId" clId="{B449DF9B-A523-4109-A2BF-CA01B2B68B17}" dt="2022-02-03T10:16:20.030" v="7491" actId="164"/>
          <ac:spMkLst>
            <pc:docMk/>
            <pc:sldMk cId="469276958" sldId="396"/>
            <ac:spMk id="8" creationId="{DF0EBFF0-51CE-4D99-8E75-935E66F0277A}"/>
          </ac:spMkLst>
        </pc:spChg>
        <pc:spChg chg="add mod">
          <ac:chgData name="Sivakumar Balasubramanian" userId="658ab9e8bd9c46bf" providerId="LiveId" clId="{B449DF9B-A523-4109-A2BF-CA01B2B68B17}" dt="2022-02-03T10:17:01.903" v="7514" actId="692"/>
          <ac:spMkLst>
            <pc:docMk/>
            <pc:sldMk cId="469276958" sldId="396"/>
            <ac:spMk id="9" creationId="{C3AB088D-1B3D-49B5-B539-1F7CB925088E}"/>
          </ac:spMkLst>
        </pc:spChg>
        <pc:spChg chg="add mod">
          <ac:chgData name="Sivakumar Balasubramanian" userId="658ab9e8bd9c46bf" providerId="LiveId" clId="{B449DF9B-A523-4109-A2BF-CA01B2B68B17}" dt="2022-02-03T10:18:00.610" v="7544" actId="1076"/>
          <ac:spMkLst>
            <pc:docMk/>
            <pc:sldMk cId="469276958" sldId="396"/>
            <ac:spMk id="12" creationId="{91AB823C-7E23-496A-ADFE-76C05A28C82F}"/>
          </ac:spMkLst>
        </pc:spChg>
        <pc:spChg chg="add mod">
          <ac:chgData name="Sivakumar Balasubramanian" userId="658ab9e8bd9c46bf" providerId="LiveId" clId="{B449DF9B-A523-4109-A2BF-CA01B2B68B17}" dt="2022-02-03T10:18:11.390" v="7555" actId="20577"/>
          <ac:spMkLst>
            <pc:docMk/>
            <pc:sldMk cId="469276958" sldId="396"/>
            <ac:spMk id="13" creationId="{1B91B311-14DB-4C5A-8472-CE4AC12500E6}"/>
          </ac:spMkLst>
        </pc:spChg>
        <pc:spChg chg="add mod">
          <ac:chgData name="Sivakumar Balasubramanian" userId="658ab9e8bd9c46bf" providerId="LiveId" clId="{B449DF9B-A523-4109-A2BF-CA01B2B68B17}" dt="2022-02-03T10:18:18.805" v="7557" actId="20577"/>
          <ac:spMkLst>
            <pc:docMk/>
            <pc:sldMk cId="469276958" sldId="396"/>
            <ac:spMk id="14" creationId="{C4B4F1B8-4594-41F6-8786-E49C770B4ECD}"/>
          </ac:spMkLst>
        </pc:spChg>
        <pc:spChg chg="add mod">
          <ac:chgData name="Sivakumar Balasubramanian" userId="658ab9e8bd9c46bf" providerId="LiveId" clId="{B449DF9B-A523-4109-A2BF-CA01B2B68B17}" dt="2022-02-04T13:57:54.964" v="7763" actId="1076"/>
          <ac:spMkLst>
            <pc:docMk/>
            <pc:sldMk cId="469276958" sldId="396"/>
            <ac:spMk id="15" creationId="{4AA39CDD-5AC1-4F6E-9CFD-903A706F8502}"/>
          </ac:spMkLst>
        </pc:spChg>
        <pc:spChg chg="del mod topLvl">
          <ac:chgData name="Sivakumar Balasubramanian" userId="658ab9e8bd9c46bf" providerId="LiveId" clId="{B449DF9B-A523-4109-A2BF-CA01B2B68B17}" dt="2022-02-03T10:18:30.870" v="7559" actId="478"/>
          <ac:spMkLst>
            <pc:docMk/>
            <pc:sldMk cId="469276958" sldId="396"/>
            <ac:spMk id="16" creationId="{AFC2963D-ECCE-43A4-9F1F-38A3BE4432FE}"/>
          </ac:spMkLst>
        </pc:spChg>
        <pc:spChg chg="mod topLvl">
          <ac:chgData name="Sivakumar Balasubramanian" userId="658ab9e8bd9c46bf" providerId="LiveId" clId="{B449DF9B-A523-4109-A2BF-CA01B2B68B17}" dt="2022-02-03T10:18:49.680" v="7562" actId="1076"/>
          <ac:spMkLst>
            <pc:docMk/>
            <pc:sldMk cId="469276958" sldId="396"/>
            <ac:spMk id="17" creationId="{896A71D1-1460-41B5-A7EF-093B7D36D596}"/>
          </ac:spMkLst>
        </pc:spChg>
        <pc:spChg chg="add mod ord">
          <ac:chgData name="Sivakumar Balasubramanian" userId="658ab9e8bd9c46bf" providerId="LiveId" clId="{B449DF9B-A523-4109-A2BF-CA01B2B68B17}" dt="2022-02-03T11:35:36.600" v="7712" actId="166"/>
          <ac:spMkLst>
            <pc:docMk/>
            <pc:sldMk cId="469276958" sldId="396"/>
            <ac:spMk id="18" creationId="{B13C1325-AE80-4C59-BDDA-AC9FD3CD6B75}"/>
          </ac:spMkLst>
        </pc:spChg>
        <pc:spChg chg="add mod">
          <ac:chgData name="Sivakumar Balasubramanian" userId="658ab9e8bd9c46bf" providerId="LiveId" clId="{B449DF9B-A523-4109-A2BF-CA01B2B68B17}" dt="2022-02-03T10:20:45.410" v="7601" actId="14100"/>
          <ac:spMkLst>
            <pc:docMk/>
            <pc:sldMk cId="469276958" sldId="396"/>
            <ac:spMk id="28" creationId="{5676AB37-75D9-4B9E-B331-C52079F74911}"/>
          </ac:spMkLst>
        </pc:spChg>
        <pc:spChg chg="add mod">
          <ac:chgData name="Sivakumar Balasubramanian" userId="658ab9e8bd9c46bf" providerId="LiveId" clId="{B449DF9B-A523-4109-A2BF-CA01B2B68B17}" dt="2022-02-03T10:21:11.540" v="7609" actId="1076"/>
          <ac:spMkLst>
            <pc:docMk/>
            <pc:sldMk cId="469276958" sldId="396"/>
            <ac:spMk id="30" creationId="{B0532051-2C20-41E6-B5E4-BE2A2046055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4" creationId="{B3E895BB-0EC0-4491-B873-470E06B64C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5" creationId="{E94C7F29-2B9E-4CCE-B699-D61F7708F8DF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6" creationId="{84E20C7B-D095-449C-BA92-DE6F4393F78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7" creationId="{71850600-7020-4EA4-A764-3DBE940E064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8" creationId="{B6CF6ADD-90D2-403A-8294-072AA31E24A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39" creationId="{6E691A7D-FF69-483D-9FC9-01EF8BFD3F0B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0" creationId="{8B3F7842-7888-423E-ABFA-11391B9512B1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1" creationId="{738C27BF-1752-4446-B82A-E107F2636A70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2" creationId="{8A93AC76-8C38-4B41-9C27-DCE1AF3592D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3" creationId="{25667323-4B24-4B95-9ACD-66A50FF7C686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4" creationId="{3D5275D1-A442-44DE-A3B8-BF92400284C5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5" creationId="{C4BB065B-35A5-478C-8E93-72E1EC6FEB22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6" creationId="{CD676F3C-D615-4EE0-AE3D-67D35FDEA147}"/>
          </ac:spMkLst>
        </pc:spChg>
        <pc:spChg chg="mod">
          <ac:chgData name="Sivakumar Balasubramanian" userId="658ab9e8bd9c46bf" providerId="LiveId" clId="{B449DF9B-A523-4109-A2BF-CA01B2B68B17}" dt="2022-02-03T10:36:14.896" v="7610"/>
          <ac:spMkLst>
            <pc:docMk/>
            <pc:sldMk cId="469276958" sldId="396"/>
            <ac:spMk id="47" creationId="{C450EAA7-7B92-4456-A0E9-23E52291103E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1" creationId="{21928AEA-8E40-444A-9A61-C26E4EC4726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2" creationId="{CE2B1E9C-5A91-41B1-BD81-A34D0CCE2E4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3" creationId="{AF465DE6-A91A-40FE-AB9C-ACF1E90F78EC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4" creationId="{B046C52B-A697-400A-98B0-583E59715D54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5" creationId="{9AC542C4-5C7D-408B-8879-1CCA457B40D5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6" creationId="{DD365681-73B4-42BE-9ED5-83EDC1EF12BB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7" creationId="{92B9A473-0A97-407F-AA9B-BB6914AA3B58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8" creationId="{2730C91A-0D92-4F71-AC8B-770E95762E4F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59" creationId="{986E3379-6E52-40E5-8065-94C0E3C55510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0" creationId="{6A75EDBD-5C58-43B6-A669-01DB5C198461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1" creationId="{304F5A1F-264A-4E01-B63E-C68DB08C4DF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2" creationId="{98626ABD-82D5-42E6-A0E1-D02737CBED69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3" creationId="{9D440A4C-96FE-4E36-854C-A1EE7B62FEAD}"/>
          </ac:spMkLst>
        </pc:spChg>
        <pc:spChg chg="mod">
          <ac:chgData name="Sivakumar Balasubramanian" userId="658ab9e8bd9c46bf" providerId="LiveId" clId="{B449DF9B-A523-4109-A2BF-CA01B2B68B17}" dt="2022-02-03T10:36:29.557" v="7613" actId="571"/>
          <ac:spMkLst>
            <pc:docMk/>
            <pc:sldMk cId="469276958" sldId="396"/>
            <ac:spMk id="64" creationId="{00E55195-0131-4958-8862-221C2D470C87}"/>
          </ac:spMkLst>
        </pc:spChg>
        <pc:spChg chg="add del mod">
          <ac:chgData name="Sivakumar Balasubramanian" userId="658ab9e8bd9c46bf" providerId="LiveId" clId="{B449DF9B-A523-4109-A2BF-CA01B2B68B17}" dt="2022-02-03T10:42:34.086" v="7671" actId="478"/>
          <ac:spMkLst>
            <pc:docMk/>
            <pc:sldMk cId="469276958" sldId="396"/>
            <ac:spMk id="65" creationId="{A5B3D3FF-DDD4-41B4-8E0B-C2F41C91F425}"/>
          </ac:spMkLst>
        </pc:spChg>
        <pc:spChg chg="add mod">
          <ac:chgData name="Sivakumar Balasubramanian" userId="658ab9e8bd9c46bf" providerId="LiveId" clId="{B449DF9B-A523-4109-A2BF-CA01B2B68B17}" dt="2022-02-03T10:38:57.579" v="7622" actId="571"/>
          <ac:spMkLst>
            <pc:docMk/>
            <pc:sldMk cId="469276958" sldId="396"/>
            <ac:spMk id="66" creationId="{6E0E6EED-8FC0-4227-9E42-C5B3EFCEA2A1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70" creationId="{6205E64E-AE1E-44A7-8B0B-3C3BE2D629BF}"/>
          </ac:spMkLst>
        </pc:spChg>
        <pc:spChg chg="del mod">
          <ac:chgData name="Sivakumar Balasubramanian" userId="658ab9e8bd9c46bf" providerId="LiveId" clId="{B449DF9B-A523-4109-A2BF-CA01B2B68B17}" dt="2022-02-03T10:39:56.787" v="7632" actId="478"/>
          <ac:spMkLst>
            <pc:docMk/>
            <pc:sldMk cId="469276958" sldId="396"/>
            <ac:spMk id="71" creationId="{DAFBB2FB-8062-468A-807C-8F558E91C58A}"/>
          </ac:spMkLst>
        </pc:spChg>
        <pc:spChg chg="del mod">
          <ac:chgData name="Sivakumar Balasubramanian" userId="658ab9e8bd9c46bf" providerId="LiveId" clId="{B449DF9B-A523-4109-A2BF-CA01B2B68B17}" dt="2022-02-03T10:39:58.542" v="7633" actId="478"/>
          <ac:spMkLst>
            <pc:docMk/>
            <pc:sldMk cId="469276958" sldId="396"/>
            <ac:spMk id="72" creationId="{D7E9AAE5-46E4-4194-B029-579200BC181F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3" creationId="{61AC3AC3-E373-4BC8-9668-595E77FB5967}"/>
          </ac:spMkLst>
        </pc:spChg>
        <pc:spChg chg="del mod">
          <ac:chgData name="Sivakumar Balasubramanian" userId="658ab9e8bd9c46bf" providerId="LiveId" clId="{B449DF9B-A523-4109-A2BF-CA01B2B68B17}" dt="2022-02-03T10:40:11.671" v="7636" actId="478"/>
          <ac:spMkLst>
            <pc:docMk/>
            <pc:sldMk cId="469276958" sldId="396"/>
            <ac:spMk id="74" creationId="{9A8DC731-83B4-42EE-BD55-06AC3F971ADB}"/>
          </ac:spMkLst>
        </pc:spChg>
        <pc:spChg chg="del mod">
          <ac:chgData name="Sivakumar Balasubramanian" userId="658ab9e8bd9c46bf" providerId="LiveId" clId="{B449DF9B-A523-4109-A2BF-CA01B2B68B17}" dt="2022-02-03T10:40:02.214" v="7634" actId="478"/>
          <ac:spMkLst>
            <pc:docMk/>
            <pc:sldMk cId="469276958" sldId="396"/>
            <ac:spMk id="75" creationId="{88345750-A399-4E71-87AE-2960F17A1A5A}"/>
          </ac:spMkLst>
        </pc:spChg>
        <pc:spChg chg="del mod">
          <ac:chgData name="Sivakumar Balasubramanian" userId="658ab9e8bd9c46bf" providerId="LiveId" clId="{B449DF9B-A523-4109-A2BF-CA01B2B68B17}" dt="2022-02-03T10:40:08.548" v="7635" actId="478"/>
          <ac:spMkLst>
            <pc:docMk/>
            <pc:sldMk cId="469276958" sldId="396"/>
            <ac:spMk id="76" creationId="{21F13EC2-6DC1-4569-AA66-68F83228A400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77" creationId="{F3CC4CD7-D5EC-414E-8BE9-6B636B32B3A9}"/>
          </ac:spMkLst>
        </pc:spChg>
        <pc:spChg chg="del mod">
          <ac:chgData name="Sivakumar Balasubramanian" userId="658ab9e8bd9c46bf" providerId="LiveId" clId="{B449DF9B-A523-4109-A2BF-CA01B2B68B17}" dt="2022-02-03T10:39:38.104" v="7628" actId="478"/>
          <ac:spMkLst>
            <pc:docMk/>
            <pc:sldMk cId="469276958" sldId="396"/>
            <ac:spMk id="78" creationId="{A497886F-CFC3-4E50-9F2A-CE336354F7C8}"/>
          </ac:spMkLst>
        </pc:spChg>
        <pc:spChg chg="del mod topLvl">
          <ac:chgData name="Sivakumar Balasubramanian" userId="658ab9e8bd9c46bf" providerId="LiveId" clId="{B449DF9B-A523-4109-A2BF-CA01B2B68B17}" dt="2022-02-03T11:34:08.364" v="7695" actId="478"/>
          <ac:spMkLst>
            <pc:docMk/>
            <pc:sldMk cId="469276958" sldId="396"/>
            <ac:spMk id="79" creationId="{1D047C34-3163-4429-98A5-18AB326A8ECF}"/>
          </ac:spMkLst>
        </pc:spChg>
        <pc:spChg chg="del mod topLvl">
          <ac:chgData name="Sivakumar Balasubramanian" userId="658ab9e8bd9c46bf" providerId="LiveId" clId="{B449DF9B-A523-4109-A2BF-CA01B2B68B17}" dt="2022-02-03T11:34:50.683" v="7704" actId="478"/>
          <ac:spMkLst>
            <pc:docMk/>
            <pc:sldMk cId="469276958" sldId="396"/>
            <ac:spMk id="80" creationId="{4702B80E-F535-4F50-AF56-EF3240CD09C8}"/>
          </ac:spMkLst>
        </pc:spChg>
        <pc:spChg chg="mod topLvl">
          <ac:chgData name="Sivakumar Balasubramanian" userId="658ab9e8bd9c46bf" providerId="LiveId" clId="{B449DF9B-A523-4109-A2BF-CA01B2B68B17}" dt="2022-02-03T11:35:18.912" v="7710" actId="164"/>
          <ac:spMkLst>
            <pc:docMk/>
            <pc:sldMk cId="469276958" sldId="396"/>
            <ac:spMk id="81" creationId="{8BE4A5BC-B992-4D02-9CF8-50FD57331EB8}"/>
          </ac:spMkLst>
        </pc:spChg>
        <pc:spChg chg="mod topLvl">
          <ac:chgData name="Sivakumar Balasubramanian" userId="658ab9e8bd9c46bf" providerId="LiveId" clId="{B449DF9B-A523-4109-A2BF-CA01B2B68B17}" dt="2022-02-03T11:34:04.557" v="7694" actId="165"/>
          <ac:spMkLst>
            <pc:docMk/>
            <pc:sldMk cId="469276958" sldId="396"/>
            <ac:spMk id="82" creationId="{2DFED630-7E5C-4FC7-8F96-57028FBB19A9}"/>
          </ac:spMkLst>
        </pc:spChg>
        <pc:spChg chg="del mod topLvl">
          <ac:chgData name="Sivakumar Balasubramanian" userId="658ab9e8bd9c46bf" providerId="LiveId" clId="{B449DF9B-A523-4109-A2BF-CA01B2B68B17}" dt="2022-02-03T11:34:51.346" v="7705" actId="478"/>
          <ac:spMkLst>
            <pc:docMk/>
            <pc:sldMk cId="469276958" sldId="396"/>
            <ac:spMk id="83" creationId="{D88D272F-2348-4F7C-891E-206352F6B12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8" creationId="{1A3180C3-B54C-440A-BBD4-98DE619BF1C9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09" creationId="{C503008F-D89E-46BE-A6C4-53BBF97626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0" creationId="{B257F914-CE25-44EB-8DA1-87059D440CC3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1" creationId="{27ECF2AA-F30D-4E0D-89C1-FA61046D665A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2" creationId="{08B9454D-6E82-47A4-A63D-916700517186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3" creationId="{D1CA6C8E-5D1C-4585-B069-99E1C6A801B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4" creationId="{2E1BAB1B-8820-48B8-ABDD-8FA72D448CF8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5" creationId="{F0763ECD-12E3-4A45-8A48-05289E0B8862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6" creationId="{9E4D7A31-9AEE-460D-A433-96FF12C6FC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7" creationId="{0FF036A1-0A11-4DA7-B7A6-2E653D754BB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8" creationId="{2C97A037-07AD-42DF-B4CE-E701134E689C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19" creationId="{E99D7D56-78B6-4CE2-A19F-D33FF669D185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0" creationId="{7BBCD069-EB46-44CC-B35E-6D56595809C0}"/>
          </ac:spMkLst>
        </pc:spChg>
        <pc:spChg chg="mod">
          <ac:chgData name="Sivakumar Balasubramanian" userId="658ab9e8bd9c46bf" providerId="LiveId" clId="{B449DF9B-A523-4109-A2BF-CA01B2B68B17}" dt="2022-02-03T10:42:21.808" v="7667" actId="571"/>
          <ac:spMkLst>
            <pc:docMk/>
            <pc:sldMk cId="469276958" sldId="396"/>
            <ac:spMk id="121" creationId="{3617EA26-BB68-4DDD-BD20-D978F095DA49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1" creationId="{B8E8CE80-8401-47F6-857E-3A00D382A8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2" creationId="{A16ACC26-BBF5-41D5-A711-A12E4331D6E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3" creationId="{3C276E55-20B4-41FF-83FE-B264078C65A0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4" creationId="{98476734-7552-4EC1-9078-9F284AA4ADC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5" creationId="{AA1DB163-97BD-412F-AA31-A756EAF31D6B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6" creationId="{09C0A161-F3B3-460C-AEBE-19B4BCDB4696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7" creationId="{4EB8F587-585B-4BE2-880D-2EF6845F1304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8" creationId="{AE33CDE4-73CA-49DC-AF5B-84833A5E95D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49" creationId="{24D8EAA9-CEB9-4D7B-9D94-50FAE07B828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0" creationId="{5B112945-222B-4DD9-AF06-43A2A4724B5F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1" creationId="{F02E4F49-96DB-4876-89F2-8F92DF977E7D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2" creationId="{6058F893-EF1A-4903-8768-3D2CC1B64403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3" creationId="{3A37059B-E0C3-4292-90CC-98B27D7A47AE}"/>
          </ac:spMkLst>
        </pc:spChg>
        <pc:spChg chg="mod">
          <ac:chgData name="Sivakumar Balasubramanian" userId="658ab9e8bd9c46bf" providerId="LiveId" clId="{B449DF9B-A523-4109-A2BF-CA01B2B68B17}" dt="2022-02-03T10:42:29.597" v="7669" actId="571"/>
          <ac:spMkLst>
            <pc:docMk/>
            <pc:sldMk cId="469276958" sldId="396"/>
            <ac:spMk id="154" creationId="{5C92B661-8FE7-4A3C-BB93-9F72B913DC43}"/>
          </ac:spMkLst>
        </pc:spChg>
        <pc:spChg chg="add del mod">
          <ac:chgData name="Sivakumar Balasubramanian" userId="658ab9e8bd9c46bf" providerId="LiveId" clId="{B449DF9B-A523-4109-A2BF-CA01B2B68B17}" dt="2022-02-03T11:34:43.949" v="7701" actId="478"/>
          <ac:spMkLst>
            <pc:docMk/>
            <pc:sldMk cId="469276958" sldId="396"/>
            <ac:spMk id="166" creationId="{A3328043-CAE1-4686-A3A0-67E8B0F27C6F}"/>
          </ac:spMkLst>
        </pc:spChg>
        <pc:grpChg chg="add mod or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0" creationId="{AE275310-FE81-4AD3-91D5-7663D9FCA417}"/>
          </ac:grpSpMkLst>
        </pc:grpChg>
        <pc:grpChg chg="add mod">
          <ac:chgData name="Sivakumar Balasubramanian" userId="658ab9e8bd9c46bf" providerId="LiveId" clId="{B449DF9B-A523-4109-A2BF-CA01B2B68B17}" dt="2022-02-03T10:20:30.230" v="7598" actId="164"/>
          <ac:grpSpMkLst>
            <pc:docMk/>
            <pc:sldMk cId="469276958" sldId="396"/>
            <ac:grpSpMk id="11" creationId="{5A67C204-2B61-4849-8DA2-26037BE67716}"/>
          </ac:grpSpMkLst>
        </pc:grpChg>
        <pc:grpChg chg="add del mod">
          <ac:chgData name="Sivakumar Balasubramanian" userId="658ab9e8bd9c46bf" providerId="LiveId" clId="{B449DF9B-A523-4109-A2BF-CA01B2B68B17}" dt="2022-02-03T10:18:30.870" v="7559" actId="478"/>
          <ac:grpSpMkLst>
            <pc:docMk/>
            <pc:sldMk cId="469276958" sldId="396"/>
            <ac:grpSpMk id="15" creationId="{6C9F30CB-C29D-4617-9379-6D2858338F13}"/>
          </ac:grpSpMkLst>
        </pc:grpChg>
        <pc:grpChg chg="add mod">
          <ac:chgData name="Sivakumar Balasubramanian" userId="658ab9e8bd9c46bf" providerId="LiveId" clId="{B449DF9B-A523-4109-A2BF-CA01B2B68B17}" dt="2022-02-03T10:20:38.692" v="7600" actId="12789"/>
          <ac:grpSpMkLst>
            <pc:docMk/>
            <pc:sldMk cId="469276958" sldId="396"/>
            <ac:grpSpMk id="29" creationId="{AEBA1444-32AE-4AB5-8FFD-AAF5BBEB28C5}"/>
          </ac:grpSpMkLst>
        </pc:grpChg>
        <pc:grpChg chg="add del mod">
          <ac:chgData name="Sivakumar Balasubramanian" userId="658ab9e8bd9c46bf" providerId="LiveId" clId="{B449DF9B-A523-4109-A2BF-CA01B2B68B17}" dt="2022-02-03T10:42:08.974" v="7665" actId="478"/>
          <ac:grpSpMkLst>
            <pc:docMk/>
            <pc:sldMk cId="469276958" sldId="396"/>
            <ac:grpSpMk id="31" creationId="{61030F7C-7F69-4726-AE39-731E464CCF1A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48" creationId="{9C06BAAD-9E8F-4A03-81C0-A8491390C3FB}"/>
          </ac:grpSpMkLst>
        </pc:grpChg>
        <pc:grpChg chg="add del mod">
          <ac:chgData name="Sivakumar Balasubramanian" userId="658ab9e8bd9c46bf" providerId="LiveId" clId="{B449DF9B-A523-4109-A2BF-CA01B2B68B17}" dt="2022-02-03T11:34:04.557" v="7694" actId="165"/>
          <ac:grpSpMkLst>
            <pc:docMk/>
            <pc:sldMk cId="469276958" sldId="396"/>
            <ac:grpSpMk id="67" creationId="{7B817569-618B-4087-AFC4-2693FE994AE5}"/>
          </ac:grpSpMkLst>
        </pc:grpChg>
        <pc:grpChg chg="add mod">
          <ac:chgData name="Sivakumar Balasubramanian" userId="658ab9e8bd9c46bf" providerId="LiveId" clId="{B449DF9B-A523-4109-A2BF-CA01B2B68B17}" dt="2022-02-03T10:42:21.808" v="7667" actId="571"/>
          <ac:grpSpMkLst>
            <pc:docMk/>
            <pc:sldMk cId="469276958" sldId="396"/>
            <ac:grpSpMk id="105" creationId="{79B84874-746C-4039-B26A-C22E406B70B1}"/>
          </ac:grpSpMkLst>
        </pc:grpChg>
        <pc:grpChg chg="add mod">
          <ac:chgData name="Sivakumar Balasubramanian" userId="658ab9e8bd9c46bf" providerId="LiveId" clId="{B449DF9B-A523-4109-A2BF-CA01B2B68B17}" dt="2022-02-03T10:42:25.832" v="7668" actId="164"/>
          <ac:grpSpMkLst>
            <pc:docMk/>
            <pc:sldMk cId="469276958" sldId="396"/>
            <ac:grpSpMk id="123" creationId="{77035655-9666-4185-9DEF-165DF59067EA}"/>
          </ac:grpSpMkLst>
        </pc:grpChg>
        <pc:grpChg chg="add mod">
          <ac:chgData name="Sivakumar Balasubramanian" userId="658ab9e8bd9c46bf" providerId="LiveId" clId="{B449DF9B-A523-4109-A2BF-CA01B2B68B17}" dt="2022-02-03T10:42:43.895" v="7673" actId="1076"/>
          <ac:grpSpMkLst>
            <pc:docMk/>
            <pc:sldMk cId="469276958" sldId="396"/>
            <ac:grpSpMk id="124" creationId="{99AE3A60-922E-44D5-A3CD-B4C503A919A1}"/>
          </ac:grpSpMkLst>
        </pc:grpChg>
        <pc:grpChg chg="mod">
          <ac:chgData name="Sivakumar Balasubramanian" userId="658ab9e8bd9c46bf" providerId="LiveId" clId="{B449DF9B-A523-4109-A2BF-CA01B2B68B17}" dt="2022-02-03T10:42:29.597" v="7669" actId="571"/>
          <ac:grpSpMkLst>
            <pc:docMk/>
            <pc:sldMk cId="469276958" sldId="396"/>
            <ac:grpSpMk id="125" creationId="{EA807544-CD7E-4E6F-AB62-8B63716CBBF3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8" creationId="{71E84286-0BB4-4200-B1E2-B64DFCD4A2EF}"/>
          </ac:grpSpMkLst>
        </pc:grpChg>
        <pc:grpChg chg="add mod">
          <ac:chgData name="Sivakumar Balasubramanian" userId="658ab9e8bd9c46bf" providerId="LiveId" clId="{B449DF9B-A523-4109-A2BF-CA01B2B68B17}" dt="2022-02-03T11:35:21.879" v="7711" actId="164"/>
          <ac:grpSpMkLst>
            <pc:docMk/>
            <pc:sldMk cId="469276958" sldId="396"/>
            <ac:grpSpMk id="169" creationId="{030F9277-F9B1-47DB-9DCA-FE6B386834C5}"/>
          </ac:grpSpMkLst>
        </pc:grpChg>
        <pc:cxnChg chg="add">
          <ac:chgData name="Sivakumar Balasubramanian" userId="658ab9e8bd9c46bf" providerId="LiveId" clId="{B449DF9B-A523-4109-A2BF-CA01B2B68B17}" dt="2022-02-03T10:19:03.750" v="7582" actId="11529"/>
          <ac:cxnSpMkLst>
            <pc:docMk/>
            <pc:sldMk cId="469276958" sldId="396"/>
            <ac:cxnSpMk id="20" creationId="{39AB6D2D-2942-4904-B5E3-29C77FCC45C0}"/>
          </ac:cxnSpMkLst>
        </pc:cxnChg>
        <pc:cxnChg chg="add mod">
          <ac:chgData name="Sivakumar Balasubramanian" userId="658ab9e8bd9c46bf" providerId="LiveId" clId="{B449DF9B-A523-4109-A2BF-CA01B2B68B17}" dt="2022-02-03T10:19:18.340" v="7587" actId="14100"/>
          <ac:cxnSpMkLst>
            <pc:docMk/>
            <pc:sldMk cId="469276958" sldId="396"/>
            <ac:cxnSpMk id="21" creationId="{66EB3079-F5BE-47C4-A26A-2E031E607447}"/>
          </ac:cxnSpMkLst>
        </pc:cxnChg>
        <pc:cxnChg chg="add mod">
          <ac:chgData name="Sivakumar Balasubramanian" userId="658ab9e8bd9c46bf" providerId="LiveId" clId="{B449DF9B-A523-4109-A2BF-CA01B2B68B17}" dt="2022-02-03T10:19:27.400" v="7590" actId="14100"/>
          <ac:cxnSpMkLst>
            <pc:docMk/>
            <pc:sldMk cId="469276958" sldId="396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2" creationId="{A5AC0A35-190D-4602-865F-C07A53063E1C}"/>
          </ac:cxnSpMkLst>
        </pc:cxnChg>
        <pc:cxnChg chg="mod">
          <ac:chgData name="Sivakumar Balasubramanian" userId="658ab9e8bd9c46bf" providerId="LiveId" clId="{B449DF9B-A523-4109-A2BF-CA01B2B68B17}" dt="2022-02-03T10:39:16.723" v="7624" actId="13822"/>
          <ac:cxnSpMkLst>
            <pc:docMk/>
            <pc:sldMk cId="469276958" sldId="396"/>
            <ac:cxnSpMk id="33" creationId="{BC826DBF-16CB-4F0E-82A7-91F51F3375CD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49" creationId="{ADAF3AB1-EEBB-4487-A40A-7E80FE009EF8}"/>
          </ac:cxnSpMkLst>
        </pc:cxnChg>
        <pc:cxnChg chg="mod">
          <ac:chgData name="Sivakumar Balasubramanian" userId="658ab9e8bd9c46bf" providerId="LiveId" clId="{B449DF9B-A523-4109-A2BF-CA01B2B68B17}" dt="2022-02-03T10:39:09.686" v="7623" actId="13822"/>
          <ac:cxnSpMkLst>
            <pc:docMk/>
            <pc:sldMk cId="469276958" sldId="396"/>
            <ac:cxnSpMk id="50" creationId="{8B644CC5-C2C6-4A6B-8C57-57B67EBEDB21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8" creationId="{5472C6E8-BDAE-48A6-AC5D-29DEF930D387}"/>
          </ac:cxnSpMkLst>
        </pc:cxnChg>
        <pc:cxnChg chg="mod topLvl">
          <ac:chgData name="Sivakumar Balasubramanian" userId="658ab9e8bd9c46bf" providerId="LiveId" clId="{B449DF9B-A523-4109-A2BF-CA01B2B68B17}" dt="2022-02-03T11:35:18.912" v="7710" actId="164"/>
          <ac:cxnSpMkLst>
            <pc:docMk/>
            <pc:sldMk cId="469276958" sldId="396"/>
            <ac:cxnSpMk id="69" creationId="{5254D20C-231B-4679-B7D6-5F8C892A8EDE}"/>
          </ac:cxnSpMkLst>
        </pc:cxnChg>
        <pc:cxnChg chg="add del mod">
          <ac:chgData name="Sivakumar Balasubramanian" userId="658ab9e8bd9c46bf" providerId="LiveId" clId="{B449DF9B-A523-4109-A2BF-CA01B2B68B17}" dt="2022-02-03T10:40:32.730" v="7641" actId="478"/>
          <ac:cxnSpMkLst>
            <pc:docMk/>
            <pc:sldMk cId="469276958" sldId="396"/>
            <ac:cxnSpMk id="85" creationId="{7E76BB6C-698C-4093-99A2-C4731462B49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0" creationId="{E289BCBA-FC6E-4C5F-910A-318EB709B6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3" creationId="{B34BA5A8-C222-4373-BE30-7C3E6D26087B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4" creationId="{3DB0A614-6826-418C-91D5-77CF2885147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5" creationId="{FE27A4BB-2AA1-4693-8D02-B5562B549B09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6" creationId="{D66FD6B7-E74A-4A2E-BBE5-41723246D384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7" creationId="{1FFD6A7B-3069-4766-BE3C-A949AD295291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8" creationId="{75FE73B2-3198-46F2-BEF2-3C04DFF5BA15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99" creationId="{EBB24C28-932D-453D-93EB-E32B873273B7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0" creationId="{2A151F54-90A6-40D1-8F76-1C98AFF27320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1" creationId="{34A9F99B-3707-44B7-BD42-B9F6FB92477A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2" creationId="{D6FA33B6-DA84-48D5-9847-A9FAB15EDBDD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3" creationId="{64791BEC-89DD-4E84-9D44-56751434B4A3}"/>
          </ac:cxnSpMkLst>
        </pc:cxnChg>
        <pc:cxnChg chg="add mod">
          <ac:chgData name="Sivakumar Balasubramanian" userId="658ab9e8bd9c46bf" providerId="LiveId" clId="{B449DF9B-A523-4109-A2BF-CA01B2B68B17}" dt="2022-02-03T10:42:25.832" v="7668" actId="164"/>
          <ac:cxnSpMkLst>
            <pc:docMk/>
            <pc:sldMk cId="469276958" sldId="396"/>
            <ac:cxnSpMk id="104" creationId="{3BB7C813-018B-4CEC-A4AD-CCDA72E2A685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6" creationId="{8C4EBCE2-93CF-431C-B0B3-A2CBCC79E2D1}"/>
          </ac:cxnSpMkLst>
        </pc:cxnChg>
        <pc:cxnChg chg="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07" creationId="{689EDE9B-0E22-4D61-8AE4-BC7AC8BCE5FE}"/>
          </ac:cxnSpMkLst>
        </pc:cxnChg>
        <pc:cxnChg chg="add mod">
          <ac:chgData name="Sivakumar Balasubramanian" userId="658ab9e8bd9c46bf" providerId="LiveId" clId="{B449DF9B-A523-4109-A2BF-CA01B2B68B17}" dt="2022-02-03T10:42:21.808" v="7667" actId="571"/>
          <ac:cxnSpMkLst>
            <pc:docMk/>
            <pc:sldMk cId="469276958" sldId="396"/>
            <ac:cxnSpMk id="122" creationId="{D11418B9-8317-450E-808C-9A9CA26E2348}"/>
          </ac:cxnSpMkLst>
        </pc:cxnChg>
        <pc:cxnChg chg="mod">
          <ac:chgData name="Sivakumar Balasubramanian" userId="658ab9e8bd9c46bf" providerId="LiveId" clId="{B449DF9B-A523-4109-A2BF-CA01B2B68B17}" dt="2022-02-03T10:43:16.518" v="7675" actId="14100"/>
          <ac:cxnSpMkLst>
            <pc:docMk/>
            <pc:sldMk cId="469276958" sldId="396"/>
            <ac:cxnSpMk id="126" creationId="{D2896F55-FB39-4950-9328-0D0D1A4B936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7" creationId="{7BD178E8-4F1D-4F46-9EE2-3A8DDC9B4DB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8" creationId="{8DF3F7C4-846B-4C3D-8972-E220996A753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29" creationId="{BED6FB5C-CA60-4C0F-A042-2D05783239AF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0" creationId="{C1AF118C-7F50-48E3-B458-E531AACB7608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1" creationId="{2AFFB685-A78B-4F6A-B4AD-63EC9AD7C3CE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2" creationId="{22A1512C-7312-4561-9BC6-408E503BA99D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3" creationId="{9C7AFFC1-69E0-4606-ADDE-A139C79DCEF4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4" creationId="{B796579B-EA86-4014-8C5C-A739D87066C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5" creationId="{06167E04-C532-4DF6-8E92-48898E248B5C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6" creationId="{1CFB7DC0-6E9A-4FEC-825C-AD204B9D90EA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7" creationId="{3E1673A8-1907-4102-AC4E-A40E5BD8A589}"/>
          </ac:cxnSpMkLst>
        </pc:cxnChg>
        <pc:cxnChg chg="mod">
          <ac:chgData name="Sivakumar Balasubramanian" userId="658ab9e8bd9c46bf" providerId="LiveId" clId="{B449DF9B-A523-4109-A2BF-CA01B2B68B17}" dt="2022-02-03T10:42:29.597" v="7669" actId="571"/>
          <ac:cxnSpMkLst>
            <pc:docMk/>
            <pc:sldMk cId="469276958" sldId="396"/>
            <ac:cxnSpMk id="138" creationId="{DA822148-4F4E-484E-8439-F7CF38E966B4}"/>
          </ac:cxnSpMkLst>
        </pc:cxnChg>
        <pc:cxnChg chg="mod">
          <ac:chgData name="Sivakumar Balasubramanian" userId="658ab9e8bd9c46bf" providerId="LiveId" clId="{B449DF9B-A523-4109-A2BF-CA01B2B68B17}" dt="2022-02-03T10:43:21.667" v="7678" actId="1035"/>
          <ac:cxnSpMkLst>
            <pc:docMk/>
            <pc:sldMk cId="469276958" sldId="396"/>
            <ac:cxnSpMk id="139" creationId="{EEC8FA6C-405C-4561-919A-D54BF508EBA7}"/>
          </ac:cxnSpMkLst>
        </pc:cxnChg>
        <pc:cxnChg chg="mod">
          <ac:chgData name="Sivakumar Balasubramanian" userId="658ab9e8bd9c46bf" providerId="LiveId" clId="{B449DF9B-A523-4109-A2BF-CA01B2B68B17}" dt="2022-02-03T10:43:01.090" v="7674" actId="14100"/>
          <ac:cxnSpMkLst>
            <pc:docMk/>
            <pc:sldMk cId="469276958" sldId="396"/>
            <ac:cxnSpMk id="140" creationId="{88211AA4-25C5-4436-A896-03429BB72C9B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58" creationId="{BA88DF6D-9F41-4A1F-ADCD-CF6191C35FF7}"/>
          </ac:cxnSpMkLst>
        </pc:cxnChg>
        <pc:cxnChg chg="add del mod">
          <ac:chgData name="Sivakumar Balasubramanian" userId="658ab9e8bd9c46bf" providerId="LiveId" clId="{B449DF9B-A523-4109-A2BF-CA01B2B68B17}" dt="2022-02-03T11:35:02.221" v="7708" actId="478"/>
          <ac:cxnSpMkLst>
            <pc:docMk/>
            <pc:sldMk cId="469276958" sldId="396"/>
            <ac:cxnSpMk id="161" creationId="{9529C853-3048-4AA2-8EAC-098CBAD09D40}"/>
          </ac:cxnSpMkLst>
        </pc:cxnChg>
        <pc:cxnChg chg="add mod">
          <ac:chgData name="Sivakumar Balasubramanian" userId="658ab9e8bd9c46bf" providerId="LiveId" clId="{B449DF9B-A523-4109-A2BF-CA01B2B68B17}" dt="2022-02-03T11:35:21.879" v="7711" actId="164"/>
          <ac:cxnSpMkLst>
            <pc:docMk/>
            <pc:sldMk cId="469276958" sldId="396"/>
            <ac:cxnSpMk id="167" creationId="{C6CD282C-3003-4A4C-BA5E-FBD4DFB705C8}"/>
          </ac:cxnSpMkLst>
        </pc:cxnChg>
      </pc:sldChg>
      <pc:sldChg chg="new del">
        <pc:chgData name="Sivakumar Balasubramanian" userId="658ab9e8bd9c46bf" providerId="LiveId" clId="{B449DF9B-A523-4109-A2BF-CA01B2B68B17}" dt="2022-02-04T16:24:25.128" v="7886" actId="47"/>
        <pc:sldMkLst>
          <pc:docMk/>
          <pc:sldMk cId="2984993728" sldId="397"/>
        </pc:sldMkLst>
      </pc:sldChg>
      <pc:sldChg chg="addSp delSp modSp add mod">
        <pc:chgData name="Sivakumar Balasubramanian" userId="658ab9e8bd9c46bf" providerId="LiveId" clId="{B449DF9B-A523-4109-A2BF-CA01B2B68B17}" dt="2022-02-04T14:09:27.800" v="7847" actId="20577"/>
        <pc:sldMkLst>
          <pc:docMk/>
          <pc:sldMk cId="2052240282" sldId="398"/>
        </pc:sldMkLst>
        <pc:spChg chg="mod">
          <ac:chgData name="Sivakumar Balasubramanian" userId="658ab9e8bd9c46bf" providerId="LiveId" clId="{B449DF9B-A523-4109-A2BF-CA01B2B68B17}" dt="2022-02-04T14:09:27.800" v="7847" actId="20577"/>
          <ac:spMkLst>
            <pc:docMk/>
            <pc:sldMk cId="2052240282" sldId="398"/>
            <ac:spMk id="3" creationId="{6546C9AC-5E1F-428B-9F73-68B3A3E8FFAD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2" creationId="{91AB823C-7E23-496A-ADFE-76C05A28C82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3" creationId="{1B91B311-14DB-4C5A-8472-CE4AC12500E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4" creationId="{C4B4F1B8-4594-41F6-8786-E49C770B4ECD}"/>
          </ac:spMkLst>
        </pc:spChg>
        <pc:spChg chg="add del mod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5" creationId="{2A9AAE8C-67E9-43A0-8CF3-66AB79BAC8BA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7" creationId="{896A71D1-1460-41B5-A7EF-093B7D36D596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18" creationId="{B13C1325-AE80-4C59-BDDA-AC9FD3CD6B75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28" creationId="{5676AB37-75D9-4B9E-B331-C52079F7491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30" creationId="{B0532051-2C20-41E6-B5E4-BE2A2046055B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66" creationId="{6E0E6EED-8FC0-4227-9E42-C5B3EFCEA2A1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70" creationId="{6205E64E-AE1E-44A7-8B0B-3C3BE2D629BF}"/>
          </ac:spMkLst>
        </pc:spChg>
        <pc:spChg chg="del">
          <ac:chgData name="Sivakumar Balasubramanian" userId="658ab9e8bd9c46bf" providerId="LiveId" clId="{B449DF9B-A523-4109-A2BF-CA01B2B68B17}" dt="2022-02-04T14:08:13.510" v="7774" actId="478"/>
          <ac:spMkLst>
            <pc:docMk/>
            <pc:sldMk cId="2052240282" sldId="398"/>
            <ac:spMk id="82" creationId="{2DFED630-7E5C-4FC7-8F96-57028FBB19A9}"/>
          </ac:spMkLst>
        </pc:spChg>
        <pc:grpChg chg="del">
          <ac:chgData name="Sivakumar Balasubramanian" userId="658ab9e8bd9c46bf" providerId="LiveId" clId="{B449DF9B-A523-4109-A2BF-CA01B2B68B17}" dt="2022-02-04T14:08:10.514" v="7773" actId="478"/>
          <ac:grpSpMkLst>
            <pc:docMk/>
            <pc:sldMk cId="2052240282" sldId="398"/>
            <ac:grpSpMk id="29" creationId="{AEBA1444-32AE-4AB5-8FFD-AAF5BBEB28C5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3" creationId="{77035655-9666-4185-9DEF-165DF59067EA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24" creationId="{99AE3A60-922E-44D5-A3CD-B4C503A919A1}"/>
          </ac:grpSpMkLst>
        </pc:grpChg>
        <pc:grpChg chg="del">
          <ac:chgData name="Sivakumar Balasubramanian" userId="658ab9e8bd9c46bf" providerId="LiveId" clId="{B449DF9B-A523-4109-A2BF-CA01B2B68B17}" dt="2022-02-04T14:08:13.510" v="7774" actId="478"/>
          <ac:grpSpMkLst>
            <pc:docMk/>
            <pc:sldMk cId="2052240282" sldId="398"/>
            <ac:grpSpMk id="169" creationId="{030F9277-F9B1-47DB-9DCA-FE6B386834C5}"/>
          </ac:grpSpMkLst>
        </pc:grp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0" creationId="{39AB6D2D-2942-4904-B5E3-29C77FCC45C0}"/>
          </ac:cxnSpMkLst>
        </pc:cxnChg>
        <pc:cxnChg chg="del 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1" creationId="{66EB3079-F5BE-47C4-A26A-2E031E607447}"/>
          </ac:cxnSpMkLst>
        </pc:cxnChg>
        <pc:cxnChg chg="del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25" creationId="{70710C9C-C4F4-4388-A27B-7EB61FA11BF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90" creationId="{E289BCBA-FC6E-4C5F-910A-318EB709B615}"/>
          </ac:cxnSpMkLst>
        </pc:cxnChg>
        <pc:cxnChg chg="mod">
          <ac:chgData name="Sivakumar Balasubramanian" userId="658ab9e8bd9c46bf" providerId="LiveId" clId="{B449DF9B-A523-4109-A2BF-CA01B2B68B17}" dt="2022-02-04T14:08:13.510" v="7774" actId="478"/>
          <ac:cxnSpMkLst>
            <pc:docMk/>
            <pc:sldMk cId="2052240282" sldId="398"/>
            <ac:cxnSpMk id="126" creationId="{D2896F55-FB39-4950-9328-0D0D1A4B936F}"/>
          </ac:cxnSpMkLst>
        </pc:cxnChg>
      </pc:sldChg>
      <pc:sldChg chg="modSp new del mod">
        <pc:chgData name="Sivakumar Balasubramanian" userId="658ab9e8bd9c46bf" providerId="LiveId" clId="{B449DF9B-A523-4109-A2BF-CA01B2B68B17}" dt="2022-02-04T16:24:20.089" v="7885" actId="47"/>
        <pc:sldMkLst>
          <pc:docMk/>
          <pc:sldMk cId="3698624487" sldId="399"/>
        </pc:sldMkLst>
        <pc:spChg chg="mod">
          <ac:chgData name="Sivakumar Balasubramanian" userId="658ab9e8bd9c46bf" providerId="LiveId" clId="{B449DF9B-A523-4109-A2BF-CA01B2B68B17}" dt="2022-02-04T14:21:06.632" v="7884" actId="20577"/>
          <ac:spMkLst>
            <pc:docMk/>
            <pc:sldMk cId="3698624487" sldId="399"/>
            <ac:spMk id="2" creationId="{1F49A339-32D1-4C63-B439-2DDE62E985FC}"/>
          </ac:spMkLst>
        </pc:spChg>
      </pc:sldChg>
    </pc:docChg>
  </pc:docChgLst>
  <pc:docChgLst>
    <pc:chgData name="Sivakumar Balasubramanian" userId="658ab9e8bd9c46bf" providerId="LiveId" clId="{5CFF395A-26D0-41FF-974D-FDD52ADFEA5F}"/>
    <pc:docChg chg="undo custSel addSld delSld modSld sldOrd">
      <pc:chgData name="Sivakumar Balasubramanian" userId="658ab9e8bd9c46bf" providerId="LiveId" clId="{5CFF395A-26D0-41FF-974D-FDD52ADFEA5F}" dt="2022-01-12T06:33:32.510" v="5874" actId="1076"/>
      <pc:docMkLst>
        <pc:docMk/>
      </pc:docMkLst>
      <pc:sldChg chg="modSp mod">
        <pc:chgData name="Sivakumar Balasubramanian" userId="658ab9e8bd9c46bf" providerId="LiveId" clId="{5CFF395A-26D0-41FF-974D-FDD52ADFEA5F}" dt="2022-01-09T06:47:52.647" v="3249" actId="20577"/>
        <pc:sldMkLst>
          <pc:docMk/>
          <pc:sldMk cId="1993094976" sldId="256"/>
        </pc:sldMkLst>
        <pc:spChg chg="mod">
          <ac:chgData name="Sivakumar Balasubramanian" userId="658ab9e8bd9c46bf" providerId="LiveId" clId="{5CFF395A-26D0-41FF-974D-FDD52ADFEA5F}" dt="2022-01-09T06:47:52.647" v="324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5CFF395A-26D0-41FF-974D-FDD52ADFEA5F}" dt="2022-01-09T10:14:57.531" v="3251"/>
        <pc:sldMkLst>
          <pc:docMk/>
          <pc:sldMk cId="1288948204" sldId="257"/>
        </pc:sldMkLst>
        <pc:spChg chg="mod">
          <ac:chgData name="Sivakumar Balasubramanian" userId="658ab9e8bd9c46bf" providerId="LiveId" clId="{5CFF395A-26D0-41FF-974D-FDD52ADFEA5F}" dt="2022-01-07T09:32:36.050" v="40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CFF395A-26D0-41FF-974D-FDD52ADFEA5F}" dt="2022-01-09T10:14:50.629" v="3250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827297121" sldId="25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76603670" sldId="261"/>
        </pc:sldMkLst>
      </pc:sldChg>
      <pc:sldChg chg="addSp delSp modSp mod">
        <pc:chgData name="Sivakumar Balasubramanian" userId="658ab9e8bd9c46bf" providerId="LiveId" clId="{5CFF395A-26D0-41FF-974D-FDD52ADFEA5F}" dt="2022-01-07T10:28:37.556" v="631" actId="1076"/>
        <pc:sldMkLst>
          <pc:docMk/>
          <pc:sldMk cId="1807969542" sldId="262"/>
        </pc:sldMkLst>
        <pc:spChg chg="mod">
          <ac:chgData name="Sivakumar Balasubramanian" userId="658ab9e8bd9c46bf" providerId="LiveId" clId="{5CFF395A-26D0-41FF-974D-FDD52ADFEA5F}" dt="2022-01-07T10:06:26.338" v="557" actId="20577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27:39.011" v="594" actId="14100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7T10:28:37.556" v="631" actId="1076"/>
          <ac:spMkLst>
            <pc:docMk/>
            <pc:sldMk cId="1807969542" sldId="262"/>
            <ac:spMk id="4" creationId="{AE714D2A-3976-4161-BDCB-4546D771DBE5}"/>
          </ac:spMkLst>
        </pc:spChg>
        <pc:spChg chg="del">
          <ac:chgData name="Sivakumar Balasubramanian" userId="658ab9e8bd9c46bf" providerId="LiveId" clId="{5CFF395A-26D0-41FF-974D-FDD52ADFEA5F}" dt="2022-01-07T10:06:29.878" v="558" actId="478"/>
          <ac:spMkLst>
            <pc:docMk/>
            <pc:sldMk cId="1807969542" sldId="262"/>
            <ac:spMk id="5" creationId="{5F86790E-CE55-406E-90D1-0DA0E4E2355D}"/>
          </ac:spMkLst>
        </pc:sp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7" creationId="{FA1E49FF-481F-4139-BC43-52AA8A6BA883}"/>
          </ac:cxnSpMkLst>
        </pc:cxnChg>
        <pc:cxnChg chg="add mod">
          <ac:chgData name="Sivakumar Balasubramanian" userId="658ab9e8bd9c46bf" providerId="LiveId" clId="{5CFF395A-26D0-41FF-974D-FDD52ADFEA5F}" dt="2022-01-07T10:28:37.556" v="631" actId="1076"/>
          <ac:cxnSpMkLst>
            <pc:docMk/>
            <pc:sldMk cId="1807969542" sldId="262"/>
            <ac:cxnSpMk id="8" creationId="{3BC16D52-669F-401A-9169-FDAE012110BC}"/>
          </ac:cxnSpMkLst>
        </pc:cxnChg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63520620" sldId="26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616184761" sldId="26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84170734" sldId="26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1520067" sldId="26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213098439" sldId="26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957912170" sldId="27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682615722" sldId="27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148728892" sldId="27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200171908" sldId="27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8467363" sldId="27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998581141" sldId="27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372287538" sldId="27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68846929" sldId="28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441532344" sldId="28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546547587" sldId="282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47417891" sldId="28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54359833" sldId="28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977811508" sldId="28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712738981" sldId="28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793543886" sldId="290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63547041" sldId="291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4932669" sldId="293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855791595" sldId="294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189241115" sldId="295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29224615" sldId="296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1746824185" sldId="297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3045758341" sldId="298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050399154" sldId="299"/>
        </pc:sldMkLst>
      </pc:sldChg>
      <pc:sldChg chg="del">
        <pc:chgData name="Sivakumar Balasubramanian" userId="658ab9e8bd9c46bf" providerId="LiveId" clId="{5CFF395A-26D0-41FF-974D-FDD52ADFEA5F}" dt="2022-01-08T07:01:29.023" v="3086" actId="47"/>
        <pc:sldMkLst>
          <pc:docMk/>
          <pc:sldMk cId="417863985" sldId="300"/>
        </pc:sldMkLst>
      </pc:sldChg>
      <pc:sldChg chg="delSp modSp add mod">
        <pc:chgData name="Sivakumar Balasubramanian" userId="658ab9e8bd9c46bf" providerId="LiveId" clId="{5CFF395A-26D0-41FF-974D-FDD52ADFEA5F}" dt="2022-01-07T10:31:50.789" v="801" actId="20577"/>
        <pc:sldMkLst>
          <pc:docMk/>
          <pc:sldMk cId="3660930651" sldId="301"/>
        </pc:sldMkLst>
        <pc:spChg chg="mod">
          <ac:chgData name="Sivakumar Balasubramanian" userId="658ab9e8bd9c46bf" providerId="LiveId" clId="{5CFF395A-26D0-41FF-974D-FDD52ADFEA5F}" dt="2022-01-07T10:28:47.011" v="656" actId="20577"/>
          <ac:spMkLst>
            <pc:docMk/>
            <pc:sldMk cId="3660930651" sldId="301"/>
            <ac:spMk id="2" creationId="{10FB246E-0BEE-44F8-B3BA-EB48196A560C}"/>
          </ac:spMkLst>
        </pc:spChg>
        <pc:spChg chg="mod">
          <ac:chgData name="Sivakumar Balasubramanian" userId="658ab9e8bd9c46bf" providerId="LiveId" clId="{5CFF395A-26D0-41FF-974D-FDD52ADFEA5F}" dt="2022-01-07T10:31:50.789" v="801" actId="20577"/>
          <ac:spMkLst>
            <pc:docMk/>
            <pc:sldMk cId="3660930651" sldId="301"/>
            <ac:spMk id="3" creationId="{867F0A68-AFE8-4595-AA06-45F5193AF049}"/>
          </ac:spMkLst>
        </pc:spChg>
        <pc:spChg chg="del">
          <ac:chgData name="Sivakumar Balasubramanian" userId="658ab9e8bd9c46bf" providerId="LiveId" clId="{5CFF395A-26D0-41FF-974D-FDD52ADFEA5F}" dt="2022-01-07T10:28:55.056" v="657" actId="478"/>
          <ac:spMkLst>
            <pc:docMk/>
            <pc:sldMk cId="3660930651" sldId="301"/>
            <ac:spMk id="4" creationId="{AE714D2A-3976-4161-BDCB-4546D771DBE5}"/>
          </ac:spMkLst>
        </pc:spChg>
        <pc:cxnChg chg="del mod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7" creationId="{FA1E49FF-481F-4139-BC43-52AA8A6BA883}"/>
          </ac:cxnSpMkLst>
        </pc:cxnChg>
        <pc:cxnChg chg="del">
          <ac:chgData name="Sivakumar Balasubramanian" userId="658ab9e8bd9c46bf" providerId="LiveId" clId="{5CFF395A-26D0-41FF-974D-FDD52ADFEA5F}" dt="2022-01-07T10:28:55.056" v="657" actId="478"/>
          <ac:cxnSpMkLst>
            <pc:docMk/>
            <pc:sldMk cId="3660930651" sldId="301"/>
            <ac:cxnSpMk id="8" creationId="{3BC16D52-669F-401A-9169-FDAE012110BC}"/>
          </ac:cxnSpMkLst>
        </pc:cxnChg>
      </pc:sldChg>
      <pc:sldChg chg="modSp add mod">
        <pc:chgData name="Sivakumar Balasubramanian" userId="658ab9e8bd9c46bf" providerId="LiveId" clId="{5CFF395A-26D0-41FF-974D-FDD52ADFEA5F}" dt="2022-01-07T10:35:08.385" v="906" actId="20577"/>
        <pc:sldMkLst>
          <pc:docMk/>
          <pc:sldMk cId="1249741944" sldId="302"/>
        </pc:sldMkLst>
        <pc:spChg chg="mod">
          <ac:chgData name="Sivakumar Balasubramanian" userId="658ab9e8bd9c46bf" providerId="LiveId" clId="{5CFF395A-26D0-41FF-974D-FDD52ADFEA5F}" dt="2022-01-07T10:35:08.385" v="906" actId="20577"/>
          <ac:spMkLst>
            <pc:docMk/>
            <pc:sldMk cId="1249741944" sldId="302"/>
            <ac:spMk id="3" creationId="{867F0A68-AFE8-4595-AA06-45F5193AF049}"/>
          </ac:spMkLst>
        </pc:spChg>
      </pc:sldChg>
      <pc:sldChg chg="addSp delSp modSp add mod">
        <pc:chgData name="Sivakumar Balasubramanian" userId="658ab9e8bd9c46bf" providerId="LiveId" clId="{5CFF395A-26D0-41FF-974D-FDD52ADFEA5F}" dt="2022-01-08T04:30:59.490" v="2499"/>
        <pc:sldMkLst>
          <pc:docMk/>
          <pc:sldMk cId="3628899767" sldId="303"/>
        </pc:sldMkLst>
        <pc:spChg chg="mod">
          <ac:chgData name="Sivakumar Balasubramanian" userId="658ab9e8bd9c46bf" providerId="LiveId" clId="{5CFF395A-26D0-41FF-974D-FDD52ADFEA5F}" dt="2022-01-08T02:42:48.116" v="2076" actId="20577"/>
          <ac:spMkLst>
            <pc:docMk/>
            <pc:sldMk cId="3628899767" sldId="303"/>
            <ac:spMk id="2" creationId="{10FB246E-0BEE-44F8-B3BA-EB48196A560C}"/>
          </ac:spMkLst>
        </pc:spChg>
        <pc:spChg chg="del mod">
          <ac:chgData name="Sivakumar Balasubramanian" userId="658ab9e8bd9c46bf" providerId="LiveId" clId="{5CFF395A-26D0-41FF-974D-FDD52ADFEA5F}" dt="2022-01-07T10:42:17.396" v="990" actId="478"/>
          <ac:spMkLst>
            <pc:docMk/>
            <pc:sldMk cId="3628899767" sldId="303"/>
            <ac:spMk id="3" creationId="{867F0A68-AFE8-4595-AA06-45F5193AF049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4" creationId="{4D6B0C04-501C-4479-A326-DA69FFF84CD0}"/>
          </ac:spMkLst>
        </pc:spChg>
        <pc:spChg chg="add del mod">
          <ac:chgData name="Sivakumar Balasubramanian" userId="658ab9e8bd9c46bf" providerId="LiveId" clId="{5CFF395A-26D0-41FF-974D-FDD52ADFEA5F}" dt="2022-01-07T10:42:15.432" v="989" actId="478"/>
          <ac:spMkLst>
            <pc:docMk/>
            <pc:sldMk cId="3628899767" sldId="303"/>
            <ac:spMk id="7" creationId="{00925365-1A2F-4EB5-BF73-1C9A8DC37D91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8" creationId="{EC3B5B3E-F3D9-4142-A0E1-0E4AC01931C0}"/>
          </ac:spMkLst>
        </pc:spChg>
        <pc:spChg chg="add mod">
          <ac:chgData name="Sivakumar Balasubramanian" userId="658ab9e8bd9c46bf" providerId="LiveId" clId="{5CFF395A-26D0-41FF-974D-FDD52ADFEA5F}" dt="2022-01-08T04:30:56.628" v="2495" actId="164"/>
          <ac:spMkLst>
            <pc:docMk/>
            <pc:sldMk cId="3628899767" sldId="303"/>
            <ac:spMk id="9" creationId="{A40B96C3-ED0F-4320-8987-862900F99CC1}"/>
          </ac:spMkLst>
        </pc:spChg>
        <pc:spChg chg="add del mod">
          <ac:chgData name="Sivakumar Balasubramanian" userId="658ab9e8bd9c46bf" providerId="LiveId" clId="{5CFF395A-26D0-41FF-974D-FDD52ADFEA5F}" dt="2022-01-07T10:42:36.177" v="991" actId="478"/>
          <ac:spMkLst>
            <pc:docMk/>
            <pc:sldMk cId="3628899767" sldId="303"/>
            <ac:spMk id="11" creationId="{D4C8D179-9B27-475B-9D9F-400941B44F8B}"/>
          </ac:spMkLst>
        </pc:spChg>
        <pc:spChg chg="add mod">
          <ac:chgData name="Sivakumar Balasubramanian" userId="658ab9e8bd9c46bf" providerId="LiveId" clId="{5CFF395A-26D0-41FF-974D-FDD52ADFEA5F}" dt="2022-01-07T10:45:58.727" v="1073" actId="1076"/>
          <ac:spMkLst>
            <pc:docMk/>
            <pc:sldMk cId="3628899767" sldId="303"/>
            <ac:spMk id="12" creationId="{7F1990DA-B50D-4CCA-849E-33DE37D7424D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3" creationId="{BB02747A-900E-4FFC-9BDC-0ED17AFC8D63}"/>
          </ac:spMkLst>
        </pc:spChg>
        <pc:spChg chg="add del mod">
          <ac:chgData name="Sivakumar Balasubramanian" userId="658ab9e8bd9c46bf" providerId="LiveId" clId="{5CFF395A-26D0-41FF-974D-FDD52ADFEA5F}" dt="2022-01-08T02:45:42.776" v="2077" actId="478"/>
          <ac:spMkLst>
            <pc:docMk/>
            <pc:sldMk cId="3628899767" sldId="303"/>
            <ac:spMk id="14" creationId="{820AFC94-3823-4FDD-A45E-2FFDB3E570A2}"/>
          </ac:spMkLst>
        </pc:spChg>
        <pc:spChg chg="add del">
          <ac:chgData name="Sivakumar Balasubramanian" userId="658ab9e8bd9c46bf" providerId="LiveId" clId="{5CFF395A-26D0-41FF-974D-FDD52ADFEA5F}" dt="2022-01-08T04:30:59.490" v="2499"/>
          <ac:spMkLst>
            <pc:docMk/>
            <pc:sldMk cId="3628899767" sldId="303"/>
            <ac:spMk id="15" creationId="{DDEBA871-E9BF-45DB-9422-7D59C8FCCB31}"/>
          </ac:spMkLst>
        </pc:spChg>
        <pc:grpChg chg="add mod">
          <ac:chgData name="Sivakumar Balasubramanian" userId="658ab9e8bd9c46bf" providerId="LiveId" clId="{5CFF395A-26D0-41FF-974D-FDD52ADFEA5F}" dt="2022-01-08T04:30:56.628" v="2495" actId="164"/>
          <ac:grpSpMkLst>
            <pc:docMk/>
            <pc:sldMk cId="3628899767" sldId="303"/>
            <ac:grpSpMk id="3" creationId="{851CE6BF-4D18-4844-B6E2-6082611FB629}"/>
          </ac:grpSpMkLst>
        </pc:grp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5" creationId="{5CC85D76-C5EE-4493-8434-5150ED5831EB}"/>
          </ac:cxnSpMkLst>
        </pc:cxnChg>
        <pc:cxnChg chg="add mod">
          <ac:chgData name="Sivakumar Balasubramanian" userId="658ab9e8bd9c46bf" providerId="LiveId" clId="{5CFF395A-26D0-41FF-974D-FDD52ADFEA5F}" dt="2022-01-08T04:30:56.628" v="2495" actId="164"/>
          <ac:cxnSpMkLst>
            <pc:docMk/>
            <pc:sldMk cId="3628899767" sldId="303"/>
            <ac:cxnSpMk id="6" creationId="{D3FBDCA2-6362-4C30-9A45-32326B0669FB}"/>
          </ac:cxnSpMkLst>
        </pc:cxnChg>
      </pc:sldChg>
      <pc:sldChg chg="modSp add del mod">
        <pc:chgData name="Sivakumar Balasubramanian" userId="658ab9e8bd9c46bf" providerId="LiveId" clId="{5CFF395A-26D0-41FF-974D-FDD52ADFEA5F}" dt="2022-01-08T07:00:43.057" v="3085" actId="47"/>
        <pc:sldMkLst>
          <pc:docMk/>
          <pc:sldMk cId="679692099" sldId="304"/>
        </pc:sldMkLst>
        <pc:spChg chg="mod">
          <ac:chgData name="Sivakumar Balasubramanian" userId="658ab9e8bd9c46bf" providerId="LiveId" clId="{5CFF395A-26D0-41FF-974D-FDD52ADFEA5F}" dt="2022-01-07T10:47:38.792" v="1230" actId="20577"/>
          <ac:spMkLst>
            <pc:docMk/>
            <pc:sldMk cId="679692099" sldId="304"/>
            <ac:spMk id="2" creationId="{10FB246E-0BEE-44F8-B3BA-EB48196A560C}"/>
          </ac:spMkLst>
        </pc:spChg>
      </pc:sldChg>
      <pc:sldChg chg="modSp new mod modCm">
        <pc:chgData name="Sivakumar Balasubramanian" userId="658ab9e8bd9c46bf" providerId="LiveId" clId="{5CFF395A-26D0-41FF-974D-FDD52ADFEA5F}" dt="2022-01-09T10:16:08.589" v="3254"/>
        <pc:sldMkLst>
          <pc:docMk/>
          <pc:sldMk cId="3900092092" sldId="305"/>
        </pc:sldMkLst>
        <pc:spChg chg="mod">
          <ac:chgData name="Sivakumar Balasubramanian" userId="658ab9e8bd9c46bf" providerId="LiveId" clId="{5CFF395A-26D0-41FF-974D-FDD52ADFEA5F}" dt="2022-01-07T10:47:53.118" v="1252" actId="20577"/>
          <ac:spMkLst>
            <pc:docMk/>
            <pc:sldMk cId="3900092092" sldId="305"/>
            <ac:spMk id="2" creationId="{922DA1D2-BD25-4C41-91D2-B62280A3EEEA}"/>
          </ac:spMkLst>
        </pc:spChg>
        <pc:spChg chg="mod">
          <ac:chgData name="Sivakumar Balasubramanian" userId="658ab9e8bd9c46bf" providerId="LiveId" clId="{5CFF395A-26D0-41FF-974D-FDD52ADFEA5F}" dt="2022-01-07T15:17:18.263" v="1673" actId="12"/>
          <ac:spMkLst>
            <pc:docMk/>
            <pc:sldMk cId="3900092092" sldId="305"/>
            <ac:spMk id="3" creationId="{E342652F-C7EA-4AA1-97FB-8D1D9FFFCECD}"/>
          </ac:spMkLst>
        </pc:spChg>
      </pc:sldChg>
      <pc:sldChg chg="addSp delSp modSp add mod">
        <pc:chgData name="Sivakumar Balasubramanian" userId="658ab9e8bd9c46bf" providerId="LiveId" clId="{5CFF395A-26D0-41FF-974D-FDD52ADFEA5F}" dt="2022-01-07T15:17:25.556" v="1674" actId="20577"/>
        <pc:sldMkLst>
          <pc:docMk/>
          <pc:sldMk cId="3549327861" sldId="306"/>
        </pc:sldMkLst>
        <pc:spChg chg="mod">
          <ac:chgData name="Sivakumar Balasubramanian" userId="658ab9e8bd9c46bf" providerId="LiveId" clId="{5CFF395A-26D0-41FF-974D-FDD52ADFEA5F}" dt="2022-01-07T15:17:25.556" v="1674" actId="20577"/>
          <ac:spMkLst>
            <pc:docMk/>
            <pc:sldMk cId="3549327861" sldId="306"/>
            <ac:spMk id="2" creationId="{922DA1D2-BD25-4C41-91D2-B62280A3EEEA}"/>
          </ac:spMkLst>
        </pc:spChg>
        <pc:spChg chg="del">
          <ac:chgData name="Sivakumar Balasubramanian" userId="658ab9e8bd9c46bf" providerId="LiveId" clId="{5CFF395A-26D0-41FF-974D-FDD52ADFEA5F}" dt="2022-01-07T13:13:18.281" v="1486" actId="478"/>
          <ac:spMkLst>
            <pc:docMk/>
            <pc:sldMk cId="3549327861" sldId="306"/>
            <ac:spMk id="3" creationId="{E342652F-C7EA-4AA1-97FB-8D1D9FFFCECD}"/>
          </ac:spMkLst>
        </pc:spChg>
        <pc:spChg chg="add del mod">
          <ac:chgData name="Sivakumar Balasubramanian" userId="658ab9e8bd9c46bf" providerId="LiveId" clId="{5CFF395A-26D0-41FF-974D-FDD52ADFEA5F}" dt="2022-01-07T13:13:22.177" v="1487" actId="478"/>
          <ac:spMkLst>
            <pc:docMk/>
            <pc:sldMk cId="3549327861" sldId="306"/>
            <ac:spMk id="5" creationId="{895E4521-5FF0-45F5-89E6-9E95E7E7E9B7}"/>
          </ac:spMkLst>
        </pc:spChg>
        <pc:spChg chg="add del mod">
          <ac:chgData name="Sivakumar Balasubramanian" userId="658ab9e8bd9c46bf" providerId="LiveId" clId="{5CFF395A-26D0-41FF-974D-FDD52ADFEA5F}" dt="2022-01-07T13:13:46.790" v="1490" actId="478"/>
          <ac:spMkLst>
            <pc:docMk/>
            <pc:sldMk cId="3549327861" sldId="306"/>
            <ac:spMk id="7" creationId="{5473C4A9-7822-4F89-86A6-E68C2FB267FA}"/>
          </ac:spMkLst>
        </pc:spChg>
        <pc:graphicFrameChg chg="add mod modGraphic">
          <ac:chgData name="Sivakumar Balasubramanian" userId="658ab9e8bd9c46bf" providerId="LiveId" clId="{5CFF395A-26D0-41FF-974D-FDD52ADFEA5F}" dt="2022-01-07T13:35:34.314" v="1595" actId="14734"/>
          <ac:graphicFrameMkLst>
            <pc:docMk/>
            <pc:sldMk cId="3549327861" sldId="306"/>
            <ac:graphicFrameMk id="6" creationId="{22BC78E0-71BE-428E-B349-B24563102E31}"/>
          </ac:graphicFrameMkLst>
        </pc:graphicFrameChg>
      </pc:sldChg>
      <pc:sldChg chg="modSp add del mod">
        <pc:chgData name="Sivakumar Balasubramanian" userId="658ab9e8bd9c46bf" providerId="LiveId" clId="{5CFF395A-26D0-41FF-974D-FDD52ADFEA5F}" dt="2022-01-07T16:01:06.424" v="1830" actId="47"/>
        <pc:sldMkLst>
          <pc:docMk/>
          <pc:sldMk cId="1524093292" sldId="307"/>
        </pc:sldMkLst>
        <pc:spChg chg="mod">
          <ac:chgData name="Sivakumar Balasubramanian" userId="658ab9e8bd9c46bf" providerId="LiveId" clId="{5CFF395A-26D0-41FF-974D-FDD52ADFEA5F}" dt="2022-01-07T15:15:17.280" v="1606" actId="20577"/>
          <ac:spMkLst>
            <pc:docMk/>
            <pc:sldMk cId="1524093292" sldId="307"/>
            <ac:spMk id="2" creationId="{922DA1D2-BD25-4C41-91D2-B62280A3EEEA}"/>
          </ac:spMkLst>
        </pc:spChg>
      </pc:sldChg>
      <pc:sldChg chg="modSp new mod">
        <pc:chgData name="Sivakumar Balasubramanian" userId="658ab9e8bd9c46bf" providerId="LiveId" clId="{5CFF395A-26D0-41FF-974D-FDD52ADFEA5F}" dt="2022-01-07T15:49:00.970" v="1829" actId="20577"/>
        <pc:sldMkLst>
          <pc:docMk/>
          <pc:sldMk cId="1374353158" sldId="308"/>
        </pc:sldMkLst>
        <pc:spChg chg="mod">
          <ac:chgData name="Sivakumar Balasubramanian" userId="658ab9e8bd9c46bf" providerId="LiveId" clId="{5CFF395A-26D0-41FF-974D-FDD52ADFEA5F}" dt="2022-01-07T15:21:12.660" v="1701" actId="20577"/>
          <ac:spMkLst>
            <pc:docMk/>
            <pc:sldMk cId="1374353158" sldId="308"/>
            <ac:spMk id="2" creationId="{19242B6F-9573-45C0-843B-B658949E6C40}"/>
          </ac:spMkLst>
        </pc:spChg>
        <pc:spChg chg="mod">
          <ac:chgData name="Sivakumar Balasubramanian" userId="658ab9e8bd9c46bf" providerId="LiveId" clId="{5CFF395A-26D0-41FF-974D-FDD52ADFEA5F}" dt="2022-01-07T15:49:00.970" v="1829" actId="20577"/>
          <ac:spMkLst>
            <pc:docMk/>
            <pc:sldMk cId="1374353158" sldId="308"/>
            <ac:spMk id="3" creationId="{1C6EFCC6-1FD2-4DD9-B535-D55133400CA4}"/>
          </ac:spMkLst>
        </pc:spChg>
      </pc:sldChg>
      <pc:sldChg chg="addSp delSp modSp new mod">
        <pc:chgData name="Sivakumar Balasubramanian" userId="658ab9e8bd9c46bf" providerId="LiveId" clId="{5CFF395A-26D0-41FF-974D-FDD52ADFEA5F}" dt="2022-01-08T04:53:01.531" v="2537"/>
        <pc:sldMkLst>
          <pc:docMk/>
          <pc:sldMk cId="2710815874" sldId="309"/>
        </pc:sldMkLst>
        <pc:spChg chg="mod">
          <ac:chgData name="Sivakumar Balasubramanian" userId="658ab9e8bd9c46bf" providerId="LiveId" clId="{5CFF395A-26D0-41FF-974D-FDD52ADFEA5F}" dt="2022-01-07T16:01:45.988" v="1864"/>
          <ac:spMkLst>
            <pc:docMk/>
            <pc:sldMk cId="2710815874" sldId="309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3:08:19.019" v="2383" actId="478"/>
          <ac:spMkLst>
            <pc:docMk/>
            <pc:sldMk cId="2710815874" sldId="309"/>
            <ac:spMk id="3" creationId="{BFE2E1C4-A8B5-4A5B-8A6E-5523D90B221D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4" creationId="{5F80F7A7-A6D1-4B78-A5DB-8BAD8CC8B84F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7" creationId="{2E856284-78C6-40BD-96F5-17D56D772890}"/>
          </ac:spMkLst>
        </pc:spChg>
        <pc:spChg chg="add mod">
          <ac:chgData name="Sivakumar Balasubramanian" userId="658ab9e8bd9c46bf" providerId="LiveId" clId="{5CFF395A-26D0-41FF-974D-FDD52ADFEA5F}" dt="2022-01-08T03:08:50.536" v="2389" actId="1036"/>
          <ac:spMkLst>
            <pc:docMk/>
            <pc:sldMk cId="2710815874" sldId="309"/>
            <ac:spMk id="8" creationId="{D081B869-3E29-4DB8-A90B-BE25B9044989}"/>
          </ac:spMkLst>
        </pc:spChg>
        <pc:spChg chg="add mod">
          <ac:chgData name="Sivakumar Balasubramanian" userId="658ab9e8bd9c46bf" providerId="LiveId" clId="{5CFF395A-26D0-41FF-974D-FDD52ADFEA5F}" dt="2022-01-08T03:09:34.656" v="2437" actId="1076"/>
          <ac:spMkLst>
            <pc:docMk/>
            <pc:sldMk cId="2710815874" sldId="309"/>
            <ac:spMk id="9" creationId="{3E81A545-EE2C-49E7-A0A5-381C4D26044E}"/>
          </ac:spMkLst>
        </pc:spChg>
        <pc:spChg chg="add mod">
          <ac:chgData name="Sivakumar Balasubramanian" userId="658ab9e8bd9c46bf" providerId="LiveId" clId="{5CFF395A-26D0-41FF-974D-FDD52ADFEA5F}" dt="2022-01-08T04:52:58.457" v="2535" actId="20577"/>
          <ac:spMkLst>
            <pc:docMk/>
            <pc:sldMk cId="2710815874" sldId="309"/>
            <ac:spMk id="10" creationId="{31D0605D-1208-458A-99CC-AA67D8589FDA}"/>
          </ac:spMkLst>
        </pc:spChg>
        <pc:spChg chg="add del mod">
          <ac:chgData name="Sivakumar Balasubramanian" userId="658ab9e8bd9c46bf" providerId="LiveId" clId="{5CFF395A-26D0-41FF-974D-FDD52ADFEA5F}" dt="2022-01-08T03:10:13.216" v="2484" actId="478"/>
          <ac:spMkLst>
            <pc:docMk/>
            <pc:sldMk cId="2710815874" sldId="309"/>
            <ac:spMk id="11" creationId="{9E5E7EA9-AF13-4CA2-84C0-E9CF3DA8FA5C}"/>
          </ac:spMkLst>
        </pc:spChg>
        <pc:spChg chg="add del mod">
          <ac:chgData name="Sivakumar Balasubramanian" userId="658ab9e8bd9c46bf" providerId="LiveId" clId="{5CFF395A-26D0-41FF-974D-FDD52ADFEA5F}" dt="2022-01-08T04:52:55.786" v="2532"/>
          <ac:spMkLst>
            <pc:docMk/>
            <pc:sldMk cId="2710815874" sldId="309"/>
            <ac:spMk id="12" creationId="{27E9C020-BBC9-47F9-8F19-C5D6FA7FCA88}"/>
          </ac:spMkLst>
        </pc:spChg>
        <pc:spChg chg="add del mod">
          <ac:chgData name="Sivakumar Balasubramanian" userId="658ab9e8bd9c46bf" providerId="LiveId" clId="{5CFF395A-26D0-41FF-974D-FDD52ADFEA5F}" dt="2022-01-08T04:53:01.531" v="2537"/>
          <ac:spMkLst>
            <pc:docMk/>
            <pc:sldMk cId="2710815874" sldId="309"/>
            <ac:spMk id="13" creationId="{1B841DA0-48BA-4101-8767-E9B5099DA24B}"/>
          </ac:spMkLst>
        </pc:sp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5" creationId="{D6CB1332-3ED4-4799-A7A9-EF5B8115DEA5}"/>
          </ac:cxnSpMkLst>
        </pc:cxnChg>
        <pc:cxnChg chg="add mod">
          <ac:chgData name="Sivakumar Balasubramanian" userId="658ab9e8bd9c46bf" providerId="LiveId" clId="{5CFF395A-26D0-41FF-974D-FDD52ADFEA5F}" dt="2022-01-08T03:08:50.536" v="2389" actId="1036"/>
          <ac:cxnSpMkLst>
            <pc:docMk/>
            <pc:sldMk cId="2710815874" sldId="309"/>
            <ac:cxnSpMk id="6" creationId="{7503185D-5FCF-4C6E-85CE-DED8806F90C6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1:41.441" v="2820" actId="16959"/>
        <pc:sldMkLst>
          <pc:docMk/>
          <pc:sldMk cId="51447055" sldId="310"/>
        </pc:sldMkLst>
        <pc:spChg chg="mod">
          <ac:chgData name="Sivakumar Balasubramanian" userId="658ab9e8bd9c46bf" providerId="LiveId" clId="{5CFF395A-26D0-41FF-974D-FDD52ADFEA5F}" dt="2022-01-07T16:01:54.960" v="1872" actId="20577"/>
          <ac:spMkLst>
            <pc:docMk/>
            <pc:sldMk cId="51447055" sldId="310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31:14.244" v="2500" actId="478"/>
          <ac:spMkLst>
            <pc:docMk/>
            <pc:sldMk cId="51447055" sldId="310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5" creationId="{7ACE802D-BA81-4DEE-9D1B-C3FEF5B98C4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8" creationId="{C3476C85-2596-475F-BF56-F57CD2439006}"/>
          </ac:spMkLst>
        </pc:spChg>
        <pc:spChg chg="mod">
          <ac:chgData name="Sivakumar Balasubramanian" userId="658ab9e8bd9c46bf" providerId="LiveId" clId="{5CFF395A-26D0-41FF-974D-FDD52ADFEA5F}" dt="2022-01-08T04:31:14.581" v="2501"/>
          <ac:spMkLst>
            <pc:docMk/>
            <pc:sldMk cId="51447055" sldId="310"/>
            <ac:spMk id="9" creationId="{A47DF1A8-3EA8-4AD8-B122-8F823459C4D2}"/>
          </ac:spMkLst>
        </pc:spChg>
        <pc:spChg chg="add mod">
          <ac:chgData name="Sivakumar Balasubramanian" userId="658ab9e8bd9c46bf" providerId="LiveId" clId="{5CFF395A-26D0-41FF-974D-FDD52ADFEA5F}" dt="2022-01-08T04:31:33.846" v="2530" actId="1076"/>
          <ac:spMkLst>
            <pc:docMk/>
            <pc:sldMk cId="51447055" sldId="310"/>
            <ac:spMk id="10" creationId="{C8BD8BC4-437A-4BEA-BB7F-6162BA68D4A8}"/>
          </ac:spMkLst>
        </pc:spChg>
        <pc:spChg chg="add del mod">
          <ac:chgData name="Sivakumar Balasubramanian" userId="658ab9e8bd9c46bf" providerId="LiveId" clId="{5CFF395A-26D0-41FF-974D-FDD52ADFEA5F}" dt="2022-01-08T04:53:53.318" v="2593" actId="478"/>
          <ac:spMkLst>
            <pc:docMk/>
            <pc:sldMk cId="51447055" sldId="310"/>
            <ac:spMk id="11" creationId="{E55D86C4-E7A7-4678-A74F-8B7CCC798748}"/>
          </ac:spMkLst>
        </pc:spChg>
        <pc:spChg chg="add mod">
          <ac:chgData name="Sivakumar Balasubramanian" userId="658ab9e8bd9c46bf" providerId="LiveId" clId="{5CFF395A-26D0-41FF-974D-FDD52ADFEA5F}" dt="2022-01-08T05:01:41.441" v="2820" actId="16959"/>
          <ac:spMkLst>
            <pc:docMk/>
            <pc:sldMk cId="51447055" sldId="310"/>
            <ac:spMk id="12" creationId="{87771519-92D0-4514-8D54-C99ABEADDE50}"/>
          </ac:spMkLst>
        </pc:spChg>
        <pc:grpChg chg="add mod">
          <ac:chgData name="Sivakumar Balasubramanian" userId="658ab9e8bd9c46bf" providerId="LiveId" clId="{5CFF395A-26D0-41FF-974D-FDD52ADFEA5F}" dt="2022-01-08T04:31:14.581" v="2501"/>
          <ac:grpSpMkLst>
            <pc:docMk/>
            <pc:sldMk cId="51447055" sldId="310"/>
            <ac:grpSpMk id="4" creationId="{545F9C4E-DAB1-44B0-82DF-C8DDECE84635}"/>
          </ac:grpSpMkLst>
        </pc:grp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6" creationId="{CF670536-F202-4DAD-BD79-F455BED5DB4F}"/>
          </ac:cxnSpMkLst>
        </pc:cxnChg>
        <pc:cxnChg chg="mod">
          <ac:chgData name="Sivakumar Balasubramanian" userId="658ab9e8bd9c46bf" providerId="LiveId" clId="{5CFF395A-26D0-41FF-974D-FDD52ADFEA5F}" dt="2022-01-08T04:31:14.581" v="2501"/>
          <ac:cxnSpMkLst>
            <pc:docMk/>
            <pc:sldMk cId="51447055" sldId="310"/>
            <ac:cxnSpMk id="7" creationId="{8DF6B33B-B49C-45F6-8741-28CD0ACC78C5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8T05:05:47.182" v="2934" actId="1076"/>
        <pc:sldMkLst>
          <pc:docMk/>
          <pc:sldMk cId="2416704076" sldId="311"/>
        </pc:sldMkLst>
        <pc:spChg chg="mod">
          <ac:chgData name="Sivakumar Balasubramanian" userId="658ab9e8bd9c46bf" providerId="LiveId" clId="{5CFF395A-26D0-41FF-974D-FDD52ADFEA5F}" dt="2022-01-07T16:01:59.669" v="1879" actId="20577"/>
          <ac:spMkLst>
            <pc:docMk/>
            <pc:sldMk cId="2416704076" sldId="311"/>
            <ac:spMk id="2" creationId="{64A1EF0C-573D-46B5-8F62-82B109A455A1}"/>
          </ac:spMkLst>
        </pc:spChg>
        <pc:spChg chg="del">
          <ac:chgData name="Sivakumar Balasubramanian" userId="658ab9e8bd9c46bf" providerId="LiveId" clId="{5CFF395A-26D0-41FF-974D-FDD52ADFEA5F}" dt="2022-01-08T04:56:28.247" v="2684" actId="478"/>
          <ac:spMkLst>
            <pc:docMk/>
            <pc:sldMk cId="2416704076" sldId="311"/>
            <ac:spMk id="3" creationId="{BFE2E1C4-A8B5-4A5B-8A6E-5523D90B221D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5" creationId="{B190CDC5-976F-490D-9DFB-96022374147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8" creationId="{93CF79AD-C701-4698-A5E2-FFA5E927D281}"/>
          </ac:spMkLst>
        </pc:spChg>
        <pc:spChg chg="mod">
          <ac:chgData name="Sivakumar Balasubramanian" userId="658ab9e8bd9c46bf" providerId="LiveId" clId="{5CFF395A-26D0-41FF-974D-FDD52ADFEA5F}" dt="2022-01-08T04:56:25.717" v="2683"/>
          <ac:spMkLst>
            <pc:docMk/>
            <pc:sldMk cId="2416704076" sldId="311"/>
            <ac:spMk id="9" creationId="{522FA7B2-8820-4F88-BD16-D52FEA44D10C}"/>
          </ac:spMkLst>
        </pc:spChg>
        <pc:spChg chg="add mod">
          <ac:chgData name="Sivakumar Balasubramanian" userId="658ab9e8bd9c46bf" providerId="LiveId" clId="{5CFF395A-26D0-41FF-974D-FDD52ADFEA5F}" dt="2022-01-08T05:05:36.386" v="2910" actId="1076"/>
          <ac:spMkLst>
            <pc:docMk/>
            <pc:sldMk cId="2416704076" sldId="311"/>
            <ac:spMk id="10" creationId="{094152F4-FC5F-4036-BDA7-2C9BD8694E73}"/>
          </ac:spMkLst>
        </pc:spChg>
        <pc:spChg chg="add del mod">
          <ac:chgData name="Sivakumar Balasubramanian" userId="658ab9e8bd9c46bf" providerId="LiveId" clId="{5CFF395A-26D0-41FF-974D-FDD52ADFEA5F}" dt="2022-01-08T04:58:42.327" v="2740" actId="478"/>
          <ac:spMkLst>
            <pc:docMk/>
            <pc:sldMk cId="2416704076" sldId="311"/>
            <ac:spMk id="11" creationId="{F65743F9-F201-4F5D-BE3B-FF38152DA5E1}"/>
          </ac:spMkLst>
        </pc:spChg>
        <pc:spChg chg="add mod">
          <ac:chgData name="Sivakumar Balasubramanian" userId="658ab9e8bd9c46bf" providerId="LiveId" clId="{5CFF395A-26D0-41FF-974D-FDD52ADFEA5F}" dt="2022-01-08T05:03:21.074" v="2863" actId="14100"/>
          <ac:spMkLst>
            <pc:docMk/>
            <pc:sldMk cId="2416704076" sldId="311"/>
            <ac:spMk id="12" creationId="{A138D81D-AFF0-419E-93C0-B25DCBE82122}"/>
          </ac:spMkLst>
        </pc:spChg>
        <pc:spChg chg="add mod">
          <ac:chgData name="Sivakumar Balasubramanian" userId="658ab9e8bd9c46bf" providerId="LiveId" clId="{5CFF395A-26D0-41FF-974D-FDD52ADFEA5F}" dt="2022-01-08T05:05:47.182" v="2934" actId="1076"/>
          <ac:spMkLst>
            <pc:docMk/>
            <pc:sldMk cId="2416704076" sldId="311"/>
            <ac:spMk id="13" creationId="{BD9B950E-ADF9-4B88-A126-4B898317BF54}"/>
          </ac:spMkLst>
        </pc:spChg>
        <pc:grpChg chg="add mod">
          <ac:chgData name="Sivakumar Balasubramanian" userId="658ab9e8bd9c46bf" providerId="LiveId" clId="{5CFF395A-26D0-41FF-974D-FDD52ADFEA5F}" dt="2022-01-08T04:56:25.717" v="2683"/>
          <ac:grpSpMkLst>
            <pc:docMk/>
            <pc:sldMk cId="2416704076" sldId="311"/>
            <ac:grpSpMk id="4" creationId="{51829A88-D545-43BE-B7FD-30A691D37289}"/>
          </ac:grpSpMkLst>
        </pc:grp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6" creationId="{A26FBA2F-8F9B-4A94-A578-049649EFE768}"/>
          </ac:cxnSpMkLst>
        </pc:cxnChg>
        <pc:cxnChg chg="mod">
          <ac:chgData name="Sivakumar Balasubramanian" userId="658ab9e8bd9c46bf" providerId="LiveId" clId="{5CFF395A-26D0-41FF-974D-FDD52ADFEA5F}" dt="2022-01-08T04:56:25.717" v="2683"/>
          <ac:cxnSpMkLst>
            <pc:docMk/>
            <pc:sldMk cId="2416704076" sldId="311"/>
            <ac:cxnSpMk id="7" creationId="{6893DACC-37DB-4B33-AB49-0B38D174105C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45:52.626" v="2078" actId="478"/>
        <pc:sldMkLst>
          <pc:docMk/>
          <pc:sldMk cId="547133269" sldId="312"/>
        </pc:sldMkLst>
        <pc:spChg chg="mod">
          <ac:chgData name="Sivakumar Balasubramanian" userId="658ab9e8bd9c46bf" providerId="LiveId" clId="{5CFF395A-26D0-41FF-974D-FDD52ADFEA5F}" dt="2022-01-08T02:39:15.626" v="1936" actId="20577"/>
          <ac:spMkLst>
            <pc:docMk/>
            <pc:sldMk cId="547133269" sldId="312"/>
            <ac:spMk id="2" creationId="{04B9D157-17E0-466D-8335-6A7CFE649C50}"/>
          </ac:spMkLst>
        </pc:spChg>
        <pc:spChg chg="del mod">
          <ac:chgData name="Sivakumar Balasubramanian" userId="658ab9e8bd9c46bf" providerId="LiveId" clId="{5CFF395A-26D0-41FF-974D-FDD52ADFEA5F}" dt="2022-01-08T02:45:52.626" v="2078" actId="478"/>
          <ac:spMkLst>
            <pc:docMk/>
            <pc:sldMk cId="547133269" sldId="312"/>
            <ac:spMk id="3" creationId="{5E760222-5B61-46CB-93A6-B137CACFEF2F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4" creationId="{E95618BD-10A6-43DC-AA37-ADF87BF58BE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7" creationId="{908B091B-C9CD-4689-B6BB-521A26EED1A1}"/>
          </ac:spMkLst>
        </pc:spChg>
        <pc:spChg chg="add mod">
          <ac:chgData name="Sivakumar Balasubramanian" userId="658ab9e8bd9c46bf" providerId="LiveId" clId="{5CFF395A-26D0-41FF-974D-FDD52ADFEA5F}" dt="2022-01-08T02:39:24.836" v="1937"/>
          <ac:spMkLst>
            <pc:docMk/>
            <pc:sldMk cId="547133269" sldId="312"/>
            <ac:spMk id="8" creationId="{EC07E990-46A5-43B0-A890-5AF87F010CF0}"/>
          </ac:spMkLst>
        </pc:sp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5" creationId="{79359F3E-A55E-470E-96E5-01FCCA019B2D}"/>
          </ac:cxnSpMkLst>
        </pc:cxnChg>
        <pc:cxnChg chg="add mod">
          <ac:chgData name="Sivakumar Balasubramanian" userId="658ab9e8bd9c46bf" providerId="LiveId" clId="{5CFF395A-26D0-41FF-974D-FDD52ADFEA5F}" dt="2022-01-08T02:39:24.836" v="1937"/>
          <ac:cxnSpMkLst>
            <pc:docMk/>
            <pc:sldMk cId="547133269" sldId="312"/>
            <ac:cxnSpMk id="6" creationId="{ADD31F3E-FC34-40F8-9CFA-356A190344A4}"/>
          </ac:cxnSpMkLst>
        </pc:cxnChg>
      </pc:sldChg>
      <pc:sldChg chg="addSp delSp modSp new mod ord">
        <pc:chgData name="Sivakumar Balasubramanian" userId="658ab9e8bd9c46bf" providerId="LiveId" clId="{5CFF395A-26D0-41FF-974D-FDD52ADFEA5F}" dt="2022-01-08T02:42:38.206" v="2033"/>
        <pc:sldMkLst>
          <pc:docMk/>
          <pc:sldMk cId="701813929" sldId="313"/>
        </pc:sldMkLst>
        <pc:spChg chg="mod">
          <ac:chgData name="Sivakumar Balasubramanian" userId="658ab9e8bd9c46bf" providerId="LiveId" clId="{5CFF395A-26D0-41FF-974D-FDD52ADFEA5F}" dt="2022-01-08T02:39:58.796" v="1995" actId="20577"/>
          <ac:spMkLst>
            <pc:docMk/>
            <pc:sldMk cId="701813929" sldId="313"/>
            <ac:spMk id="2" creationId="{588BACA2-7485-4ADD-9D20-678461E52753}"/>
          </ac:spMkLst>
        </pc:spChg>
        <pc:spChg chg="del mod">
          <ac:chgData name="Sivakumar Balasubramanian" userId="658ab9e8bd9c46bf" providerId="LiveId" clId="{5CFF395A-26D0-41FF-974D-FDD52ADFEA5F}" dt="2022-01-08T02:41:22.703" v="1999" actId="478"/>
          <ac:spMkLst>
            <pc:docMk/>
            <pc:sldMk cId="701813929" sldId="313"/>
            <ac:spMk id="3" creationId="{752622F4-FB47-478C-998B-AB2010E4517D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4" creationId="{FAB8C779-CA44-4AFE-B2C1-9A27C3BDF9B4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7" creationId="{58204E84-86BB-476F-A33E-A151A2A8555B}"/>
          </ac:spMkLst>
        </pc:spChg>
        <pc:spChg chg="add mod">
          <ac:chgData name="Sivakumar Balasubramanian" userId="658ab9e8bd9c46bf" providerId="LiveId" clId="{5CFF395A-26D0-41FF-974D-FDD52ADFEA5F}" dt="2022-01-08T02:40:26.746" v="1998" actId="1076"/>
          <ac:spMkLst>
            <pc:docMk/>
            <pc:sldMk cId="701813929" sldId="313"/>
            <ac:spMk id="8" creationId="{D567E4B1-72B1-4068-948D-526321C7A89D}"/>
          </ac:spMkLst>
        </pc:sp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5" creationId="{19AC5F78-AD69-4DC3-8F88-0F7B81202A18}"/>
          </ac:cxnSpMkLst>
        </pc:cxnChg>
        <pc:cxnChg chg="add mod">
          <ac:chgData name="Sivakumar Balasubramanian" userId="658ab9e8bd9c46bf" providerId="LiveId" clId="{5CFF395A-26D0-41FF-974D-FDD52ADFEA5F}" dt="2022-01-08T02:40:26.746" v="1998" actId="1076"/>
          <ac:cxnSpMkLst>
            <pc:docMk/>
            <pc:sldMk cId="701813929" sldId="313"/>
            <ac:cxnSpMk id="6" creationId="{58F92B4A-0F0E-4015-8E8F-AF548BC91CCF}"/>
          </ac:cxnSpMkLst>
        </pc:cxnChg>
      </pc:sldChg>
      <pc:sldChg chg="modSp add mod ord">
        <pc:chgData name="Sivakumar Balasubramanian" userId="658ab9e8bd9c46bf" providerId="LiveId" clId="{5CFF395A-26D0-41FF-974D-FDD52ADFEA5F}" dt="2022-01-08T02:42:38.206" v="2033"/>
        <pc:sldMkLst>
          <pc:docMk/>
          <pc:sldMk cId="746266702" sldId="314"/>
        </pc:sldMkLst>
        <pc:spChg chg="mod">
          <ac:chgData name="Sivakumar Balasubramanian" userId="658ab9e8bd9c46bf" providerId="LiveId" clId="{5CFF395A-26D0-41FF-974D-FDD52ADFEA5F}" dt="2022-01-08T02:41:35.326" v="2012" actId="20577"/>
          <ac:spMkLst>
            <pc:docMk/>
            <pc:sldMk cId="746266702" sldId="314"/>
            <ac:spMk id="2" creationId="{588BACA2-7485-4ADD-9D20-678461E52753}"/>
          </ac:spMkLst>
        </pc:spChg>
      </pc:sldChg>
      <pc:sldChg chg="modSp add mod ord">
        <pc:chgData name="Sivakumar Balasubramanian" userId="658ab9e8bd9c46bf" providerId="LiveId" clId="{5CFF395A-26D0-41FF-974D-FDD52ADFEA5F}" dt="2022-01-09T10:15:41.264" v="3253" actId="20577"/>
        <pc:sldMkLst>
          <pc:docMk/>
          <pc:sldMk cId="1010812949" sldId="315"/>
        </pc:sldMkLst>
        <pc:spChg chg="mod">
          <ac:chgData name="Sivakumar Balasubramanian" userId="658ab9e8bd9c46bf" providerId="LiveId" clId="{5CFF395A-26D0-41FF-974D-FDD52ADFEA5F}" dt="2022-01-08T02:41:44.676" v="2029" actId="20577"/>
          <ac:spMkLst>
            <pc:docMk/>
            <pc:sldMk cId="1010812949" sldId="315"/>
            <ac:spMk id="2" creationId="{588BACA2-7485-4ADD-9D20-678461E52753}"/>
          </ac:spMkLst>
        </pc:spChg>
        <pc:spChg chg="mod">
          <ac:chgData name="Sivakumar Balasubramanian" userId="658ab9e8bd9c46bf" providerId="LiveId" clId="{5CFF395A-26D0-41FF-974D-FDD52ADFEA5F}" dt="2022-01-09T10:15:38.119" v="3252" actId="16959"/>
          <ac:spMkLst>
            <pc:docMk/>
            <pc:sldMk cId="1010812949" sldId="315"/>
            <ac:spMk id="7" creationId="{58204E84-86BB-476F-A33E-A151A2A8555B}"/>
          </ac:spMkLst>
        </pc:spChg>
        <pc:spChg chg="mod">
          <ac:chgData name="Sivakumar Balasubramanian" userId="658ab9e8bd9c46bf" providerId="LiveId" clId="{5CFF395A-26D0-41FF-974D-FDD52ADFEA5F}" dt="2022-01-09T10:15:41.264" v="3253" actId="20577"/>
          <ac:spMkLst>
            <pc:docMk/>
            <pc:sldMk cId="1010812949" sldId="315"/>
            <ac:spMk id="8" creationId="{D567E4B1-72B1-4068-948D-526321C7A89D}"/>
          </ac:spMkLst>
        </pc:spChg>
      </pc:sldChg>
      <pc:sldChg chg="addSp delSp modSp new mod">
        <pc:chgData name="Sivakumar Balasubramanian" userId="658ab9e8bd9c46bf" providerId="LiveId" clId="{5CFF395A-26D0-41FF-974D-FDD52ADFEA5F}" dt="2022-01-08T02:57:57.346" v="2381" actId="1076"/>
        <pc:sldMkLst>
          <pc:docMk/>
          <pc:sldMk cId="3214450341" sldId="316"/>
        </pc:sldMkLst>
        <pc:spChg chg="mod">
          <ac:chgData name="Sivakumar Balasubramanian" userId="658ab9e8bd9c46bf" providerId="LiveId" clId="{5CFF395A-26D0-41FF-974D-FDD52ADFEA5F}" dt="2022-01-08T02:46:02.267" v="2116" actId="20577"/>
          <ac:spMkLst>
            <pc:docMk/>
            <pc:sldMk cId="3214450341" sldId="316"/>
            <ac:spMk id="2" creationId="{2D6F05E1-003A-408B-BB63-ADE3401FEADC}"/>
          </ac:spMkLst>
        </pc:spChg>
        <pc:spChg chg="del">
          <ac:chgData name="Sivakumar Balasubramanian" userId="658ab9e8bd9c46bf" providerId="LiveId" clId="{5CFF395A-26D0-41FF-974D-FDD52ADFEA5F}" dt="2022-01-08T02:48:55.226" v="2216" actId="478"/>
          <ac:spMkLst>
            <pc:docMk/>
            <pc:sldMk cId="3214450341" sldId="316"/>
            <ac:spMk id="3" creationId="{E53A7C9B-2B48-402C-A323-56C091961A19}"/>
          </ac:spMkLst>
        </pc:spChg>
        <pc:spChg chg="add mod">
          <ac:chgData name="Sivakumar Balasubramanian" userId="658ab9e8bd9c46bf" providerId="LiveId" clId="{5CFF395A-26D0-41FF-974D-FDD52ADFEA5F}" dt="2022-01-08T02:57:57.346" v="2381" actId="1076"/>
          <ac:spMkLst>
            <pc:docMk/>
            <pc:sldMk cId="3214450341" sldId="316"/>
            <ac:spMk id="4" creationId="{10E37C6D-F0D0-4D70-A55A-C393BECE8CB1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5" creationId="{1646BF2E-65FA-4FDD-8FA3-58091D0553BA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8" creationId="{52A535A5-47E1-4FB6-9217-90071BF04EC9}"/>
          </ac:spMkLst>
        </pc:spChg>
        <pc:spChg chg="add mod">
          <ac:chgData name="Sivakumar Balasubramanian" userId="658ab9e8bd9c46bf" providerId="LiveId" clId="{5CFF395A-26D0-41FF-974D-FDD52ADFEA5F}" dt="2022-01-08T02:49:00.040" v="2217"/>
          <ac:spMkLst>
            <pc:docMk/>
            <pc:sldMk cId="3214450341" sldId="316"/>
            <ac:spMk id="9" creationId="{4F576CF4-D121-4E25-A67F-C6FB5AB11EF2}"/>
          </ac:spMkLst>
        </pc:spChg>
        <pc:spChg chg="add del">
          <ac:chgData name="Sivakumar Balasubramanian" userId="658ab9e8bd9c46bf" providerId="LiveId" clId="{5CFF395A-26D0-41FF-974D-FDD52ADFEA5F}" dt="2022-01-08T02:50:46.326" v="2264"/>
          <ac:spMkLst>
            <pc:docMk/>
            <pc:sldMk cId="3214450341" sldId="316"/>
            <ac:spMk id="11" creationId="{D2F9D21B-6BE5-45C9-9847-A703EDC7C856}"/>
          </ac:spMkLst>
        </pc:spChg>
        <pc:spChg chg="add mod">
          <ac:chgData name="Sivakumar Balasubramanian" userId="658ab9e8bd9c46bf" providerId="LiveId" clId="{5CFF395A-26D0-41FF-974D-FDD52ADFEA5F}" dt="2022-01-08T02:57:53.988" v="2380" actId="1076"/>
          <ac:spMkLst>
            <pc:docMk/>
            <pc:sldMk cId="3214450341" sldId="316"/>
            <ac:spMk id="12" creationId="{A245A35C-78E5-48C3-A98C-52C9942F9D39}"/>
          </ac:spMkLst>
        </pc:spChg>
        <pc:spChg chg="add del mod">
          <ac:chgData name="Sivakumar Balasubramanian" userId="658ab9e8bd9c46bf" providerId="LiveId" clId="{5CFF395A-26D0-41FF-974D-FDD52ADFEA5F}" dt="2022-01-08T02:51:13.976" v="2294" actId="478"/>
          <ac:spMkLst>
            <pc:docMk/>
            <pc:sldMk cId="3214450341" sldId="316"/>
            <ac:spMk id="13" creationId="{42570EF0-28AA-402F-ACA3-3084BE7DFFBD}"/>
          </ac:spMkLst>
        </pc:spChg>
        <pc:spChg chg="add del mod">
          <ac:chgData name="Sivakumar Balasubramanian" userId="658ab9e8bd9c46bf" providerId="LiveId" clId="{5CFF395A-26D0-41FF-974D-FDD52ADFEA5F}" dt="2022-01-08T02:57:10.776" v="2329" actId="478"/>
          <ac:spMkLst>
            <pc:docMk/>
            <pc:sldMk cId="3214450341" sldId="316"/>
            <ac:spMk id="14" creationId="{BE308CA8-B509-4A79-BE5E-7B235BB1B4A4}"/>
          </ac:spMkLst>
        </pc:spChg>
        <pc:spChg chg="add del mod">
          <ac:chgData name="Sivakumar Balasubramanian" userId="658ab9e8bd9c46bf" providerId="LiveId" clId="{5CFF395A-26D0-41FF-974D-FDD52ADFEA5F}" dt="2022-01-08T02:57:05.126" v="2327" actId="478"/>
          <ac:spMkLst>
            <pc:docMk/>
            <pc:sldMk cId="3214450341" sldId="316"/>
            <ac:spMk id="15" creationId="{50F99EAA-33DF-42A3-A781-5F256423FC44}"/>
          </ac:spMkLst>
        </pc:sp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6" creationId="{72A04D0E-38E5-4052-8EC8-0E96B957B46E}"/>
          </ac:cxnSpMkLst>
        </pc:cxnChg>
        <pc:cxnChg chg="add mod">
          <ac:chgData name="Sivakumar Balasubramanian" userId="658ab9e8bd9c46bf" providerId="LiveId" clId="{5CFF395A-26D0-41FF-974D-FDD52ADFEA5F}" dt="2022-01-08T02:49:00.040" v="2217"/>
          <ac:cxnSpMkLst>
            <pc:docMk/>
            <pc:sldMk cId="3214450341" sldId="316"/>
            <ac:cxnSpMk id="7" creationId="{76C58595-9968-46C9-A333-B84C694971E3}"/>
          </ac:cxnSpMkLst>
        </pc:cxnChg>
      </pc:sldChg>
      <pc:sldChg chg="addSp delSp modSp new mod">
        <pc:chgData name="Sivakumar Balasubramanian" userId="658ab9e8bd9c46bf" providerId="LiveId" clId="{5CFF395A-26D0-41FF-974D-FDD52ADFEA5F}" dt="2022-01-08T02:58:14.756" v="2382" actId="1076"/>
        <pc:sldMkLst>
          <pc:docMk/>
          <pc:sldMk cId="1462867206" sldId="317"/>
        </pc:sldMkLst>
        <pc:spChg chg="mod">
          <ac:chgData name="Sivakumar Balasubramanian" userId="658ab9e8bd9c46bf" providerId="LiveId" clId="{5CFF395A-26D0-41FF-974D-FDD52ADFEA5F}" dt="2022-01-08T02:46:11.809" v="2151" actId="20577"/>
          <ac:spMkLst>
            <pc:docMk/>
            <pc:sldMk cId="1462867206" sldId="317"/>
            <ac:spMk id="2" creationId="{B9210BEA-8627-4CA0-9565-6F666530DD2D}"/>
          </ac:spMkLst>
        </pc:spChg>
        <pc:spChg chg="del mod">
          <ac:chgData name="Sivakumar Balasubramanian" userId="658ab9e8bd9c46bf" providerId="LiveId" clId="{5CFF395A-26D0-41FF-974D-FDD52ADFEA5F}" dt="2022-01-08T02:48:36.116" v="2207" actId="478"/>
          <ac:spMkLst>
            <pc:docMk/>
            <pc:sldMk cId="1462867206" sldId="317"/>
            <ac:spMk id="3" creationId="{4A9DA2F4-7F5E-408A-875F-1A61F9CDBD1E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4" creationId="{ECCF6825-F637-4569-9454-184ADB1BEB28}"/>
          </ac:spMkLst>
        </pc:spChg>
        <pc:spChg chg="add mod">
          <ac:chgData name="Sivakumar Balasubramanian" userId="658ab9e8bd9c46bf" providerId="LiveId" clId="{5CFF395A-26D0-41FF-974D-FDD52ADFEA5F}" dt="2022-01-08T02:46:17.066" v="2152"/>
          <ac:spMkLst>
            <pc:docMk/>
            <pc:sldMk cId="1462867206" sldId="317"/>
            <ac:spMk id="7" creationId="{33890E34-1D7E-46D5-888F-88CA34C86787}"/>
          </ac:spMkLst>
        </pc:spChg>
        <pc:spChg chg="add mod">
          <ac:chgData name="Sivakumar Balasubramanian" userId="658ab9e8bd9c46bf" providerId="LiveId" clId="{5CFF395A-26D0-41FF-974D-FDD52ADFEA5F}" dt="2022-01-08T02:46:48.556" v="2167" actId="20577"/>
          <ac:spMkLst>
            <pc:docMk/>
            <pc:sldMk cId="1462867206" sldId="317"/>
            <ac:spMk id="8" creationId="{EB0915BB-7D14-4809-B2B6-CD21F394D282}"/>
          </ac:spMkLst>
        </pc:spChg>
        <pc:spChg chg="add mod">
          <ac:chgData name="Sivakumar Balasubramanian" userId="658ab9e8bd9c46bf" providerId="LiveId" clId="{5CFF395A-26D0-41FF-974D-FDD52ADFEA5F}" dt="2022-01-08T02:58:14.756" v="2382" actId="1076"/>
          <ac:spMkLst>
            <pc:docMk/>
            <pc:sldMk cId="1462867206" sldId="317"/>
            <ac:spMk id="11" creationId="{443E9F20-A62A-41DC-A039-F068F284C600}"/>
          </ac:spMkLst>
        </pc:spChg>
        <pc:spChg chg="add del mod">
          <ac:chgData name="Sivakumar Balasubramanian" userId="658ab9e8bd9c46bf" providerId="LiveId" clId="{5CFF395A-26D0-41FF-974D-FDD52ADFEA5F}" dt="2022-01-08T02:48:52.026" v="2214" actId="21"/>
          <ac:spMkLst>
            <pc:docMk/>
            <pc:sldMk cId="1462867206" sldId="317"/>
            <ac:spMk id="12" creationId="{2D306955-5381-44CF-9DF6-1620BAE8E5B2}"/>
          </ac:spMkLst>
        </pc:spChg>
        <pc:spChg chg="add del mod">
          <ac:chgData name="Sivakumar Balasubramanian" userId="658ab9e8bd9c46bf" providerId="LiveId" clId="{5CFF395A-26D0-41FF-974D-FDD52ADFEA5F}" dt="2022-01-08T02:48:51.156" v="2213" actId="571"/>
          <ac:spMkLst>
            <pc:docMk/>
            <pc:sldMk cId="1462867206" sldId="317"/>
            <ac:spMk id="13" creationId="{0338F6DC-BD34-4759-ADB1-561C02E726C7}"/>
          </ac:spMkLst>
        </pc:sp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5" creationId="{CF249318-B5C2-4C75-85CB-C85F2C073B5F}"/>
          </ac:cxnSpMkLst>
        </pc:cxnChg>
        <pc:cxnChg chg="add mod">
          <ac:chgData name="Sivakumar Balasubramanian" userId="658ab9e8bd9c46bf" providerId="LiveId" clId="{5CFF395A-26D0-41FF-974D-FDD52ADFEA5F}" dt="2022-01-08T02:46:17.066" v="2152"/>
          <ac:cxnSpMkLst>
            <pc:docMk/>
            <pc:sldMk cId="1462867206" sldId="317"/>
            <ac:cxnSpMk id="6" creationId="{CF2D590F-50EC-4241-85A3-747F829C0193}"/>
          </ac:cxnSpMkLst>
        </pc:cxnChg>
        <pc:cxnChg chg="add del">
          <ac:chgData name="Sivakumar Balasubramanian" userId="658ab9e8bd9c46bf" providerId="LiveId" clId="{5CFF395A-26D0-41FF-974D-FDD52ADFEA5F}" dt="2022-01-08T02:47:00.706" v="2169" actId="478"/>
          <ac:cxnSpMkLst>
            <pc:docMk/>
            <pc:sldMk cId="1462867206" sldId="317"/>
            <ac:cxnSpMk id="10" creationId="{541617CE-0723-41FD-9782-7C397D857AFA}"/>
          </ac:cxnSpMkLst>
        </pc:cxnChg>
      </pc:sldChg>
      <pc:sldChg chg="modSp add mod">
        <pc:chgData name="Sivakumar Balasubramanian" userId="658ab9e8bd9c46bf" providerId="LiveId" clId="{5CFF395A-26D0-41FF-974D-FDD52ADFEA5F}" dt="2022-01-08T04:56:06.842" v="2682" actId="1076"/>
        <pc:sldMkLst>
          <pc:docMk/>
          <pc:sldMk cId="1231213616" sldId="318"/>
        </pc:sldMkLst>
        <pc:spChg chg="mod">
          <ac:chgData name="Sivakumar Balasubramanian" userId="658ab9e8bd9c46bf" providerId="LiveId" clId="{5CFF395A-26D0-41FF-974D-FDD52ADFEA5F}" dt="2022-01-08T04:56:03.095" v="2681" actId="1076"/>
          <ac:spMkLst>
            <pc:docMk/>
            <pc:sldMk cId="1231213616" sldId="318"/>
            <ac:spMk id="10" creationId="{C8BD8BC4-437A-4BEA-BB7F-6162BA68D4A8}"/>
          </ac:spMkLst>
        </pc:spChg>
        <pc:spChg chg="mod">
          <ac:chgData name="Sivakumar Balasubramanian" userId="658ab9e8bd9c46bf" providerId="LiveId" clId="{5CFF395A-26D0-41FF-974D-FDD52ADFEA5F}" dt="2022-01-08T04:56:06.842" v="2682" actId="1076"/>
          <ac:spMkLst>
            <pc:docMk/>
            <pc:sldMk cId="1231213616" sldId="318"/>
            <ac:spMk id="11" creationId="{E55D86C4-E7A7-4678-A74F-8B7CCC798748}"/>
          </ac:spMkLst>
        </pc:spChg>
        <pc:grpChg chg="mod">
          <ac:chgData name="Sivakumar Balasubramanian" userId="658ab9e8bd9c46bf" providerId="LiveId" clId="{5CFF395A-26D0-41FF-974D-FDD52ADFEA5F}" dt="2022-01-08T04:55:57.934" v="2680" actId="1076"/>
          <ac:grpSpMkLst>
            <pc:docMk/>
            <pc:sldMk cId="1231213616" sldId="318"/>
            <ac:grpSpMk id="4" creationId="{545F9C4E-DAB1-44B0-82DF-C8DDECE84635}"/>
          </ac:grpSpMkLst>
        </pc:grpChg>
      </pc:sldChg>
      <pc:sldChg chg="new del">
        <pc:chgData name="Sivakumar Balasubramanian" userId="658ab9e8bd9c46bf" providerId="LiveId" clId="{5CFF395A-26D0-41FF-974D-FDD52ADFEA5F}" dt="2022-01-08T04:57:24.316" v="2716" actId="680"/>
        <pc:sldMkLst>
          <pc:docMk/>
          <pc:sldMk cId="1070337064" sldId="319"/>
        </pc:sldMkLst>
      </pc:sldChg>
      <pc:sldChg chg="addSp delSp modSp new mod">
        <pc:chgData name="Sivakumar Balasubramanian" userId="658ab9e8bd9c46bf" providerId="LiveId" clId="{5CFF395A-26D0-41FF-974D-FDD52ADFEA5F}" dt="2022-01-08T06:59:41.523" v="3032" actId="27614"/>
        <pc:sldMkLst>
          <pc:docMk/>
          <pc:sldMk cId="1075424501" sldId="319"/>
        </pc:sldMkLst>
        <pc:spChg chg="mod">
          <ac:chgData name="Sivakumar Balasubramanian" userId="658ab9e8bd9c46bf" providerId="LiveId" clId="{5CFF395A-26D0-41FF-974D-FDD52ADFEA5F}" dt="2022-01-08T06:59:19.886" v="3028" actId="20577"/>
          <ac:spMkLst>
            <pc:docMk/>
            <pc:sldMk cId="1075424501" sldId="319"/>
            <ac:spMk id="2" creationId="{2E4BAFB0-7338-40DD-83F2-36E84253AC2C}"/>
          </ac:spMkLst>
        </pc:spChg>
        <pc:spChg chg="del">
          <ac:chgData name="Sivakumar Balasubramanian" userId="658ab9e8bd9c46bf" providerId="LiveId" clId="{5CFF395A-26D0-41FF-974D-FDD52ADFEA5F}" dt="2022-01-08T06:59:23.203" v="3029" actId="478"/>
          <ac:spMkLst>
            <pc:docMk/>
            <pc:sldMk cId="1075424501" sldId="319"/>
            <ac:spMk id="3" creationId="{B85EA034-C902-4D39-9346-F2FFB1FFD939}"/>
          </ac:spMkLst>
        </pc:spChg>
        <pc:picChg chg="add mod">
          <ac:chgData name="Sivakumar Balasubramanian" userId="658ab9e8bd9c46bf" providerId="LiveId" clId="{5CFF395A-26D0-41FF-974D-FDD52ADFEA5F}" dt="2022-01-08T06:59:41.523" v="3032" actId="27614"/>
          <ac:picMkLst>
            <pc:docMk/>
            <pc:sldMk cId="1075424501" sldId="319"/>
            <ac:picMk id="5" creationId="{4E283FA1-0C04-42AC-B995-FD533367D89F}"/>
          </ac:picMkLst>
        </pc:picChg>
      </pc:sldChg>
      <pc:sldChg chg="addSp delSp modSp new mod">
        <pc:chgData name="Sivakumar Balasubramanian" userId="658ab9e8bd9c46bf" providerId="LiveId" clId="{5CFF395A-26D0-41FF-974D-FDD52ADFEA5F}" dt="2022-01-08T06:26:17.160" v="2980" actId="962"/>
        <pc:sldMkLst>
          <pc:docMk/>
          <pc:sldMk cId="714396633" sldId="320"/>
        </pc:sldMkLst>
        <pc:spChg chg="mod">
          <ac:chgData name="Sivakumar Balasubramanian" userId="658ab9e8bd9c46bf" providerId="LiveId" clId="{5CFF395A-26D0-41FF-974D-FDD52ADFEA5F}" dt="2022-01-08T06:25:59.860" v="2975" actId="20577"/>
          <ac:spMkLst>
            <pc:docMk/>
            <pc:sldMk cId="714396633" sldId="320"/>
            <ac:spMk id="2" creationId="{DB925F02-FA4E-4DFD-9CCD-626D4494FB63}"/>
          </ac:spMkLst>
        </pc:spChg>
        <pc:spChg chg="del">
          <ac:chgData name="Sivakumar Balasubramanian" userId="658ab9e8bd9c46bf" providerId="LiveId" clId="{5CFF395A-26D0-41FF-974D-FDD52ADFEA5F}" dt="2022-01-08T06:26:04.248" v="2976" actId="478"/>
          <ac:spMkLst>
            <pc:docMk/>
            <pc:sldMk cId="714396633" sldId="320"/>
            <ac:spMk id="3" creationId="{077C32B3-0580-43EF-98E5-DE6B67123777}"/>
          </ac:spMkLst>
        </pc:spChg>
        <pc:picChg chg="add mod">
          <ac:chgData name="Sivakumar Balasubramanian" userId="658ab9e8bd9c46bf" providerId="LiveId" clId="{5CFF395A-26D0-41FF-974D-FDD52ADFEA5F}" dt="2022-01-08T06:26:17.160" v="2980" actId="962"/>
          <ac:picMkLst>
            <pc:docMk/>
            <pc:sldMk cId="714396633" sldId="320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26:28.331" v="2986" actId="1076"/>
        <pc:sldMkLst>
          <pc:docMk/>
          <pc:sldMk cId="1046599158" sldId="321"/>
        </pc:sldMkLst>
        <pc:picChg chg="add mod">
          <ac:chgData name="Sivakumar Balasubramanian" userId="658ab9e8bd9c46bf" providerId="LiveId" clId="{5CFF395A-26D0-41FF-974D-FDD52ADFEA5F}" dt="2022-01-08T06:26:28.331" v="2986" actId="1076"/>
          <ac:picMkLst>
            <pc:docMk/>
            <pc:sldMk cId="1046599158" sldId="321"/>
            <ac:picMk id="4" creationId="{FEF234C0-B8FB-4EC5-975E-9AC0428AD486}"/>
          </ac:picMkLst>
        </pc:picChg>
        <pc:picChg chg="del">
          <ac:chgData name="Sivakumar Balasubramanian" userId="658ab9e8bd9c46bf" providerId="LiveId" clId="{5CFF395A-26D0-41FF-974D-FDD52ADFEA5F}" dt="2022-01-08T06:26:22.218" v="2982" actId="478"/>
          <ac:picMkLst>
            <pc:docMk/>
            <pc:sldMk cId="1046599158" sldId="321"/>
            <ac:picMk id="5" creationId="{CAAA7F45-F85E-488D-8495-80AF8943F500}"/>
          </ac:picMkLst>
        </pc:picChg>
      </pc:sldChg>
      <pc:sldChg chg="addSp delSp modSp add mod">
        <pc:chgData name="Sivakumar Balasubramanian" userId="658ab9e8bd9c46bf" providerId="LiveId" clId="{5CFF395A-26D0-41FF-974D-FDD52ADFEA5F}" dt="2022-01-08T06:59:14.802" v="3027" actId="14100"/>
        <pc:sldMkLst>
          <pc:docMk/>
          <pc:sldMk cId="3314876213" sldId="322"/>
        </pc:sldMkLst>
        <pc:spChg chg="del">
          <ac:chgData name="Sivakumar Balasubramanian" userId="658ab9e8bd9c46bf" providerId="LiveId" clId="{5CFF395A-26D0-41FF-974D-FDD52ADFEA5F}" dt="2022-01-08T06:58:52.935" v="3015" actId="478"/>
          <ac:spMkLst>
            <pc:docMk/>
            <pc:sldMk cId="3314876213" sldId="322"/>
            <ac:spMk id="12" creationId="{A138D81D-AFF0-419E-93C0-B25DCBE82122}"/>
          </ac:spMkLst>
        </pc:spChg>
        <pc:spChg chg="del">
          <ac:chgData name="Sivakumar Balasubramanian" userId="658ab9e8bd9c46bf" providerId="LiveId" clId="{5CFF395A-26D0-41FF-974D-FDD52ADFEA5F}" dt="2022-01-08T06:58:55.224" v="3016" actId="478"/>
          <ac:spMkLst>
            <pc:docMk/>
            <pc:sldMk cId="3314876213" sldId="322"/>
            <ac:spMk id="13" creationId="{BD9B950E-ADF9-4B88-A126-4B898317BF54}"/>
          </ac:spMkLst>
        </pc:spChg>
        <pc:spChg chg="add mod">
          <ac:chgData name="Sivakumar Balasubramanian" userId="658ab9e8bd9c46bf" providerId="LiveId" clId="{5CFF395A-26D0-41FF-974D-FDD52ADFEA5F}" dt="2022-01-08T06:59:14.802" v="3027" actId="14100"/>
          <ac:spMkLst>
            <pc:docMk/>
            <pc:sldMk cId="3314876213" sldId="322"/>
            <ac:spMk id="14" creationId="{BC40CF03-73AC-4090-A3E7-FBAAE3EFD527}"/>
          </ac:spMkLst>
        </pc:spChg>
      </pc:sldChg>
      <pc:sldChg chg="addSp delSp modSp new mod">
        <pc:chgData name="Sivakumar Balasubramanian" userId="658ab9e8bd9c46bf" providerId="LiveId" clId="{5CFF395A-26D0-41FF-974D-FDD52ADFEA5F}" dt="2022-01-08T07:00:00.909" v="3084" actId="962"/>
        <pc:sldMkLst>
          <pc:docMk/>
          <pc:sldMk cId="2247325896" sldId="323"/>
        </pc:sldMkLst>
        <pc:spChg chg="mod">
          <ac:chgData name="Sivakumar Balasubramanian" userId="658ab9e8bd9c46bf" providerId="LiveId" clId="{5CFF395A-26D0-41FF-974D-FDD52ADFEA5F}" dt="2022-01-08T06:59:52.978" v="3080" actId="20577"/>
          <ac:spMkLst>
            <pc:docMk/>
            <pc:sldMk cId="2247325896" sldId="323"/>
            <ac:spMk id="2" creationId="{6C84008B-0858-4DF1-80A4-B9E3DE693642}"/>
          </ac:spMkLst>
        </pc:spChg>
        <pc:spChg chg="del">
          <ac:chgData name="Sivakumar Balasubramanian" userId="658ab9e8bd9c46bf" providerId="LiveId" clId="{5CFF395A-26D0-41FF-974D-FDD52ADFEA5F}" dt="2022-01-08T06:59:55.937" v="3081" actId="478"/>
          <ac:spMkLst>
            <pc:docMk/>
            <pc:sldMk cId="2247325896" sldId="323"/>
            <ac:spMk id="3" creationId="{3E83CAED-EB2F-4309-A32A-456409777F1C}"/>
          </ac:spMkLst>
        </pc:spChg>
        <pc:picChg chg="add mod">
          <ac:chgData name="Sivakumar Balasubramanian" userId="658ab9e8bd9c46bf" providerId="LiveId" clId="{5CFF395A-26D0-41FF-974D-FDD52ADFEA5F}" dt="2022-01-08T07:00:00.909" v="3084" actId="962"/>
          <ac:picMkLst>
            <pc:docMk/>
            <pc:sldMk cId="2247325896" sldId="323"/>
            <ac:picMk id="5" creationId="{F7DD199E-5CDE-4111-889F-79CC6D8B29E8}"/>
          </ac:picMkLst>
        </pc:picChg>
      </pc:sldChg>
      <pc:sldChg chg="addSp delSp modSp new mod">
        <pc:chgData name="Sivakumar Balasubramanian" userId="658ab9e8bd9c46bf" providerId="LiveId" clId="{5CFF395A-26D0-41FF-974D-FDD52ADFEA5F}" dt="2022-01-09T10:45:58.599" v="3674" actId="16959"/>
        <pc:sldMkLst>
          <pc:docMk/>
          <pc:sldMk cId="1259234829" sldId="324"/>
        </pc:sldMkLst>
        <pc:spChg chg="mod">
          <ac:chgData name="Sivakumar Balasubramanian" userId="658ab9e8bd9c46bf" providerId="LiveId" clId="{5CFF395A-26D0-41FF-974D-FDD52ADFEA5F}" dt="2022-01-09T10:38:56.444" v="3302" actId="20577"/>
          <ac:spMkLst>
            <pc:docMk/>
            <pc:sldMk cId="1259234829" sldId="324"/>
            <ac:spMk id="2" creationId="{A5B8C8E9-32D2-4D53-A115-2AD13F3936BC}"/>
          </ac:spMkLst>
        </pc:spChg>
        <pc:spChg chg="mod">
          <ac:chgData name="Sivakumar Balasubramanian" userId="658ab9e8bd9c46bf" providerId="LiveId" clId="{5CFF395A-26D0-41FF-974D-FDD52ADFEA5F}" dt="2022-01-09T10:45:58.599" v="3674" actId="16959"/>
          <ac:spMkLst>
            <pc:docMk/>
            <pc:sldMk cId="1259234829" sldId="324"/>
            <ac:spMk id="3" creationId="{FBA7089E-83DD-4609-95FF-9E86DCA10944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5" creationId="{F9DB1234-E6D9-4868-A6E4-EA3C9C6FFB2C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8" creationId="{7FD5DE08-5116-432E-8408-E87D0AF6E07E}"/>
          </ac:spMkLst>
        </pc:spChg>
        <pc:spChg chg="mod">
          <ac:chgData name="Sivakumar Balasubramanian" userId="658ab9e8bd9c46bf" providerId="LiveId" clId="{5CFF395A-26D0-41FF-974D-FDD52ADFEA5F}" dt="2022-01-09T10:39:19.362" v="3372"/>
          <ac:spMkLst>
            <pc:docMk/>
            <pc:sldMk cId="1259234829" sldId="324"/>
            <ac:spMk id="9" creationId="{ED263784-B6CD-4292-A609-AB19879ED54D}"/>
          </ac:spMkLst>
        </pc:spChg>
        <pc:spChg chg="add del mod">
          <ac:chgData name="Sivakumar Balasubramanian" userId="658ab9e8bd9c46bf" providerId="LiveId" clId="{5CFF395A-26D0-41FF-974D-FDD52ADFEA5F}" dt="2022-01-09T10:39:38.999" v="3380" actId="478"/>
          <ac:spMkLst>
            <pc:docMk/>
            <pc:sldMk cId="1259234829" sldId="324"/>
            <ac:spMk id="10" creationId="{D51C6575-284B-4211-8D63-86AE0B0B3F12}"/>
          </ac:spMkLst>
        </pc:spChg>
        <pc:grpChg chg="add mod">
          <ac:chgData name="Sivakumar Balasubramanian" userId="658ab9e8bd9c46bf" providerId="LiveId" clId="{5CFF395A-26D0-41FF-974D-FDD52ADFEA5F}" dt="2022-01-09T10:39:26.169" v="3374" actId="1076"/>
          <ac:grpSpMkLst>
            <pc:docMk/>
            <pc:sldMk cId="1259234829" sldId="324"/>
            <ac:grpSpMk id="4" creationId="{408DEF75-F51E-4173-9D0C-8094AA5F9F08}"/>
          </ac:grpSpMkLst>
        </pc:grp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6" creationId="{D2667BC1-9153-43C6-8FAE-FE531BE58E4D}"/>
          </ac:cxnSpMkLst>
        </pc:cxnChg>
        <pc:cxnChg chg="mod">
          <ac:chgData name="Sivakumar Balasubramanian" userId="658ab9e8bd9c46bf" providerId="LiveId" clId="{5CFF395A-26D0-41FF-974D-FDD52ADFEA5F}" dt="2022-01-09T10:39:19.362" v="3372"/>
          <ac:cxnSpMkLst>
            <pc:docMk/>
            <pc:sldMk cId="1259234829" sldId="324"/>
            <ac:cxnSpMk id="7" creationId="{33550CA3-4D56-4BA7-AE3A-A4B7FAE1FBFC}"/>
          </ac:cxnSpMkLst>
        </pc:cxnChg>
      </pc:sldChg>
      <pc:sldChg chg="addSp delSp modSp add mod">
        <pc:chgData name="Sivakumar Balasubramanian" userId="658ab9e8bd9c46bf" providerId="LiveId" clId="{5CFF395A-26D0-41FF-974D-FDD52ADFEA5F}" dt="2022-01-09T11:49:11.552" v="3691" actId="14100"/>
        <pc:sldMkLst>
          <pc:docMk/>
          <pc:sldMk cId="2729018421" sldId="325"/>
        </pc:sldMkLst>
        <pc:spChg chg="del mod">
          <ac:chgData name="Sivakumar Balasubramanian" userId="658ab9e8bd9c46bf" providerId="LiveId" clId="{5CFF395A-26D0-41FF-974D-FDD52ADFEA5F}" dt="2022-01-09T11:37:56.295" v="3678" actId="478"/>
          <ac:spMkLst>
            <pc:docMk/>
            <pc:sldMk cId="2729018421" sldId="325"/>
            <ac:spMk id="3" creationId="{FBA7089E-83DD-4609-95FF-9E86DCA10944}"/>
          </ac:spMkLst>
        </pc:spChg>
        <pc:grpChg chg="del">
          <ac:chgData name="Sivakumar Balasubramanian" userId="658ab9e8bd9c46bf" providerId="LiveId" clId="{5CFF395A-26D0-41FF-974D-FDD52ADFEA5F}" dt="2022-01-09T10:46:08.794" v="3677" actId="478"/>
          <ac:grpSpMkLst>
            <pc:docMk/>
            <pc:sldMk cId="2729018421" sldId="325"/>
            <ac:grpSpMk id="4" creationId="{408DEF75-F51E-4173-9D0C-8094AA5F9F08}"/>
          </ac:grpSpMkLst>
        </pc:grpChg>
        <pc:picChg chg="add del mod">
          <ac:chgData name="Sivakumar Balasubramanian" userId="658ab9e8bd9c46bf" providerId="LiveId" clId="{5CFF395A-26D0-41FF-974D-FDD52ADFEA5F}" dt="2022-01-09T11:49:02.260" v="3687" actId="478"/>
          <ac:picMkLst>
            <pc:docMk/>
            <pc:sldMk cId="2729018421" sldId="325"/>
            <ac:picMk id="11" creationId="{6B202809-B29F-49DA-A668-6313E123D721}"/>
          </ac:picMkLst>
        </pc:picChg>
        <pc:picChg chg="add mod">
          <ac:chgData name="Sivakumar Balasubramanian" userId="658ab9e8bd9c46bf" providerId="LiveId" clId="{5CFF395A-26D0-41FF-974D-FDD52ADFEA5F}" dt="2022-01-09T11:49:11.552" v="3691" actId="14100"/>
          <ac:picMkLst>
            <pc:docMk/>
            <pc:sldMk cId="2729018421" sldId="325"/>
            <ac:picMk id="13" creationId="{408586F3-A9B0-4511-8F86-31710060C916}"/>
          </ac:picMkLst>
        </pc:picChg>
        <pc:cxnChg chg="mod">
          <ac:chgData name="Sivakumar Balasubramanian" userId="658ab9e8bd9c46bf" providerId="LiveId" clId="{5CFF395A-26D0-41FF-974D-FDD52ADFEA5F}" dt="2022-01-09T10:46:08.794" v="3677" actId="478"/>
          <ac:cxnSpMkLst>
            <pc:docMk/>
            <pc:sldMk cId="2729018421" sldId="325"/>
            <ac:cxnSpMk id="6" creationId="{D2667BC1-9153-43C6-8FAE-FE531BE58E4D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6:00:36.864" v="4831" actId="14100"/>
        <pc:sldMkLst>
          <pc:docMk/>
          <pc:sldMk cId="3454859431" sldId="326"/>
        </pc:sldMkLst>
        <pc:spChg chg="mod">
          <ac:chgData name="Sivakumar Balasubramanian" userId="658ab9e8bd9c46bf" providerId="LiveId" clId="{5CFF395A-26D0-41FF-974D-FDD52ADFEA5F}" dt="2022-01-12T04:09:42.729" v="3741" actId="20577"/>
          <ac:spMkLst>
            <pc:docMk/>
            <pc:sldMk cId="3454859431" sldId="326"/>
            <ac:spMk id="2" creationId="{AC2C5F19-4540-4085-8E93-D2E411847706}"/>
          </ac:spMkLst>
        </pc:spChg>
        <pc:spChg chg="mod">
          <ac:chgData name="Sivakumar Balasubramanian" userId="658ab9e8bd9c46bf" providerId="LiveId" clId="{5CFF395A-26D0-41FF-974D-FDD52ADFEA5F}" dt="2022-01-12T04:28:19.851" v="4084" actId="1076"/>
          <ac:spMkLst>
            <pc:docMk/>
            <pc:sldMk cId="3454859431" sldId="326"/>
            <ac:spMk id="3" creationId="{AC8E4FC6-1757-4E83-88BE-0044AAF158E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4" creationId="{37FD2762-B9EC-44F8-9409-703B1B3B8520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" creationId="{49C29BEA-F07E-443A-B18C-B9ECBB326FBA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0" creationId="{5E4981CA-110C-4F2F-8514-625E3AA8859C}"/>
          </ac:spMkLst>
        </pc:spChg>
        <pc:spChg chg="add mod">
          <ac:chgData name="Sivakumar Balasubramanian" userId="658ab9e8bd9c46bf" providerId="LiveId" clId="{5CFF395A-26D0-41FF-974D-FDD52ADFEA5F}" dt="2022-01-12T05:37:05.336" v="4177" actId="164"/>
          <ac:spMkLst>
            <pc:docMk/>
            <pc:sldMk cId="3454859431" sldId="326"/>
            <ac:spMk id="51" creationId="{322C41C2-0F70-4FAC-8F90-D62325EB93D0}"/>
          </ac:spMkLst>
        </pc:spChg>
        <pc:spChg chg="add del mod">
          <ac:chgData name="Sivakumar Balasubramanian" userId="658ab9e8bd9c46bf" providerId="LiveId" clId="{5CFF395A-26D0-41FF-974D-FDD52ADFEA5F}" dt="2022-01-12T04:19:40.591" v="4045" actId="478"/>
          <ac:spMkLst>
            <pc:docMk/>
            <pc:sldMk cId="3454859431" sldId="326"/>
            <ac:spMk id="52" creationId="{295473F5-BE1D-4BB7-B8E7-273574BDA90C}"/>
          </ac:spMkLst>
        </pc:spChg>
        <pc:spChg chg="add mod">
          <ac:chgData name="Sivakumar Balasubramanian" userId="658ab9e8bd9c46bf" providerId="LiveId" clId="{5CFF395A-26D0-41FF-974D-FDD52ADFEA5F}" dt="2022-01-12T04:21:20.286" v="4066" actId="164"/>
          <ac:spMkLst>
            <pc:docMk/>
            <pc:sldMk cId="3454859431" sldId="326"/>
            <ac:spMk id="53" creationId="{F7C36CC0-7FE9-4B04-90F7-4AF0DEFCDCC0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8" creationId="{14975A19-5DC4-46AE-9865-60A9651CE3BD}"/>
          </ac:spMkLst>
        </pc:spChg>
        <pc:spChg chg="add mod">
          <ac:chgData name="Sivakumar Balasubramanian" userId="658ab9e8bd9c46bf" providerId="LiveId" clId="{5CFF395A-26D0-41FF-974D-FDD52ADFEA5F}" dt="2022-01-12T05:36:55.456" v="4175" actId="164"/>
          <ac:spMkLst>
            <pc:docMk/>
            <pc:sldMk cId="3454859431" sldId="326"/>
            <ac:spMk id="59" creationId="{D4987312-0774-4A0A-9BBC-10509935368B}"/>
          </ac:spMkLst>
        </pc:spChg>
        <pc:spChg chg="add mod">
          <ac:chgData name="Sivakumar Balasubramanian" userId="658ab9e8bd9c46bf" providerId="LiveId" clId="{5CFF395A-26D0-41FF-974D-FDD52ADFEA5F}" dt="2022-01-12T05:59:31.975" v="4810" actId="14100"/>
          <ac:spMkLst>
            <pc:docMk/>
            <pc:sldMk cId="3454859431" sldId="326"/>
            <ac:spMk id="60" creationId="{71A698ED-9153-4F80-BFF5-B168579A61B7}"/>
          </ac:spMkLst>
        </pc:spChg>
        <pc:spChg chg="add del mod">
          <ac:chgData name="Sivakumar Balasubramanian" userId="658ab9e8bd9c46bf" providerId="LiveId" clId="{5CFF395A-26D0-41FF-974D-FDD52ADFEA5F}" dt="2022-01-12T05:34:09.709" v="4153" actId="478"/>
          <ac:spMkLst>
            <pc:docMk/>
            <pc:sldMk cId="3454859431" sldId="326"/>
            <ac:spMk id="61" creationId="{4BEC79FA-2672-49EA-81D7-7213CCE1E3D7}"/>
          </ac:spMkLst>
        </pc:spChg>
        <pc:spChg chg="add mod">
          <ac:chgData name="Sivakumar Balasubramanian" userId="658ab9e8bd9c46bf" providerId="LiveId" clId="{5CFF395A-26D0-41FF-974D-FDD52ADFEA5F}" dt="2022-01-12T05:59:26.278" v="4809" actId="20577"/>
          <ac:spMkLst>
            <pc:docMk/>
            <pc:sldMk cId="3454859431" sldId="326"/>
            <ac:spMk id="63" creationId="{A9F22A5D-B07A-4C08-AF20-0C95805C2626}"/>
          </ac:spMkLst>
        </pc:spChg>
        <pc:spChg chg="add mod">
          <ac:chgData name="Sivakumar Balasubramanian" userId="658ab9e8bd9c46bf" providerId="LiveId" clId="{5CFF395A-26D0-41FF-974D-FDD52ADFEA5F}" dt="2022-01-12T06:00:36.864" v="4831" actId="14100"/>
          <ac:spMkLst>
            <pc:docMk/>
            <pc:sldMk cId="3454859431" sldId="326"/>
            <ac:spMk id="64" creationId="{7E7F7257-5AB6-4D33-A177-BFC4A07B9AE4}"/>
          </ac:spMkLst>
        </pc:spChg>
        <pc:spChg chg="add mod">
          <ac:chgData name="Sivakumar Balasubramanian" userId="658ab9e8bd9c46bf" providerId="LiveId" clId="{5CFF395A-26D0-41FF-974D-FDD52ADFEA5F}" dt="2022-01-12T06:00:15.713" v="4827"/>
          <ac:spMkLst>
            <pc:docMk/>
            <pc:sldMk cId="3454859431" sldId="326"/>
            <ac:spMk id="65" creationId="{330AF472-4824-48D5-A6B2-67164E5E523F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6" creationId="{1A022CDA-3877-4379-B98F-8C06B120C04D}"/>
          </ac:spMkLst>
        </pc:spChg>
        <pc:spChg chg="add mod">
          <ac:chgData name="Sivakumar Balasubramanian" userId="658ab9e8bd9c46bf" providerId="LiveId" clId="{5CFF395A-26D0-41FF-974D-FDD52ADFEA5F}" dt="2022-01-12T05:36:29.566" v="4168" actId="571"/>
          <ac:spMkLst>
            <pc:docMk/>
            <pc:sldMk cId="3454859431" sldId="326"/>
            <ac:spMk id="67" creationId="{E458C341-D146-47D2-A3F8-59D0408C6812}"/>
          </ac:spMkLst>
        </pc:spChg>
        <pc:grpChg chg="add mod">
          <ac:chgData name="Sivakumar Balasubramanian" userId="658ab9e8bd9c46bf" providerId="LiveId" clId="{5CFF395A-26D0-41FF-974D-FDD52ADFEA5F}" dt="2022-01-12T05:37:05.336" v="4177" actId="164"/>
          <ac:grpSpMkLst>
            <pc:docMk/>
            <pc:sldMk cId="3454859431" sldId="326"/>
            <ac:grpSpMk id="43" creationId="{6F94157C-974A-48FF-867D-31E5EB4F6D63}"/>
          </ac:grpSpMkLst>
        </pc:grpChg>
        <pc:grpChg chg="add mod">
          <ac:chgData name="Sivakumar Balasubramanian" userId="658ab9e8bd9c46bf" providerId="LiveId" clId="{5CFF395A-26D0-41FF-974D-FDD52ADFEA5F}" dt="2022-01-12T05:36:55.456" v="4175" actId="164"/>
          <ac:grpSpMkLst>
            <pc:docMk/>
            <pc:sldMk cId="3454859431" sldId="326"/>
            <ac:grpSpMk id="57" creationId="{6BE6F68F-137D-41A2-B7CC-6E33F4A2394D}"/>
          </ac:grpSpMkLst>
        </pc:grpChg>
        <pc:grpChg chg="add mod">
          <ac:chgData name="Sivakumar Balasubramanian" userId="658ab9e8bd9c46bf" providerId="LiveId" clId="{5CFF395A-26D0-41FF-974D-FDD52ADFEA5F}" dt="2022-01-12T05:36:28.916" v="4167" actId="164"/>
          <ac:grpSpMkLst>
            <pc:docMk/>
            <pc:sldMk cId="3454859431" sldId="326"/>
            <ac:grpSpMk id="68" creationId="{0670DD22-6290-43F2-9CC9-0EBAAE8AB5E3}"/>
          </ac:grpSpMkLst>
        </pc:grpChg>
        <pc:grpChg chg="add mod">
          <ac:chgData name="Sivakumar Balasubramanian" userId="658ab9e8bd9c46bf" providerId="LiveId" clId="{5CFF395A-26D0-41FF-974D-FDD52ADFEA5F}" dt="2022-01-12T05:59:26.278" v="4809" actId="20577"/>
          <ac:grpSpMkLst>
            <pc:docMk/>
            <pc:sldMk cId="3454859431" sldId="326"/>
            <ac:grpSpMk id="69" creationId="{0D6C4867-D27F-4023-9297-36B9EF3854F9}"/>
          </ac:grpSpMkLst>
        </pc:grpChg>
        <pc:grpChg chg="add mod">
          <ac:chgData name="Sivakumar Balasubramanian" userId="658ab9e8bd9c46bf" providerId="LiveId" clId="{5CFF395A-26D0-41FF-974D-FDD52ADFEA5F}" dt="2022-01-12T06:00:15.713" v="4827"/>
          <ac:grpSpMkLst>
            <pc:docMk/>
            <pc:sldMk cId="3454859431" sldId="326"/>
            <ac:grpSpMk id="70" creationId="{99363226-349A-4D70-91DC-7EE554CA6E34}"/>
          </ac:grpSpMkLst>
        </pc:grpChg>
        <pc:grpChg chg="add mod">
          <ac:chgData name="Sivakumar Balasubramanian" userId="658ab9e8bd9c46bf" providerId="LiveId" clId="{5CFF395A-26D0-41FF-974D-FDD52ADFEA5F}" dt="2022-01-12T05:36:58.976" v="4176" actId="1076"/>
          <ac:grpSpMkLst>
            <pc:docMk/>
            <pc:sldMk cId="3454859431" sldId="326"/>
            <ac:grpSpMk id="71" creationId="{6A4520AA-B04E-408B-B53A-1E03BBB73E16}"/>
          </ac:grpSpMkLst>
        </pc:grpChg>
        <pc:grpChg chg="add mod">
          <ac:chgData name="Sivakumar Balasubramanian" userId="658ab9e8bd9c46bf" providerId="LiveId" clId="{5CFF395A-26D0-41FF-974D-FDD52ADFEA5F}" dt="2022-01-12T05:37:07.665" v="4178" actId="1076"/>
          <ac:grpSpMkLst>
            <pc:docMk/>
            <pc:sldMk cId="3454859431" sldId="326"/>
            <ac:grpSpMk id="72" creationId="{25957EF0-F03F-46CA-BC6A-33A319ED8C7C}"/>
          </ac:grpSpMkLst>
        </pc:grp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7" creationId="{D555DE1C-B972-4B69-A712-C7BFB9379488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8" creationId="{CF644429-52C9-4B33-9F64-02F9F68111B4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1" creationId="{2004B2BB-9AA4-4C2D-8A14-4B95C49757EE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12" creationId="{13802770-31CE-4A46-B2FF-296BECB70871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3" creationId="{A6DD1624-0CA2-442C-9E20-54371B954D5D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24" creationId="{DB609387-B897-4DA5-A72B-031F5C6EF3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28" creationId="{D23F7BEF-B0C4-44A9-8405-706F26E57E00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0" creationId="{9E88E717-6F1F-4C4B-B39B-A4967635E8A7}"/>
          </ac:cxnSpMkLst>
        </pc:cxnChg>
        <pc:cxnChg chg="add del mod">
          <ac:chgData name="Sivakumar Balasubramanian" userId="658ab9e8bd9c46bf" providerId="LiveId" clId="{5CFF395A-26D0-41FF-974D-FDD52ADFEA5F}" dt="2022-01-12T04:15:34.842" v="3963" actId="478"/>
          <ac:cxnSpMkLst>
            <pc:docMk/>
            <pc:sldMk cId="3454859431" sldId="326"/>
            <ac:cxnSpMk id="32" creationId="{CD38A1AD-D77F-4C41-9F02-24C59CEB0755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3" creationId="{D1DABEF0-5A09-4A5E-B8E6-BCEB9982C3AD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4" creationId="{86F79F7B-2863-496F-8CC6-C48B61E333E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5" creationId="{BC1EE893-3C2C-4D67-BF90-1DC5881A00BC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6" creationId="{A7AA7204-EC4C-41AB-8A59-5628C0F8B5A4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7" creationId="{66EF92CE-E0D1-452A-A621-CB2220613638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8" creationId="{00EBC193-3D35-4547-8294-0F86226B49FA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39" creationId="{19198C3E-20B8-4E2F-B801-A5FEA18CC85B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0" creationId="{41609B46-F9CD-4486-A28E-97FD54BA5FD1}"/>
          </ac:cxnSpMkLst>
        </pc:cxnChg>
        <pc:cxnChg chg="add mod">
          <ac:chgData name="Sivakumar Balasubramanian" userId="658ab9e8bd9c46bf" providerId="LiveId" clId="{5CFF395A-26D0-41FF-974D-FDD52ADFEA5F}" dt="2022-01-12T04:16:31.871" v="3975" actId="164"/>
          <ac:cxnSpMkLst>
            <pc:docMk/>
            <pc:sldMk cId="3454859431" sldId="326"/>
            <ac:cxnSpMk id="41" creationId="{685B5E5D-6EBA-498F-8043-732BB0AE215A}"/>
          </ac:cxnSpMkLst>
        </pc:cxnChg>
        <pc:cxnChg chg="add mod">
          <ac:chgData name="Sivakumar Balasubramanian" userId="658ab9e8bd9c46bf" providerId="LiveId" clId="{5CFF395A-26D0-41FF-974D-FDD52ADFEA5F}" dt="2022-01-12T05:37:05.336" v="4177" actId="164"/>
          <ac:cxnSpMkLst>
            <pc:docMk/>
            <pc:sldMk cId="3454859431" sldId="326"/>
            <ac:cxnSpMk id="48" creationId="{E6323548-CE51-4FEE-83B9-80F07BB277C3}"/>
          </ac:cxnSpMkLst>
        </pc:cxnChg>
        <pc:cxnChg chg="add del mod">
          <ac:chgData name="Sivakumar Balasubramanian" userId="658ab9e8bd9c46bf" providerId="LiveId" clId="{5CFF395A-26D0-41FF-974D-FDD52ADFEA5F}" dt="2022-01-12T04:17:26.572" v="3983" actId="478"/>
          <ac:cxnSpMkLst>
            <pc:docMk/>
            <pc:sldMk cId="3454859431" sldId="326"/>
            <ac:cxnSpMk id="49" creationId="{B26D263E-CB27-432B-B13C-EB14294C2B5B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5" creationId="{2B645F63-9DB1-4559-8B3F-447E5B8DE1FC}"/>
          </ac:cxnSpMkLst>
        </pc:cxnChg>
        <pc:cxnChg chg="add mod">
          <ac:chgData name="Sivakumar Balasubramanian" userId="658ab9e8bd9c46bf" providerId="LiveId" clId="{5CFF395A-26D0-41FF-974D-FDD52ADFEA5F}" dt="2022-01-12T04:21:20.286" v="4066" actId="164"/>
          <ac:cxnSpMkLst>
            <pc:docMk/>
            <pc:sldMk cId="3454859431" sldId="326"/>
            <ac:cxnSpMk id="56" creationId="{8242557F-3391-45A9-AF0C-BA24886BC694}"/>
          </ac:cxnSpMkLst>
        </pc:cxnChg>
      </pc:sldChg>
      <pc:sldChg chg="addSp delSp modSp new mod">
        <pc:chgData name="Sivakumar Balasubramanian" userId="658ab9e8bd9c46bf" providerId="LiveId" clId="{5CFF395A-26D0-41FF-974D-FDD52ADFEA5F}" dt="2022-01-12T05:45:44.547" v="4435" actId="14100"/>
        <pc:sldMkLst>
          <pc:docMk/>
          <pc:sldMk cId="2257058358" sldId="327"/>
        </pc:sldMkLst>
        <pc:spChg chg="mod">
          <ac:chgData name="Sivakumar Balasubramanian" userId="658ab9e8bd9c46bf" providerId="LiveId" clId="{5CFF395A-26D0-41FF-974D-FDD52ADFEA5F}" dt="2022-01-12T05:37:18.665" v="4181"/>
          <ac:spMkLst>
            <pc:docMk/>
            <pc:sldMk cId="2257058358" sldId="327"/>
            <ac:spMk id="2" creationId="{B2083C72-2C4A-4A77-8C5B-C27EA458E915}"/>
          </ac:spMkLst>
        </pc:spChg>
        <pc:spChg chg="mod">
          <ac:chgData name="Sivakumar Balasubramanian" userId="658ab9e8bd9c46bf" providerId="LiveId" clId="{5CFF395A-26D0-41FF-974D-FDD52ADFEA5F}" dt="2022-01-12T05:37:54.276" v="4252" actId="1076"/>
          <ac:spMkLst>
            <pc:docMk/>
            <pc:sldMk cId="2257058358" sldId="327"/>
            <ac:spMk id="3" creationId="{E3AA790B-E1C7-452C-B805-7A26B83BA487}"/>
          </ac:spMkLst>
        </pc:spChg>
        <pc:spChg chg="add mod">
          <ac:chgData name="Sivakumar Balasubramanian" userId="658ab9e8bd9c46bf" providerId="LiveId" clId="{5CFF395A-26D0-41FF-974D-FDD52ADFEA5F}" dt="2022-01-12T05:45:34.420" v="4433" actId="1076"/>
          <ac:spMkLst>
            <pc:docMk/>
            <pc:sldMk cId="2257058358" sldId="327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5:45:44.547" v="4435" actId="14100"/>
          <ac:spMkLst>
            <pc:docMk/>
            <pc:sldMk cId="2257058358" sldId="327"/>
            <ac:spMk id="7" creationId="{D23C9999-EC6B-4132-A3CF-DA9BC75A87B0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8" creationId="{D6845FA6-6A27-4C46-A135-96C71966C4F2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9" creationId="{857EEB68-ADE4-4D70-9E7F-F9858ADB88CA}"/>
          </ac:spMkLst>
        </pc:spChg>
        <pc:spChg chg="add del mod">
          <ac:chgData name="Sivakumar Balasubramanian" userId="658ab9e8bd9c46bf" providerId="LiveId" clId="{5CFF395A-26D0-41FF-974D-FDD52ADFEA5F}" dt="2022-01-12T05:45:25.341" v="4432" actId="478"/>
          <ac:spMkLst>
            <pc:docMk/>
            <pc:sldMk cId="2257058358" sldId="327"/>
            <ac:spMk id="10" creationId="{53805B5D-26C9-48B6-A850-019851094B25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01:19.006" v="4839" actId="14100"/>
        <pc:sldMkLst>
          <pc:docMk/>
          <pc:sldMk cId="3851633658" sldId="328"/>
        </pc:sldMkLst>
        <pc:spChg chg="mod">
          <ac:chgData name="Sivakumar Balasubramanian" userId="658ab9e8bd9c46bf" providerId="LiveId" clId="{5CFF395A-26D0-41FF-974D-FDD52ADFEA5F}" dt="2022-01-12T05:46:02.158" v="4481" actId="20577"/>
          <ac:spMkLst>
            <pc:docMk/>
            <pc:sldMk cId="3851633658" sldId="328"/>
            <ac:spMk id="2" creationId="{B2083C72-2C4A-4A77-8C5B-C27EA458E915}"/>
          </ac:spMkLst>
        </pc:spChg>
        <pc:spChg chg="del mod">
          <ac:chgData name="Sivakumar Balasubramanian" userId="658ab9e8bd9c46bf" providerId="LiveId" clId="{5CFF395A-26D0-41FF-974D-FDD52ADFEA5F}" dt="2022-01-12T05:46:05.306" v="4482" actId="478"/>
          <ac:spMkLst>
            <pc:docMk/>
            <pc:sldMk cId="3851633658" sldId="328"/>
            <ac:spMk id="3" creationId="{E3AA790B-E1C7-452C-B805-7A26B83BA487}"/>
          </ac:spMkLst>
        </pc:spChg>
        <pc:spChg chg="mod">
          <ac:chgData name="Sivakumar Balasubramanian" userId="658ab9e8bd9c46bf" providerId="LiveId" clId="{5CFF395A-26D0-41FF-974D-FDD52ADFEA5F}" dt="2022-01-12T05:51:15.806" v="4619" actId="1076"/>
          <ac:spMkLst>
            <pc:docMk/>
            <pc:sldMk cId="3851633658" sldId="328"/>
            <ac:spMk id="5" creationId="{0AA71DB5-334B-4E49-97A8-0F774E7C7A95}"/>
          </ac:spMkLst>
        </pc:spChg>
        <pc:spChg chg="add del mod">
          <ac:chgData name="Sivakumar Balasubramanian" userId="658ab9e8bd9c46bf" providerId="LiveId" clId="{5CFF395A-26D0-41FF-974D-FDD52ADFEA5F}" dt="2022-01-12T05:51:25.863" v="4621" actId="478"/>
          <ac:spMkLst>
            <pc:docMk/>
            <pc:sldMk cId="3851633658" sldId="328"/>
            <ac:spMk id="6" creationId="{031F6313-DB03-498A-BBB6-CA8EE2754BBC}"/>
          </ac:spMkLst>
        </pc:spChg>
        <pc:spChg chg="del">
          <ac:chgData name="Sivakumar Balasubramanian" userId="658ab9e8bd9c46bf" providerId="LiveId" clId="{5CFF395A-26D0-41FF-974D-FDD52ADFEA5F}" dt="2022-01-12T05:46:09.277" v="4483" actId="478"/>
          <ac:spMkLst>
            <pc:docMk/>
            <pc:sldMk cId="3851633658" sldId="328"/>
            <ac:spMk id="7" creationId="{D23C9999-EC6B-4132-A3CF-DA9BC75A87B0}"/>
          </ac:spMkLst>
        </pc:spChg>
        <pc:spChg chg="add mod">
          <ac:chgData name="Sivakumar Balasubramanian" userId="658ab9e8bd9c46bf" providerId="LiveId" clId="{5CFF395A-26D0-41FF-974D-FDD52ADFEA5F}" dt="2022-01-12T05:50:41.854" v="4605" actId="571"/>
          <ac:spMkLst>
            <pc:docMk/>
            <pc:sldMk cId="3851633658" sldId="328"/>
            <ac:spMk id="8" creationId="{4CC56CDE-5E28-4C99-8273-15DE99A0D1E2}"/>
          </ac:spMkLst>
        </pc:spChg>
        <pc:spChg chg="add mod">
          <ac:chgData name="Sivakumar Balasubramanian" userId="658ab9e8bd9c46bf" providerId="LiveId" clId="{5CFF395A-26D0-41FF-974D-FDD52ADFEA5F}" dt="2022-01-12T06:01:19.006" v="4839" actId="14100"/>
          <ac:spMkLst>
            <pc:docMk/>
            <pc:sldMk cId="3851633658" sldId="328"/>
            <ac:spMk id="9" creationId="{E18C74BC-B4B5-4C97-BFA4-AA83976F7C1E}"/>
          </ac:spMkLst>
        </pc:spChg>
        <pc:spChg chg="add mod">
          <ac:chgData name="Sivakumar Balasubramanian" userId="658ab9e8bd9c46bf" providerId="LiveId" clId="{5CFF395A-26D0-41FF-974D-FDD52ADFEA5F}" dt="2022-01-12T05:56:45.086" v="4753" actId="1076"/>
          <ac:spMkLst>
            <pc:docMk/>
            <pc:sldMk cId="3851633658" sldId="328"/>
            <ac:spMk id="11" creationId="{B629F0AC-B559-4FDF-AE07-692B8781F93A}"/>
          </ac:spMkLst>
        </pc:spChg>
      </pc:sldChg>
      <pc:sldChg chg="delSp modSp add mod">
        <pc:chgData name="Sivakumar Balasubramanian" userId="658ab9e8bd9c46bf" providerId="LiveId" clId="{5CFF395A-26D0-41FF-974D-FDD52ADFEA5F}" dt="2022-01-12T06:04:43.106" v="4902" actId="20577"/>
        <pc:sldMkLst>
          <pc:docMk/>
          <pc:sldMk cId="447882603" sldId="329"/>
        </pc:sldMkLst>
        <pc:spChg chg="mod">
          <ac:chgData name="Sivakumar Balasubramanian" userId="658ab9e8bd9c46bf" providerId="LiveId" clId="{5CFF395A-26D0-41FF-974D-FDD52ADFEA5F}" dt="2022-01-12T05:58:43.975" v="4802" actId="20577"/>
          <ac:spMkLst>
            <pc:docMk/>
            <pc:sldMk cId="447882603" sldId="329"/>
            <ac:spMk id="5" creationId="{0AA71DB5-334B-4E49-97A8-0F774E7C7A95}"/>
          </ac:spMkLst>
        </pc:spChg>
        <pc:spChg chg="del">
          <ac:chgData name="Sivakumar Balasubramanian" userId="658ab9e8bd9c46bf" providerId="LiveId" clId="{5CFF395A-26D0-41FF-974D-FDD52ADFEA5F}" dt="2022-01-12T05:58:51.150" v="4803" actId="478"/>
          <ac:spMkLst>
            <pc:docMk/>
            <pc:sldMk cId="447882603" sldId="329"/>
            <ac:spMk id="9" creationId="{E18C74BC-B4B5-4C97-BFA4-AA83976F7C1E}"/>
          </ac:spMkLst>
        </pc:spChg>
        <pc:spChg chg="mod">
          <ac:chgData name="Sivakumar Balasubramanian" userId="658ab9e8bd9c46bf" providerId="LiveId" clId="{5CFF395A-26D0-41FF-974D-FDD52ADFEA5F}" dt="2022-01-12T06:04:43.106" v="4902" actId="20577"/>
          <ac:spMkLst>
            <pc:docMk/>
            <pc:sldMk cId="447882603" sldId="329"/>
            <ac:spMk id="11" creationId="{B629F0AC-B559-4FDF-AE07-692B8781F93A}"/>
          </ac:spMkLst>
        </pc:spChg>
      </pc:sldChg>
      <pc:sldChg chg="addSp delSp modSp add mod">
        <pc:chgData name="Sivakumar Balasubramanian" userId="658ab9e8bd9c46bf" providerId="LiveId" clId="{5CFF395A-26D0-41FF-974D-FDD52ADFEA5F}" dt="2022-01-12T06:30:43.429" v="5710" actId="14100"/>
        <pc:sldMkLst>
          <pc:docMk/>
          <pc:sldMk cId="2530356454" sldId="330"/>
        </pc:sldMkLst>
        <pc:spChg chg="add mod">
          <ac:chgData name="Sivakumar Balasubramanian" userId="658ab9e8bd9c46bf" providerId="LiveId" clId="{5CFF395A-26D0-41FF-974D-FDD52ADFEA5F}" dt="2022-01-12T06:30:43.429" v="5710" actId="14100"/>
          <ac:spMkLst>
            <pc:docMk/>
            <pc:sldMk cId="2530356454" sldId="330"/>
            <ac:spMk id="3" creationId="{5122650C-225D-4709-A93A-7E64B396F71A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4" creationId="{1CD3C80C-A597-4D12-9022-4FF9B6F5CB80}"/>
          </ac:spMkLst>
        </pc:spChg>
        <pc:spChg chg="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5" creationId="{0AA71DB5-334B-4E49-97A8-0F774E7C7A95}"/>
          </ac:spMkLst>
        </pc:spChg>
        <pc:spChg chg="add mod">
          <ac:chgData name="Sivakumar Balasubramanian" userId="658ab9e8bd9c46bf" providerId="LiveId" clId="{5CFF395A-26D0-41FF-974D-FDD52ADFEA5F}" dt="2022-01-12T06:16:30.481" v="5197" actId="164"/>
          <ac:spMkLst>
            <pc:docMk/>
            <pc:sldMk cId="2530356454" sldId="330"/>
            <ac:spMk id="6" creationId="{9118D252-E4B3-4C8E-BA2E-64A38449665F}"/>
          </ac:spMkLst>
        </pc:spChg>
        <pc:spChg chg="add mod">
          <ac:chgData name="Sivakumar Balasubramanian" userId="658ab9e8bd9c46bf" providerId="LiveId" clId="{5CFF395A-26D0-41FF-974D-FDD52ADFEA5F}" dt="2022-01-12T06:20:26.936" v="5383" actId="1076"/>
          <ac:spMkLst>
            <pc:docMk/>
            <pc:sldMk cId="2530356454" sldId="330"/>
            <ac:spMk id="10" creationId="{3A3C37FE-7409-474A-97CF-8333B9BF4F5B}"/>
          </ac:spMkLst>
        </pc:spChg>
        <pc:spChg chg="del">
          <ac:chgData name="Sivakumar Balasubramanian" userId="658ab9e8bd9c46bf" providerId="LiveId" clId="{5CFF395A-26D0-41FF-974D-FDD52ADFEA5F}" dt="2022-01-12T06:10:10.130" v="4925" actId="478"/>
          <ac:spMkLst>
            <pc:docMk/>
            <pc:sldMk cId="2530356454" sldId="330"/>
            <ac:spMk id="11" creationId="{B629F0AC-B559-4FDF-AE07-692B8781F93A}"/>
          </ac:spMkLst>
        </pc:spChg>
        <pc:spChg chg="add mod">
          <ac:chgData name="Sivakumar Balasubramanian" userId="658ab9e8bd9c46bf" providerId="LiveId" clId="{5CFF395A-26D0-41FF-974D-FDD52ADFEA5F}" dt="2022-01-12T06:20:16.325" v="5382" actId="20577"/>
          <ac:spMkLst>
            <pc:docMk/>
            <pc:sldMk cId="2530356454" sldId="330"/>
            <ac:spMk id="12" creationId="{6FE83CBC-C938-47A1-B7EE-56E53C12027E}"/>
          </ac:spMkLst>
        </pc:spChg>
        <pc:spChg chg="add mod">
          <ac:chgData name="Sivakumar Balasubramanian" userId="658ab9e8bd9c46bf" providerId="LiveId" clId="{5CFF395A-26D0-41FF-974D-FDD52ADFEA5F}" dt="2022-01-12T06:22:55.673" v="5465" actId="1076"/>
          <ac:spMkLst>
            <pc:docMk/>
            <pc:sldMk cId="2530356454" sldId="330"/>
            <ac:spMk id="13" creationId="{B56F5AE7-855B-4FCE-847A-E2E872018A36}"/>
          </ac:spMkLst>
        </pc:spChg>
        <pc:spChg chg="add mod">
          <ac:chgData name="Sivakumar Balasubramanian" userId="658ab9e8bd9c46bf" providerId="LiveId" clId="{5CFF395A-26D0-41FF-974D-FDD52ADFEA5F}" dt="2022-01-12T06:25:19.705" v="5530" actId="12789"/>
          <ac:spMkLst>
            <pc:docMk/>
            <pc:sldMk cId="2530356454" sldId="330"/>
            <ac:spMk id="14" creationId="{9EDDB91A-466A-4E24-833B-0A7B11F2E5C0}"/>
          </ac:spMkLst>
        </pc:spChg>
        <pc:spChg chg="add mod">
          <ac:chgData name="Sivakumar Balasubramanian" userId="658ab9e8bd9c46bf" providerId="LiveId" clId="{5CFF395A-26D0-41FF-974D-FDD52ADFEA5F}" dt="2022-01-12T06:25:32.924" v="5542" actId="6549"/>
          <ac:spMkLst>
            <pc:docMk/>
            <pc:sldMk cId="2530356454" sldId="330"/>
            <ac:spMk id="15" creationId="{46B6175B-A63F-48B6-ABD8-668653C4CE97}"/>
          </ac:spMkLst>
        </pc:spChg>
        <pc:grpChg chg="add mod">
          <ac:chgData name="Sivakumar Balasubramanian" userId="658ab9e8bd9c46bf" providerId="LiveId" clId="{5CFF395A-26D0-41FF-974D-FDD52ADFEA5F}" dt="2022-01-12T06:16:33.595" v="5198" actId="1076"/>
          <ac:grpSpMkLst>
            <pc:docMk/>
            <pc:sldMk cId="2530356454" sldId="330"/>
            <ac:grpSpMk id="7" creationId="{E500281E-D087-4AB1-AD50-6F4C84CBD2E2}"/>
          </ac:grpSpMkLst>
        </pc:grpChg>
      </pc:sldChg>
      <pc:sldChg chg="addSp delSp modSp add mod">
        <pc:chgData name="Sivakumar Balasubramanian" userId="658ab9e8bd9c46bf" providerId="LiveId" clId="{5CFF395A-26D0-41FF-974D-FDD52ADFEA5F}" dt="2022-01-12T06:33:32.510" v="5874" actId="1076"/>
        <pc:sldMkLst>
          <pc:docMk/>
          <pc:sldMk cId="2543041036" sldId="331"/>
        </pc:sldMkLst>
        <pc:spChg chg="del">
          <ac:chgData name="Sivakumar Balasubramanian" userId="658ab9e8bd9c46bf" providerId="LiveId" clId="{5CFF395A-26D0-41FF-974D-FDD52ADFEA5F}" dt="2022-01-12T06:27:58.459" v="5657" actId="478"/>
          <ac:spMkLst>
            <pc:docMk/>
            <pc:sldMk cId="2543041036" sldId="331"/>
            <ac:spMk id="3" creationId="{5122650C-225D-4709-A93A-7E64B396F71A}"/>
          </ac:spMkLst>
        </pc:spChg>
        <pc:spChg chg="del">
          <ac:chgData name="Sivakumar Balasubramanian" userId="658ab9e8bd9c46bf" providerId="LiveId" clId="{5CFF395A-26D0-41FF-974D-FDD52ADFEA5F}" dt="2022-01-12T06:27:57.011" v="5656" actId="478"/>
          <ac:spMkLst>
            <pc:docMk/>
            <pc:sldMk cId="2543041036" sldId="331"/>
            <ac:spMk id="10" creationId="{3A3C37FE-7409-474A-97CF-8333B9BF4F5B}"/>
          </ac:spMkLst>
        </pc:spChg>
        <pc:spChg chg="mod">
          <ac:chgData name="Sivakumar Balasubramanian" userId="658ab9e8bd9c46bf" providerId="LiveId" clId="{5CFF395A-26D0-41FF-974D-FDD52ADFEA5F}" dt="2022-01-12T06:28:16.712" v="5671" actId="20577"/>
          <ac:spMkLst>
            <pc:docMk/>
            <pc:sldMk cId="2543041036" sldId="331"/>
            <ac:spMk id="12" creationId="{6FE83CBC-C938-47A1-B7EE-56E53C12027E}"/>
          </ac:spMkLst>
        </pc:spChg>
        <pc:spChg chg="del">
          <ac:chgData name="Sivakumar Balasubramanian" userId="658ab9e8bd9c46bf" providerId="LiveId" clId="{5CFF395A-26D0-41FF-974D-FDD52ADFEA5F}" dt="2022-01-12T06:28:00.296" v="5658" actId="478"/>
          <ac:spMkLst>
            <pc:docMk/>
            <pc:sldMk cId="2543041036" sldId="331"/>
            <ac:spMk id="13" creationId="{B56F5AE7-855B-4FCE-847A-E2E872018A36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4" creationId="{9EDDB91A-466A-4E24-833B-0A7B11F2E5C0}"/>
          </ac:spMkLst>
        </pc:spChg>
        <pc:spChg chg="mod">
          <ac:chgData name="Sivakumar Balasubramanian" userId="658ab9e8bd9c46bf" providerId="LiveId" clId="{5CFF395A-26D0-41FF-974D-FDD52ADFEA5F}" dt="2022-01-12T06:33:29.226" v="5873" actId="1076"/>
          <ac:spMkLst>
            <pc:docMk/>
            <pc:sldMk cId="2543041036" sldId="331"/>
            <ac:spMk id="15" creationId="{46B6175B-A63F-48B6-ABD8-668653C4CE97}"/>
          </ac:spMkLst>
        </pc:spChg>
        <pc:spChg chg="add mod">
          <ac:chgData name="Sivakumar Balasubramanian" userId="658ab9e8bd9c46bf" providerId="LiveId" clId="{5CFF395A-26D0-41FF-974D-FDD52ADFEA5F}" dt="2022-01-12T06:28:29.577" v="5673" actId="1076"/>
          <ac:spMkLst>
            <pc:docMk/>
            <pc:sldMk cId="2543041036" sldId="331"/>
            <ac:spMk id="16" creationId="{0838C471-C435-432A-9611-A444C415C2DF}"/>
          </ac:spMkLst>
        </pc:spChg>
        <pc:spChg chg="add mod">
          <ac:chgData name="Sivakumar Balasubramanian" userId="658ab9e8bd9c46bf" providerId="LiveId" clId="{5CFF395A-26D0-41FF-974D-FDD52ADFEA5F}" dt="2022-01-12T06:33:26.560" v="5872" actId="1076"/>
          <ac:spMkLst>
            <pc:docMk/>
            <pc:sldMk cId="2543041036" sldId="331"/>
            <ac:spMk id="17" creationId="{E9A79BC3-17E0-4189-A3D7-EC40B0372785}"/>
          </ac:spMkLst>
        </pc:spChg>
        <pc:spChg chg="add mod">
          <ac:chgData name="Sivakumar Balasubramanian" userId="658ab9e8bd9c46bf" providerId="LiveId" clId="{5CFF395A-26D0-41FF-974D-FDD52ADFEA5F}" dt="2022-01-12T06:33:32.510" v="5874" actId="1076"/>
          <ac:spMkLst>
            <pc:docMk/>
            <pc:sldMk cId="2543041036" sldId="331"/>
            <ac:spMk id="18" creationId="{B412E50D-F7CA-4FA2-9769-1F4EDE3AF8AD}"/>
          </ac:spMkLst>
        </pc:spChg>
      </pc:sldChg>
    </pc:docChg>
  </pc:docChgLst>
  <pc:docChgLst>
    <pc:chgData name="Sivakumar Balasubramanian" userId="658ab9e8bd9c46bf" providerId="LiveId" clId="{2D4A9244-D7D6-4A06-835A-26C1A1B809A6}"/>
    <pc:docChg chg="undo custSel addSld delSld modSld sldOrd">
      <pc:chgData name="Sivakumar Balasubramanian" userId="658ab9e8bd9c46bf" providerId="LiveId" clId="{2D4A9244-D7D6-4A06-835A-26C1A1B809A6}" dt="2022-02-18T02:19:54.799" v="5907" actId="1076"/>
      <pc:docMkLst>
        <pc:docMk/>
      </pc:docMkLst>
      <pc:sldChg chg="addSp delSp modSp mod">
        <pc:chgData name="Sivakumar Balasubramanian" userId="658ab9e8bd9c46bf" providerId="LiveId" clId="{2D4A9244-D7D6-4A06-835A-26C1A1B809A6}" dt="2022-02-14T06:33:51.648" v="319" actId="14100"/>
        <pc:sldMkLst>
          <pc:docMk/>
          <pc:sldMk cId="3761251315" sldId="363"/>
        </pc:sldMkLst>
        <pc:spChg chg="mod">
          <ac:chgData name="Sivakumar Balasubramanian" userId="658ab9e8bd9c46bf" providerId="LiveId" clId="{2D4A9244-D7D6-4A06-835A-26C1A1B809A6}" dt="2022-02-14T06:04:04.664" v="17" actId="20577"/>
          <ac:spMkLst>
            <pc:docMk/>
            <pc:sldMk cId="3761251315" sldId="363"/>
            <ac:spMk id="2" creationId="{13AAA120-2C38-4164-860D-348160A9FE96}"/>
          </ac:spMkLst>
        </pc:spChg>
        <pc:spChg chg="mod">
          <ac:chgData name="Sivakumar Balasubramanian" userId="658ab9e8bd9c46bf" providerId="LiveId" clId="{2D4A9244-D7D6-4A06-835A-26C1A1B809A6}" dt="2022-02-14T06:33:51.648" v="319" actId="14100"/>
          <ac:spMkLst>
            <pc:docMk/>
            <pc:sldMk cId="3761251315" sldId="363"/>
            <ac:spMk id="3" creationId="{573E41DD-0488-4729-8D47-F5957D0CCE9F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5" creationId="{C49321C3-E7C8-4626-B1E2-4B311D70C5F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7" creationId="{19124A20-B7CA-4407-A298-B15937BA7E79}"/>
          </ac:spMkLst>
        </pc:spChg>
        <pc:spChg chg="add del mod">
          <ac:chgData name="Sivakumar Balasubramanian" userId="658ab9e8bd9c46bf" providerId="LiveId" clId="{2D4A9244-D7D6-4A06-835A-26C1A1B809A6}" dt="2022-02-14T06:07:02.016" v="126" actId="767"/>
          <ac:spMkLst>
            <pc:docMk/>
            <pc:sldMk cId="3761251315" sldId="363"/>
            <ac:spMk id="9" creationId="{FFD51C8C-5115-4E15-B9F6-2648A23C08CB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3" creationId="{1469A398-F535-4F25-96AA-C5A94DD9EC69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19" creationId="{CD2EEDAC-23E6-42D5-84B7-600EA8D3EB4D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0" creationId="{7619E67E-1ED9-4ECF-8398-1F33539669F4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1" creationId="{B118D942-B278-4AE7-91A7-EE1822B05335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2" creationId="{4179F925-4FC8-40A9-9AE2-DA7AE0D93526}"/>
          </ac:spMkLst>
        </pc:spChg>
        <pc:spChg chg="del">
          <ac:chgData name="Sivakumar Balasubramanian" userId="658ab9e8bd9c46bf" providerId="LiveId" clId="{2D4A9244-D7D6-4A06-835A-26C1A1B809A6}" dt="2022-02-14T06:04:52.339" v="118" actId="478"/>
          <ac:spMkLst>
            <pc:docMk/>
            <pc:sldMk cId="3761251315" sldId="363"/>
            <ac:spMk id="24" creationId="{5204D943-9C17-4E67-8382-EDC57E09A940}"/>
          </ac:spMkLst>
        </pc:spChg>
        <pc:spChg chg="add del mod">
          <ac:chgData name="Sivakumar Balasubramanian" userId="658ab9e8bd9c46bf" providerId="LiveId" clId="{2D4A9244-D7D6-4A06-835A-26C1A1B809A6}" dt="2022-02-14T06:22:45.901" v="164" actId="478"/>
          <ac:spMkLst>
            <pc:docMk/>
            <pc:sldMk cId="3761251315" sldId="363"/>
            <ac:spMk id="28" creationId="{4274B6D0-E6C2-4889-9508-EED74E2C40C6}"/>
          </ac:spMkLst>
        </pc:spChg>
        <pc:spChg chg="add mod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31" creationId="{095980A8-0B06-44EA-A65E-2D9041F200D0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0" creationId="{C563ECDE-4313-44F7-841C-1CD450F03223}"/>
          </ac:spMkLst>
        </pc:spChg>
        <pc:spChg chg="add mod">
          <ac:chgData name="Sivakumar Balasubramanian" userId="658ab9e8bd9c46bf" providerId="LiveId" clId="{2D4A9244-D7D6-4A06-835A-26C1A1B809A6}" dt="2022-02-14T06:22:42.109" v="163" actId="164"/>
          <ac:spMkLst>
            <pc:docMk/>
            <pc:sldMk cId="3761251315" sldId="363"/>
            <ac:spMk id="42" creationId="{E9CE88D0-7F8F-491F-AAA2-8D966EA00EB5}"/>
          </ac:spMkLst>
        </pc:spChg>
        <pc:spChg chg="mod topLvl">
          <ac:chgData name="Sivakumar Balasubramanian" userId="658ab9e8bd9c46bf" providerId="LiveId" clId="{2D4A9244-D7D6-4A06-835A-26C1A1B809A6}" dt="2022-02-14T06:32:55.016" v="261" actId="164"/>
          <ac:spMkLst>
            <pc:docMk/>
            <pc:sldMk cId="3761251315" sldId="363"/>
            <ac:spMk id="45" creationId="{42CDB315-A2F0-474A-AD4E-9A94FE753B49}"/>
          </ac:spMkLst>
        </pc:spChg>
        <pc:spChg chg="mod topLvl">
          <ac:chgData name="Sivakumar Balasubramanian" userId="658ab9e8bd9c46bf" providerId="LiveId" clId="{2D4A9244-D7D6-4A06-835A-26C1A1B809A6}" dt="2022-02-14T06:33:20.858" v="265" actId="1076"/>
          <ac:spMkLst>
            <pc:docMk/>
            <pc:sldMk cId="3761251315" sldId="363"/>
            <ac:spMk id="49" creationId="{BC8F87A2-34FA-4D5C-8AA4-92D9E1246AF6}"/>
          </ac:spMkLst>
        </pc:spChg>
        <pc:spChg chg="mod topLvl">
          <ac:chgData name="Sivakumar Balasubramanian" userId="658ab9e8bd9c46bf" providerId="LiveId" clId="{2D4A9244-D7D6-4A06-835A-26C1A1B809A6}" dt="2022-02-14T06:32:59.152" v="263" actId="164"/>
          <ac:spMkLst>
            <pc:docMk/>
            <pc:sldMk cId="3761251315" sldId="363"/>
            <ac:spMk id="50" creationId="{0CED6B30-A14A-432A-8DDC-8DA1204F44F1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1" creationId="{120F1883-E1FB-461B-8724-949E9A017DB0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3" creationId="{F7323891-ACF4-4ABE-992F-0C6498B824E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5" creationId="{339A1FC5-218C-4203-B61D-4A517963787B}"/>
          </ac:spMkLst>
        </pc:spChg>
        <pc:spChg chg="add mod topLvl">
          <ac:chgData name="Sivakumar Balasubramanian" userId="658ab9e8bd9c46bf" providerId="LiveId" clId="{2D4A9244-D7D6-4A06-835A-26C1A1B809A6}" dt="2022-02-14T06:32:12.816" v="249" actId="164"/>
          <ac:spMkLst>
            <pc:docMk/>
            <pc:sldMk cId="3761251315" sldId="363"/>
            <ac:spMk id="56" creationId="{E337FB74-F330-4B96-B063-D5C2F13039A1}"/>
          </ac:spMkLst>
        </pc:spChg>
        <pc:spChg chg="add mod">
          <ac:chgData name="Sivakumar Balasubramanian" userId="658ab9e8bd9c46bf" providerId="LiveId" clId="{2D4A9244-D7D6-4A06-835A-26C1A1B809A6}" dt="2022-02-14T06:32:51.191" v="260" actId="164"/>
          <ac:spMkLst>
            <pc:docMk/>
            <pc:sldMk cId="3761251315" sldId="363"/>
            <ac:spMk id="70" creationId="{5D8D897A-9F32-4C2A-8D91-0C657B798E8E}"/>
          </ac:spMkLst>
        </pc:s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12" creationId="{E2AF12BE-A586-45D4-AC36-CE7AAACDD7F1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30" creationId="{7D64BBD8-C2C6-4EA7-BA70-DCF64DFC1E6F}"/>
          </ac:grpSpMkLst>
        </pc:grpChg>
        <pc:grpChg chg="del">
          <ac:chgData name="Sivakumar Balasubramanian" userId="658ab9e8bd9c46bf" providerId="LiveId" clId="{2D4A9244-D7D6-4A06-835A-26C1A1B809A6}" dt="2022-02-14T06:04:52.339" v="118" actId="478"/>
          <ac:grpSpMkLst>
            <pc:docMk/>
            <pc:sldMk cId="3761251315" sldId="363"/>
            <ac:grpSpMk id="41" creationId="{476D8335-3ADF-4B92-A9FB-C9A248EF7B9E}"/>
          </ac:grpSpMkLst>
        </pc:grpChg>
        <pc:grpChg chg="add del mod">
          <ac:chgData name="Sivakumar Balasubramanian" userId="658ab9e8bd9c46bf" providerId="LiveId" clId="{2D4A9244-D7D6-4A06-835A-26C1A1B809A6}" dt="2022-02-14T06:27:28.358" v="170" actId="165"/>
          <ac:grpSpMkLst>
            <pc:docMk/>
            <pc:sldMk cId="3761251315" sldId="363"/>
            <ac:grpSpMk id="43" creationId="{42B2346E-4C6D-457B-AE87-4DB9757B4C64}"/>
          </ac:grpSpMkLst>
        </pc:grpChg>
        <pc:grpChg chg="add del mod">
          <ac:chgData name="Sivakumar Balasubramanian" userId="658ab9e8bd9c46bf" providerId="LiveId" clId="{2D4A9244-D7D6-4A06-835A-26C1A1B809A6}" dt="2022-02-14T06:31:59.515" v="244" actId="165"/>
          <ac:grpSpMkLst>
            <pc:docMk/>
            <pc:sldMk cId="3761251315" sldId="363"/>
            <ac:grpSpMk id="58" creationId="{53AD5FEA-86BC-4C31-AD79-3B6994849B1D}"/>
          </ac:grpSpMkLst>
        </pc:grpChg>
        <pc:grpChg chg="add mod">
          <ac:chgData name="Sivakumar Balasubramanian" userId="658ab9e8bd9c46bf" providerId="LiveId" clId="{2D4A9244-D7D6-4A06-835A-26C1A1B809A6}" dt="2022-02-14T06:32:51.191" v="260" actId="164"/>
          <ac:grpSpMkLst>
            <pc:docMk/>
            <pc:sldMk cId="3761251315" sldId="363"/>
            <ac:grpSpMk id="69" creationId="{CDF3B70F-D325-459B-9F93-8974CD2EE9A6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3" creationId="{CADAF42C-9B8E-4136-9ABA-67BAA2119504}"/>
          </ac:grpSpMkLst>
        </pc:grpChg>
        <pc:grpChg chg="add mod">
          <ac:chgData name="Sivakumar Balasubramanian" userId="658ab9e8bd9c46bf" providerId="LiveId" clId="{2D4A9244-D7D6-4A06-835A-26C1A1B809A6}" dt="2022-02-14T06:32:57.654" v="262" actId="164"/>
          <ac:grpSpMkLst>
            <pc:docMk/>
            <pc:sldMk cId="3761251315" sldId="363"/>
            <ac:grpSpMk id="74" creationId="{2D9740EB-B31D-4F7C-92D3-65E05B413A75}"/>
          </ac:grpSpMkLst>
        </pc:grpChg>
        <pc:grpChg chg="add mod">
          <ac:chgData name="Sivakumar Balasubramanian" userId="658ab9e8bd9c46bf" providerId="LiveId" clId="{2D4A9244-D7D6-4A06-835A-26C1A1B809A6}" dt="2022-02-14T06:32:59.152" v="263" actId="164"/>
          <ac:grpSpMkLst>
            <pc:docMk/>
            <pc:sldMk cId="3761251315" sldId="363"/>
            <ac:grpSpMk id="75" creationId="{C2546D63-4731-4FAA-8D91-923C6CEFF56E}"/>
          </ac:grpSpMkLst>
        </pc:grpChg>
        <pc:grpChg chg="add mod">
          <ac:chgData name="Sivakumar Balasubramanian" userId="658ab9e8bd9c46bf" providerId="LiveId" clId="{2D4A9244-D7D6-4A06-835A-26C1A1B809A6}" dt="2022-02-14T06:33:20.858" v="265" actId="1076"/>
          <ac:grpSpMkLst>
            <pc:docMk/>
            <pc:sldMk cId="3761251315" sldId="363"/>
            <ac:grpSpMk id="76" creationId="{B0F3A099-5354-476F-AB93-BC599152E4B1}"/>
          </ac:grpSpMkLst>
        </pc:grp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4" creationId="{3BB8A066-0A96-4B44-9EAD-42BA4A06882F}"/>
          </ac:cxnSpMkLst>
        </pc:cxnChg>
        <pc:cxnChg chg="del mod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15" creationId="{6DDCA71C-F4E6-48C3-A190-85FCEC251433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18" creationId="{164A02FF-C8A7-4F6A-ABB4-72D5D845CEA8}"/>
          </ac:cxnSpMkLst>
        </pc:cxnChg>
        <pc:cxnChg chg="add mod">
          <ac:chgData name="Sivakumar Balasubramanian" userId="658ab9e8bd9c46bf" providerId="LiveId" clId="{2D4A9244-D7D6-4A06-835A-26C1A1B809A6}" dt="2022-02-14T06:22:42.109" v="163" actId="164"/>
          <ac:cxnSpMkLst>
            <pc:docMk/>
            <pc:sldMk cId="3761251315" sldId="363"/>
            <ac:cxnSpMk id="27" creationId="{7C98AD72-28F9-46AE-B5F3-CBBE02D91CF1}"/>
          </ac:cxnSpMkLst>
        </pc:cxnChg>
        <pc:cxnChg chg="del">
          <ac:chgData name="Sivakumar Balasubramanian" userId="658ab9e8bd9c46bf" providerId="LiveId" clId="{2D4A9244-D7D6-4A06-835A-26C1A1B809A6}" dt="2022-02-14T06:04:52.339" v="118" actId="478"/>
          <ac:cxnSpMkLst>
            <pc:docMk/>
            <pc:sldMk cId="3761251315" sldId="363"/>
            <ac:cxnSpMk id="44" creationId="{D1A84F6E-718E-4203-AB03-64C6C774D6F4}"/>
          </ac:cxnSpMkLst>
        </pc:cxnChg>
        <pc:cxnChg chg="mod topLvl">
          <ac:chgData name="Sivakumar Balasubramanian" userId="658ab9e8bd9c46bf" providerId="LiveId" clId="{2D4A9244-D7D6-4A06-835A-26C1A1B809A6}" dt="2022-02-14T06:32:55.016" v="261" actId="164"/>
          <ac:cxnSpMkLst>
            <pc:docMk/>
            <pc:sldMk cId="3761251315" sldId="363"/>
            <ac:cxnSpMk id="46" creationId="{D7778F61-E72B-4263-951F-A47602C61CD8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7" creationId="{05AD30F4-7936-475A-86C6-33E8A35F9ED6}"/>
          </ac:cxnSpMkLst>
        </pc:cxnChg>
        <pc:cxnChg chg="mod topLvl">
          <ac:chgData name="Sivakumar Balasubramanian" userId="658ab9e8bd9c46bf" providerId="LiveId" clId="{2D4A9244-D7D6-4A06-835A-26C1A1B809A6}" dt="2022-02-14T06:32:57.654" v="262" actId="164"/>
          <ac:cxnSpMkLst>
            <pc:docMk/>
            <pc:sldMk cId="3761251315" sldId="363"/>
            <ac:cxnSpMk id="48" creationId="{173720BE-C9FF-4665-810C-C47FC7A8CDBE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2" creationId="{1551991E-85DA-4462-927F-DC8B790B5877}"/>
          </ac:cxnSpMkLst>
        </pc:cxnChg>
        <pc:cxnChg chg="add mod topLvl">
          <ac:chgData name="Sivakumar Balasubramanian" userId="658ab9e8bd9c46bf" providerId="LiveId" clId="{2D4A9244-D7D6-4A06-835A-26C1A1B809A6}" dt="2022-02-14T06:32:12.816" v="249" actId="164"/>
          <ac:cxnSpMkLst>
            <pc:docMk/>
            <pc:sldMk cId="3761251315" sldId="363"/>
            <ac:cxnSpMk id="54" creationId="{0A683413-957E-4853-8D24-6D9730222212}"/>
          </ac:cxnSpMkLst>
        </pc:cxnChg>
        <pc:cxnChg chg="add mod">
          <ac:chgData name="Sivakumar Balasubramanian" userId="658ab9e8bd9c46bf" providerId="LiveId" clId="{2D4A9244-D7D6-4A06-835A-26C1A1B809A6}" dt="2022-02-14T06:32:51.191" v="260" actId="164"/>
          <ac:cxnSpMkLst>
            <pc:docMk/>
            <pc:sldMk cId="3761251315" sldId="363"/>
            <ac:cxnSpMk id="72" creationId="{DC138279-A7C5-49EB-ADC2-263136880D5E}"/>
          </ac:cxnSpMkLst>
        </pc:cxnChg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018751811" sldId="36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0073584" sldId="36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89953067" sldId="36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692376749" sldId="36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7018667" sldId="36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35013014" sldId="37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59034145" sldId="37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95420980" sldId="37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35484444" sldId="37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245915695" sldId="37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383559134" sldId="37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877372643" sldId="37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807933582" sldId="379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148357051" sldId="38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662380591" sldId="38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185104563" sldId="38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596993175" sldId="38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78608694" sldId="38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996843731" sldId="38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940055486" sldId="387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65998043" sldId="388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30074376" sldId="390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139606202" sldId="391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39146680" sldId="392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1875643002" sldId="393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558739241" sldId="394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3783111796" sldId="395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469276958" sldId="396"/>
        </pc:sldMkLst>
      </pc:sldChg>
      <pc:sldChg chg="del">
        <pc:chgData name="Sivakumar Balasubramanian" userId="658ab9e8bd9c46bf" providerId="LiveId" clId="{2D4A9244-D7D6-4A06-835A-26C1A1B809A6}" dt="2022-02-17T16:13:35.539" v="5306" actId="47"/>
        <pc:sldMkLst>
          <pc:docMk/>
          <pc:sldMk cId="2052240282" sldId="398"/>
        </pc:sldMkLst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3964801052" sldId="399"/>
        </pc:sldMkLst>
        <pc:spChg chg="mod">
          <ac:chgData name="Sivakumar Balasubramanian" userId="658ab9e8bd9c46bf" providerId="LiveId" clId="{2D4A9244-D7D6-4A06-835A-26C1A1B809A6}" dt="2022-02-14T06:34:06.709" v="361" actId="20577"/>
          <ac:spMkLst>
            <pc:docMk/>
            <pc:sldMk cId="3964801052" sldId="399"/>
            <ac:spMk id="2" creationId="{13AAA120-2C38-4164-860D-348160A9FE96}"/>
          </ac:spMkLst>
        </pc:spChg>
      </pc:sldChg>
      <pc:sldChg chg="addSp delSp modSp new del mod">
        <pc:chgData name="Sivakumar Balasubramanian" userId="658ab9e8bd9c46bf" providerId="LiveId" clId="{2D4A9244-D7D6-4A06-835A-26C1A1B809A6}" dt="2022-02-14T08:32:35.938" v="706" actId="47"/>
        <pc:sldMkLst>
          <pc:docMk/>
          <pc:sldMk cId="2545024448" sldId="400"/>
        </pc:sldMkLst>
        <pc:spChg chg="mod">
          <ac:chgData name="Sivakumar Balasubramanian" userId="658ab9e8bd9c46bf" providerId="LiveId" clId="{2D4A9244-D7D6-4A06-835A-26C1A1B809A6}" dt="2022-02-14T06:34:14.344" v="393" actId="20577"/>
          <ac:spMkLst>
            <pc:docMk/>
            <pc:sldMk cId="2545024448" sldId="400"/>
            <ac:spMk id="2" creationId="{07F056AF-BAF5-4984-954E-5FF7C60216F5}"/>
          </ac:spMkLst>
        </pc:spChg>
        <pc:spChg chg="del">
          <ac:chgData name="Sivakumar Balasubramanian" userId="658ab9e8bd9c46bf" providerId="LiveId" clId="{2D4A9244-D7D6-4A06-835A-26C1A1B809A6}" dt="2022-02-14T06:34:17.392" v="394" actId="478"/>
          <ac:spMkLst>
            <pc:docMk/>
            <pc:sldMk cId="2545024448" sldId="400"/>
            <ac:spMk id="3" creationId="{E0A52D7C-BFD8-46F8-A199-EE8B0E02BF02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4" creationId="{14F67EF2-1692-4291-9BA7-FFC64FBE43F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5" creationId="{A190E00A-3CFA-4924-B2E3-A6021945FBC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5" creationId="{89738BD9-DF28-47AA-8C61-DA2297161EE5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6" creationId="{6BC342CB-3C87-4A2E-910D-48197D69D39A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19" creationId="{F6AD109E-D00E-4494-A998-077B55852B8B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3" creationId="{27A82ADF-9404-463F-A16D-E7B6D2DAB7E0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6" creationId="{BF84B0C8-79C5-40C3-AF55-9C13F5A012BC}"/>
          </ac:spMkLst>
        </pc:spChg>
        <pc:spChg chg="add mod">
          <ac:chgData name="Sivakumar Balasubramanian" userId="658ab9e8bd9c46bf" providerId="LiveId" clId="{2D4A9244-D7D6-4A06-835A-26C1A1B809A6}" dt="2022-02-14T07:09:06.730" v="480" actId="164"/>
          <ac:spMkLst>
            <pc:docMk/>
            <pc:sldMk cId="2545024448" sldId="400"/>
            <ac:spMk id="27" creationId="{884599C8-9429-441D-8590-229D3D490721}"/>
          </ac:spMkLst>
        </pc:spChg>
        <pc:spChg chg="add mod">
          <ac:chgData name="Sivakumar Balasubramanian" userId="658ab9e8bd9c46bf" providerId="LiveId" clId="{2D4A9244-D7D6-4A06-835A-26C1A1B809A6}" dt="2022-02-14T08:19:19.671" v="597" actId="1076"/>
          <ac:spMkLst>
            <pc:docMk/>
            <pc:sldMk cId="2545024448" sldId="400"/>
            <ac:spMk id="29" creationId="{CE53D395-B8B6-4A78-A6C5-12E3879F05C1}"/>
          </ac:spMkLst>
        </pc:spChg>
        <pc:spChg chg="add mod">
          <ac:chgData name="Sivakumar Balasubramanian" userId="658ab9e8bd9c46bf" providerId="LiveId" clId="{2D4A9244-D7D6-4A06-835A-26C1A1B809A6}" dt="2022-02-14T07:20:04.623" v="589" actId="164"/>
          <ac:spMkLst>
            <pc:docMk/>
            <pc:sldMk cId="2545024448" sldId="400"/>
            <ac:spMk id="30" creationId="{E2FAFEF1-2FBE-4325-96A2-687008A06989}"/>
          </ac:spMkLst>
        </pc:spChg>
        <pc:spChg chg="add mod">
          <ac:chgData name="Sivakumar Balasubramanian" userId="658ab9e8bd9c46bf" providerId="LiveId" clId="{2D4A9244-D7D6-4A06-835A-26C1A1B809A6}" dt="2022-02-14T07:20:22.440" v="593" actId="1076"/>
          <ac:spMkLst>
            <pc:docMk/>
            <pc:sldMk cId="2545024448" sldId="400"/>
            <ac:spMk id="31" creationId="{2759F35C-4D83-4C8B-9396-DA613F5EB4C4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2" creationId="{33AA1012-3642-49FC-B4E8-8BD55DAA875B}"/>
          </ac:spMkLst>
        </pc:spChg>
        <pc:spChg chg="add mod">
          <ac:chgData name="Sivakumar Balasubramanian" userId="658ab9e8bd9c46bf" providerId="LiveId" clId="{2D4A9244-D7D6-4A06-835A-26C1A1B809A6}" dt="2022-02-14T07:20:30.556" v="596" actId="14100"/>
          <ac:spMkLst>
            <pc:docMk/>
            <pc:sldMk cId="2545024448" sldId="400"/>
            <ac:spMk id="33" creationId="{2C866AF5-9EBB-48F8-9AA3-F58373B7C640}"/>
          </ac:spMkLst>
        </pc:spChg>
        <pc:spChg chg="add mod">
          <ac:chgData name="Sivakumar Balasubramanian" userId="658ab9e8bd9c46bf" providerId="LiveId" clId="{2D4A9244-D7D6-4A06-835A-26C1A1B809A6}" dt="2022-02-14T08:20:35.324" v="601" actId="1076"/>
          <ac:spMkLst>
            <pc:docMk/>
            <pc:sldMk cId="2545024448" sldId="400"/>
            <ac:spMk id="35" creationId="{BF329524-2D9A-4466-AF2C-EC76CC929B95}"/>
          </ac:spMkLst>
        </pc:spChg>
        <pc:grpChg chg="add mod">
          <ac:chgData name="Sivakumar Balasubramanian" userId="658ab9e8bd9c46bf" providerId="LiveId" clId="{2D4A9244-D7D6-4A06-835A-26C1A1B809A6}" dt="2022-02-14T07:09:09.168" v="481" actId="1076"/>
          <ac:grpSpMkLst>
            <pc:docMk/>
            <pc:sldMk cId="2545024448" sldId="400"/>
            <ac:grpSpMk id="28" creationId="{9901892A-FB24-4AF5-9579-AE03006DC445}"/>
          </ac:grpSpMkLst>
        </pc:grpChg>
        <pc:grpChg chg="add mod">
          <ac:chgData name="Sivakumar Balasubramanian" userId="658ab9e8bd9c46bf" providerId="LiveId" clId="{2D4A9244-D7D6-4A06-835A-26C1A1B809A6}" dt="2022-02-14T08:19:19.671" v="597" actId="1076"/>
          <ac:grpSpMkLst>
            <pc:docMk/>
            <pc:sldMk cId="2545024448" sldId="400"/>
            <ac:grpSpMk id="34" creationId="{C090DE2C-E116-447C-83CF-D0CC1CFEF123}"/>
          </ac:grpSpMkLst>
        </pc:grp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7" creationId="{11C0EFED-9FBF-4F3E-8A08-936025BBDF4D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9" creationId="{B57ED31E-DA67-494A-A068-4F04B8F23232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1" creationId="{C2A89AE4-BFC5-4790-93D3-13BFCE4265AB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2" creationId="{6CF5708D-B3C2-46BE-B6E5-7246B81AD1D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18" creationId="{071334CE-1DA2-4FB0-A26A-7ACB1FCCEE66}"/>
          </ac:cxnSpMkLst>
        </pc:cxnChg>
        <pc:cxnChg chg="add mod">
          <ac:chgData name="Sivakumar Balasubramanian" userId="658ab9e8bd9c46bf" providerId="LiveId" clId="{2D4A9244-D7D6-4A06-835A-26C1A1B809A6}" dt="2022-02-14T07:09:06.730" v="480" actId="164"/>
          <ac:cxnSpMkLst>
            <pc:docMk/>
            <pc:sldMk cId="2545024448" sldId="400"/>
            <ac:cxnSpMk id="22" creationId="{87594E89-9BC0-44D0-9618-6D06ABEF9C0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0:27:41.628" v="4279" actId="1076"/>
        <pc:sldMkLst>
          <pc:docMk/>
          <pc:sldMk cId="4060627293" sldId="401"/>
        </pc:sldMkLst>
        <pc:spChg chg="mod">
          <ac:chgData name="Sivakumar Balasubramanian" userId="658ab9e8bd9c46bf" providerId="LiveId" clId="{2D4A9244-D7D6-4A06-835A-26C1A1B809A6}" dt="2022-02-14T08:28:06.859" v="634" actId="20577"/>
          <ac:spMkLst>
            <pc:docMk/>
            <pc:sldMk cId="4060627293" sldId="401"/>
            <ac:spMk id="2" creationId="{A4CEA279-5B50-4A87-BAFD-A6A7D03C9724}"/>
          </ac:spMkLst>
        </pc:spChg>
        <pc:spChg chg="del">
          <ac:chgData name="Sivakumar Balasubramanian" userId="658ab9e8bd9c46bf" providerId="LiveId" clId="{2D4A9244-D7D6-4A06-835A-26C1A1B809A6}" dt="2022-02-14T08:28:11.306" v="635" actId="478"/>
          <ac:spMkLst>
            <pc:docMk/>
            <pc:sldMk cId="4060627293" sldId="401"/>
            <ac:spMk id="3" creationId="{14F213EB-05B2-4223-95EC-6EA7AE1B4172}"/>
          </ac:spMkLst>
        </pc:spChg>
        <pc:spChg chg="add mod">
          <ac:chgData name="Sivakumar Balasubramanian" userId="658ab9e8bd9c46bf" providerId="LiveId" clId="{2D4A9244-D7D6-4A06-835A-26C1A1B809A6}" dt="2022-02-17T10:26:33.298" v="4253" actId="1076"/>
          <ac:spMkLst>
            <pc:docMk/>
            <pc:sldMk cId="4060627293" sldId="401"/>
            <ac:spMk id="3" creationId="{AADD4117-D172-408A-9601-FC8BACA08A8A}"/>
          </ac:spMkLst>
        </pc:spChg>
        <pc:spChg chg="add mod">
          <ac:chgData name="Sivakumar Balasubramanian" userId="658ab9e8bd9c46bf" providerId="LiveId" clId="{2D4A9244-D7D6-4A06-835A-26C1A1B809A6}" dt="2022-02-17T10:26:26.405" v="4251" actId="6549"/>
          <ac:spMkLst>
            <pc:docMk/>
            <pc:sldMk cId="4060627293" sldId="401"/>
            <ac:spMk id="4" creationId="{C0C3A282-4438-41EB-AF4F-4DA25CF861C7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6" creationId="{7896681F-36B7-45D6-942E-BE2E8B958949}"/>
          </ac:spMkLst>
        </pc:spChg>
        <pc:spChg chg="del mod topLvl">
          <ac:chgData name="Sivakumar Balasubramanian" userId="658ab9e8bd9c46bf" providerId="LiveId" clId="{2D4A9244-D7D6-4A06-835A-26C1A1B809A6}" dt="2022-02-14T08:28:42.156" v="649" actId="478"/>
          <ac:spMkLst>
            <pc:docMk/>
            <pc:sldMk cId="4060627293" sldId="401"/>
            <ac:spMk id="7" creationId="{5B1CC1F1-E8F5-4D58-94B1-2AEA500A88EE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2" creationId="{C56E74BF-35AE-4E96-BFC2-DBD71F2A2045}"/>
          </ac:spMkLst>
        </pc:spChg>
        <pc:spChg chg="mod topLvl">
          <ac:chgData name="Sivakumar Balasubramanian" userId="658ab9e8bd9c46bf" providerId="LiveId" clId="{2D4A9244-D7D6-4A06-835A-26C1A1B809A6}" dt="2022-02-14T08:29:04.283" v="665" actId="164"/>
          <ac:spMkLst>
            <pc:docMk/>
            <pc:sldMk cId="4060627293" sldId="401"/>
            <ac:spMk id="13" creationId="{D87D9B1D-2D1E-4412-816D-6D6103B63AE1}"/>
          </ac:spMkLst>
        </pc:spChg>
        <pc:spChg chg="add mod">
          <ac:chgData name="Sivakumar Balasubramanian" userId="658ab9e8bd9c46bf" providerId="LiveId" clId="{2D4A9244-D7D6-4A06-835A-26C1A1B809A6}" dt="2022-02-17T10:26:38.132" v="4254" actId="1076"/>
          <ac:spMkLst>
            <pc:docMk/>
            <pc:sldMk cId="4060627293" sldId="401"/>
            <ac:spMk id="15" creationId="{0305560B-ED31-40E2-9D1C-3344E9661384}"/>
          </ac:spMkLst>
        </pc:spChg>
        <pc:spChg chg="del mod topLvl">
          <ac:chgData name="Sivakumar Balasubramanian" userId="658ab9e8bd9c46bf" providerId="LiveId" clId="{2D4A9244-D7D6-4A06-835A-26C1A1B809A6}" dt="2022-02-14T08:28:54.518" v="658" actId="478"/>
          <ac:spMkLst>
            <pc:docMk/>
            <pc:sldMk cId="4060627293" sldId="401"/>
            <ac:spMk id="15" creationId="{C75D12FB-D423-4768-B48E-D55ACF6B341C}"/>
          </ac:spMkLst>
        </pc:spChg>
        <pc:spChg chg="del mod topLvl">
          <ac:chgData name="Sivakumar Balasubramanian" userId="658ab9e8bd9c46bf" providerId="LiveId" clId="{2D4A9244-D7D6-4A06-835A-26C1A1B809A6}" dt="2022-02-14T08:28:44.383" v="651" actId="478"/>
          <ac:spMkLst>
            <pc:docMk/>
            <pc:sldMk cId="4060627293" sldId="401"/>
            <ac:spMk id="17" creationId="{88170D2A-E4B6-46D5-919D-E8E2550E27FE}"/>
          </ac:spMkLst>
        </pc:spChg>
        <pc:spChg chg="del mod topLvl">
          <ac:chgData name="Sivakumar Balasubramanian" userId="658ab9e8bd9c46bf" providerId="LiveId" clId="{2D4A9244-D7D6-4A06-835A-26C1A1B809A6}" dt="2022-02-14T08:29:10.988" v="667" actId="478"/>
          <ac:spMkLst>
            <pc:docMk/>
            <pc:sldMk cId="4060627293" sldId="401"/>
            <ac:spMk id="18" creationId="{4E8E09B0-D22A-4628-AC45-9E19970AD4B0}"/>
          </ac:spMkLst>
        </pc:spChg>
        <pc:spChg chg="del mod topLvl">
          <ac:chgData name="Sivakumar Balasubramanian" userId="658ab9e8bd9c46bf" providerId="LiveId" clId="{2D4A9244-D7D6-4A06-835A-26C1A1B809A6}" dt="2022-02-14T08:28:56.651" v="662"/>
          <ac:spMkLst>
            <pc:docMk/>
            <pc:sldMk cId="4060627293" sldId="401"/>
            <ac:spMk id="19" creationId="{715A96AD-15CD-4462-ACB7-A84EAB16AAB3}"/>
          </ac:spMkLst>
        </pc:spChg>
        <pc:spChg chg="add del mod">
          <ac:chgData name="Sivakumar Balasubramanian" userId="658ab9e8bd9c46bf" providerId="LiveId" clId="{2D4A9244-D7D6-4A06-835A-26C1A1B809A6}" dt="2022-02-14T08:52:36.757" v="1115" actId="478"/>
          <ac:spMkLst>
            <pc:docMk/>
            <pc:sldMk cId="4060627293" sldId="401"/>
            <ac:spMk id="21" creationId="{70A51AF8-2C05-473B-B42C-9A209550D54D}"/>
          </ac:spMkLst>
        </pc:spChg>
        <pc:spChg chg="add mod">
          <ac:chgData name="Sivakumar Balasubramanian" userId="658ab9e8bd9c46bf" providerId="LiveId" clId="{2D4A9244-D7D6-4A06-835A-26C1A1B809A6}" dt="2022-02-17T10:26:30.177" v="4252" actId="1076"/>
          <ac:spMkLst>
            <pc:docMk/>
            <pc:sldMk cId="4060627293" sldId="401"/>
            <ac:spMk id="22" creationId="{E22C006A-AAD8-43D1-B4CD-E8CC48753F97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3" creationId="{48444618-D22B-4AD5-9969-F77794812834}"/>
          </ac:spMkLst>
        </pc:spChg>
        <pc:spChg chg="add mod">
          <ac:chgData name="Sivakumar Balasubramanian" userId="658ab9e8bd9c46bf" providerId="LiveId" clId="{2D4A9244-D7D6-4A06-835A-26C1A1B809A6}" dt="2022-02-17T10:27:41.628" v="4279" actId="1076"/>
          <ac:spMkLst>
            <pc:docMk/>
            <pc:sldMk cId="4060627293" sldId="401"/>
            <ac:spMk id="25" creationId="{3F789166-2625-4E21-BD4B-833468E0B5B3}"/>
          </ac:spMkLst>
        </pc:spChg>
        <pc:spChg chg="add mod">
          <ac:chgData name="Sivakumar Balasubramanian" userId="658ab9e8bd9c46bf" providerId="LiveId" clId="{2D4A9244-D7D6-4A06-835A-26C1A1B809A6}" dt="2022-02-14T09:07:15.994" v="1229" actId="571"/>
          <ac:spMkLst>
            <pc:docMk/>
            <pc:sldMk cId="4060627293" sldId="401"/>
            <ac:spMk id="25" creationId="{CFD2E9CC-E513-42F7-BCFF-E10A9A221006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6" creationId="{3850C042-4C11-4E2C-86CB-DE25B4B32E0C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27" creationId="{F3491161-641F-4784-BA60-178AC6453A43}"/>
          </ac:spMkLst>
        </pc:spChg>
        <pc:spChg chg="add mod">
          <ac:chgData name="Sivakumar Balasubramanian" userId="658ab9e8bd9c46bf" providerId="LiveId" clId="{2D4A9244-D7D6-4A06-835A-26C1A1B809A6}" dt="2022-02-17T10:25:49.534" v="4235" actId="1076"/>
          <ac:spMkLst>
            <pc:docMk/>
            <pc:sldMk cId="4060627293" sldId="401"/>
            <ac:spMk id="30" creationId="{AA2C8FE6-83D1-46B8-9707-8C76B2E69366}"/>
          </ac:spMkLst>
        </pc:spChg>
        <pc:grpChg chg="add del mod">
          <ac:chgData name="Sivakumar Balasubramanian" userId="658ab9e8bd9c46bf" providerId="LiveId" clId="{2D4A9244-D7D6-4A06-835A-26C1A1B809A6}" dt="2022-02-14T08:28:37.864" v="647" actId="165"/>
          <ac:grpSpMkLst>
            <pc:docMk/>
            <pc:sldMk cId="4060627293" sldId="401"/>
            <ac:grpSpMk id="5" creationId="{E4F68BFE-A094-4ED3-803F-A88D562E3A2B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19" creationId="{5C5BE045-7435-4BEE-9A4D-1BE3A33C0F89}"/>
          </ac:grpSpMkLst>
        </pc:grpChg>
        <pc:grpChg chg="add mod">
          <ac:chgData name="Sivakumar Balasubramanian" userId="658ab9e8bd9c46bf" providerId="LiveId" clId="{2D4A9244-D7D6-4A06-835A-26C1A1B809A6}" dt="2022-02-14T09:07:31.344" v="1234" actId="1076"/>
          <ac:grpSpMkLst>
            <pc:docMk/>
            <pc:sldMk cId="4060627293" sldId="401"/>
            <ac:grpSpMk id="20" creationId="{E60DF19E-C47A-4A3D-91B9-B3517F21A42F}"/>
          </ac:grpSpMkLst>
        </pc:grpChg>
        <pc:grpChg chg="add mod">
          <ac:chgData name="Sivakumar Balasubramanian" userId="658ab9e8bd9c46bf" providerId="LiveId" clId="{2D4A9244-D7D6-4A06-835A-26C1A1B809A6}" dt="2022-02-17T10:26:26.405" v="4251" actId="6549"/>
          <ac:grpSpMkLst>
            <pc:docMk/>
            <pc:sldMk cId="4060627293" sldId="401"/>
            <ac:grpSpMk id="24" creationId="{1AE6E339-BCCF-4A54-87A2-D42658498414}"/>
          </ac:grpSpMkLst>
        </pc:grpChg>
        <pc:graphicFrameChg chg="add del mod">
          <ac:chgData name="Sivakumar Balasubramanian" userId="658ab9e8bd9c46bf" providerId="LiveId" clId="{2D4A9244-D7D6-4A06-835A-26C1A1B809A6}" dt="2022-02-14T08:35:57.160" v="732"/>
          <ac:graphicFrameMkLst>
            <pc:docMk/>
            <pc:sldMk cId="4060627293" sldId="401"/>
            <ac:graphicFrameMk id="25" creationId="{97AB1E63-DD9E-47D0-A999-9A71C6842654}"/>
          </ac:graphicFrameMkLst>
        </pc:graphicFrameChg>
        <pc:cxnChg chg="add mod">
          <ac:chgData name="Sivakumar Balasubramanian" userId="658ab9e8bd9c46bf" providerId="LiveId" clId="{2D4A9244-D7D6-4A06-835A-26C1A1B809A6}" dt="2022-02-17T10:26:33.298" v="4253" actId="1076"/>
          <ac:cxnSpMkLst>
            <pc:docMk/>
            <pc:sldMk cId="4060627293" sldId="401"/>
            <ac:cxnSpMk id="7" creationId="{B7213239-4E0F-47C8-88C0-D31D98E950A2}"/>
          </ac:cxnSpMkLst>
        </pc:cxnChg>
        <pc:cxnChg chg="del mod topLvl">
          <ac:chgData name="Sivakumar Balasubramanian" userId="658ab9e8bd9c46bf" providerId="LiveId" clId="{2D4A9244-D7D6-4A06-835A-26C1A1B809A6}" dt="2022-02-14T08:28:55.088" v="659" actId="478"/>
          <ac:cxnSpMkLst>
            <pc:docMk/>
            <pc:sldMk cId="4060627293" sldId="401"/>
            <ac:cxnSpMk id="8" creationId="{35BE3B52-0557-4B2B-ACF9-5B4E1682137D}"/>
          </ac:cxnSpMkLst>
        </pc:cxnChg>
        <pc:cxnChg chg="del mod topLvl">
          <ac:chgData name="Sivakumar Balasubramanian" userId="658ab9e8bd9c46bf" providerId="LiveId" clId="{2D4A9244-D7D6-4A06-835A-26C1A1B809A6}" dt="2022-02-14T08:28:41.058" v="648" actId="478"/>
          <ac:cxnSpMkLst>
            <pc:docMk/>
            <pc:sldMk cId="4060627293" sldId="401"/>
            <ac:cxnSpMk id="9" creationId="{D75B6B01-2456-4666-921A-C0B115D51C27}"/>
          </ac:cxnSpMkLst>
        </pc:cxnChg>
        <pc:cxnChg chg="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0" creationId="{A550E2EF-56A7-4620-B345-6DEE1FAA0A44}"/>
          </ac:cxnSpMkLst>
        </pc:cxnChg>
        <pc:cxnChg chg="add del mod topLvl">
          <ac:chgData name="Sivakumar Balasubramanian" userId="658ab9e8bd9c46bf" providerId="LiveId" clId="{2D4A9244-D7D6-4A06-835A-26C1A1B809A6}" dt="2022-02-14T08:29:04.283" v="665" actId="164"/>
          <ac:cxnSpMkLst>
            <pc:docMk/>
            <pc:sldMk cId="4060627293" sldId="401"/>
            <ac:cxnSpMk id="11" creationId="{9FA5EF5E-A720-424C-BC15-912A687ED78E}"/>
          </ac:cxnSpMkLst>
        </pc:cxnChg>
        <pc:cxnChg chg="del mod topLvl">
          <ac:chgData name="Sivakumar Balasubramanian" userId="658ab9e8bd9c46bf" providerId="LiveId" clId="{2D4A9244-D7D6-4A06-835A-26C1A1B809A6}" dt="2022-02-14T08:28:51.708" v="656" actId="478"/>
          <ac:cxnSpMkLst>
            <pc:docMk/>
            <pc:sldMk cId="4060627293" sldId="401"/>
            <ac:cxnSpMk id="14" creationId="{18BAAB26-82E9-4C89-8635-4939433E63B5}"/>
          </ac:cxnSpMkLst>
        </pc:cxnChg>
        <pc:cxnChg chg="del mod topLvl">
          <ac:chgData name="Sivakumar Balasubramanian" userId="658ab9e8bd9c46bf" providerId="LiveId" clId="{2D4A9244-D7D6-4A06-835A-26C1A1B809A6}" dt="2022-02-14T08:28:42.996" v="650" actId="478"/>
          <ac:cxnSpMkLst>
            <pc:docMk/>
            <pc:sldMk cId="4060627293" sldId="401"/>
            <ac:cxnSpMk id="16" creationId="{0FA948C1-2829-43C1-BB17-24F70599B508}"/>
          </ac:cxnSpMkLst>
        </pc:cxnChg>
        <pc:cxnChg chg="add mod">
          <ac:chgData name="Sivakumar Balasubramanian" userId="658ab9e8bd9c46bf" providerId="LiveId" clId="{2D4A9244-D7D6-4A06-835A-26C1A1B809A6}" dt="2022-02-17T10:26:38.132" v="4254" actId="1076"/>
          <ac:cxnSpMkLst>
            <pc:docMk/>
            <pc:sldMk cId="4060627293" sldId="401"/>
            <ac:cxnSpMk id="18" creationId="{AC5AD407-E8FE-4A4B-A913-0590E072A5DC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28" creationId="{B322B6C8-D58C-488E-9327-D9DE8E3F61E6}"/>
          </ac:cxnSpMkLst>
        </pc:cxnChg>
        <pc:cxnChg chg="add mod">
          <ac:chgData name="Sivakumar Balasubramanian" userId="658ab9e8bd9c46bf" providerId="LiveId" clId="{2D4A9244-D7D6-4A06-835A-26C1A1B809A6}" dt="2022-02-17T10:25:49.534" v="4235" actId="1076"/>
          <ac:cxnSpMkLst>
            <pc:docMk/>
            <pc:sldMk cId="4060627293" sldId="401"/>
            <ac:cxnSpMk id="31" creationId="{C703B2F1-C73B-45D7-AF4D-502AAC9BA1C0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4T08:39:07.684" v="1108" actId="14100"/>
        <pc:sldMkLst>
          <pc:docMk/>
          <pc:sldMk cId="3767866443" sldId="402"/>
        </pc:sldMkLst>
        <pc:spChg chg="mod">
          <ac:chgData name="Sivakumar Balasubramanian" userId="658ab9e8bd9c46bf" providerId="LiveId" clId="{2D4A9244-D7D6-4A06-835A-26C1A1B809A6}" dt="2022-02-14T08:37:57.554" v="1080" actId="20577"/>
          <ac:spMkLst>
            <pc:docMk/>
            <pc:sldMk cId="3767866443" sldId="402"/>
            <ac:spMk id="2" creationId="{6C5ED193-385D-487B-83F9-32BC8C7BC299}"/>
          </ac:spMkLst>
        </pc:spChg>
        <pc:spChg chg="del">
          <ac:chgData name="Sivakumar Balasubramanian" userId="658ab9e8bd9c46bf" providerId="LiveId" clId="{2D4A9244-D7D6-4A06-835A-26C1A1B809A6}" dt="2022-02-14T08:36:02.129" v="734" actId="478"/>
          <ac:spMkLst>
            <pc:docMk/>
            <pc:sldMk cId="3767866443" sldId="402"/>
            <ac:spMk id="3" creationId="{537FF950-C08C-48A7-88C0-E9CF497D35C7}"/>
          </ac:spMkLst>
        </pc:spChg>
        <pc:spChg chg="add mod">
          <ac:chgData name="Sivakumar Balasubramanian" userId="658ab9e8bd9c46bf" providerId="LiveId" clId="{2D4A9244-D7D6-4A06-835A-26C1A1B809A6}" dt="2022-02-14T08:39:07.684" v="1108" actId="14100"/>
          <ac:spMkLst>
            <pc:docMk/>
            <pc:sldMk cId="3767866443" sldId="402"/>
            <ac:spMk id="6" creationId="{6F2ECEB2-F2D8-4137-A6E8-AF8960132A09}"/>
          </ac:spMkLst>
        </pc:spChg>
        <pc:graphicFrameChg chg="add mod modGraphic">
          <ac:chgData name="Sivakumar Balasubramanian" userId="658ab9e8bd9c46bf" providerId="LiveId" clId="{2D4A9244-D7D6-4A06-835A-26C1A1B809A6}" dt="2022-02-14T08:38:56.343" v="1103" actId="404"/>
          <ac:graphicFrameMkLst>
            <pc:docMk/>
            <pc:sldMk cId="3767866443" sldId="402"/>
            <ac:graphicFrameMk id="4" creationId="{19BF85B9-54AA-4A2C-87BF-A831C1186745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4T09:45:39.583" v="1889" actId="20577"/>
        <pc:sldMkLst>
          <pc:docMk/>
          <pc:sldMk cId="1252225844" sldId="403"/>
        </pc:sldMkLst>
        <pc:spChg chg="mod">
          <ac:chgData name="Sivakumar Balasubramanian" userId="658ab9e8bd9c46bf" providerId="LiveId" clId="{2D4A9244-D7D6-4A06-835A-26C1A1B809A6}" dt="2022-02-14T09:08:27.602" v="1280" actId="20577"/>
          <ac:spMkLst>
            <pc:docMk/>
            <pc:sldMk cId="1252225844" sldId="403"/>
            <ac:spMk id="2" creationId="{B0A8730F-DB1A-457E-B8C9-E7592B348BDE}"/>
          </ac:spMkLst>
        </pc:spChg>
        <pc:spChg chg="del">
          <ac:chgData name="Sivakumar Balasubramanian" userId="658ab9e8bd9c46bf" providerId="LiveId" clId="{2D4A9244-D7D6-4A06-835A-26C1A1B809A6}" dt="2022-02-14T09:09:26.476" v="1285"/>
          <ac:spMkLst>
            <pc:docMk/>
            <pc:sldMk cId="1252225844" sldId="403"/>
            <ac:spMk id="3" creationId="{64DC67EF-FF41-4EF8-9592-C4174EE01962}"/>
          </ac:spMkLst>
        </pc:spChg>
        <pc:spChg chg="add del">
          <ac:chgData name="Sivakumar Balasubramanian" userId="658ab9e8bd9c46bf" providerId="LiveId" clId="{2D4A9244-D7D6-4A06-835A-26C1A1B809A6}" dt="2022-02-14T09:09:23.501" v="1284"/>
          <ac:spMkLst>
            <pc:docMk/>
            <pc:sldMk cId="1252225844" sldId="403"/>
            <ac:spMk id="5" creationId="{2CDD4DCA-2238-4E30-9A9A-CB6EE23F3597}"/>
          </ac:spMkLst>
        </pc:spChg>
        <pc:spChg chg="add mod">
          <ac:chgData name="Sivakumar Balasubramanian" userId="658ab9e8bd9c46bf" providerId="LiveId" clId="{2D4A9244-D7D6-4A06-835A-26C1A1B809A6}" dt="2022-02-14T09:10:47.677" v="1356" actId="14100"/>
          <ac:spMkLst>
            <pc:docMk/>
            <pc:sldMk cId="1252225844" sldId="403"/>
            <ac:spMk id="10" creationId="{E1665941-20FB-447D-8638-39214801231D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3" creationId="{B2D7B066-B7EF-4D87-AD5A-40D7B8A6B2F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4" creationId="{41001A26-C469-4A60-8CD4-723E4E46A434}"/>
          </ac:spMkLst>
        </pc:spChg>
        <pc:spChg chg="add mod">
          <ac:chgData name="Sivakumar Balasubramanian" userId="658ab9e8bd9c46bf" providerId="LiveId" clId="{2D4A9244-D7D6-4A06-835A-26C1A1B809A6}" dt="2022-02-14T09:29:08.033" v="1461" actId="571"/>
          <ac:spMkLst>
            <pc:docMk/>
            <pc:sldMk cId="1252225844" sldId="403"/>
            <ac:spMk id="15" creationId="{80D0EBA4-B5E2-4D9E-83A9-E5AA7C3E4908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6" creationId="{0820BB59-F111-4732-847C-E964B997ABBC}"/>
          </ac:spMkLst>
        </pc:spChg>
        <pc:spChg chg="add del mod">
          <ac:chgData name="Sivakumar Balasubramanian" userId="658ab9e8bd9c46bf" providerId="LiveId" clId="{2D4A9244-D7D6-4A06-835A-26C1A1B809A6}" dt="2022-02-14T09:31:45.912" v="1666" actId="478"/>
          <ac:spMkLst>
            <pc:docMk/>
            <pc:sldMk cId="1252225844" sldId="403"/>
            <ac:spMk id="17" creationId="{CA26E66D-D10A-4372-BF19-A6A85F1F773D}"/>
          </ac:spMkLst>
        </pc:spChg>
        <pc:spChg chg="add del mod">
          <ac:chgData name="Sivakumar Balasubramanian" userId="658ab9e8bd9c46bf" providerId="LiveId" clId="{2D4A9244-D7D6-4A06-835A-26C1A1B809A6}" dt="2022-02-14T09:31:59.987" v="1671" actId="478"/>
          <ac:spMkLst>
            <pc:docMk/>
            <pc:sldMk cId="1252225844" sldId="403"/>
            <ac:spMk id="18" creationId="{FCE2F85D-DAB8-4E13-BFFE-1AC8D3B967E0}"/>
          </ac:spMkLst>
        </pc:spChg>
        <pc:spChg chg="add mod">
          <ac:chgData name="Sivakumar Balasubramanian" userId="658ab9e8bd9c46bf" providerId="LiveId" clId="{2D4A9244-D7D6-4A06-835A-26C1A1B809A6}" dt="2022-02-14T09:32:53.092" v="1734" actId="1076"/>
          <ac:spMkLst>
            <pc:docMk/>
            <pc:sldMk cId="1252225844" sldId="403"/>
            <ac:spMk id="19" creationId="{0147FB06-DCB5-491E-9DA8-84BDC89B938E}"/>
          </ac:spMkLst>
        </pc:spChg>
        <pc:spChg chg="add mod">
          <ac:chgData name="Sivakumar Balasubramanian" userId="658ab9e8bd9c46bf" providerId="LiveId" clId="{2D4A9244-D7D6-4A06-835A-26C1A1B809A6}" dt="2022-02-14T09:40:53.680" v="1799" actId="1076"/>
          <ac:spMkLst>
            <pc:docMk/>
            <pc:sldMk cId="1252225844" sldId="403"/>
            <ac:spMk id="20" creationId="{FF921E9B-3242-4119-9F6D-5E7F642FFB8F}"/>
          </ac:spMkLst>
        </pc:spChg>
        <pc:spChg chg="add del">
          <ac:chgData name="Sivakumar Balasubramanian" userId="658ab9e8bd9c46bf" providerId="LiveId" clId="{2D4A9244-D7D6-4A06-835A-26C1A1B809A6}" dt="2022-02-14T09:37:18.711" v="1738"/>
          <ac:spMkLst>
            <pc:docMk/>
            <pc:sldMk cId="1252225844" sldId="403"/>
            <ac:spMk id="22" creationId="{3F411A05-B7B3-4836-A6CE-D205A459C143}"/>
          </ac:spMkLst>
        </pc:spChg>
        <pc:spChg chg="add mod">
          <ac:chgData name="Sivakumar Balasubramanian" userId="658ab9e8bd9c46bf" providerId="LiveId" clId="{2D4A9244-D7D6-4A06-835A-26C1A1B809A6}" dt="2022-02-14T09:41:34.195" v="1813" actId="14100"/>
          <ac:spMkLst>
            <pc:docMk/>
            <pc:sldMk cId="1252225844" sldId="403"/>
            <ac:spMk id="27" creationId="{E52CB9D1-A2C1-4028-A7CB-5DAFD016270E}"/>
          </ac:spMkLst>
        </pc:spChg>
        <pc:spChg chg="add mod">
          <ac:chgData name="Sivakumar Balasubramanian" userId="658ab9e8bd9c46bf" providerId="LiveId" clId="{2D4A9244-D7D6-4A06-835A-26C1A1B809A6}" dt="2022-02-14T09:44:46.907" v="1882" actId="1076"/>
          <ac:spMkLst>
            <pc:docMk/>
            <pc:sldMk cId="1252225844" sldId="403"/>
            <ac:spMk id="36" creationId="{4B807FE5-8D96-4DAE-B1AC-37132FE243E5}"/>
          </ac:spMkLst>
        </pc:spChg>
        <pc:spChg chg="add mod">
          <ac:chgData name="Sivakumar Balasubramanian" userId="658ab9e8bd9c46bf" providerId="LiveId" clId="{2D4A9244-D7D6-4A06-835A-26C1A1B809A6}" dt="2022-02-14T09:45:39.583" v="1889" actId="20577"/>
          <ac:spMkLst>
            <pc:docMk/>
            <pc:sldMk cId="1252225844" sldId="403"/>
            <ac:spMk id="37" creationId="{E629AA09-E28B-4B40-9FA8-46EE1AEC0CB3}"/>
          </ac:spMkLst>
        </pc:spChg>
        <pc:grpChg chg="add mod">
          <ac:chgData name="Sivakumar Balasubramanian" userId="658ab9e8bd9c46bf" providerId="LiveId" clId="{2D4A9244-D7D6-4A06-835A-26C1A1B809A6}" dt="2022-02-14T09:32:53.092" v="1734" actId="1076"/>
          <ac:grpSpMkLst>
            <pc:docMk/>
            <pc:sldMk cId="1252225844" sldId="403"/>
            <ac:grpSpMk id="11" creationId="{E44D817A-75B7-4E42-B5D5-A725A527C4D8}"/>
          </ac:grpSpMkLst>
        </pc:grpChg>
        <pc:picChg chg="add mod">
          <ac:chgData name="Sivakumar Balasubramanian" userId="658ab9e8bd9c46bf" providerId="LiveId" clId="{2D4A9244-D7D6-4A06-835A-26C1A1B809A6}" dt="2022-02-14T09:32:53.092" v="1734" actId="1076"/>
          <ac:picMkLst>
            <pc:docMk/>
            <pc:sldMk cId="1252225844" sldId="403"/>
            <ac:picMk id="7" creationId="{37C62CA4-CA5B-451E-B136-B5C011A91D84}"/>
          </ac:picMkLst>
        </pc:picChg>
        <pc:picChg chg="add del mod">
          <ac:chgData name="Sivakumar Balasubramanian" userId="658ab9e8bd9c46bf" providerId="LiveId" clId="{2D4A9244-D7D6-4A06-835A-26C1A1B809A6}" dt="2022-02-14T09:37:31.397" v="1740" actId="478"/>
          <ac:picMkLst>
            <pc:docMk/>
            <pc:sldMk cId="1252225844" sldId="403"/>
            <ac:picMk id="24" creationId="{8127CC57-C775-490E-90DF-C7A28139FDFE}"/>
          </ac:picMkLst>
        </pc:picChg>
        <pc:picChg chg="add mod modCrop">
          <ac:chgData name="Sivakumar Balasubramanian" userId="658ab9e8bd9c46bf" providerId="LiveId" clId="{2D4A9244-D7D6-4A06-835A-26C1A1B809A6}" dt="2022-02-14T09:40:22.225" v="1751" actId="1076"/>
          <ac:picMkLst>
            <pc:docMk/>
            <pc:sldMk cId="1252225844" sldId="403"/>
            <ac:picMk id="26" creationId="{6B70B289-11D5-41CA-8DD3-B4D2CE7A122D}"/>
          </ac:picMkLst>
        </pc:picChg>
        <pc:cxnChg chg="add mod">
          <ac:chgData name="Sivakumar Balasubramanian" userId="658ab9e8bd9c46bf" providerId="LiveId" clId="{2D4A9244-D7D6-4A06-835A-26C1A1B809A6}" dt="2022-02-14T09:28:33.489" v="1407" actId="14100"/>
          <ac:cxnSpMkLst>
            <pc:docMk/>
            <pc:sldMk cId="1252225844" sldId="403"/>
            <ac:cxnSpMk id="9" creationId="{D5FDD0F2-DA4E-45D1-9689-637CEB89F40A}"/>
          </ac:cxnSpMkLst>
        </pc:cxnChg>
        <pc:cxnChg chg="add mod">
          <ac:chgData name="Sivakumar Balasubramanian" userId="658ab9e8bd9c46bf" providerId="LiveId" clId="{2D4A9244-D7D6-4A06-835A-26C1A1B809A6}" dt="2022-02-14T09:41:43.376" v="1815" actId="13822"/>
          <ac:cxnSpMkLst>
            <pc:docMk/>
            <pc:sldMk cId="1252225844" sldId="403"/>
            <ac:cxnSpMk id="29" creationId="{8716DBEE-2638-49DD-9C9D-3AF1CDAE4E6E}"/>
          </ac:cxnSpMkLst>
        </pc:cxnChg>
        <pc:cxnChg chg="add mod">
          <ac:chgData name="Sivakumar Balasubramanian" userId="658ab9e8bd9c46bf" providerId="LiveId" clId="{2D4A9244-D7D6-4A06-835A-26C1A1B809A6}" dt="2022-02-14T09:41:48.314" v="1817" actId="14100"/>
          <ac:cxnSpMkLst>
            <pc:docMk/>
            <pc:sldMk cId="1252225844" sldId="403"/>
            <ac:cxnSpMk id="30" creationId="{DD25DCB7-5BDB-4743-B067-E9ACFC2DD3FC}"/>
          </ac:cxnSpMkLst>
        </pc:cxnChg>
        <pc:cxnChg chg="add mod">
          <ac:chgData name="Sivakumar Balasubramanian" userId="658ab9e8bd9c46bf" providerId="LiveId" clId="{2D4A9244-D7D6-4A06-835A-26C1A1B809A6}" dt="2022-02-14T09:42:03.373" v="1820" actId="14100"/>
          <ac:cxnSpMkLst>
            <pc:docMk/>
            <pc:sldMk cId="1252225844" sldId="403"/>
            <ac:cxnSpMk id="32" creationId="{7BAB996E-8FDD-4AEE-B107-8ABDEE9B6046}"/>
          </ac:cxnSpMkLst>
        </pc:cxnChg>
      </pc:sldChg>
      <pc:sldChg chg="addSp delSp modSp new del mod">
        <pc:chgData name="Sivakumar Balasubramanian" userId="658ab9e8bd9c46bf" providerId="LiveId" clId="{2D4A9244-D7D6-4A06-835A-26C1A1B809A6}" dt="2022-02-15T06:31:00.840" v="2969" actId="47"/>
        <pc:sldMkLst>
          <pc:docMk/>
          <pc:sldMk cId="2835147853" sldId="404"/>
        </pc:sldMkLst>
        <pc:spChg chg="mod">
          <ac:chgData name="Sivakumar Balasubramanian" userId="658ab9e8bd9c46bf" providerId="LiveId" clId="{2D4A9244-D7D6-4A06-835A-26C1A1B809A6}" dt="2022-02-14T09:30:43.988" v="1664" actId="20577"/>
          <ac:spMkLst>
            <pc:docMk/>
            <pc:sldMk cId="2835147853" sldId="404"/>
            <ac:spMk id="2" creationId="{ACE99BAF-7C3C-41B7-A5EE-DE209BCA8326}"/>
          </ac:spMkLst>
        </pc:spChg>
        <pc:spChg chg="mod">
          <ac:chgData name="Sivakumar Balasubramanian" userId="658ab9e8bd9c46bf" providerId="LiveId" clId="{2D4A9244-D7D6-4A06-835A-26C1A1B809A6}" dt="2022-02-14T09:43:58.813" v="1858" actId="14100"/>
          <ac:spMkLst>
            <pc:docMk/>
            <pc:sldMk cId="2835147853" sldId="404"/>
            <ac:spMk id="3" creationId="{9F7081FE-2C59-4C6A-B384-AF6C5A088A98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0" creationId="{4E04C432-A7E9-480F-80B7-DF6299DCCA6E}"/>
          </ac:spMkLst>
        </pc:spChg>
        <pc:spChg chg="mod">
          <ac:chgData name="Sivakumar Balasubramanian" userId="658ab9e8bd9c46bf" providerId="LiveId" clId="{2D4A9244-D7D6-4A06-835A-26C1A1B809A6}" dt="2022-02-14T10:02:40.016" v="1893" actId="165"/>
          <ac:spMkLst>
            <pc:docMk/>
            <pc:sldMk cId="2835147853" sldId="404"/>
            <ac:spMk id="13" creationId="{CC988B71-A0DC-4C95-B49B-64E122506EB7}"/>
          </ac:spMkLst>
        </pc:spChg>
        <pc:spChg chg="del mod topLvl">
          <ac:chgData name="Sivakumar Balasubramanian" userId="658ab9e8bd9c46bf" providerId="LiveId" clId="{2D4A9244-D7D6-4A06-835A-26C1A1B809A6}" dt="2022-02-14T10:02:52.528" v="1899" actId="478"/>
          <ac:spMkLst>
            <pc:docMk/>
            <pc:sldMk cId="2835147853" sldId="404"/>
            <ac:spMk id="14" creationId="{B07C6338-BDFB-4569-AE5B-8941C008CFC8}"/>
          </ac:spMkLst>
        </pc:spChg>
        <pc:spChg chg="del mod topLvl">
          <ac:chgData name="Sivakumar Balasubramanian" userId="658ab9e8bd9c46bf" providerId="LiveId" clId="{2D4A9244-D7D6-4A06-835A-26C1A1B809A6}" dt="2022-02-14T10:02:56.454" v="1901" actId="478"/>
          <ac:spMkLst>
            <pc:docMk/>
            <pc:sldMk cId="2835147853" sldId="404"/>
            <ac:spMk id="16" creationId="{1D5895C9-6C5E-4464-87EF-6A3A15DA80B3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0" creationId="{FFFE38B9-FB3E-4840-95DB-7039720B7EBA}"/>
          </ac:spMkLst>
        </pc:spChg>
        <pc:spChg chg="mod">
          <ac:chgData name="Sivakumar Balasubramanian" userId="658ab9e8bd9c46bf" providerId="LiveId" clId="{2D4A9244-D7D6-4A06-835A-26C1A1B809A6}" dt="2022-02-14T10:02:54.774" v="1900" actId="165"/>
          <ac:spMkLst>
            <pc:docMk/>
            <pc:sldMk cId="2835147853" sldId="404"/>
            <ac:spMk id="24" creationId="{4FDDA218-D340-4DB2-8011-AD5396A48996}"/>
          </ac:spMkLst>
        </pc:spChg>
        <pc:spChg chg="del mod topLvl">
          <ac:chgData name="Sivakumar Balasubramanian" userId="658ab9e8bd9c46bf" providerId="LiveId" clId="{2D4A9244-D7D6-4A06-835A-26C1A1B809A6}" dt="2022-02-14T10:03:01.357" v="1904" actId="478"/>
          <ac:spMkLst>
            <pc:docMk/>
            <pc:sldMk cId="2835147853" sldId="404"/>
            <ac:spMk id="27" creationId="{6A9BAAB9-FE0F-4CB3-AB12-CB1EE7134AAD}"/>
          </ac:spMkLst>
        </pc:spChg>
        <pc:spChg chg="add del mod">
          <ac:chgData name="Sivakumar Balasubramanian" userId="658ab9e8bd9c46bf" providerId="LiveId" clId="{2D4A9244-D7D6-4A06-835A-26C1A1B809A6}" dt="2022-02-14T10:05:34.874" v="1942" actId="478"/>
          <ac:spMkLst>
            <pc:docMk/>
            <pc:sldMk cId="2835147853" sldId="404"/>
            <ac:spMk id="84" creationId="{AFA515B7-13BC-48B8-8599-C4EDF237F4F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5" creationId="{06B38DB1-94EB-4C3D-91BC-9C34C005DED1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6" creationId="{82A9C38F-C271-4FDB-A0C8-0014FFB665BD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7" creationId="{C452C36C-67D3-4213-815F-02E276D0872E}"/>
          </ac:spMkLst>
        </pc:spChg>
        <pc:spChg chg="add mod">
          <ac:chgData name="Sivakumar Balasubramanian" userId="658ab9e8bd9c46bf" providerId="LiveId" clId="{2D4A9244-D7D6-4A06-835A-26C1A1B809A6}" dt="2022-02-14T10:05:38.062" v="1943" actId="164"/>
          <ac:spMkLst>
            <pc:docMk/>
            <pc:sldMk cId="2835147853" sldId="404"/>
            <ac:spMk id="88" creationId="{D41CDBA3-D4D6-4140-888A-E44790EBC59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4" creationId="{52C130F9-527E-4B7B-B347-AFF2ECDC84F8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5" creationId="{673426BB-C4CE-4116-8DDD-8FCF75F1575C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6" creationId="{D745E48E-C4EE-4FBD-9B2C-92CE4F27BE36}"/>
          </ac:spMkLst>
        </pc:spChg>
        <pc:spChg chg="mod">
          <ac:chgData name="Sivakumar Balasubramanian" userId="658ab9e8bd9c46bf" providerId="LiveId" clId="{2D4A9244-D7D6-4A06-835A-26C1A1B809A6}" dt="2022-02-14T10:05:42.138" v="1945" actId="571"/>
          <ac:spMkLst>
            <pc:docMk/>
            <pc:sldMk cId="2835147853" sldId="404"/>
            <ac:spMk id="97" creationId="{29205976-74F4-4F55-B035-F0FBF28A2F48}"/>
          </ac:spMkLst>
        </pc:spChg>
        <pc:spChg chg="add mod">
          <ac:chgData name="Sivakumar Balasubramanian" userId="658ab9e8bd9c46bf" providerId="LiveId" clId="{2D4A9244-D7D6-4A06-835A-26C1A1B809A6}" dt="2022-02-14T10:10:46.422" v="2035" actId="164"/>
          <ac:spMkLst>
            <pc:docMk/>
            <pc:sldMk cId="2835147853" sldId="404"/>
            <ac:spMk id="175" creationId="{3E5BD868-FA9E-4F68-82AF-E457AFE76B04}"/>
          </ac:spMkLst>
        </pc:spChg>
        <pc:spChg chg="add mod">
          <ac:chgData name="Sivakumar Balasubramanian" userId="658ab9e8bd9c46bf" providerId="LiveId" clId="{2D4A9244-D7D6-4A06-835A-26C1A1B809A6}" dt="2022-02-14T10:08:48.924" v="1997" actId="571"/>
          <ac:spMkLst>
            <pc:docMk/>
            <pc:sldMk cId="2835147853" sldId="404"/>
            <ac:spMk id="176" creationId="{7019D960-D644-436A-9082-9DA2CD149CC4}"/>
          </ac:spMkLst>
        </pc:spChg>
        <pc:spChg chg="add mod">
          <ac:chgData name="Sivakumar Balasubramanian" userId="658ab9e8bd9c46bf" providerId="LiveId" clId="{2D4A9244-D7D6-4A06-835A-26C1A1B809A6}" dt="2022-02-14T10:08:48.500" v="1996" actId="571"/>
          <ac:spMkLst>
            <pc:docMk/>
            <pc:sldMk cId="2835147853" sldId="404"/>
            <ac:spMk id="177" creationId="{9ADDF0DB-A7DD-4E77-B035-90861B7FF4F6}"/>
          </ac:spMkLst>
        </pc:spChg>
        <pc:spChg chg="add mod">
          <ac:chgData name="Sivakumar Balasubramanian" userId="658ab9e8bd9c46bf" providerId="LiveId" clId="{2D4A9244-D7D6-4A06-835A-26C1A1B809A6}" dt="2022-02-14T10:08:48.248" v="1995" actId="571"/>
          <ac:spMkLst>
            <pc:docMk/>
            <pc:sldMk cId="2835147853" sldId="404"/>
            <ac:spMk id="178" creationId="{EA0EDD16-7BBE-48FD-B55F-263AD87CEBB7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79" creationId="{3620CB4D-8C3B-48B8-AE61-22A501D558A0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0" creationId="{B36597FE-6A78-48E3-B9B9-A04946906DFD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1" creationId="{5FF50C1A-3D39-442E-9EFA-A7A0AC32A6DE}"/>
          </ac:spMkLst>
        </pc:spChg>
        <pc:spChg chg="add mod">
          <ac:chgData name="Sivakumar Balasubramanian" userId="658ab9e8bd9c46bf" providerId="LiveId" clId="{2D4A9244-D7D6-4A06-835A-26C1A1B809A6}" dt="2022-02-14T10:09:58.553" v="2018" actId="164"/>
          <ac:spMkLst>
            <pc:docMk/>
            <pc:sldMk cId="2835147853" sldId="404"/>
            <ac:spMk id="182" creationId="{D0C02370-1E4F-4386-A812-C2405D3268AB}"/>
          </ac:spMkLst>
        </pc:spChg>
        <pc:spChg chg="add mod">
          <ac:chgData name="Sivakumar Balasubramanian" userId="658ab9e8bd9c46bf" providerId="LiveId" clId="{2D4A9244-D7D6-4A06-835A-26C1A1B809A6}" dt="2022-02-14T10:10:44.334" v="2034" actId="164"/>
          <ac:spMkLst>
            <pc:docMk/>
            <pc:sldMk cId="2835147853" sldId="404"/>
            <ac:spMk id="192" creationId="{4892C9BC-5472-4615-A9C1-C5B4D68C439A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6" creationId="{82C820FA-9D94-4498-BE1C-0396C6B4192D}"/>
          </ac:spMkLst>
        </pc:spChg>
        <pc:spChg chg="add mod">
          <ac:chgData name="Sivakumar Balasubramanian" userId="658ab9e8bd9c46bf" providerId="LiveId" clId="{2D4A9244-D7D6-4A06-835A-26C1A1B809A6}" dt="2022-02-14T14:08:22.842" v="2464" actId="164"/>
          <ac:spMkLst>
            <pc:docMk/>
            <pc:sldMk cId="2835147853" sldId="404"/>
            <ac:spMk id="197" creationId="{8CA53AC7-E373-4DB2-BC4B-103BB5299538}"/>
          </ac:spMkLst>
        </pc:spChg>
        <pc:spChg chg="add mod">
          <ac:chgData name="Sivakumar Balasubramanian" userId="658ab9e8bd9c46bf" providerId="LiveId" clId="{2D4A9244-D7D6-4A06-835A-26C1A1B809A6}" dt="2022-02-14T10:13:06.728" v="2092" actId="20577"/>
          <ac:spMkLst>
            <pc:docMk/>
            <pc:sldMk cId="2835147853" sldId="404"/>
            <ac:spMk id="198" creationId="{DDD3070C-17CC-4953-B571-176D501BBE46}"/>
          </ac:spMkLst>
        </pc:spChg>
        <pc:spChg chg="add mod">
          <ac:chgData name="Sivakumar Balasubramanian" userId="658ab9e8bd9c46bf" providerId="LiveId" clId="{2D4A9244-D7D6-4A06-835A-26C1A1B809A6}" dt="2022-02-14T10:14:13.757" v="2120" actId="20577"/>
          <ac:spMkLst>
            <pc:docMk/>
            <pc:sldMk cId="2835147853" sldId="404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4T10:15:29.161" v="2193" actId="1076"/>
          <ac:spMkLst>
            <pc:docMk/>
            <pc:sldMk cId="2835147853" sldId="404"/>
            <ac:spMk id="200" creationId="{2E1770B0-65AF-469A-A0E6-AE62458D7452}"/>
          </ac:spMkLst>
        </pc:spChg>
        <pc:grpChg chg="add del mod">
          <ac:chgData name="Sivakumar Balasubramanian" userId="658ab9e8bd9c46bf" providerId="LiveId" clId="{2D4A9244-D7D6-4A06-835A-26C1A1B809A6}" dt="2022-02-14T10:02:40.016" v="1893" actId="165"/>
          <ac:grpSpMkLst>
            <pc:docMk/>
            <pc:sldMk cId="2835147853" sldId="404"/>
            <ac:grpSpMk id="4" creationId="{DFA84844-57DC-4DF3-B4BB-8D588A892D68}"/>
          </ac:grpSpMkLst>
        </pc:grpChg>
        <pc:grpChg chg="add del mod topLvl">
          <ac:chgData name="Sivakumar Balasubramanian" userId="658ab9e8bd9c46bf" providerId="LiveId" clId="{2D4A9244-D7D6-4A06-835A-26C1A1B809A6}" dt="2022-02-14T10:02:50.777" v="1898" actId="165"/>
          <ac:grpSpMkLst>
            <pc:docMk/>
            <pc:sldMk cId="2835147853" sldId="404"/>
            <ac:grpSpMk id="5" creationId="{0E508C33-8212-40FA-8970-DA54E57E896A}"/>
          </ac:grpSpMkLst>
        </pc:grpChg>
        <pc:grpChg chg="del mod topLvl">
          <ac:chgData name="Sivakumar Balasubramanian" userId="658ab9e8bd9c46bf" providerId="LiveId" clId="{2D4A9244-D7D6-4A06-835A-26C1A1B809A6}" dt="2022-02-14T10:02:45.881" v="1896" actId="478"/>
          <ac:grpSpMkLst>
            <pc:docMk/>
            <pc:sldMk cId="2835147853" sldId="404"/>
            <ac:grpSpMk id="6" creationId="{10B040BA-A5C4-4A74-9D47-BB72B595C9FF}"/>
          </ac:grpSpMkLst>
        </pc:grpChg>
        <pc:grpChg chg="del mod topLvl">
          <ac:chgData name="Sivakumar Balasubramanian" userId="658ab9e8bd9c46bf" providerId="LiveId" clId="{2D4A9244-D7D6-4A06-835A-26C1A1B809A6}" dt="2022-02-14T10:02:48.316" v="1897" actId="478"/>
          <ac:grpSpMkLst>
            <pc:docMk/>
            <pc:sldMk cId="2835147853" sldId="404"/>
            <ac:grpSpMk id="7" creationId="{20553AFD-050D-4916-BD40-2A47D6280AF0}"/>
          </ac:grpSpMkLst>
        </pc:grpChg>
        <pc:grpChg chg="del mod topLvl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5" creationId="{E42BB163-6D5C-4522-BBD3-72FD0E85869B}"/>
          </ac:grpSpMkLst>
        </pc:grpChg>
        <pc:grpChg chg="del mod topLvl">
          <ac:chgData name="Sivakumar Balasubramanian" userId="658ab9e8bd9c46bf" providerId="LiveId" clId="{2D4A9244-D7D6-4A06-835A-26C1A1B809A6}" dt="2022-02-14T10:03:01.357" v="1904" actId="478"/>
          <ac:grpSpMkLst>
            <pc:docMk/>
            <pc:sldMk cId="2835147853" sldId="404"/>
            <ac:grpSpMk id="17" creationId="{7492A420-B7B4-4781-BC2F-A73834CB00E0}"/>
          </ac:grpSpMkLst>
        </pc:grpChg>
        <pc:grpChg chg="del mod topLvl">
          <ac:chgData name="Sivakumar Balasubramanian" userId="658ab9e8bd9c46bf" providerId="LiveId" clId="{2D4A9244-D7D6-4A06-835A-26C1A1B809A6}" dt="2022-02-14T10:02:57.714" v="1902" actId="478"/>
          <ac:grpSpMkLst>
            <pc:docMk/>
            <pc:sldMk cId="2835147853" sldId="404"/>
            <ac:grpSpMk id="18" creationId="{026740A5-B1C7-43DB-A770-439B38B16280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19" creationId="{88ED6C08-6571-43FD-8754-1A29415C341F}"/>
          </ac:grpSpMkLst>
        </pc:grpChg>
        <pc:grpChg chg="mod">
          <ac:chgData name="Sivakumar Balasubramanian" userId="658ab9e8bd9c46bf" providerId="LiveId" clId="{2D4A9244-D7D6-4A06-835A-26C1A1B809A6}" dt="2022-02-14T10:02:54.774" v="1900" actId="165"/>
          <ac:grpSpMkLst>
            <pc:docMk/>
            <pc:sldMk cId="2835147853" sldId="404"/>
            <ac:grpSpMk id="21" creationId="{FF591A1A-4E21-4E74-918E-08B3BFF37F0E}"/>
          </ac:grpSpMkLst>
        </pc:grpChg>
        <pc:grpChg chg="mod topLvl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26" creationId="{1C037207-693C-4943-8D13-600E5409B3A0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39" creationId="{BC17DBBF-5643-463B-B029-CA9D80D4EFD2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59" creationId="{647FE2A7-A3E3-4913-B325-08F2086BC4C0}"/>
          </ac:grpSpMkLst>
        </pc:grpChg>
        <pc:grpChg chg="add mod">
          <ac:chgData name="Sivakumar Balasubramanian" userId="658ab9e8bd9c46bf" providerId="LiveId" clId="{2D4A9244-D7D6-4A06-835A-26C1A1B809A6}" dt="2022-02-14T10:04:53.302" v="1930" actId="164"/>
          <ac:grpSpMkLst>
            <pc:docMk/>
            <pc:sldMk cId="2835147853" sldId="404"/>
            <ac:grpSpMk id="71" creationId="{433DFF9F-6348-41D6-98EA-F737A46C6114}"/>
          </ac:grpSpMkLst>
        </pc:grpChg>
        <pc:grpChg chg="add mod">
          <ac:chgData name="Sivakumar Balasubramanian" userId="658ab9e8bd9c46bf" providerId="LiveId" clId="{2D4A9244-D7D6-4A06-835A-26C1A1B809A6}" dt="2022-02-14T10:05:38.062" v="1943" actId="164"/>
          <ac:grpSpMkLst>
            <pc:docMk/>
            <pc:sldMk cId="2835147853" sldId="404"/>
            <ac:grpSpMk id="83" creationId="{5FABD46A-1DE3-4AA4-967D-9551AC051571}"/>
          </ac:grpSpMkLst>
        </pc:grpChg>
        <pc:grpChg chg="add mod">
          <ac:chgData name="Sivakumar Balasubramanian" userId="658ab9e8bd9c46bf" providerId="LiveId" clId="{2D4A9244-D7D6-4A06-835A-26C1A1B809A6}" dt="2022-02-14T10:09:58.553" v="2018" actId="164"/>
          <ac:grpSpMkLst>
            <pc:docMk/>
            <pc:sldMk cId="2835147853" sldId="404"/>
            <ac:grpSpMk id="89" creationId="{B3EE3F90-2745-45F1-B45E-48E2CDA2C8C5}"/>
          </ac:grpSpMkLst>
        </pc:grpChg>
        <pc:grpChg chg="add 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0" creationId="{A2C9F842-BB22-41B9-9483-D5ED30FCDD29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1" creationId="{0A891480-2CD4-45B4-860F-598AD102F7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2" creationId="{46775A19-791D-4018-95A7-5CD11E6E70C5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3" creationId="{88881545-47B4-42FE-A92F-8723F0D4661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8" creationId="{C85AAD70-BB05-42A7-8DE1-82C34C6DDC72}"/>
          </ac:grpSpMkLst>
        </pc:grpChg>
        <pc:grpChg chg="mod">
          <ac:chgData name="Sivakumar Balasubramanian" userId="658ab9e8bd9c46bf" providerId="LiveId" clId="{2D4A9244-D7D6-4A06-835A-26C1A1B809A6}" dt="2022-02-14T10:05:42.138" v="1945" actId="571"/>
          <ac:grpSpMkLst>
            <pc:docMk/>
            <pc:sldMk cId="2835147853" sldId="404"/>
            <ac:grpSpMk id="99" creationId="{CC33AF44-2559-46DD-925A-B73FF7AC51B0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86" creationId="{1C4A6A17-1E0C-4C9D-9D5F-710439BE96A6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3" creationId="{15AD94A5-422B-418C-83E6-5E652EE5639F}"/>
          </ac:grpSpMkLst>
        </pc:grpChg>
        <pc:grpChg chg="add mod">
          <ac:chgData name="Sivakumar Balasubramanian" userId="658ab9e8bd9c46bf" providerId="LiveId" clId="{2D4A9244-D7D6-4A06-835A-26C1A1B809A6}" dt="2022-02-14T10:10:55.322" v="2036" actId="164"/>
          <ac:grpSpMkLst>
            <pc:docMk/>
            <pc:sldMk cId="2835147853" sldId="404"/>
            <ac:grpSpMk id="194" creationId="{95025C58-F3AE-40E4-8B4B-CC576FB792E9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195" creationId="{3841BCB4-736F-4667-BA58-8D8F387F7383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1" creationId="{6AE4FB76-D043-4202-8758-57BB5877C9B1}"/>
          </ac:grpSpMkLst>
        </pc:grpChg>
        <pc:grpChg chg="add mod">
          <ac:chgData name="Sivakumar Balasubramanian" userId="658ab9e8bd9c46bf" providerId="LiveId" clId="{2D4A9244-D7D6-4A06-835A-26C1A1B809A6}" dt="2022-02-14T14:08:48.831" v="2498" actId="164"/>
          <ac:grpSpMkLst>
            <pc:docMk/>
            <pc:sldMk cId="2835147853" sldId="404"/>
            <ac:grpSpMk id="202" creationId="{77D28B8B-5196-4EB2-850F-DF44D00F1ABA}"/>
          </ac:grpSpMkLst>
        </pc:grp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8" creationId="{511F1EA1-26E9-40BD-958E-61FC2117D744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9" creationId="{24B619C2-A6C6-40F4-B966-1665E14C9BBD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1" creationId="{E2B18CEB-2B62-4768-B7C1-82EE4DC33EB8}"/>
          </ac:cxnSpMkLst>
        </pc:cxnChg>
        <pc:cxnChg chg="mod">
          <ac:chgData name="Sivakumar Balasubramanian" userId="658ab9e8bd9c46bf" providerId="LiveId" clId="{2D4A9244-D7D6-4A06-835A-26C1A1B809A6}" dt="2022-02-14T10:02:40.016" v="1893" actId="165"/>
          <ac:cxnSpMkLst>
            <pc:docMk/>
            <pc:sldMk cId="2835147853" sldId="404"/>
            <ac:cxnSpMk id="12" creationId="{D5C38C3A-6A12-40B4-89DF-1C81989C859D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2" creationId="{4F459DB7-6702-4C17-9A73-CF6D96A4276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3" creationId="{2AE320A6-B8BE-43B8-B0D8-37C76E2527B2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5" creationId="{D55E485A-EC56-4D24-8C63-1329E138BEF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02:54.774" v="1900" actId="165"/>
          <ac:cxnSpMkLst>
            <pc:docMk/>
            <pc:sldMk cId="2835147853" sldId="404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03:48.951" v="1915" actId="14100"/>
          <ac:cxnSpMkLst>
            <pc:docMk/>
            <pc:sldMk cId="2835147853" sldId="404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04:27.702" v="1925" actId="14100"/>
          <ac:cxnSpMkLst>
            <pc:docMk/>
            <pc:sldMk cId="2835147853" sldId="404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03:25.323" v="1910" actId="571"/>
          <ac:cxnSpMkLst>
            <pc:docMk/>
            <pc:sldMk cId="2835147853" sldId="404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04:32.459" v="1926" actId="14100"/>
          <ac:cxnSpMkLst>
            <pc:docMk/>
            <pc:sldMk cId="2835147853" sldId="404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04:01.996" v="1920" actId="14100"/>
          <ac:cxnSpMkLst>
            <pc:docMk/>
            <pc:sldMk cId="2835147853" sldId="404"/>
            <ac:cxnSpMk id="50" creationId="{52415D81-D37E-48A4-A1F8-7795790D3DC8}"/>
          </ac:cxnSpMkLst>
        </pc:cxnChg>
        <pc:cxnChg chg="add del">
          <ac:chgData name="Sivakumar Balasubramanian" userId="658ab9e8bd9c46bf" providerId="LiveId" clId="{2D4A9244-D7D6-4A06-835A-26C1A1B809A6}" dt="2022-02-14T10:03:38.982" v="1914" actId="11529"/>
          <ac:cxnSpMkLst>
            <pc:docMk/>
            <pc:sldMk cId="2835147853" sldId="404"/>
            <ac:cxnSpMk id="52" creationId="{CFFB00C1-5362-41E5-8457-0E23436289AF}"/>
          </ac:cxnSpMkLst>
        </pc:cxnChg>
        <pc:cxnChg chg="add del mod">
          <ac:chgData name="Sivakumar Balasubramanian" userId="658ab9e8bd9c46bf" providerId="LiveId" clId="{2D4A9244-D7D6-4A06-835A-26C1A1B809A6}" dt="2022-02-14T10:05:32.804" v="1941" actId="478"/>
          <ac:cxnSpMkLst>
            <pc:docMk/>
            <pc:sldMk cId="2835147853" sldId="404"/>
            <ac:cxnSpMk id="56" creationId="{44F2B09D-040F-4007-A88E-23F449374DBB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04:50.378" v="1929"/>
          <ac:cxnSpMkLst>
            <pc:docMk/>
            <pc:sldMk cId="2835147853" sldId="404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0" creationId="{D5E09A3C-0E38-499C-8421-19C95C656CC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1" creationId="{F1373F3A-5A9A-4514-8F81-1504939F3EC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2" creationId="{2DA8B003-A189-478D-A5D0-14B255A3D3E0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3" creationId="{B6E6D324-8DFF-4404-98B2-BE1CED4BFBF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4" creationId="{3B633E3A-4E34-4139-B18F-84B806D0E43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5" creationId="{737E9A64-5E78-4DAC-8DFF-B7A2D34D343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6" creationId="{9C9D5B50-853A-47C9-981E-28F5F180E42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7" creationId="{06E6E7F2-0DA5-48FF-8255-8E49B213891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8" creationId="{376BF60E-173B-4771-BD18-634AE058DB6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09" creationId="{B87787FF-4A3A-4909-93C8-D95A9FF0644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0" creationId="{2CB17EEF-3571-4DAE-9C21-242F2DE2504D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1" creationId="{818C3404-BB14-424E-B31D-1B3483021CD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2" creationId="{1BA708D8-957B-4384-85F1-D1C7F93E166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3" creationId="{DC08499C-2DC0-4F31-B588-55FE16A4FB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4" creationId="{3759F912-7BE1-43C5-9773-692D3E01CBE8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5" creationId="{3F1AFA54-B3C1-4C46-80EF-DC60504B8F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6" creationId="{047635A7-534C-457A-B0F0-3DE6F75D820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7" creationId="{C60BAB8C-1C0D-4883-8E56-BC1A45F88BA5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8" creationId="{B752C2B8-2EBE-4F5F-B6D6-076A3F7170F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19" creationId="{1F60966B-8203-4C3D-879A-F20B1B00670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0" creationId="{F291C4D5-28B5-45D8-A326-54A8456F8BD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1" creationId="{108D1783-0301-41A6-ACDE-1619F90F8FB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2" creationId="{FEC56CA9-7A85-493F-B54B-02B13E948B1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3" creationId="{D6496B81-0F84-4F0E-B487-8F746DF74CF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4" creationId="{18FE4C2E-D13C-4493-9914-1DD8A025B49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5" creationId="{5EC6ECE3-6F17-4C2D-AD08-37A4769454A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6" creationId="{7B976F7E-EDCB-406B-BDE3-C477601A30A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7" creationId="{513CD6F7-FA44-4F61-B9CF-B6A8149970E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8" creationId="{7AB92E49-2F8D-4A0C-843A-443557F14BE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29" creationId="{BFC9F529-AE3C-4CBB-AB60-F72BDE6C1B9C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0" creationId="{A8BE078E-41CC-4114-8E93-FDB24301BA39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1" creationId="{A6287550-5B2E-4064-9168-49820D832D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2" creationId="{9EE2B685-07EE-41A5-A1A2-9A714C8C40C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3" creationId="{E26870CC-1E1B-42D6-8734-2FAA282B5874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4" creationId="{DA7198A8-AAEF-4D01-912F-D09DCA6171A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5" creationId="{F0F44AFB-A410-4FE0-9DC4-0432B40A4972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6" creationId="{4ABFBA07-8109-4E34-B600-685BA0DD9F3B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7" creationId="{11EF0EC5-9141-4091-8049-788A5BDF730E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8" creationId="{C521D9AC-F435-4B05-8B8F-971544BD2BE1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39" creationId="{21E64AF7-3A4B-40F1-ADED-15DD71860D26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0" creationId="{674CA01D-F717-47C8-92DD-1D8A41EF64A7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1" creationId="{D833C27F-5F0E-4D91-B8D5-6F93B7FB0523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2" creationId="{D1BAC216-9406-4084-9FF5-B842F17E9B5F}"/>
          </ac:cxnSpMkLst>
        </pc:cxnChg>
        <pc:cxnChg chg="mod">
          <ac:chgData name="Sivakumar Balasubramanian" userId="658ab9e8bd9c46bf" providerId="LiveId" clId="{2D4A9244-D7D6-4A06-835A-26C1A1B809A6}" dt="2022-02-14T10:05:42.138" v="1945" actId="571"/>
          <ac:cxnSpMkLst>
            <pc:docMk/>
            <pc:sldMk cId="2835147853" sldId="404"/>
            <ac:cxnSpMk id="143" creationId="{6FF356F5-BA1A-4305-B547-96F1C1228EF6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5" creationId="{829C709A-6E32-4B5E-A758-E19F743547BD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46" creationId="{9C6F582D-4616-4B5C-947B-5BC9EC360C19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0" creationId="{BAB8902F-4FA0-49DD-8CD5-7077AA575173}"/>
          </ac:cxnSpMkLst>
        </pc:cxnChg>
        <pc:cxnChg chg="add mod">
          <ac:chgData name="Sivakumar Balasubramanian" userId="658ab9e8bd9c46bf" providerId="LiveId" clId="{2D4A9244-D7D6-4A06-835A-26C1A1B809A6}" dt="2022-02-14T10:10:55.322" v="2036" actId="164"/>
          <ac:cxnSpMkLst>
            <pc:docMk/>
            <pc:sldMk cId="2835147853" sldId="404"/>
            <ac:cxnSpMk id="153" creationId="{E5F24B82-8D82-4778-8E4D-27977A57CB9A}"/>
          </ac:cxnSpMkLst>
        </pc:cxnChg>
        <pc:cxnChg chg="add mod">
          <ac:chgData name="Sivakumar Balasubramanian" userId="658ab9e8bd9c46bf" providerId="LiveId" clId="{2D4A9244-D7D6-4A06-835A-26C1A1B809A6}" dt="2022-02-14T10:10:44.334" v="2034" actId="164"/>
          <ac:cxnSpMkLst>
            <pc:docMk/>
            <pc:sldMk cId="2835147853" sldId="404"/>
            <ac:cxnSpMk id="184" creationId="{A014AAE0-D4A7-4A92-AC49-ADD359205E0C}"/>
          </ac:cxnSpMkLst>
        </pc:cxnChg>
        <pc:cxnChg chg="add mod">
          <ac:chgData name="Sivakumar Balasubramanian" userId="658ab9e8bd9c46bf" providerId="LiveId" clId="{2D4A9244-D7D6-4A06-835A-26C1A1B809A6}" dt="2022-02-14T10:10:46.422" v="2035" actId="164"/>
          <ac:cxnSpMkLst>
            <pc:docMk/>
            <pc:sldMk cId="2835147853" sldId="404"/>
            <ac:cxnSpMk id="189" creationId="{A697B547-31AA-4890-9732-DE827A0F21D7}"/>
          </ac:cxnSpMkLst>
        </pc:cxnChg>
      </pc:sldChg>
      <pc:sldChg chg="addSp modSp add mod">
        <pc:chgData name="Sivakumar Balasubramanian" userId="658ab9e8bd9c46bf" providerId="LiveId" clId="{2D4A9244-D7D6-4A06-835A-26C1A1B809A6}" dt="2022-02-14T09:45:48.453" v="1891" actId="1076"/>
        <pc:sldMkLst>
          <pc:docMk/>
          <pc:sldMk cId="3849193179" sldId="405"/>
        </pc:sldMkLst>
        <pc:spChg chg="add mod">
          <ac:chgData name="Sivakumar Balasubramanian" userId="658ab9e8bd9c46bf" providerId="LiveId" clId="{2D4A9244-D7D6-4A06-835A-26C1A1B809A6}" dt="2022-02-14T09:45:48.453" v="1891" actId="1076"/>
          <ac:spMkLst>
            <pc:docMk/>
            <pc:sldMk cId="3849193179" sldId="405"/>
            <ac:spMk id="12" creationId="{14A4953E-EADF-42EC-9446-23D0F8D5ECF1}"/>
          </ac:spMkLst>
        </pc:spChg>
        <pc:grpChg chg="mod">
          <ac:chgData name="Sivakumar Balasubramanian" userId="658ab9e8bd9c46bf" providerId="LiveId" clId="{2D4A9244-D7D6-4A06-835A-26C1A1B809A6}" dt="2022-02-14T09:44:55.410" v="1883" actId="1076"/>
          <ac:grpSpMkLst>
            <pc:docMk/>
            <pc:sldMk cId="3849193179" sldId="405"/>
            <ac:grpSpMk id="11" creationId="{E44D817A-75B7-4E42-B5D5-A725A527C4D8}"/>
          </ac:grpSpMkLst>
        </pc:grpChg>
        <pc:picChg chg="mod">
          <ac:chgData name="Sivakumar Balasubramanian" userId="658ab9e8bd9c46bf" providerId="LiveId" clId="{2D4A9244-D7D6-4A06-835A-26C1A1B809A6}" dt="2022-02-14T09:44:55.410" v="1883" actId="1076"/>
          <ac:picMkLst>
            <pc:docMk/>
            <pc:sldMk cId="3849193179" sldId="405"/>
            <ac:picMk id="7" creationId="{37C62CA4-CA5B-451E-B136-B5C011A91D84}"/>
          </ac:picMkLst>
        </pc:picChg>
      </pc:sldChg>
      <pc:sldChg chg="addSp delSp modSp add del mod ord">
        <pc:chgData name="Sivakumar Balasubramanian" userId="658ab9e8bd9c46bf" providerId="LiveId" clId="{2D4A9244-D7D6-4A06-835A-26C1A1B809A6}" dt="2022-02-17T16:13:35.539" v="5306" actId="47"/>
        <pc:sldMkLst>
          <pc:docMk/>
          <pc:sldMk cId="607847319" sldId="406"/>
        </pc:sldMkLst>
        <pc:spChg chg="mod">
          <ac:chgData name="Sivakumar Balasubramanian" userId="658ab9e8bd9c46bf" providerId="LiveId" clId="{2D4A9244-D7D6-4A06-835A-26C1A1B809A6}" dt="2022-02-15T06:29:31.326" v="2946" actId="1076"/>
          <ac:spMkLst>
            <pc:docMk/>
            <pc:sldMk cId="607847319" sldId="406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4T11:00:53.720" v="2311" actId="404"/>
          <ac:spMkLst>
            <pc:docMk/>
            <pc:sldMk cId="607847319" sldId="406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4T11:26:39.739" v="2379" actId="1076"/>
          <ac:spMkLst>
            <pc:docMk/>
            <pc:sldMk cId="607847319" sldId="406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5" creationId="{3E5BD868-FA9E-4F68-82AF-E457AFE76B04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79" creationId="{3620CB4D-8C3B-48B8-AE61-22A501D558A0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0" creationId="{B36597FE-6A78-48E3-B9B9-A04946906DFD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1" creationId="{5FF50C1A-3D39-442E-9EFA-A7A0AC32A6DE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4T10:17:05.304" v="2197" actId="20577"/>
          <ac:spMkLst>
            <pc:docMk/>
            <pc:sldMk cId="607847319" sldId="406"/>
            <ac:spMk id="192" creationId="{4892C9BC-5472-4615-A9C1-C5B4D68C439A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6" creationId="{82C820FA-9D94-4498-BE1C-0396C6B4192D}"/>
          </ac:spMkLst>
        </pc:spChg>
        <pc:spChg chg="del">
          <ac:chgData name="Sivakumar Balasubramanian" userId="658ab9e8bd9c46bf" providerId="LiveId" clId="{2D4A9244-D7D6-4A06-835A-26C1A1B809A6}" dt="2022-02-14T10:58:28.379" v="2265" actId="478"/>
          <ac:spMkLst>
            <pc:docMk/>
            <pc:sldMk cId="607847319" sldId="406"/>
            <ac:spMk id="197" creationId="{8CA53AC7-E373-4DB2-BC4B-103BB5299538}"/>
          </ac:spMkLst>
        </pc:spChg>
        <pc:spChg chg="del mod">
          <ac:chgData name="Sivakumar Balasubramanian" userId="658ab9e8bd9c46bf" providerId="LiveId" clId="{2D4A9244-D7D6-4A06-835A-26C1A1B809A6}" dt="2022-02-14T10:58:14.380" v="2258" actId="478"/>
          <ac:spMkLst>
            <pc:docMk/>
            <pc:sldMk cId="607847319" sldId="406"/>
            <ac:spMk id="198" creationId="{DDD3070C-17CC-4953-B571-176D501BBE46}"/>
          </ac:spMkLst>
        </pc:spChg>
        <pc:spChg chg="mod">
          <ac:chgData name="Sivakumar Balasubramanian" userId="658ab9e8bd9c46bf" providerId="LiveId" clId="{2D4A9244-D7D6-4A06-835A-26C1A1B809A6}" dt="2022-02-14T10:58:23.743" v="2262" actId="1076"/>
          <ac:spMkLst>
            <pc:docMk/>
            <pc:sldMk cId="607847319" sldId="406"/>
            <ac:spMk id="199" creationId="{0882C0AE-6AB2-4943-A219-166A04141074}"/>
          </ac:spMkLst>
        </pc:spChg>
        <pc:spChg chg="del">
          <ac:chgData name="Sivakumar Balasubramanian" userId="658ab9e8bd9c46bf" providerId="LiveId" clId="{2D4A9244-D7D6-4A06-835A-26C1A1B809A6}" dt="2022-02-14T10:58:27.384" v="2264" actId="478"/>
          <ac:spMkLst>
            <pc:docMk/>
            <pc:sldMk cId="607847319" sldId="406"/>
            <ac:spMk id="200" creationId="{2E1770B0-65AF-469A-A0E6-AE62458D7452}"/>
          </ac:spMkLst>
        </pc:s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3" creationId="{5FABD46A-1DE3-4AA4-967D-9551AC051571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89" creationId="{B3EE3F90-2745-45F1-B45E-48E2CDA2C8C5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86" creationId="{1C4A6A17-1E0C-4C9D-9D5F-710439BE96A6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3" creationId="{15AD94A5-422B-418C-83E6-5E652EE5639F}"/>
          </ac:grpSpMkLst>
        </pc:grpChg>
        <pc:grpChg chg="mod">
          <ac:chgData name="Sivakumar Balasubramanian" userId="658ab9e8bd9c46bf" providerId="LiveId" clId="{2D4A9244-D7D6-4A06-835A-26C1A1B809A6}" dt="2022-02-14T10:17:05.304" v="2197" actId="20577"/>
          <ac:grpSpMkLst>
            <pc:docMk/>
            <pc:sldMk cId="607847319" sldId="406"/>
            <ac:grpSpMk id="194" creationId="{95025C58-F3AE-40E4-8B4B-CC576FB792E9}"/>
          </ac:grpSpMkLst>
        </pc:grpChg>
        <pc:grpChg chg="del mod">
          <ac:chgData name="Sivakumar Balasubramanian" userId="658ab9e8bd9c46bf" providerId="LiveId" clId="{2D4A9244-D7D6-4A06-835A-26C1A1B809A6}" dt="2022-02-14T10:58:10.693" v="2257" actId="478"/>
          <ac:grpSpMkLst>
            <pc:docMk/>
            <pc:sldMk cId="607847319" sldId="406"/>
            <ac:grpSpMk id="195" creationId="{3841BCB4-736F-4667-BA58-8D8F387F7383}"/>
          </ac:grpSpMkLst>
        </pc:grp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82" creationId="{9D56431A-E2EA-4448-B93B-DBB5DBDEA951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5" creationId="{829C709A-6E32-4B5E-A758-E19F743547BD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46" creationId="{9C6F582D-4616-4B5C-947B-5BC9EC360C19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0" creationId="{BAB8902F-4FA0-49DD-8CD5-7077AA575173}"/>
          </ac:cxnSpMkLst>
        </pc:cxnChg>
        <pc:cxnChg chg="mod">
          <ac:chgData name="Sivakumar Balasubramanian" userId="658ab9e8bd9c46bf" providerId="LiveId" clId="{2D4A9244-D7D6-4A06-835A-26C1A1B809A6}" dt="2022-02-14T10:58:10.693" v="2257" actId="478"/>
          <ac:cxnSpMkLst>
            <pc:docMk/>
            <pc:sldMk cId="607847319" sldId="406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4" creationId="{A014AAE0-D4A7-4A92-AC49-ADD359205E0C}"/>
          </ac:cxnSpMkLst>
        </pc:cxnChg>
        <pc:cxnChg chg="mod">
          <ac:chgData name="Sivakumar Balasubramanian" userId="658ab9e8bd9c46bf" providerId="LiveId" clId="{2D4A9244-D7D6-4A06-835A-26C1A1B809A6}" dt="2022-02-14T10:17:05.304" v="2197" actId="20577"/>
          <ac:cxnSpMkLst>
            <pc:docMk/>
            <pc:sldMk cId="607847319" sldId="406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12.673" v="3005" actId="1076"/>
        <pc:sldMkLst>
          <pc:docMk/>
          <pc:sldMk cId="2368787411" sldId="407"/>
        </pc:sldMkLst>
        <pc:spChg chg="mod">
          <ac:chgData name="Sivakumar Balasubramanian" userId="658ab9e8bd9c46bf" providerId="LiveId" clId="{2D4A9244-D7D6-4A06-835A-26C1A1B809A6}" dt="2022-02-14T14:06:37.579" v="2449" actId="20577"/>
          <ac:spMkLst>
            <pc:docMk/>
            <pc:sldMk cId="2368787411" sldId="407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3" creationId="{9F7081FE-2C59-4C6A-B384-AF6C5A088A98}"/>
          </ac:spMkLst>
        </pc:spChg>
        <pc:spChg chg="add del mod">
          <ac:chgData name="Sivakumar Balasubramanian" userId="658ab9e8bd9c46bf" providerId="LiveId" clId="{2D4A9244-D7D6-4A06-835A-26C1A1B809A6}" dt="2022-02-14T14:07:33.487" v="2451" actId="478"/>
          <ac:spMkLst>
            <pc:docMk/>
            <pc:sldMk cId="2368787411" sldId="407"/>
            <ac:spMk id="5" creationId="{F7D9414E-CD57-4D4F-A5B5-1E9E6451AADA}"/>
          </ac:spMkLst>
        </pc:spChg>
        <pc:spChg chg="add mod">
          <ac:chgData name="Sivakumar Balasubramanian" userId="658ab9e8bd9c46bf" providerId="LiveId" clId="{2D4A9244-D7D6-4A06-835A-26C1A1B809A6}" dt="2022-02-15T06:30:16.372" v="2956" actId="1076"/>
          <ac:spMkLst>
            <pc:docMk/>
            <pc:sldMk cId="2368787411" sldId="407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8" creationId="{2E955D53-5D41-4617-B90F-DDDAB808C9F8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19" creationId="{DE28F1FB-2964-4D2B-B526-493705190CF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2" creationId="{AC7C3774-2B84-4710-91FE-32EB6ED385EE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3" creationId="{1EB6D709-80C2-4840-96F8-57065C6B80AC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4" creationId="{495B6127-C739-4B2F-8620-3563DAF77B48}"/>
          </ac:spMkLst>
        </pc:spChg>
        <pc:spChg chg="mod">
          <ac:chgData name="Sivakumar Balasubramanian" userId="658ab9e8bd9c46bf" providerId="LiveId" clId="{2D4A9244-D7D6-4A06-835A-26C1A1B809A6}" dt="2022-02-14T14:08:15.566" v="2463" actId="1076"/>
          <ac:spMkLst>
            <pc:docMk/>
            <pc:sldMk cId="2368787411" sldId="407"/>
            <ac:spMk id="25" creationId="{F44C3D36-24D6-4932-B7EF-31E8CD1E7C23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29" creationId="{540CBE4A-7510-478E-9996-BF56C3822C0A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0" creationId="{A5980238-71C7-40BD-93D7-8477DEB9BED7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1" creationId="{B0F340BA-A758-4899-8D7D-2A1C5176451D}"/>
          </ac:spMkLst>
        </pc:spChg>
        <pc:spChg chg="mod">
          <ac:chgData name="Sivakumar Balasubramanian" userId="658ab9e8bd9c46bf" providerId="LiveId" clId="{2D4A9244-D7D6-4A06-835A-26C1A1B809A6}" dt="2022-02-14T14:08:08.657" v="2462" actId="20577"/>
          <ac:spMkLst>
            <pc:docMk/>
            <pc:sldMk cId="2368787411" sldId="407"/>
            <ac:spMk id="32" creationId="{031ADFC6-E33B-4791-A1CB-7697B09C683E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0" creationId="{4949CB04-4075-43DE-85DA-BC327A1ED610}"/>
          </ac:spMkLst>
        </pc:spChg>
        <pc:spChg chg="mod">
          <ac:chgData name="Sivakumar Balasubramanian" userId="658ab9e8bd9c46bf" providerId="LiveId" clId="{2D4A9244-D7D6-4A06-835A-26C1A1B809A6}" dt="2022-02-14T14:08:27.801" v="2465"/>
          <ac:spMkLst>
            <pc:docMk/>
            <pc:sldMk cId="2368787411" sldId="407"/>
            <ac:spMk id="81" creationId="{9C20DEF1-760F-42F0-B14F-A13B8B83603E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3" creationId="{7726DC92-4731-4CDD-B4B1-56800FA733A9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84" creationId="{675CE222-2BBC-43EA-8955-B9EA14B994F6}"/>
          </ac:spMkLst>
        </pc:spChg>
        <pc:spChg chg="mod">
          <ac:chgData name="Sivakumar Balasubramanian" userId="658ab9e8bd9c46bf" providerId="LiveId" clId="{2D4A9244-D7D6-4A06-835A-26C1A1B809A6}" dt="2022-02-14T14:08:53.655" v="2500"/>
          <ac:spMkLst>
            <pc:docMk/>
            <pc:sldMk cId="2368787411" sldId="407"/>
            <ac:spMk id="85" creationId="{0141EE90-0F6D-4C53-89E9-2E8FDBF83897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89" creationId="{92BB71D1-11D7-4887-8C5C-E2E71DE69BFC}"/>
          </ac:spMkLst>
        </pc:spChg>
        <pc:spChg chg="mod">
          <ac:chgData name="Sivakumar Balasubramanian" userId="658ab9e8bd9c46bf" providerId="LiveId" clId="{2D4A9244-D7D6-4A06-835A-26C1A1B809A6}" dt="2022-02-15T06:30:47.670" v="2967" actId="6549"/>
          <ac:spMkLst>
            <pc:docMk/>
            <pc:sldMk cId="2368787411" sldId="407"/>
            <ac:spMk id="90" creationId="{78C7FD98-63A5-417C-8E2D-73544E8F3EE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91" creationId="{AC961C47-0553-4F99-B992-054116F034E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0" creationId="{18591067-E7AD-4669-A28B-928CEFFE6EC8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1" creationId="{D7311249-A36C-4666-95CE-BD8F29479CBF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4" creationId="{5C6ED62B-D9B0-48BE-8A2F-375342B0F994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5" creationId="{152BB3A8-C037-4C67-8E13-C41BB3C062D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6" creationId="{58D5C84C-C4CB-4EB3-8428-E7E164C76C9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07" creationId="{77EFEBEB-4B15-49E7-9D92-2EC7577B6E0C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1" creationId="{F8649D3A-78FE-4070-9BCC-8B250978ECD1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2" creationId="{9BEC347E-932A-4583-816F-A6B624F71705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3" creationId="{DEEED7E5-7EAF-4F3B-AD15-9E062090440D}"/>
          </ac:spMkLst>
        </pc:spChg>
        <pc:spChg chg="mod">
          <ac:chgData name="Sivakumar Balasubramanian" userId="658ab9e8bd9c46bf" providerId="LiveId" clId="{2D4A9244-D7D6-4A06-835A-26C1A1B809A6}" dt="2022-02-14T14:09:02.151" v="2502"/>
          <ac:spMkLst>
            <pc:docMk/>
            <pc:sldMk cId="2368787411" sldId="407"/>
            <ac:spMk id="114" creationId="{5D28800A-5DBB-4AAC-8900-222D28184E6E}"/>
          </ac:spMkLst>
        </pc:spChg>
        <pc:spChg chg="add mod">
          <ac:chgData name="Sivakumar Balasubramanian" userId="658ab9e8bd9c46bf" providerId="LiveId" clId="{2D4A9244-D7D6-4A06-835A-26C1A1B809A6}" dt="2022-02-15T06:30:14.120" v="2955" actId="1076"/>
          <ac:spMkLst>
            <pc:docMk/>
            <pc:sldMk cId="2368787411" sldId="407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4" creationId="{CAF100EA-9F65-4E5A-9E82-961E84B21B8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5" creationId="{9DD3B168-5FB9-4A9E-A334-E99B3D63CA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6" creationId="{0B301B2B-F7D2-4AC8-8103-AB825F56758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7" creationId="{AB753059-F332-4883-B483-C2F07C485D58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68" creationId="{08E065FF-6D75-4C2E-BAE1-3331BE34515E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3" creationId="{8995ECBA-7688-4803-974E-0A7091970CDD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5" creationId="{DC720E63-5983-48FB-B9BB-3E81C75FC65C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79" creationId="{602A4D43-22D4-4CE5-9663-CE54F5AD0E01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0" creationId="{0F2C1C9F-11D1-4534-827E-EB043ADB5DCA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1" creationId="{F76334F7-ADAD-425A-B781-232844414010}"/>
          </ac:spMkLst>
        </pc:spChg>
        <pc:spChg chg="mod">
          <ac:chgData name="Sivakumar Balasubramanian" userId="658ab9e8bd9c46bf" providerId="LiveId" clId="{2D4A9244-D7D6-4A06-835A-26C1A1B809A6}" dt="2022-02-15T06:25:44.149" v="2925"/>
          <ac:spMkLst>
            <pc:docMk/>
            <pc:sldMk cId="2368787411" sldId="407"/>
            <ac:spMk id="182" creationId="{93B8EDFF-1D78-433B-8A05-95E11F433B4A}"/>
          </ac:spMkLst>
        </pc:spChg>
        <pc:spChg chg="del">
          <ac:chgData name="Sivakumar Balasubramanian" userId="658ab9e8bd9c46bf" providerId="LiveId" clId="{2D4A9244-D7D6-4A06-835A-26C1A1B809A6}" dt="2022-02-14T14:07:29.863" v="2450" actId="478"/>
          <ac:spMkLst>
            <pc:docMk/>
            <pc:sldMk cId="2368787411" sldId="407"/>
            <ac:spMk id="199" creationId="{0882C0AE-6AB2-4943-A219-166A04141074}"/>
          </ac:spMkLst>
        </pc:spChg>
        <pc:spChg chg="add mod">
          <ac:chgData name="Sivakumar Balasubramanian" userId="658ab9e8bd9c46bf" providerId="LiveId" clId="{2D4A9244-D7D6-4A06-835A-26C1A1B809A6}" dt="2022-02-15T06:27:01.142" v="2943" actId="571"/>
          <ac:spMkLst>
            <pc:docMk/>
            <pc:sldMk cId="2368787411" sldId="407"/>
            <ac:spMk id="230" creationId="{67632737-2AF6-4646-AB5A-31734FDD8283}"/>
          </ac:spMkLst>
        </pc:spChg>
        <pc:spChg chg="add del mod">
          <ac:chgData name="Sivakumar Balasubramanian" userId="658ab9e8bd9c46bf" providerId="LiveId" clId="{2D4A9244-D7D6-4A06-835A-26C1A1B809A6}" dt="2022-02-15T06:30:51.147" v="2968" actId="478"/>
          <ac:spMkLst>
            <pc:docMk/>
            <pc:sldMk cId="2368787411" sldId="407"/>
            <ac:spMk id="231" creationId="{A3B3A507-B17F-4512-89B0-CE9B3928FA55}"/>
          </ac:spMkLst>
        </pc:spChg>
        <pc:spChg chg="add del mod">
          <ac:chgData name="Sivakumar Balasubramanian" userId="658ab9e8bd9c46bf" providerId="LiveId" clId="{2D4A9244-D7D6-4A06-835A-26C1A1B809A6}" dt="2022-02-15T06:44:05.576" v="3000" actId="478"/>
          <ac:spMkLst>
            <pc:docMk/>
            <pc:sldMk cId="2368787411" sldId="407"/>
            <ac:spMk id="232" creationId="{73A1761C-BB6F-480C-A2EA-CDE10797BD62}"/>
          </ac:spMkLst>
        </pc:spChg>
        <pc:spChg chg="add mod">
          <ac:chgData name="Sivakumar Balasubramanian" userId="658ab9e8bd9c46bf" providerId="LiveId" clId="{2D4A9244-D7D6-4A06-835A-26C1A1B809A6}" dt="2022-02-15T06:44:12.673" v="3005" actId="1076"/>
          <ac:spMkLst>
            <pc:docMk/>
            <pc:sldMk cId="2368787411" sldId="407"/>
            <ac:spMk id="233" creationId="{CF915BA1-D9B1-4C80-8276-9BDA52FE9012}"/>
          </ac:spMkLst>
        </pc:spChg>
        <pc:grpChg chg="add del mod">
          <ac:chgData name="Sivakumar Balasubramanian" userId="658ab9e8bd9c46bf" providerId="LiveId" clId="{2D4A9244-D7D6-4A06-835A-26C1A1B809A6}" dt="2022-02-14T14:08:53.168" v="2499" actId="478"/>
          <ac:grpSpMkLst>
            <pc:docMk/>
            <pc:sldMk cId="2368787411" sldId="407"/>
            <ac:grpSpMk id="9" creationId="{B6B396E6-0174-4AEF-9FF7-8FEDE8875D44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4" creationId="{2199137F-5ADA-407E-A28A-AC73DED72132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5" creationId="{889B8796-4EF7-4F7A-BE47-F48C0D7638AB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16" creationId="{43ED210C-F2A6-4FDE-A067-95A71184F3FE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1" creationId="{5EB29F47-85B5-48EE-BD8E-A882D76CF36F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6" creationId="{1DF33B2F-AD7B-4ECD-86B2-4BBEAF50624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7" creationId="{2AEB2479-E48B-4A6E-A234-16FE8D2FAF48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28" creationId="{33911554-05AD-4552-9B23-ABEC176C6B5C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3" creationId="{F9C422E5-EE0D-40A8-9E1C-99B9979714FD}"/>
          </ac:grpSpMkLst>
        </pc:grpChg>
        <pc:grpChg chg="mod">
          <ac:chgData name="Sivakumar Balasubramanian" userId="658ab9e8bd9c46bf" providerId="LiveId" clId="{2D4A9244-D7D6-4A06-835A-26C1A1B809A6}" dt="2022-02-14T14:08:08.657" v="2462" actId="20577"/>
          <ac:grpSpMkLst>
            <pc:docMk/>
            <pc:sldMk cId="2368787411" sldId="407"/>
            <ac:grpSpMk id="34" creationId="{82D31843-1288-45E0-9578-9B6A9D6769AC}"/>
          </ac:grpSpMkLst>
        </pc:grpChg>
        <pc:grpChg chg="add del mod">
          <ac:chgData name="Sivakumar Balasubramanian" userId="658ab9e8bd9c46bf" providerId="LiveId" clId="{2D4A9244-D7D6-4A06-835A-26C1A1B809A6}" dt="2022-02-14T14:09:10.757" v="2505" actId="478"/>
          <ac:grpSpMkLst>
            <pc:docMk/>
            <pc:sldMk cId="2368787411" sldId="407"/>
            <ac:grpSpMk id="79" creationId="{CF08EE57-3C58-474D-9804-E396E170F4D5}"/>
          </ac:grpSpMkLst>
        </pc:grpChg>
        <pc:grpChg chg="add del mod">
          <ac:chgData name="Sivakumar Balasubramanian" userId="658ab9e8bd9c46bf" providerId="LiveId" clId="{2D4A9244-D7D6-4A06-835A-26C1A1B809A6}" dt="2022-02-14T14:08:54.747" v="2501"/>
          <ac:grpSpMkLst>
            <pc:docMk/>
            <pc:sldMk cId="2368787411" sldId="407"/>
            <ac:grpSpMk id="82" creationId="{D1B276DE-6ED6-4797-BFCB-2BCB1ABFF11C}"/>
          </ac:grpSpMkLst>
        </pc:grpChg>
        <pc:grpChg chg="add del mod">
          <ac:chgData name="Sivakumar Balasubramanian" userId="658ab9e8bd9c46bf" providerId="LiveId" clId="{2D4A9244-D7D6-4A06-835A-26C1A1B809A6}" dt="2022-02-15T06:25:43.678" v="2924" actId="478"/>
          <ac:grpSpMkLst>
            <pc:docMk/>
            <pc:sldMk cId="2368787411" sldId="407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7" creationId="{0A59FA38-00F6-4378-808F-531B6A7C148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88" creationId="{1C5A613A-80E5-4F2A-8C7A-B1243DD341E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6" creationId="{4B841C9B-AD60-46E6-A251-CE0C3AAC780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7" creationId="{BBFD0F36-21C6-4B41-BD88-4D8A93CF6700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98" creationId="{BA7DCE52-A461-4507-B396-F92105E18FF9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3" creationId="{6AFFE7D1-A96B-475F-9FCB-821293E04822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8" creationId="{0D7F7E5D-D8DB-4E56-BB6A-948A4BE4084D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09" creationId="{BB630CFF-A962-4616-8A81-4225DAE899D5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0" creationId="{1DB05770-E18A-48C4-9C98-469FF3B5B16A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5" creationId="{F8316C06-DC8C-4178-A41D-2BD1537071CF}"/>
          </ac:grpSpMkLst>
        </pc:grpChg>
        <pc:grpChg chg="mod">
          <ac:chgData name="Sivakumar Balasubramanian" userId="658ab9e8bd9c46bf" providerId="LiveId" clId="{2D4A9244-D7D6-4A06-835A-26C1A1B809A6}" dt="2022-02-14T14:09:02.151" v="2502"/>
          <ac:grpSpMkLst>
            <pc:docMk/>
            <pc:sldMk cId="2368787411" sldId="407"/>
            <ac:grpSpMk id="116" creationId="{D235B346-53B5-476C-854E-79CEB958D05F}"/>
          </ac:grpSpMkLst>
        </pc:grpChg>
        <pc:grpChg chg="add mod">
          <ac:chgData name="Sivakumar Balasubramanian" userId="658ab9e8bd9c46bf" providerId="LiveId" clId="{2D4A9244-D7D6-4A06-835A-26C1A1B809A6}" dt="2022-02-15T06:30:10.072" v="2953" actId="1076"/>
          <ac:grpSpMkLst>
            <pc:docMk/>
            <pc:sldMk cId="2368787411" sldId="407"/>
            <ac:grpSpMk id="162" creationId="{65441BE8-B060-46FE-9458-92345EED104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63" creationId="{66B415CB-CC50-4AEB-8ACC-BC1F3417F721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0" creationId="{F619ED67-0A0D-4DD3-A279-26B5E1FB755F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6" creationId="{746C23AE-1636-4792-85AA-55FF30033319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7" creationId="{C7FB6E87-896F-415A-96E6-E8CEB7FD9D05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78" creationId="{7BFD0F05-6F68-45C5-9C03-72B9653E27F4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3" creationId="{6429E964-EE14-45C3-A7A3-23E42A2CA86B}"/>
          </ac:grpSpMkLst>
        </pc:grpChg>
        <pc:grpChg chg="mod">
          <ac:chgData name="Sivakumar Balasubramanian" userId="658ab9e8bd9c46bf" providerId="LiveId" clId="{2D4A9244-D7D6-4A06-835A-26C1A1B809A6}" dt="2022-02-15T06:25:44.149" v="2925"/>
          <ac:grpSpMkLst>
            <pc:docMk/>
            <pc:sldMk cId="2368787411" sldId="407"/>
            <ac:grpSpMk id="184" creationId="{964916B0-C730-4FDE-92B3-344F3D5B9D76}"/>
          </ac:grpSpMkLst>
        </pc:grp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0" creationId="{B5DBC35D-BB7B-46B2-B693-9B6D47E3D27A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1" creationId="{1BB1291C-162B-4EA5-B208-D05C1D0BC6E1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2" creationId="{775F98B5-EEAE-411E-9FAA-8B6F1DEF4237}"/>
          </ac:cxnSpMkLst>
        </pc:cxnChg>
        <pc:cxnChg chg="mod">
          <ac:chgData name="Sivakumar Balasubramanian" userId="658ab9e8bd9c46bf" providerId="LiveId" clId="{2D4A9244-D7D6-4A06-835A-26C1A1B809A6}" dt="2022-02-14T14:08:53.168" v="2499" actId="478"/>
          <ac:cxnSpMkLst>
            <pc:docMk/>
            <pc:sldMk cId="2368787411" sldId="407"/>
            <ac:cxnSpMk id="13" creationId="{ADE90CEE-8B1F-4883-B164-F7C4D0D59EF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17" creationId="{80EE9535-0DF8-44FA-A3D5-73447722A7E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20" creationId="{C284E5FA-727A-42E1-BF8D-0EE5BD05808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5" creationId="{80B4389B-B9DF-4CE0-8082-38CD922D04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6" creationId="{86763C77-7546-4187-BCBB-4467CD91371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7" creationId="{FC25D75F-6FF2-4D3A-BDBD-62B71AC07F9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8" creationId="{F30B4BE7-D2EC-4A1F-921F-379218DEA5A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39" creationId="{109A186C-0F9F-4521-9533-CF0CAD25FFE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0" creationId="{27750B5B-272B-4C10-B8B7-6B29DC97620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1" creationId="{BC6D1BD1-B22F-43E5-A968-31BFB79B8DF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2" creationId="{3FEBDBAD-FE92-43F5-8B97-9BE0EE759F3A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3" creationId="{E202E92F-387B-4EFF-A97F-20A55BF3E0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4" creationId="{0D4BEA77-60E2-4A64-88BA-2D441B1AD1A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5" creationId="{7D0AAFD8-9D81-47C2-9EF6-0C6BB09B867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6" creationId="{DD92A944-00C0-481D-ACF1-9A64AAA12EF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7" creationId="{7694F797-19AD-46B7-8F44-4D6D99F4D2AC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8" creationId="{A4EA9B54-AA8E-4AA4-992C-892DA153DB3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49" creationId="{F21E9B07-EF3B-49C2-B0A3-FA36696DA79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0" creationId="{9440FBF7-14E4-4C0D-8695-67283D96B3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1" creationId="{9616E46E-30EA-4BDF-9237-143324E289E0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2" creationId="{F4077EF5-6C4F-4060-ACAA-37918890B10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3" creationId="{7297FFAF-7B9C-4B66-B83A-3337E184D894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4" creationId="{C728B0F9-A727-4E6E-8770-6CE3F1E923A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5" creationId="{17F6E24E-0113-4339-AF60-386C5F4C56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6" creationId="{B2EAD2A5-CDA2-4109-89FB-32AEFBA976C8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7" creationId="{D6F4706D-92FA-45BB-B07E-A4143CDD5C5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8" creationId="{03EA5A5B-B13B-4336-B53D-C39CFBDBB77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59" creationId="{C2CDB6D8-90D1-4832-A474-36C5F71858E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0" creationId="{8D30834D-2853-416A-B602-AFB3512FD86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1" creationId="{B87AE368-DD44-4722-88FE-4FB4C9E838BB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2" creationId="{9EEECD9D-CF1E-4A3D-AE47-EB68510379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3" creationId="{CAD4ECB2-6AAD-4FC2-86FE-EFD4744FB20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4" creationId="{769C1C38-A111-4EF0-9571-0DE26CC98D3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5" creationId="{26FE3EB8-7742-4FE0-906E-1098245211C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6" creationId="{A18F0238-C8D3-4682-A881-E992E9B86839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7" creationId="{9760398A-CDE6-403E-96FD-DA27E73BF735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8" creationId="{4A2C2D43-6956-45B2-911B-AEB6EA14DED2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69" creationId="{09E4A253-D9E3-4F92-8D14-29CBE60D978D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0" creationId="{FCBE278A-73B4-401C-9911-FD2C2E1D69A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1" creationId="{536633DA-1A6C-4C2C-B0C0-7FB85FF760D1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2" creationId="{A4A98AA2-4042-411E-AFFF-96A377E5A2C7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3" creationId="{566137C4-F3FB-4FA9-9A38-C3B83E14D4B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4" creationId="{E8F92BAE-7306-4CF6-B2D9-5B4646731B5E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5" creationId="{50A1072F-967C-4DA5-A9B0-4CA009D5AA0F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6" creationId="{C44B322B-DCC5-4B2B-9062-7FB85A981A33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7" creationId="{50C8D73A-78F7-40F9-A58E-55D6254A43E6}"/>
          </ac:cxnSpMkLst>
        </pc:cxnChg>
        <pc:cxnChg chg="mod">
          <ac:chgData name="Sivakumar Balasubramanian" userId="658ab9e8bd9c46bf" providerId="LiveId" clId="{2D4A9244-D7D6-4A06-835A-26C1A1B809A6}" dt="2022-02-14T14:08:08.657" v="2462" actId="20577"/>
          <ac:cxnSpMkLst>
            <pc:docMk/>
            <pc:sldMk cId="2368787411" sldId="407"/>
            <ac:cxnSpMk id="78" creationId="{9FA9FEC8-A723-459B-83FF-58968E327BAB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43.678" v="2924" actId="478"/>
          <ac:cxnSpMkLst>
            <pc:docMk/>
            <pc:sldMk cId="2368787411" sldId="407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99" creationId="{A2D0659F-25D4-43C7-8CB4-E39EEA6A7C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02" creationId="{598BD4E4-199B-486C-B01E-9CE7313F8BB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7" creationId="{83C15717-BAE3-4551-99E2-A24F6614372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8" creationId="{4D8B51E4-631F-4944-BAB0-8E42C01A39F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19" creationId="{5C337B44-A2A3-435C-B9AE-D7C887C6F5D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0" creationId="{6F4C3CA1-95A4-4FF4-A6E7-2549A1CC23DC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1" creationId="{0C57CC11-772A-46E4-8413-736303D1D9A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2" creationId="{A4FB1D7C-7BC2-4798-93F1-BD50409C64E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3" creationId="{0CE5708A-1F4D-425D-9569-565FBAC0D5C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4" creationId="{715F0CDD-65E9-41DB-92A5-6D6E7A588F3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5" creationId="{356FD548-9FA4-49A6-9486-7DAA871B8AC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6" creationId="{557DAA78-3774-4AA4-B14C-B042A80CE0E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7" creationId="{763A2CF9-49AC-4391-8BFC-74990C7C6B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8" creationId="{CE9C90C6-74B4-4285-9563-C9090E90850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29" creationId="{3F4DE0F2-492F-49C2-B791-533485DFE7A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0" creationId="{3C289C6F-2156-45AF-912B-72987365ED2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1" creationId="{9D1917F7-538D-4712-B2A1-DF89663311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2" creationId="{79A6A1F7-276F-4C1A-AFC3-0194E8FC3BB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3" creationId="{5DC834B3-504A-4D8C-91E1-7A869997B1C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4" creationId="{3336ADCE-3D64-4030-A738-067D5FA2EAC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5" creationId="{462BC6A0-4954-4F07-8788-E1390DD9184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6" creationId="{B00632E2-8CBD-4004-B7D4-0A644CEF29C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7" creationId="{F840EE60-6463-48DF-B9D1-861580E2ACCD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8" creationId="{6639D6AB-F2C0-469E-AA25-8AD94413959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39" creationId="{4FDBDC79-090E-479C-9599-72F778BB9B1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0" creationId="{7DE31FF0-89B4-411F-8AA7-543A03D6C8C9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1" creationId="{A32B5AF7-0283-46C2-9A8D-521F3C62C31A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2" creationId="{D8C37F34-5639-46C4-A9AC-9CAB21C4848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3" creationId="{3E77EBA1-57EA-4211-BBD4-E457A768209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4" creationId="{B8AB40EA-BC35-4730-AAA8-3E3B4C322840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5" creationId="{0522BD60-066C-4648-B7E3-29316020F2D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6" creationId="{A6583465-B8DE-479C-B3D0-3FF75D788DFF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7" creationId="{E4A49CC9-92DD-460E-83F1-59C2C9C3FB6B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8" creationId="{3B68FBD4-CFD8-4EE9-B8AE-C2D4F8481B36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49" creationId="{DDDDA83B-8D40-4E02-8171-ECB164D60FC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0" creationId="{B6710830-DA1C-4880-BCBF-050624697C71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1" creationId="{E2F723F4-1334-482A-945A-B1C38DD2EB72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2" creationId="{53596F60-60BC-45E9-8C0D-90CD1DA2599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3" creationId="{AE60C7A8-57A8-4ACA-8A20-32B82F46E5C4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4" creationId="{95F0C0EC-F685-4790-8F8C-796367991BC7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5" creationId="{9FBE1725-64A0-4084-BD5F-32EE3AC1B478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6" creationId="{F5FE7D6A-CD62-4290-A9D7-D72225F1BF53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7" creationId="{F6DC336E-BCC9-48ED-94C6-B240EC8B32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8" creationId="{F8F4A0EE-281C-4A4A-8907-ABE987543415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59" creationId="{96F7465B-F2BF-4442-A616-76396AB8EE8E}"/>
          </ac:cxnSpMkLst>
        </pc:cxnChg>
        <pc:cxnChg chg="mod">
          <ac:chgData name="Sivakumar Balasubramanian" userId="658ab9e8bd9c46bf" providerId="LiveId" clId="{2D4A9244-D7D6-4A06-835A-26C1A1B809A6}" dt="2022-02-14T14:09:02.151" v="2502"/>
          <ac:cxnSpMkLst>
            <pc:docMk/>
            <pc:sldMk cId="2368787411" sldId="407"/>
            <ac:cxnSpMk id="160" creationId="{C44CE061-CE93-4DDE-8C30-1424DAA2F87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69" creationId="{05727971-D334-403F-B5FD-CE550A3A916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1" creationId="{841A9225-BFE5-4E5A-8027-3194544C16F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2" creationId="{5118917D-27EF-4CBE-B429-B810CFFAE4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74" creationId="{CBCD861B-D544-4ED9-9B4B-4646E2EB961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5" creationId="{BCF6B951-893F-4FC5-8569-BC65F251507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6" creationId="{32FB7466-0E65-462A-B3AC-68CC616E612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7" creationId="{D39A9B9D-7FF6-4F7C-92E1-0B5AB06F2AD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8" creationId="{61D5E914-BAB6-4612-8946-27A376BC12B2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89" creationId="{F449545A-D8A1-4140-BADF-249D5D1B096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0" creationId="{6E76BBAC-CC64-4E40-AD2E-CA6FD65FF35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1" creationId="{1D269D19-6C0E-49C5-91EA-D505B0F8CBF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2" creationId="{10D2897B-C56A-423A-8CF6-D7C17524D74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3" creationId="{515EEA61-78F0-4FD4-AB07-CA6680E5344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4" creationId="{FA733A76-2440-4BFA-A3DA-1559F95620D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5" creationId="{A7BED18F-4318-476D-B448-3A0C3459E45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6" creationId="{9D79146A-68BB-4B48-BD1D-6C0D5DC4D93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7" creationId="{422884FD-9AA2-472F-84D7-627BF907D8DD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198" creationId="{F92FF2D7-9F5F-4CC5-8404-7E214C35396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0" creationId="{791327A6-865F-46A9-A5F5-59C3C4128AA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1" creationId="{D75B83FE-55F9-4403-BAA9-1677843EFB0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2" creationId="{AE19C2D1-A095-41F7-BE2F-E6B39CBDA196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3" creationId="{19F9B707-8167-4B5E-A8F6-8C2ACBBE3F0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4" creationId="{A34A1ECF-69C6-4A86-B0E4-06EC846345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5" creationId="{8E8BB3AA-D2A2-4740-AE92-38BB0BE1722A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6" creationId="{24E498B8-993C-4709-A880-48F691875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7" creationId="{D89F0D01-4960-4DD1-8BF6-F2FE5F8A5A8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8" creationId="{0B9E1767-D09C-4951-AECA-FA8D8046EA1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09" creationId="{D1963720-FCE6-4F8F-A97A-4B7895AD1AC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0" creationId="{6992FBB7-1200-4C86-8BA7-3C7EAF673A3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1" creationId="{EFDE89A8-FDFF-4289-9636-0AE43B2E36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2" creationId="{48776D87-7DF3-4086-86F4-4D687B226C5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3" creationId="{811F1312-4857-4484-9645-7DA6D701B97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4" creationId="{6E2DF13F-84A3-4E03-A11C-EAE81084FD9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5" creationId="{21425C2B-8B91-4EC1-8F3E-FD567657D077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6" creationId="{2F26D643-F548-4D79-A06D-F7E7AD6F92D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7" creationId="{9D639523-C0D7-4767-80E7-4367E9C4E3DB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8" creationId="{B8F5549B-0E18-4B06-B84B-00E3527F6748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19" creationId="{3560255A-FBC3-4848-A883-421AEDA4C19C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0" creationId="{88F9EF8E-C43C-430B-A71B-EF1ADE63C48E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1" creationId="{6E314800-7ACE-4291-98E9-5B087C27AD43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2" creationId="{D6F21B28-021F-47FE-99BF-9DCA1045B2E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3" creationId="{5BB7A62E-AF70-4B90-9873-175639B277F5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4" creationId="{AAA09D6A-6CD3-416A-8491-948C25C4B7C1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5" creationId="{2462C12F-C03F-48B8-A16E-68F9A8B20294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6" creationId="{AE7581A8-D8D8-4C67-B602-FC8FB4F7DCB9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7" creationId="{13356C2F-B601-408F-AA88-6A1A2E098DD0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8" creationId="{25FCF777-8043-496F-A49A-34B2177C841F}"/>
          </ac:cxnSpMkLst>
        </pc:cxnChg>
        <pc:cxnChg chg="mod">
          <ac:chgData name="Sivakumar Balasubramanian" userId="658ab9e8bd9c46bf" providerId="LiveId" clId="{2D4A9244-D7D6-4A06-835A-26C1A1B809A6}" dt="2022-02-15T06:25:44.149" v="2925"/>
          <ac:cxnSpMkLst>
            <pc:docMk/>
            <pc:sldMk cId="2368787411" sldId="407"/>
            <ac:cxnSpMk id="229" creationId="{58723C7D-5008-45AF-B1F8-F140F22CEAC3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8:25:24.558" v="3076" actId="1076"/>
        <pc:sldMkLst>
          <pc:docMk/>
          <pc:sldMk cId="4271037521" sldId="408"/>
        </pc:sldMkLst>
        <pc:spChg chg="mod">
          <ac:chgData name="Sivakumar Balasubramanian" userId="658ab9e8bd9c46bf" providerId="LiveId" clId="{2D4A9244-D7D6-4A06-835A-26C1A1B809A6}" dt="2022-02-15T08:25:05.223" v="3072" actId="20577"/>
          <ac:spMkLst>
            <pc:docMk/>
            <pc:sldMk cId="4271037521" sldId="408"/>
            <ac:spMk id="2" creationId="{ACE99BAF-7C3C-41B7-A5EE-DE209BCA8326}"/>
          </ac:spMkLst>
        </pc:spChg>
        <pc:spChg chg="add del mod">
          <ac:chgData name="Sivakumar Balasubramanian" userId="658ab9e8bd9c46bf" providerId="LiveId" clId="{2D4A9244-D7D6-4A06-835A-26C1A1B809A6}" dt="2022-02-15T08:24:34.970" v="3009" actId="478"/>
          <ac:spMkLst>
            <pc:docMk/>
            <pc:sldMk cId="4271037521" sldId="408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2" creationId="{07EE9BF0-C662-4537-84FB-45700630CEB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3" creationId="{46A8CDC9-D565-40BB-83FD-EF75ABD7D083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4" creationId="{43DFB789-6ED3-4BDD-AD1A-7692DBBCF135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85" creationId="{C2462A73-3564-40F7-A068-AAD81CB0587E}"/>
          </ac:spMkLst>
        </pc:spChg>
        <pc:spChg chg="mod">
          <ac:chgData name="Sivakumar Balasubramanian" userId="658ab9e8bd9c46bf" providerId="LiveId" clId="{2D4A9244-D7D6-4A06-835A-26C1A1B809A6}" dt="2022-02-15T08:24:42.607" v="3011" actId="1076"/>
          <ac:spMkLst>
            <pc:docMk/>
            <pc:sldMk cId="4271037521" sldId="408"/>
            <ac:spMk id="90" creationId="{78C7FD98-63A5-417C-8E2D-73544E8F3EE5}"/>
          </ac:spMkLst>
        </pc:spChg>
        <pc:spChg chg="del mod">
          <ac:chgData name="Sivakumar Balasubramanian" userId="658ab9e8bd9c46bf" providerId="LiveId" clId="{2D4A9244-D7D6-4A06-835A-26C1A1B809A6}" dt="2022-02-15T08:24:33.442" v="3008" actId="478"/>
          <ac:spMkLst>
            <pc:docMk/>
            <pc:sldMk cId="4271037521" sldId="408"/>
            <ac:spMk id="161" creationId="{2EE550FA-8A4D-4F28-AD9C-809326A0443B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2" creationId="{A218618A-23F5-45A7-9A53-5F8F5E7063DD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7" creationId="{6EF75640-8445-42AD-812B-1C00D0F3237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69" creationId="{DE840203-9297-4803-9F09-09229E06DA56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3" creationId="{95125763-BBD8-4E33-914C-FFEE62003DA9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4" creationId="{EBB57259-9E2B-47C4-BA85-F71D26A03C7C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5" creationId="{890182F5-3404-4EBB-843E-C82F3D3E07F4}"/>
          </ac:spMkLst>
        </pc:spChg>
        <pc:spChg chg="mod">
          <ac:chgData name="Sivakumar Balasubramanian" userId="658ab9e8bd9c46bf" providerId="LiveId" clId="{2D4A9244-D7D6-4A06-835A-26C1A1B809A6}" dt="2022-02-15T06:25:52.754" v="2929"/>
          <ac:spMkLst>
            <pc:docMk/>
            <pc:sldMk cId="4271037521" sldId="408"/>
            <ac:spMk id="176" creationId="{97148618-1AC8-4F70-AC69-5AA223B3E802}"/>
          </ac:spMkLst>
        </pc:spChg>
        <pc:spChg chg="add mod">
          <ac:chgData name="Sivakumar Balasubramanian" userId="658ab9e8bd9c46bf" providerId="LiveId" clId="{2D4A9244-D7D6-4A06-835A-26C1A1B809A6}" dt="2022-02-15T08:25:24.558" v="3076" actId="1076"/>
          <ac:spMkLst>
            <pc:docMk/>
            <pc:sldMk cId="4271037521" sldId="408"/>
            <ac:spMk id="223" creationId="{91CF0B71-D7CA-474C-827A-51CF617D92FF}"/>
          </ac:spMkLst>
        </pc:spChg>
        <pc:grpChg chg="add mod">
          <ac:chgData name="Sivakumar Balasubramanian" userId="658ab9e8bd9c46bf" providerId="LiveId" clId="{2D4A9244-D7D6-4A06-835A-26C1A1B809A6}" dt="2022-02-15T06:25:55.423" v="2930" actId="1076"/>
          <ac:grpSpMkLst>
            <pc:docMk/>
            <pc:sldMk cId="4271037521" sldId="408"/>
            <ac:grpSpMk id="80" creationId="{416D9895-3779-4256-AD98-9BA0F3CBA29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81" creationId="{959F898E-E8A3-460A-9499-67FFCE3CBE1C}"/>
          </ac:grpSpMkLst>
        </pc:grpChg>
        <pc:grpChg chg="del mod">
          <ac:chgData name="Sivakumar Balasubramanian" userId="658ab9e8bd9c46bf" providerId="LiveId" clId="{2D4A9244-D7D6-4A06-835A-26C1A1B809A6}" dt="2022-02-15T06:25:52.425" v="2928" actId="478"/>
          <ac:grpSpMkLst>
            <pc:docMk/>
            <pc:sldMk cId="4271037521" sldId="408"/>
            <ac:grpSpMk id="86" creationId="{37C6F7BC-C18D-4EAE-B522-D73413D9D861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64" creationId="{50221BF7-DFEC-4371-9D9F-F2635CBC3EB6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0" creationId="{D3A094CB-7E2C-4F7A-BD14-B6AFE395E76D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1" creationId="{8480E585-8D30-4E7D-95C4-2BFAF02FBFC3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2" creationId="{C1720EE9-9A6D-47D7-9165-F75AC69EEE40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7" creationId="{ACEAC2D4-44C6-4CBB-ADDA-064B2335E844}"/>
          </ac:grpSpMkLst>
        </pc:grpChg>
        <pc:grpChg chg="mod">
          <ac:chgData name="Sivakumar Balasubramanian" userId="658ab9e8bd9c46bf" providerId="LiveId" clId="{2D4A9244-D7D6-4A06-835A-26C1A1B809A6}" dt="2022-02-15T06:25:52.754" v="2929"/>
          <ac:grpSpMkLst>
            <pc:docMk/>
            <pc:sldMk cId="4271037521" sldId="408"/>
            <ac:grpSpMk id="178" creationId="{24A3D6C0-5DFF-4075-A6BB-8D9F68ADBB30}"/>
          </ac:grpSpMkLst>
        </pc:grp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5T06:25:52.425" v="2928" actId="478"/>
          <ac:cxnSpMkLst>
            <pc:docMk/>
            <pc:sldMk cId="4271037521" sldId="408"/>
            <ac:cxnSpMk id="95" creationId="{DEECDF68-3309-4977-B29B-D51BE47B0EE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3" creationId="{C0074E2D-6C42-46B2-A0A3-CF25D08FA1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5" creationId="{383EDF6C-355A-4599-9A10-6CC0D32435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6" creationId="{5F5289EB-8F2E-4D3C-9B3B-2AD0ABA2B87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68" creationId="{1F1F0C70-DC32-40B9-B64E-0FDC25E506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79" creationId="{9EF9A45F-0F0D-4490-8CD2-C71631DBE26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0" creationId="{4F51C52E-4702-4337-AD47-2045FE0944B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1" creationId="{A6A6ED0F-F93D-4095-BF23-4EFC66336F4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2" creationId="{C090A345-FC36-4D82-A3C9-890DE62FB71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3" creationId="{8BE8BFC8-6D95-4E11-B1C5-2FE65036EF6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4" creationId="{E0FF130B-DD81-464F-8072-6A87FE08F4F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5" creationId="{8C22FAA1-02E2-4A9D-BF51-EB1B9AE1241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6" creationId="{72DD61B8-A792-44C9-8ED3-159A9199160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7" creationId="{52E4DA77-69FD-4FD8-AA0A-A8DF3A61706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8" creationId="{1566E76E-41B5-42FB-92A0-B464812A70A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89" creationId="{1065C2C0-359B-40AD-B9B2-074EEF180CA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0" creationId="{60E163CB-9A1D-4871-AEA5-384525A3AC3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1" creationId="{604B2EA3-847F-4042-9647-D2FAE80BDA1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2" creationId="{B538559E-E3F3-4E95-A82C-83BB9853E93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3" creationId="{3D9DD1A0-FBFE-449F-93C9-4B0F833812DD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4" creationId="{CAD0DEA1-3FDE-428D-A756-A7F5DACF7DC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5" creationId="{EB6D2DD5-7957-4292-9223-5316872172E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6" creationId="{139BE0DB-4AA7-4D25-962C-9730C42CC9C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7" creationId="{B5C1666B-7A80-40FF-925F-8A2CF5E9ACB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8" creationId="{03481999-23ED-4F23-819C-16FA0E1921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199" creationId="{C58BC865-EA4C-43CB-9F34-10EEB68730D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0" creationId="{6D38858D-43F6-4410-83D2-066F54B4B24A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1" creationId="{6EDD186F-E1E3-4E1F-BBED-640D27C646D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2" creationId="{1688B1A9-DBEE-4FEA-96BA-F69948D4A71F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3" creationId="{B2EE0758-F88B-4041-AAF8-2382BE7FDAF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4" creationId="{9671287F-7337-43F1-A311-F2ACB7B0D3D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5" creationId="{8B79884B-228A-48C4-92A0-128A52D3D48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6" creationId="{1C4071A9-CB28-44B7-A9DE-24DFFA22289C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7" creationId="{E7DB022A-E5E7-4BD1-A278-FCD3701F1701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8" creationId="{5F6E90A6-8D1A-4795-B861-71F5CA78571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09" creationId="{1EFABAA0-2D29-41B2-8959-D5C6E9F85F8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0" creationId="{2FFFA3A4-7EA0-43F6-88A7-1F10AD467B84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1" creationId="{669E023F-C5DC-4596-BC28-ABCC124E2219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2" creationId="{3C26CBDA-B6B8-41C5-B789-C081E776265E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3" creationId="{C3C38A51-C4AF-4AD5-9CEB-88718FC5B643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4" creationId="{A77D6958-BB7B-4A72-ACD8-D3115C5F4AA8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5" creationId="{C60ED17A-5FAC-40E5-94A3-1BD43D4FFD96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6" creationId="{B8F1F8B9-76DF-4F38-867B-BAAB068023C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7" creationId="{9346CE4F-4CAC-4A2C-98A3-2642B0D51A97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8" creationId="{B1FC8323-AE63-48FC-9CF7-C57124A5CF5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19" creationId="{DB3E5F50-F6F8-419C-A359-672961680470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0" creationId="{8D1CB675-B7E2-4A2B-B303-96DEC224E082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1" creationId="{458E0EA8-D4E2-4B68-88BD-95A5F77AB935}"/>
          </ac:cxnSpMkLst>
        </pc:cxnChg>
        <pc:cxnChg chg="mod">
          <ac:chgData name="Sivakumar Balasubramanian" userId="658ab9e8bd9c46bf" providerId="LiveId" clId="{2D4A9244-D7D6-4A06-835A-26C1A1B809A6}" dt="2022-02-15T06:25:52.754" v="2929"/>
          <ac:cxnSpMkLst>
            <pc:docMk/>
            <pc:sldMk cId="4271037521" sldId="408"/>
            <ac:cxnSpMk id="222" creationId="{3F80C4C4-BA1B-4AD4-886D-CE7DC5B8947A}"/>
          </ac:cxnSpMkLst>
        </pc:cxnChg>
      </pc:sldChg>
      <pc:sldChg chg="delSp modSp add del mod">
        <pc:chgData name="Sivakumar Balasubramanian" userId="658ab9e8bd9c46bf" providerId="LiveId" clId="{2D4A9244-D7D6-4A06-835A-26C1A1B809A6}" dt="2022-02-15T08:34:47.194" v="3077" actId="47"/>
        <pc:sldMkLst>
          <pc:docMk/>
          <pc:sldMk cId="57820499" sldId="409"/>
        </pc:sldMkLst>
        <pc:spChg chg="mod">
          <ac:chgData name="Sivakumar Balasubramanian" userId="658ab9e8bd9c46bf" providerId="LiveId" clId="{2D4A9244-D7D6-4A06-835A-26C1A1B809A6}" dt="2022-02-14T14:35:29.904" v="2829" actId="20577"/>
          <ac:spMkLst>
            <pc:docMk/>
            <pc:sldMk cId="57820499" sldId="409"/>
            <ac:spMk id="2" creationId="{ACE99BAF-7C3C-41B7-A5EE-DE209BCA8326}"/>
          </ac:spMkLst>
        </pc:spChg>
        <pc:spChg chg="del">
          <ac:chgData name="Sivakumar Balasubramanian" userId="658ab9e8bd9c46bf" providerId="LiveId" clId="{2D4A9244-D7D6-4A06-835A-26C1A1B809A6}" dt="2022-02-14T14:35:39.332" v="2831" actId="478"/>
          <ac:spMkLst>
            <pc:docMk/>
            <pc:sldMk cId="57820499" sldId="409"/>
            <ac:spMk id="6" creationId="{84A6CBF4-E1EE-46C1-9154-4EE19426565A}"/>
          </ac:spMkLst>
        </pc:spChg>
        <pc:spChg chg="mod">
          <ac:chgData name="Sivakumar Balasubramanian" userId="658ab9e8bd9c46bf" providerId="LiveId" clId="{2D4A9244-D7D6-4A06-835A-26C1A1B809A6}" dt="2022-02-14T14:38:18.282" v="2856" actId="20577"/>
          <ac:spMkLst>
            <pc:docMk/>
            <pc:sldMk cId="57820499" sldId="409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4T14:35:41.867" v="2832" actId="478"/>
          <ac:spMkLst>
            <pc:docMk/>
            <pc:sldMk cId="57820499" sldId="409"/>
            <ac:spMk id="161" creationId="{2EE550FA-8A4D-4F28-AD9C-809326A0443B}"/>
          </ac:spMkLst>
        </pc:spChg>
        <pc:grpChg chg="del">
          <ac:chgData name="Sivakumar Balasubramanian" userId="658ab9e8bd9c46bf" providerId="LiveId" clId="{2D4A9244-D7D6-4A06-835A-26C1A1B809A6}" dt="2022-02-14T14:35:36.944" v="2830" actId="478"/>
          <ac:grpSpMkLst>
            <pc:docMk/>
            <pc:sldMk cId="57820499" sldId="409"/>
            <ac:grpSpMk id="86" creationId="{37C6F7BC-C18D-4EAE-B522-D73413D9D861}"/>
          </ac:grpSpMkLst>
        </pc:grp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2" creationId="{3C75FB21-FE00-401D-8FA3-BD4B459CE96C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3" creationId="{BB53F766-0C01-4B87-8A89-248B86C6C6BE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4" creationId="{60D3B13A-329D-45FF-8AEC-E92D6EFFB919}"/>
          </ac:cxnSpMkLst>
        </pc:cxnChg>
        <pc:cxnChg chg="mod">
          <ac:chgData name="Sivakumar Balasubramanian" userId="658ab9e8bd9c46bf" providerId="LiveId" clId="{2D4A9244-D7D6-4A06-835A-26C1A1B809A6}" dt="2022-02-14T14:35:36.944" v="2830" actId="478"/>
          <ac:cxnSpMkLst>
            <pc:docMk/>
            <pc:sldMk cId="57820499" sldId="409"/>
            <ac:cxnSpMk id="95" creationId="{DEECDF68-3309-4977-B29B-D51BE47B0EEA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25:39.877" v="2923" actId="164"/>
        <pc:sldMkLst>
          <pc:docMk/>
          <pc:sldMk cId="2945426508" sldId="410"/>
        </pc:sldMkLst>
        <pc:spChg chg="mod">
          <ac:chgData name="Sivakumar Balasubramanian" userId="658ab9e8bd9c46bf" providerId="LiveId" clId="{2D4A9244-D7D6-4A06-835A-26C1A1B809A6}" dt="2022-02-15T06:25:10.590" v="2918" actId="1076"/>
          <ac:spMkLst>
            <pc:docMk/>
            <pc:sldMk cId="2945426508" sldId="410"/>
            <ac:spMk id="3" creationId="{9F7081FE-2C59-4C6A-B384-AF6C5A088A98}"/>
          </ac:spMkLst>
        </pc:spChg>
        <pc:spChg chg="add mod">
          <ac:chgData name="Sivakumar Balasubramanian" userId="658ab9e8bd9c46bf" providerId="LiveId" clId="{2D4A9244-D7D6-4A06-835A-26C1A1B809A6}" dt="2022-02-15T06:23:39.695" v="2885" actId="164"/>
          <ac:spMkLst>
            <pc:docMk/>
            <pc:sldMk cId="2945426508" sldId="410"/>
            <ac:spMk id="6" creationId="{916D3522-2D9B-4689-A0D6-EC269251FAE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5" creationId="{06B38DB1-94EB-4C3D-91BC-9C34C005DED1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6" creationId="{82A9C38F-C271-4FDB-A0C8-0014FFB665BD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7" creationId="{C452C36C-67D3-4213-815F-02E276D0872E}"/>
          </ac:spMkLst>
        </pc:spChg>
        <pc:spChg chg="mod">
          <ac:chgData name="Sivakumar Balasubramanian" userId="658ab9e8bd9c46bf" providerId="LiveId" clId="{2D4A9244-D7D6-4A06-835A-26C1A1B809A6}" dt="2022-02-15T06:24:30.112" v="2897" actId="165"/>
          <ac:spMkLst>
            <pc:docMk/>
            <pc:sldMk cId="2945426508" sldId="410"/>
            <ac:spMk id="88" creationId="{D41CDBA3-D4D6-4140-888A-E44790EBC598}"/>
          </ac:spMkLst>
        </pc:spChg>
        <pc:spChg chg="add mod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92" creationId="{B5103D75-3A68-4CA3-8B7D-F0744FF7FCEF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5" creationId="{3E5BD868-FA9E-4F68-82AF-E457AFE76B04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79" creationId="{3620CB4D-8C3B-48B8-AE61-22A501D558A0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0" creationId="{B36597FE-6A78-48E3-B9B9-A04946906DFD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1" creationId="{5FF50C1A-3D39-442E-9EFA-A7A0AC32A6DE}"/>
          </ac:spMkLst>
        </pc:spChg>
        <pc:spChg chg="mod topLvl">
          <ac:chgData name="Sivakumar Balasubramanian" userId="658ab9e8bd9c46bf" providerId="LiveId" clId="{2D4A9244-D7D6-4A06-835A-26C1A1B809A6}" dt="2022-02-15T06:25:39.877" v="2923" actId="164"/>
          <ac:spMkLst>
            <pc:docMk/>
            <pc:sldMk cId="2945426508" sldId="410"/>
            <ac:spMk id="182" creationId="{D0C02370-1E4F-4386-A812-C2405D3268AB}"/>
          </ac:spMkLst>
        </pc:spChg>
        <pc:spChg chg="mod">
          <ac:chgData name="Sivakumar Balasubramanian" userId="658ab9e8bd9c46bf" providerId="LiveId" clId="{2D4A9244-D7D6-4A06-835A-26C1A1B809A6}" dt="2022-02-15T06:21:59.961" v="2859" actId="165"/>
          <ac:spMkLst>
            <pc:docMk/>
            <pc:sldMk cId="2945426508" sldId="410"/>
            <ac:spMk id="192" creationId="{4892C9BC-5472-4615-A9C1-C5B4D68C439A}"/>
          </ac:spMkLst>
        </pc:spChg>
        <pc:spChg chg="del mod topLvl">
          <ac:chgData name="Sivakumar Balasubramanian" userId="658ab9e8bd9c46bf" providerId="LiveId" clId="{2D4A9244-D7D6-4A06-835A-26C1A1B809A6}" dt="2022-02-15T06:22:32.789" v="2871" actId="478"/>
          <ac:spMkLst>
            <pc:docMk/>
            <pc:sldMk cId="2945426508" sldId="410"/>
            <ac:spMk id="196" creationId="{82C820FA-9D94-4498-BE1C-0396C6B4192D}"/>
          </ac:spMkLst>
        </pc:spChg>
        <pc:spChg chg="del mod topLvl">
          <ac:chgData name="Sivakumar Balasubramanian" userId="658ab9e8bd9c46bf" providerId="LiveId" clId="{2D4A9244-D7D6-4A06-835A-26C1A1B809A6}" dt="2022-02-15T06:22:31.146" v="2870" actId="478"/>
          <ac:spMkLst>
            <pc:docMk/>
            <pc:sldMk cId="2945426508" sldId="410"/>
            <ac:spMk id="197" creationId="{8CA53AC7-E373-4DB2-BC4B-103BB5299538}"/>
          </ac:spMkLst>
        </pc:s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7" creationId="{941B5B44-3F2B-4571-88BB-816D6AEFF9F9}"/>
          </ac:grpSpMkLst>
        </pc:grpChg>
        <pc:grpChg chg="add mod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10" creationId="{A451073F-C5A8-4190-8885-607478CBDC5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26" creationId="{1C037207-693C-4943-8D13-600E5409B3A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39" creationId="{BC17DBBF-5643-463B-B029-CA9D80D4EFD2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59" creationId="{647FE2A7-A3E3-4913-B325-08F2086BC4C0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71" creationId="{433DFF9F-6348-41D6-98EA-F737A46C6114}"/>
          </ac:grpSpMkLst>
        </pc:grpChg>
        <pc:grpChg chg="mod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83" creationId="{5FABD46A-1DE3-4AA4-967D-9551AC051571}"/>
          </ac:grpSpMkLst>
        </pc:grpChg>
        <pc:grpChg chg="mod topLvl">
          <ac:chgData name="Sivakumar Balasubramanian" userId="658ab9e8bd9c46bf" providerId="LiveId" clId="{2D4A9244-D7D6-4A06-835A-26C1A1B809A6}" dt="2022-02-15T06:25:39.877" v="2923" actId="164"/>
          <ac:grpSpMkLst>
            <pc:docMk/>
            <pc:sldMk cId="2945426508" sldId="410"/>
            <ac:grpSpMk id="89" creationId="{B3EE3F90-2745-45F1-B45E-48E2CDA2C8C5}"/>
          </ac:grpSpMkLst>
        </pc:grpChg>
        <pc:grpChg chg="del mod topLvl">
          <ac:chgData name="Sivakumar Balasubramanian" userId="658ab9e8bd9c46bf" providerId="LiveId" clId="{2D4A9244-D7D6-4A06-835A-26C1A1B809A6}" dt="2022-02-15T06:24:30.112" v="2897" actId="165"/>
          <ac:grpSpMkLst>
            <pc:docMk/>
            <pc:sldMk cId="2945426508" sldId="410"/>
            <ac:grpSpMk id="186" creationId="{1C4A6A17-1E0C-4C9D-9D5F-710439BE96A6}"/>
          </ac:grpSpMkLst>
        </pc:grpChg>
        <pc:grpChg chg="del mod topLvl">
          <ac:chgData name="Sivakumar Balasubramanian" userId="658ab9e8bd9c46bf" providerId="LiveId" clId="{2D4A9244-D7D6-4A06-835A-26C1A1B809A6}" dt="2022-02-15T06:22:28.669" v="2868" actId="478"/>
          <ac:grpSpMkLst>
            <pc:docMk/>
            <pc:sldMk cId="2945426508" sldId="410"/>
            <ac:grpSpMk id="193" creationId="{15AD94A5-422B-418C-83E6-5E652EE5639F}"/>
          </ac:grpSpMkLst>
        </pc:grpChg>
        <pc:grpChg chg="del mod topLvl">
          <ac:chgData name="Sivakumar Balasubramanian" userId="658ab9e8bd9c46bf" providerId="LiveId" clId="{2D4A9244-D7D6-4A06-835A-26C1A1B809A6}" dt="2022-02-15T06:23:49.018" v="2887" actId="478"/>
          <ac:grpSpMkLst>
            <pc:docMk/>
            <pc:sldMk cId="2945426508" sldId="410"/>
            <ac:grpSpMk id="194" creationId="{95025C58-F3AE-40E4-8B4B-CC576FB792E9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195" creationId="{3841BCB4-736F-4667-BA58-8D8F387F7383}"/>
          </ac:grpSpMkLst>
        </pc:grpChg>
        <pc:grpChg chg="del mod topLvl">
          <ac:chgData name="Sivakumar Balasubramanian" userId="658ab9e8bd9c46bf" providerId="LiveId" clId="{2D4A9244-D7D6-4A06-835A-26C1A1B809A6}" dt="2022-02-15T06:21:59.961" v="2859" actId="165"/>
          <ac:grpSpMkLst>
            <pc:docMk/>
            <pc:sldMk cId="2945426508" sldId="410"/>
            <ac:grpSpMk id="201" creationId="{6AE4FB76-D043-4202-8758-57BB5877C9B1}"/>
          </ac:grpSpMkLst>
        </pc:grpChg>
        <pc:grpChg chg="del">
          <ac:chgData name="Sivakumar Balasubramanian" userId="658ab9e8bd9c46bf" providerId="LiveId" clId="{2D4A9244-D7D6-4A06-835A-26C1A1B809A6}" dt="2022-02-15T06:21:59.164" v="2858" actId="165"/>
          <ac:grpSpMkLst>
            <pc:docMk/>
            <pc:sldMk cId="2945426508" sldId="410"/>
            <ac:grpSpMk id="202" creationId="{77D28B8B-5196-4EB2-850F-DF44D00F1ABA}"/>
          </ac:grpSpMkLst>
        </pc:grp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5" creationId="{AAF5C1EA-16E7-4882-A5F7-459540D6CCE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8" creationId="{9884ED03-1756-4775-8E24-0268FC71837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29" creationId="{13ED175A-E4C1-41BB-B521-0D03920460F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0" creationId="{5423E96E-077E-41CF-819E-C7CB3A77114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1" creationId="{D66C8004-9C7B-423B-AD26-F2DE3FBE4A35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2" creationId="{BD6CA07A-47B5-48F1-A8F2-4ABDAF21156F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3" creationId="{B5A2AB89-CE4E-4C61-B81C-77C7ED747DA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4" creationId="{15A51C9B-994D-4859-9F64-7BDF137B13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5" creationId="{8ED280E7-FF98-41EE-9DF0-3CF04D38252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6" creationId="{82C4ED21-36C6-45EB-B9E7-E9044E55210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7" creationId="{C21AFFBC-886C-4B4E-B5D5-CFF5E28AE356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38" creationId="{36BE3D3D-4942-4891-AE85-739F8BE63A6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0" creationId="{AC0AC1A5-2A26-44DB-9BD0-F8EFFABAFA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1" creationId="{6E110C38-97CB-41B0-A2F6-3EB2F05C90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2" creationId="{256F7278-2DAD-4445-BB2B-8FCE948A6B9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3" creationId="{5F50733E-22DD-45E2-A65D-D5C40843D52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4" creationId="{C82284F5-3E1E-4864-B011-785118DFEE1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5" creationId="{7C9BC563-211D-47EB-AC98-BB627FA81B3B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6" creationId="{CA3B2BA7-6399-47DE-8AF8-7AD84B46E0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7" creationId="{A7222D29-1DF3-4C36-A076-E4EB8AC632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8" creationId="{E2F587DC-0148-4B6C-8AF1-EE04642ED6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49" creationId="{5C43A281-E3F9-43EA-A3FE-6811B353098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50" creationId="{52415D81-D37E-48A4-A1F8-7795790D3DC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0" creationId="{8F79700C-8F61-4E28-9231-2F3EADE65B6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1" creationId="{57E4D638-991E-48EC-AF90-2EEF39108A7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2" creationId="{68CE619F-1F90-4427-838C-405FB9956D61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3" creationId="{B64B2661-12B6-4271-B29B-AB186FAFEEE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4" creationId="{E842AA2F-108E-41BD-B74B-B743FD8181C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5" creationId="{15327329-EC3C-49E7-8D25-CFC5CF876462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6" creationId="{60834B23-4454-4883-9674-7ADDD1E9B7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7" creationId="{732C5B42-D2CA-4CF4-9B22-1243A183B319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8" creationId="{FA657165-5A4A-433C-9DC4-7DC1CE79AFD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69" creationId="{9B50C31E-565A-4F85-A908-3B6BFA0B2CC4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0" creationId="{185E4940-835B-4825-81A3-7496DCA0AC8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2" creationId="{C9F5F631-E6D2-437A-9981-8C9ADCED3D5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3" creationId="{0616FF39-4D7A-42FF-8065-CCE20D34131C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4" creationId="{57A0F47C-DB37-4A5A-BBE2-407057C8D93E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5" creationId="{8F88450C-8B28-43DE-9E00-DA6B8410CFDD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6" creationId="{E027971F-2026-4054-BFC4-398A9BA8D77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7" creationId="{3742B5D0-B620-4DD1-8F5E-E126D4E455A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8" creationId="{7608EBA0-3A34-4400-A6C3-5DD093D6544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79" creationId="{E6BF5F2A-1686-4EA0-AE88-6EDCF82AA033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0" creationId="{271A3B8D-6F40-4E0B-BF9D-49C15EDB46AA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1" creationId="{F33B5588-E703-4CDF-885C-3AF31B6E3F28}"/>
          </ac:cxnSpMkLst>
        </pc:cxnChg>
        <pc:cxnChg chg="mod">
          <ac:chgData name="Sivakumar Balasubramanian" userId="658ab9e8bd9c46bf" providerId="LiveId" clId="{2D4A9244-D7D6-4A06-835A-26C1A1B809A6}" dt="2022-02-15T06:24:30.112" v="2897" actId="165"/>
          <ac:cxnSpMkLst>
            <pc:docMk/>
            <pc:sldMk cId="2945426508" sldId="410"/>
            <ac:cxnSpMk id="82" creationId="{9D56431A-E2EA-4448-B93B-DBB5DBDEA951}"/>
          </ac:cxnSpMkLst>
        </pc:cxnChg>
        <pc:cxnChg chg="add mod">
          <ac:chgData name="Sivakumar Balasubramanian" userId="658ab9e8bd9c46bf" providerId="LiveId" clId="{2D4A9244-D7D6-4A06-835A-26C1A1B809A6}" dt="2022-02-15T06:23:39.695" v="2885" actId="164"/>
          <ac:cxnSpMkLst>
            <pc:docMk/>
            <pc:sldMk cId="2945426508" sldId="410"/>
            <ac:cxnSpMk id="84" creationId="{DDC30135-9646-43AA-B623-264D61AA8146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0" creationId="{D57001C4-6919-4F51-A6F5-A1A72BC1B388}"/>
          </ac:cxnSpMkLst>
        </pc:cxnChg>
        <pc:cxnChg chg="add mod">
          <ac:chgData name="Sivakumar Balasubramanian" userId="658ab9e8bd9c46bf" providerId="LiveId" clId="{2D4A9244-D7D6-4A06-835A-26C1A1B809A6}" dt="2022-02-15T06:25:39.877" v="2923" actId="164"/>
          <ac:cxnSpMkLst>
            <pc:docMk/>
            <pc:sldMk cId="2945426508" sldId="410"/>
            <ac:cxnSpMk id="91" creationId="{19BCC8BC-EF5E-42C4-BCC1-FE9215989AF1}"/>
          </ac:cxnSpMkLst>
        </pc:cxnChg>
        <pc:cxnChg chg="del mod topLvl">
          <ac:chgData name="Sivakumar Balasubramanian" userId="658ab9e8bd9c46bf" providerId="LiveId" clId="{2D4A9244-D7D6-4A06-835A-26C1A1B809A6}" dt="2022-02-15T06:22:07.970" v="2863" actId="478"/>
          <ac:cxnSpMkLst>
            <pc:docMk/>
            <pc:sldMk cId="2945426508" sldId="410"/>
            <ac:cxnSpMk id="145" creationId="{829C709A-6E32-4B5E-A758-E19F743547BD}"/>
          </ac:cxnSpMkLst>
        </pc:cxnChg>
        <pc:cxnChg chg="del mod topLvl">
          <ac:chgData name="Sivakumar Balasubramanian" userId="658ab9e8bd9c46bf" providerId="LiveId" clId="{2D4A9244-D7D6-4A06-835A-26C1A1B809A6}" dt="2022-02-15T06:22:06.774" v="2862" actId="478"/>
          <ac:cxnSpMkLst>
            <pc:docMk/>
            <pc:sldMk cId="2945426508" sldId="410"/>
            <ac:cxnSpMk id="146" creationId="{9C6F582D-4616-4B5C-947B-5BC9EC360C19}"/>
          </ac:cxnSpMkLst>
        </pc:cxnChg>
        <pc:cxnChg chg="del mod topLvl">
          <ac:chgData name="Sivakumar Balasubramanian" userId="658ab9e8bd9c46bf" providerId="LiveId" clId="{2D4A9244-D7D6-4A06-835A-26C1A1B809A6}" dt="2022-02-15T06:22:05.356" v="2861" actId="478"/>
          <ac:cxnSpMkLst>
            <pc:docMk/>
            <pc:sldMk cId="2945426508" sldId="410"/>
            <ac:cxnSpMk id="150" creationId="{BAB8902F-4FA0-49DD-8CD5-7077AA575173}"/>
          </ac:cxnSpMkLst>
        </pc:cxnChg>
        <pc:cxnChg chg="del mod topLvl">
          <ac:chgData name="Sivakumar Balasubramanian" userId="658ab9e8bd9c46bf" providerId="LiveId" clId="{2D4A9244-D7D6-4A06-835A-26C1A1B809A6}" dt="2022-02-15T06:22:04.403" v="2860" actId="478"/>
          <ac:cxnSpMkLst>
            <pc:docMk/>
            <pc:sldMk cId="2945426508" sldId="410"/>
            <ac:cxnSpMk id="153" creationId="{E5F24B82-8D82-4778-8E4D-27977A57CB9A}"/>
          </ac:cxnSpMkLst>
        </pc:cxnChg>
        <pc:cxnChg chg="mod">
          <ac:chgData name="Sivakumar Balasubramanian" userId="658ab9e8bd9c46bf" providerId="LiveId" clId="{2D4A9244-D7D6-4A06-835A-26C1A1B809A6}" dt="2022-02-15T06:21:59.961" v="2859" actId="165"/>
          <ac:cxnSpMkLst>
            <pc:docMk/>
            <pc:sldMk cId="2945426508" sldId="410"/>
            <ac:cxnSpMk id="184" creationId="{A014AAE0-D4A7-4A92-AC49-ADD359205E0C}"/>
          </ac:cxnSpMkLst>
        </pc:cxnChg>
        <pc:cxnChg chg="del mod topLvl">
          <ac:chgData name="Sivakumar Balasubramanian" userId="658ab9e8bd9c46bf" providerId="LiveId" clId="{2D4A9244-D7D6-4A06-835A-26C1A1B809A6}" dt="2022-02-15T06:23:49.018" v="2887" actId="478"/>
          <ac:cxnSpMkLst>
            <pc:docMk/>
            <pc:sldMk cId="2945426508" sldId="410"/>
            <ac:cxnSpMk id="189" creationId="{A697B547-31AA-4890-9732-DE827A0F21D7}"/>
          </ac:cxnSpMkLst>
        </pc:cxnChg>
      </pc:sldChg>
      <pc:sldChg chg="addSp delSp modSp add mod">
        <pc:chgData name="Sivakumar Balasubramanian" userId="658ab9e8bd9c46bf" providerId="LiveId" clId="{2D4A9244-D7D6-4A06-835A-26C1A1B809A6}" dt="2022-02-15T06:44:22.560" v="3007"/>
        <pc:sldMkLst>
          <pc:docMk/>
          <pc:sldMk cId="570372260" sldId="411"/>
        </pc:sldMkLst>
        <pc:spChg chg="del">
          <ac:chgData name="Sivakumar Balasubramanian" userId="658ab9e8bd9c46bf" providerId="LiveId" clId="{2D4A9244-D7D6-4A06-835A-26C1A1B809A6}" dt="2022-02-15T06:31:58.376" v="2999" actId="478"/>
          <ac:spMkLst>
            <pc:docMk/>
            <pc:sldMk cId="570372260" sldId="411"/>
            <ac:spMk id="6" creationId="{84A6CBF4-E1EE-46C1-9154-4EE19426565A}"/>
          </ac:spMkLst>
        </pc:spChg>
        <pc:spChg chg="add mod">
          <ac:chgData name="Sivakumar Balasubramanian" userId="658ab9e8bd9c46bf" providerId="LiveId" clId="{2D4A9244-D7D6-4A06-835A-26C1A1B809A6}" dt="2022-02-15T06:44:22.560" v="3007"/>
          <ac:spMkLst>
            <pc:docMk/>
            <pc:sldMk cId="570372260" sldId="411"/>
            <ac:spMk id="74" creationId="{6FF9ECFE-32F4-4852-9DEA-C204B080544A}"/>
          </ac:spMkLst>
        </pc:spChg>
        <pc:spChg chg="del">
          <ac:chgData name="Sivakumar Balasubramanian" userId="658ab9e8bd9c46bf" providerId="LiveId" clId="{2D4A9244-D7D6-4A06-835A-26C1A1B809A6}" dt="2022-02-15T06:31:55.780" v="2998" actId="478"/>
          <ac:spMkLst>
            <pc:docMk/>
            <pc:sldMk cId="570372260" sldId="411"/>
            <ac:spMk id="90" creationId="{78C7FD98-63A5-417C-8E2D-73544E8F3EE5}"/>
          </ac:spMkLst>
        </pc:spChg>
        <pc:spChg chg="del">
          <ac:chgData name="Sivakumar Balasubramanian" userId="658ab9e8bd9c46bf" providerId="LiveId" clId="{2D4A9244-D7D6-4A06-835A-26C1A1B809A6}" dt="2022-02-15T06:44:22.246" v="3006" actId="478"/>
          <ac:spMkLst>
            <pc:docMk/>
            <pc:sldMk cId="570372260" sldId="411"/>
            <ac:spMk id="232" creationId="{73A1761C-BB6F-480C-A2EA-CDE10797BD62}"/>
          </ac:spMkLst>
        </pc:spChg>
      </pc:sldChg>
      <pc:sldChg chg="modSp new del mod">
        <pc:chgData name="Sivakumar Balasubramanian" userId="658ab9e8bd9c46bf" providerId="LiveId" clId="{2D4A9244-D7D6-4A06-835A-26C1A1B809A6}" dt="2022-02-15T06:31:45.337" v="2995" actId="47"/>
        <pc:sldMkLst>
          <pc:docMk/>
          <pc:sldMk cId="2701305676" sldId="411"/>
        </pc:sldMkLst>
        <pc:spChg chg="mod">
          <ac:chgData name="Sivakumar Balasubramanian" userId="658ab9e8bd9c46bf" providerId="LiveId" clId="{2D4A9244-D7D6-4A06-835A-26C1A1B809A6}" dt="2022-02-15T06:31:41.408" v="2993" actId="20577"/>
          <ac:spMkLst>
            <pc:docMk/>
            <pc:sldMk cId="2701305676" sldId="411"/>
            <ac:spMk id="2" creationId="{2CF3F51B-14A4-44E2-B0E7-740ED7BFFD76}"/>
          </ac:spMkLst>
        </pc:spChg>
      </pc:sldChg>
      <pc:sldChg chg="addSp delSp modSp new mod">
        <pc:chgData name="Sivakumar Balasubramanian" userId="658ab9e8bd9c46bf" providerId="LiveId" clId="{2D4A9244-D7D6-4A06-835A-26C1A1B809A6}" dt="2022-02-16T06:24:45.485" v="3441" actId="1076"/>
        <pc:sldMkLst>
          <pc:docMk/>
          <pc:sldMk cId="3678896052" sldId="412"/>
        </pc:sldMkLst>
        <pc:spChg chg="mod">
          <ac:chgData name="Sivakumar Balasubramanian" userId="658ab9e8bd9c46bf" providerId="LiveId" clId="{2D4A9244-D7D6-4A06-835A-26C1A1B809A6}" dt="2022-02-16T05:53:11.984" v="3130" actId="20577"/>
          <ac:spMkLst>
            <pc:docMk/>
            <pc:sldMk cId="3678896052" sldId="412"/>
            <ac:spMk id="2" creationId="{6A72CEEB-9307-4BBB-908A-EA55BF93388C}"/>
          </ac:spMkLst>
        </pc:spChg>
        <pc:spChg chg="del mod">
          <ac:chgData name="Sivakumar Balasubramanian" userId="658ab9e8bd9c46bf" providerId="LiveId" clId="{2D4A9244-D7D6-4A06-835A-26C1A1B809A6}" dt="2022-02-16T05:53:22.519" v="3151" actId="478"/>
          <ac:spMkLst>
            <pc:docMk/>
            <pc:sldMk cId="3678896052" sldId="412"/>
            <ac:spMk id="3" creationId="{43D1D49A-F36D-4439-BDE9-2DC4BDCDF19A}"/>
          </ac:spMkLst>
        </pc:spChg>
        <pc:spChg chg="add del mod">
          <ac:chgData name="Sivakumar Balasubramanian" userId="658ab9e8bd9c46bf" providerId="LiveId" clId="{2D4A9244-D7D6-4A06-835A-26C1A1B809A6}" dt="2022-02-16T05:53:24.378" v="3152" actId="478"/>
          <ac:spMkLst>
            <pc:docMk/>
            <pc:sldMk cId="3678896052" sldId="412"/>
            <ac:spMk id="5" creationId="{CBB7B7BC-AA94-40A5-9CA8-94E957559652}"/>
          </ac:spMkLst>
        </pc:spChg>
        <pc:spChg chg="add del mod">
          <ac:chgData name="Sivakumar Balasubramanian" userId="658ab9e8bd9c46bf" providerId="LiveId" clId="{2D4A9244-D7D6-4A06-835A-26C1A1B809A6}" dt="2022-02-16T05:53:42.734" v="3156" actId="478"/>
          <ac:spMkLst>
            <pc:docMk/>
            <pc:sldMk cId="3678896052" sldId="412"/>
            <ac:spMk id="6" creationId="{ADABE68E-6E4E-472A-A440-D12C39EC0FC5}"/>
          </ac:spMkLst>
        </pc:spChg>
        <pc:spChg chg="add mod or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7" creationId="{55DB86D4-D0D7-40AE-8C73-7E4B5110B941}"/>
          </ac:spMkLst>
        </pc:spChg>
        <pc:spChg chg="add del">
          <ac:chgData name="Sivakumar Balasubramanian" userId="658ab9e8bd9c46bf" providerId="LiveId" clId="{2D4A9244-D7D6-4A06-835A-26C1A1B809A6}" dt="2022-02-16T05:54:09.174" v="3163" actId="11529"/>
          <ac:spMkLst>
            <pc:docMk/>
            <pc:sldMk cId="3678896052" sldId="412"/>
            <ac:spMk id="8" creationId="{EA400ACE-3FCA-4FFF-B8AA-B87F414A58F9}"/>
          </ac:spMkLst>
        </pc:spChg>
        <pc:spChg chg="add mod ord">
          <ac:chgData name="Sivakumar Balasubramanian" userId="658ab9e8bd9c46bf" providerId="LiveId" clId="{2D4A9244-D7D6-4A06-835A-26C1A1B809A6}" dt="2022-02-16T05:57:56.963" v="3223" actId="164"/>
          <ac:spMkLst>
            <pc:docMk/>
            <pc:sldMk cId="3678896052" sldId="412"/>
            <ac:spMk id="9" creationId="{1ABF752C-B9D5-41FF-8BD7-E4235A1306FB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0" creationId="{9EB5ACBB-9C1A-430E-BD89-C00D61995EEC}"/>
          </ac:spMkLst>
        </pc:spChg>
        <pc:spChg chg="add mod">
          <ac:chgData name="Sivakumar Balasubramanian" userId="658ab9e8bd9c46bf" providerId="LiveId" clId="{2D4A9244-D7D6-4A06-835A-26C1A1B809A6}" dt="2022-02-16T05:57:00.037" v="3207" actId="164"/>
          <ac:spMkLst>
            <pc:docMk/>
            <pc:sldMk cId="3678896052" sldId="412"/>
            <ac:spMk id="11" creationId="{D38DBF03-08E9-4D58-9A03-0796CB8945AE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8" creationId="{401CFC3C-BE26-4A3A-AC79-20EE920D242B}"/>
          </ac:spMkLst>
        </pc:spChg>
        <pc:spChg chg="add mod">
          <ac:chgData name="Sivakumar Balasubramanian" userId="658ab9e8bd9c46bf" providerId="LiveId" clId="{2D4A9244-D7D6-4A06-835A-26C1A1B809A6}" dt="2022-02-16T05:57:53.632" v="3222" actId="164"/>
          <ac:spMkLst>
            <pc:docMk/>
            <pc:sldMk cId="3678896052" sldId="412"/>
            <ac:spMk id="19" creationId="{842121FE-0C6D-4E8C-8E21-33B460FB51DB}"/>
          </ac:spMkLst>
        </pc:spChg>
        <pc:spChg chg="add mod">
          <ac:chgData name="Sivakumar Balasubramanian" userId="658ab9e8bd9c46bf" providerId="LiveId" clId="{2D4A9244-D7D6-4A06-835A-26C1A1B809A6}" dt="2022-02-16T06:24:45.485" v="3441" actId="1076"/>
          <ac:spMkLst>
            <pc:docMk/>
            <pc:sldMk cId="3678896052" sldId="412"/>
            <ac:spMk id="23" creationId="{309E7C8E-4163-463B-950F-F8D1362ABAAC}"/>
          </ac:spMkLst>
        </pc:spChg>
        <pc:spChg chg="add mod or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4" creationId="{07E105BD-3E36-47A4-B74D-AF9674F79915}"/>
          </ac:spMkLst>
        </pc:spChg>
        <pc:spChg chg="add del mod">
          <ac:chgData name="Sivakumar Balasubramanian" userId="658ab9e8bd9c46bf" providerId="LiveId" clId="{2D4A9244-D7D6-4A06-835A-26C1A1B809A6}" dt="2022-02-16T06:01:25.888" v="3287" actId="478"/>
          <ac:spMkLst>
            <pc:docMk/>
            <pc:sldMk cId="3678896052" sldId="412"/>
            <ac:spMk id="25" creationId="{21317559-402D-4179-A36C-B9ED6CC3058C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26" creationId="{62C00DFF-AC49-49FA-8F85-41F76EC14D1F}"/>
          </ac:spMkLst>
        </pc:spChg>
        <pc:spChg chg="add mod topLvl">
          <ac:chgData name="Sivakumar Balasubramanian" userId="658ab9e8bd9c46bf" providerId="LiveId" clId="{2D4A9244-D7D6-4A06-835A-26C1A1B809A6}" dt="2022-02-16T06:24:27.589" v="3437" actId="164"/>
          <ac:spMkLst>
            <pc:docMk/>
            <pc:sldMk cId="3678896052" sldId="412"/>
            <ac:spMk id="34" creationId="{271750D5-DEA5-4934-BFA8-132931C28EB2}"/>
          </ac:spMkLst>
        </pc:spChg>
        <pc:spChg chg="add mod">
          <ac:chgData name="Sivakumar Balasubramanian" userId="658ab9e8bd9c46bf" providerId="LiveId" clId="{2D4A9244-D7D6-4A06-835A-26C1A1B809A6}" dt="2022-02-16T06:01:21.059" v="3285" actId="571"/>
          <ac:spMkLst>
            <pc:docMk/>
            <pc:sldMk cId="3678896052" sldId="412"/>
            <ac:spMk id="35" creationId="{F81E5B5C-CD01-4C07-8D26-6F8145D5E059}"/>
          </ac:spMkLst>
        </pc:spChg>
        <pc:spChg chg="add mod">
          <ac:chgData name="Sivakumar Balasubramanian" userId="658ab9e8bd9c46bf" providerId="LiveId" clId="{2D4A9244-D7D6-4A06-835A-26C1A1B809A6}" dt="2022-02-16T06:02:19.785" v="3320" actId="1076"/>
          <ac:spMkLst>
            <pc:docMk/>
            <pc:sldMk cId="3678896052" sldId="412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8" creationId="{FE785CBD-BAC6-4E83-9310-BB85C24FDF3C}"/>
          </ac:spMkLst>
        </pc:spChg>
        <pc:spChg chg="add mod">
          <ac:chgData name="Sivakumar Balasubramanian" userId="658ab9e8bd9c46bf" providerId="LiveId" clId="{2D4A9244-D7D6-4A06-835A-26C1A1B809A6}" dt="2022-02-16T06:02:43.460" v="3325" actId="164"/>
          <ac:spMkLst>
            <pc:docMk/>
            <pc:sldMk cId="3678896052" sldId="412"/>
            <ac:spMk id="39" creationId="{49C7DB19-A28E-4AFF-BAF2-5809D8316AA3}"/>
          </ac:spMkLst>
        </pc:spChg>
        <pc:spChg chg="add del mod">
          <ac:chgData name="Sivakumar Balasubramanian" userId="658ab9e8bd9c46bf" providerId="LiveId" clId="{2D4A9244-D7D6-4A06-835A-26C1A1B809A6}" dt="2022-02-16T06:02:41.559" v="3324" actId="478"/>
          <ac:spMkLst>
            <pc:docMk/>
            <pc:sldMk cId="3678896052" sldId="412"/>
            <ac:spMk id="44" creationId="{8DAC1545-6332-4CAA-B196-C81B59723230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4" creationId="{10EEC9C5-BF8D-4305-BE82-71DC872597E1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5" creationId="{B1E48140-0BDD-4A2B-B199-C9CB6B8181E3}"/>
          </ac:spMkLst>
        </pc:spChg>
        <pc:spChg chg="add mod">
          <ac:chgData name="Sivakumar Balasubramanian" userId="658ab9e8bd9c46bf" providerId="LiveId" clId="{2D4A9244-D7D6-4A06-835A-26C1A1B809A6}" dt="2022-02-16T06:03:55.238" v="3347" actId="164"/>
          <ac:spMkLst>
            <pc:docMk/>
            <pc:sldMk cId="3678896052" sldId="412"/>
            <ac:spMk id="56" creationId="{0CD4C345-88C1-4F7B-8B9E-6478C3692C93}"/>
          </ac:spMkLst>
        </pc:spChg>
        <pc:spChg chg="add mod">
          <ac:chgData name="Sivakumar Balasubramanian" userId="658ab9e8bd9c46bf" providerId="LiveId" clId="{2D4A9244-D7D6-4A06-835A-26C1A1B809A6}" dt="2022-02-16T06:04:49.152" v="3369" actId="1076"/>
          <ac:spMkLst>
            <pc:docMk/>
            <pc:sldMk cId="3678896052" sldId="412"/>
            <ac:spMk id="58" creationId="{33E5E710-BC5B-4238-8CD1-770B48A90E61}"/>
          </ac:spMkLst>
        </pc:spChg>
        <pc:spChg chg="add mod">
          <ac:chgData name="Sivakumar Balasubramanian" userId="658ab9e8bd9c46bf" providerId="LiveId" clId="{2D4A9244-D7D6-4A06-835A-26C1A1B809A6}" dt="2022-02-16T06:05:08.478" v="3376" actId="1076"/>
          <ac:spMkLst>
            <pc:docMk/>
            <pc:sldMk cId="3678896052" sldId="412"/>
            <ac:spMk id="59" creationId="{CA7C45EF-D14B-4B52-A1ED-B391BB2D073B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0" creationId="{A7761153-6051-45A5-8763-5D03DA921D66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1" creationId="{DFE64DBA-03A7-4A70-9856-E9E741C7AF49}"/>
          </ac:spMkLst>
        </pc:spChg>
        <pc:spChg chg="add mod topLvl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66" creationId="{B7F6D5C6-7F36-41B3-921E-19C2373EA1D3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7" creationId="{F8716758-7CE6-44CC-8A65-98FEE9FF8CB7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68" creationId="{90381AD7-D5E9-4F3E-A821-884CECC3E75D}"/>
          </ac:spMkLst>
        </pc:spChg>
        <pc:spChg chg="add del mod">
          <ac:chgData name="Sivakumar Balasubramanian" userId="658ab9e8bd9c46bf" providerId="LiveId" clId="{2D4A9244-D7D6-4A06-835A-26C1A1B809A6}" dt="2022-02-16T06:23:16.327" v="3398" actId="478"/>
          <ac:spMkLst>
            <pc:docMk/>
            <pc:sldMk cId="3678896052" sldId="412"/>
            <ac:spMk id="73" creationId="{6619CD3F-9D71-408C-B45E-E3ECC47F7299}"/>
          </ac:spMkLst>
        </pc:spChg>
        <pc:spChg chg="add mod">
          <ac:chgData name="Sivakumar Balasubramanian" userId="658ab9e8bd9c46bf" providerId="LiveId" clId="{2D4A9244-D7D6-4A06-835A-26C1A1B809A6}" dt="2022-02-16T06:24:30.767" v="3438" actId="164"/>
          <ac:spMkLst>
            <pc:docMk/>
            <pc:sldMk cId="3678896052" sldId="412"/>
            <ac:spMk id="88" creationId="{5383DD57-E7FC-4705-B633-99B7E6CFE33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89" creationId="{C8A2DA1F-8547-4599-AC3F-E95565A3748D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0" creationId="{DB3AB244-0874-404E-A2E5-B8BBB869B364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5" creationId="{6BC9DC5B-5E7F-42B6-B7BA-73483EBE72E2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6" creationId="{F338E342-E59C-4A3C-AEF0-8B05ED7D94DE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7" creationId="{F3A3821B-944B-4600-981B-68EA2541C5DB}"/>
          </ac:spMkLst>
        </pc:spChg>
        <pc:spChg chg="add mod">
          <ac:chgData name="Sivakumar Balasubramanian" userId="658ab9e8bd9c46bf" providerId="LiveId" clId="{2D4A9244-D7D6-4A06-835A-26C1A1B809A6}" dt="2022-02-16T06:24:33.563" v="3439" actId="164"/>
          <ac:spMkLst>
            <pc:docMk/>
            <pc:sldMk cId="3678896052" sldId="412"/>
            <ac:spMk id="98" creationId="{7F64D01D-2939-4738-B20A-07E65257534D}"/>
          </ac:spMkLst>
        </pc:spChg>
        <pc:spChg chg="add mod">
          <ac:chgData name="Sivakumar Balasubramanian" userId="658ab9e8bd9c46bf" providerId="LiveId" clId="{2D4A9244-D7D6-4A06-835A-26C1A1B809A6}" dt="2022-02-16T06:24:11.373" v="3421" actId="20577"/>
          <ac:spMkLst>
            <pc:docMk/>
            <pc:sldMk cId="3678896052" sldId="412"/>
            <ac:spMk id="99" creationId="{1030C82F-44CC-461F-9137-DD3337240F68}"/>
          </ac:spMkLst>
        </pc:spChg>
        <pc:spChg chg="add mod">
          <ac:chgData name="Sivakumar Balasubramanian" userId="658ab9e8bd9c46bf" providerId="LiveId" clId="{2D4A9244-D7D6-4A06-835A-26C1A1B809A6}" dt="2022-02-16T06:24:20.745" v="3436" actId="20577"/>
          <ac:spMkLst>
            <pc:docMk/>
            <pc:sldMk cId="3678896052" sldId="412"/>
            <ac:spMk id="100" creationId="{862BE45C-717C-4220-91F4-986A617244D3}"/>
          </ac:spMkLst>
        </pc:s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15" creationId="{5C45BF68-630A-41FC-8884-76688E53D74F}"/>
          </ac:grpSpMkLst>
        </pc:grpChg>
        <pc:grpChg chg="add mod">
          <ac:chgData name="Sivakumar Balasubramanian" userId="658ab9e8bd9c46bf" providerId="LiveId" clId="{2D4A9244-D7D6-4A06-835A-26C1A1B809A6}" dt="2022-02-16T05:57:56.963" v="3223" actId="164"/>
          <ac:grpSpMkLst>
            <pc:docMk/>
            <pc:sldMk cId="3678896052" sldId="412"/>
            <ac:grpSpMk id="20" creationId="{262277FD-5163-446B-BB24-C7BAD8DF8A57}"/>
          </ac:grpSpMkLst>
        </pc:grpChg>
        <pc:grpChg chg="add mod">
          <ac:chgData name="Sivakumar Balasubramanian" userId="658ab9e8bd9c46bf" providerId="LiveId" clId="{2D4A9244-D7D6-4A06-835A-26C1A1B809A6}" dt="2022-02-16T05:58:07.861" v="3226" actId="164"/>
          <ac:grpSpMkLst>
            <pc:docMk/>
            <pc:sldMk cId="3678896052" sldId="412"/>
            <ac:grpSpMk id="21" creationId="{058F7F15-195D-43D6-98F2-21C3C0F7739B}"/>
          </ac:grpSpMkLst>
        </pc:grpChg>
        <pc:grpChg chg="add mod">
          <ac:chgData name="Sivakumar Balasubramanian" userId="658ab9e8bd9c46bf" providerId="LiveId" clId="{2D4A9244-D7D6-4A06-835A-26C1A1B809A6}" dt="2022-02-16T06:04:00.586" v="3348" actId="1076"/>
          <ac:grpSpMkLst>
            <pc:docMk/>
            <pc:sldMk cId="3678896052" sldId="412"/>
            <ac:grpSpMk id="22" creationId="{50383C95-8072-4CA7-A2F7-C6E805D6E137}"/>
          </ac:grpSpMkLst>
        </pc:grpChg>
        <pc:grpChg chg="add del mod">
          <ac:chgData name="Sivakumar Balasubramanian" userId="658ab9e8bd9c46bf" providerId="LiveId" clId="{2D4A9244-D7D6-4A06-835A-26C1A1B809A6}" dt="2022-02-16T06:01:46.764" v="3293" actId="165"/>
          <ac:grpSpMkLst>
            <pc:docMk/>
            <pc:sldMk cId="3678896052" sldId="412"/>
            <ac:grpSpMk id="36" creationId="{F7A10426-2489-4FE4-912B-629AC74AA7FE}"/>
          </ac:grpSpMkLst>
        </pc:grpChg>
        <pc:grpChg chg="add mod">
          <ac:chgData name="Sivakumar Balasubramanian" userId="658ab9e8bd9c46bf" providerId="LiveId" clId="{2D4A9244-D7D6-4A06-835A-26C1A1B809A6}" dt="2022-02-16T06:03:55.238" v="3347" actId="164"/>
          <ac:grpSpMkLst>
            <pc:docMk/>
            <pc:sldMk cId="3678896052" sldId="412"/>
            <ac:grpSpMk id="45" creationId="{2E0AE6EE-B707-4A94-9AD3-0EE98C781438}"/>
          </ac:grpSpMkLst>
        </pc:grpChg>
        <pc:grpChg chg="add mod">
          <ac:chgData name="Sivakumar Balasubramanian" userId="658ab9e8bd9c46bf" providerId="LiveId" clId="{2D4A9244-D7D6-4A06-835A-26C1A1B809A6}" dt="2022-02-16T06:04:04.535" v="3349" actId="1076"/>
          <ac:grpSpMkLst>
            <pc:docMk/>
            <pc:sldMk cId="3678896052" sldId="412"/>
            <ac:grpSpMk id="57" creationId="{039B8227-EEC7-4337-9070-38E7667EE9E5}"/>
          </ac:grpSpMkLst>
        </pc:grpChg>
        <pc:grpChg chg="add mod">
          <ac:chgData name="Sivakumar Balasubramanian" userId="658ab9e8bd9c46bf" providerId="LiveId" clId="{2D4A9244-D7D6-4A06-835A-26C1A1B809A6}" dt="2022-02-16T06:05:27.762" v="3381" actId="164"/>
          <ac:grpSpMkLst>
            <pc:docMk/>
            <pc:sldMk cId="3678896052" sldId="412"/>
            <ac:grpSpMk id="74" creationId="{9AA0B799-E324-4CBA-A14B-0F1B7E65C4D0}"/>
          </ac:grpSpMkLst>
        </pc:grpChg>
        <pc:grpChg chg="add del mod">
          <ac:chgData name="Sivakumar Balasubramanian" userId="658ab9e8bd9c46bf" providerId="LiveId" clId="{2D4A9244-D7D6-4A06-835A-26C1A1B809A6}" dt="2022-02-16T06:22:54.633" v="3394" actId="165"/>
          <ac:grpSpMkLst>
            <pc:docMk/>
            <pc:sldMk cId="3678896052" sldId="412"/>
            <ac:grpSpMk id="87" creationId="{986362FB-4A4B-45AA-A825-0BA611A0A134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1" creationId="{83241CA9-4E11-416D-AAAE-32A6F7B4B47F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2" creationId="{B4C8BACB-0867-43DF-8A98-BC665D987608}"/>
          </ac:grpSpMkLst>
        </pc:grpChg>
        <pc:grpChg chg="add mod">
          <ac:chgData name="Sivakumar Balasubramanian" userId="658ab9e8bd9c46bf" providerId="LiveId" clId="{2D4A9244-D7D6-4A06-835A-26C1A1B809A6}" dt="2022-02-16T06:24:38.004" v="3440" actId="14100"/>
          <ac:grpSpMkLst>
            <pc:docMk/>
            <pc:sldMk cId="3678896052" sldId="412"/>
            <ac:grpSpMk id="103" creationId="{7C24F354-2A21-4528-B0D5-087EB0EC9E11}"/>
          </ac:grpSpMkLst>
        </pc:grpChg>
        <pc:cxnChg chg="add mod">
          <ac:chgData name="Sivakumar Balasubramanian" userId="658ab9e8bd9c46bf" providerId="LiveId" clId="{2D4A9244-D7D6-4A06-835A-26C1A1B809A6}" dt="2022-02-16T05:57:00.037" v="3207" actId="164"/>
          <ac:cxnSpMkLst>
            <pc:docMk/>
            <pc:sldMk cId="3678896052" sldId="412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5:57:53.632" v="3222" actId="164"/>
          <ac:cxnSpMkLst>
            <pc:docMk/>
            <pc:sldMk cId="3678896052" sldId="412"/>
            <ac:cxnSpMk id="17" creationId="{46648346-56A5-4477-A75D-596F9A93E1B1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28" creationId="{803A6F2F-4241-4CCE-BFA6-2656DE4D1039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1" creationId="{C94406F8-28EF-49EA-8059-9C9E6479EB5B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2" creationId="{880CFCAA-49BF-4F8F-A413-CBFB5BDB6C8A}"/>
          </ac:cxnSpMkLst>
        </pc:cxnChg>
        <pc:cxnChg chg="add mod topLvl">
          <ac:chgData name="Sivakumar Balasubramanian" userId="658ab9e8bd9c46bf" providerId="LiveId" clId="{2D4A9244-D7D6-4A06-835A-26C1A1B809A6}" dt="2022-02-16T06:24:27.589" v="3437" actId="164"/>
          <ac:cxnSpMkLst>
            <pc:docMk/>
            <pc:sldMk cId="3678896052" sldId="412"/>
            <ac:cxnSpMk id="33" creationId="{AA674FDC-06D6-4F14-8C30-720A6EB51297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0" creationId="{EBD9A60C-CA26-4AF3-973B-5CD5C34E08AD}"/>
          </ac:cxnSpMkLst>
        </pc:cxnChg>
        <pc:cxnChg chg="add del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1" creationId="{468BF3D9-EB37-46E2-829F-7C6C703E2376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2" creationId="{34720E93-863E-4031-BCFE-423201730F09}"/>
          </ac:cxnSpMkLst>
        </pc:cxnChg>
        <pc:cxnChg chg="add mod">
          <ac:chgData name="Sivakumar Balasubramanian" userId="658ab9e8bd9c46bf" providerId="LiveId" clId="{2D4A9244-D7D6-4A06-835A-26C1A1B809A6}" dt="2022-02-16T06:02:43.460" v="3325" actId="164"/>
          <ac:cxnSpMkLst>
            <pc:docMk/>
            <pc:sldMk cId="3678896052" sldId="412"/>
            <ac:cxnSpMk id="43" creationId="{2B74486A-A3BC-4CE8-B1A8-2283C7006FA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7" creationId="{57FCA44B-0E0B-452E-8AC5-29B7609AA947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48" creationId="{199C194F-86FB-4D24-8F5F-72FB56EBE41C}"/>
          </ac:cxnSpMkLst>
        </pc:cxnChg>
        <pc:cxnChg chg="add mod">
          <ac:chgData name="Sivakumar Balasubramanian" userId="658ab9e8bd9c46bf" providerId="LiveId" clId="{2D4A9244-D7D6-4A06-835A-26C1A1B809A6}" dt="2022-02-16T06:03:55.238" v="3347" actId="164"/>
          <ac:cxnSpMkLst>
            <pc:docMk/>
            <pc:sldMk cId="3678896052" sldId="412"/>
            <ac:cxnSpMk id="51" creationId="{6A81007B-7527-4F1C-B4CF-361F0BEE2F1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2" creationId="{9BBBB264-A44F-487A-AFFD-62BD78F74EA6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3" creationId="{3E742B61-7D84-4FAE-A97C-3680559F034A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4" creationId="{96D08AEB-42EC-478F-A425-21A094DEF1C5}"/>
          </ac:cxnSpMkLst>
        </pc:cxnChg>
        <pc:cxnChg chg="add mod topLvl">
          <ac:chgData name="Sivakumar Balasubramanian" userId="658ab9e8bd9c46bf" providerId="LiveId" clId="{2D4A9244-D7D6-4A06-835A-26C1A1B809A6}" dt="2022-02-16T06:24:30.767" v="3438" actId="164"/>
          <ac:cxnSpMkLst>
            <pc:docMk/>
            <pc:sldMk cId="3678896052" sldId="412"/>
            <ac:cxnSpMk id="65" creationId="{C6B3A40D-CFB2-4773-A8AC-40DF9B1F3D97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69" creationId="{A5B206E9-96FD-4A18-AD33-E9494C0ABB8E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0" creationId="{C256C509-7927-4D67-A4F9-5D98D5E6156A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1" creationId="{C0277AAE-27A8-435D-B965-EFB453A18235}"/>
          </ac:cxnSpMkLst>
        </pc:cxnChg>
        <pc:cxnChg chg="add del mod">
          <ac:chgData name="Sivakumar Balasubramanian" userId="658ab9e8bd9c46bf" providerId="LiveId" clId="{2D4A9244-D7D6-4A06-835A-26C1A1B809A6}" dt="2022-02-16T06:23:16.327" v="3398" actId="478"/>
          <ac:cxnSpMkLst>
            <pc:docMk/>
            <pc:sldMk cId="3678896052" sldId="412"/>
            <ac:cxnSpMk id="72" creationId="{8A5A571C-3FEB-4105-9DC5-A2C52CD08F9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1" creationId="{470F2235-363F-4B81-9051-A27D780B5EFE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2" creationId="{92E576BA-B746-44BB-BB9C-89477C2D2BE2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3" creationId="{E3FCF3CB-BB6A-46AE-88FE-4F0FA1F93FBB}"/>
          </ac:cxnSpMkLst>
        </pc:cxnChg>
        <pc:cxnChg chg="add mod">
          <ac:chgData name="Sivakumar Balasubramanian" userId="658ab9e8bd9c46bf" providerId="LiveId" clId="{2D4A9244-D7D6-4A06-835A-26C1A1B809A6}" dt="2022-02-16T06:24:33.563" v="3439" actId="164"/>
          <ac:cxnSpMkLst>
            <pc:docMk/>
            <pc:sldMk cId="3678896052" sldId="412"/>
            <ac:cxnSpMk id="94" creationId="{FC3FB902-A215-48D0-9303-36FE60DA5408}"/>
          </ac:cxnSpMkLst>
        </pc:cxnChg>
      </pc:sldChg>
      <pc:sldChg chg="add del">
        <pc:chgData name="Sivakumar Balasubramanian" userId="658ab9e8bd9c46bf" providerId="LiveId" clId="{2D4A9244-D7D6-4A06-835A-26C1A1B809A6}" dt="2022-02-15T06:31:51.504" v="2996" actId="47"/>
        <pc:sldMkLst>
          <pc:docMk/>
          <pc:sldMk cId="3912919287" sldId="412"/>
        </pc:sldMkLst>
      </pc:sldChg>
      <pc:sldChg chg="addSp delSp modSp add mod">
        <pc:chgData name="Sivakumar Balasubramanian" userId="658ab9e8bd9c46bf" providerId="LiveId" clId="{2D4A9244-D7D6-4A06-835A-26C1A1B809A6}" dt="2022-02-16T08:12:39.744" v="3690" actId="1076"/>
        <pc:sldMkLst>
          <pc:docMk/>
          <pc:sldMk cId="1832158817" sldId="413"/>
        </pc:sldMkLst>
        <pc:spChg chg="mod">
          <ac:chgData name="Sivakumar Balasubramanian" userId="658ab9e8bd9c46bf" providerId="LiveId" clId="{2D4A9244-D7D6-4A06-835A-26C1A1B809A6}" dt="2022-02-16T07:24:59.085" v="3639" actId="14100"/>
          <ac:spMkLst>
            <pc:docMk/>
            <pc:sldMk cId="1832158817" sldId="413"/>
            <ac:spMk id="23" creationId="{309E7C8E-4163-463B-950F-F8D1362ABAAC}"/>
          </ac:spMkLst>
        </pc:spChg>
        <pc:spChg chg="del">
          <ac:chgData name="Sivakumar Balasubramanian" userId="658ab9e8bd9c46bf" providerId="LiveId" clId="{2D4A9244-D7D6-4A06-835A-26C1A1B809A6}" dt="2022-02-16T06:25:03.207" v="3446" actId="478"/>
          <ac:spMkLst>
            <pc:docMk/>
            <pc:sldMk cId="1832158817" sldId="413"/>
            <ac:spMk id="37" creationId="{DF6C0EC9-AF9A-46DF-B41A-8A770D632013}"/>
          </ac:spMkLst>
        </pc:spChg>
        <pc:spChg chg="add mod">
          <ac:chgData name="Sivakumar Balasubramanian" userId="658ab9e8bd9c46bf" providerId="LiveId" clId="{2D4A9244-D7D6-4A06-835A-26C1A1B809A6}" dt="2022-02-16T08:10:51.068" v="3646" actId="20577"/>
          <ac:spMkLst>
            <pc:docMk/>
            <pc:sldMk cId="1832158817" sldId="413"/>
            <ac:spMk id="46" creationId="{D9756EF8-AD37-49F8-9137-03AE91018424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8" creationId="{33E5E710-BC5B-4238-8CD1-770B48A90E61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59" creationId="{CA7C45EF-D14B-4B52-A1ED-B391BB2D073B}"/>
          </ac:spMkLst>
        </pc:spChg>
        <pc:spChg chg="del mod topLvl">
          <ac:chgData name="Sivakumar Balasubramanian" userId="658ab9e8bd9c46bf" providerId="LiveId" clId="{2D4A9244-D7D6-4A06-835A-26C1A1B809A6}" dt="2022-02-16T07:22:15.838" v="3587" actId="478"/>
          <ac:spMkLst>
            <pc:docMk/>
            <pc:sldMk cId="1832158817" sldId="413"/>
            <ac:spMk id="72" creationId="{0A6D5E9B-31B3-472D-9642-93F5CC585F92}"/>
          </ac:spMkLst>
        </pc:spChg>
        <pc:spChg chg="del mod topLvl">
          <ac:chgData name="Sivakumar Balasubramanian" userId="658ab9e8bd9c46bf" providerId="LiveId" clId="{2D4A9244-D7D6-4A06-835A-26C1A1B809A6}" dt="2022-02-16T07:22:16.723" v="3588" actId="478"/>
          <ac:spMkLst>
            <pc:docMk/>
            <pc:sldMk cId="1832158817" sldId="413"/>
            <ac:spMk id="73" creationId="{1696C8C8-DEBB-4F88-B6C4-BC2EAD248F42}"/>
          </ac:spMkLst>
        </pc:spChg>
        <pc:spChg chg="mod topLvl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74" creationId="{5271CEF2-FB0C-477D-AA64-877B9FF0D8EB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5" creationId="{83CF45AE-07A9-4DAA-B422-8D8961BB24F0}"/>
          </ac:spMkLst>
        </pc:spChg>
        <pc:spChg chg="mod topLvl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76" creationId="{F3486747-2CCB-4A02-B165-5885A81E9EFC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1" creationId="{93B66B99-05A1-4213-8975-B17642541E86}"/>
          </ac:spMkLst>
        </pc:spChg>
        <pc:spChg chg="add del">
          <ac:chgData name="Sivakumar Balasubramanian" userId="658ab9e8bd9c46bf" providerId="LiveId" clId="{2D4A9244-D7D6-4A06-835A-26C1A1B809A6}" dt="2022-02-16T07:23:35.798" v="3616" actId="11529"/>
          <ac:spMkLst>
            <pc:docMk/>
            <pc:sldMk cId="1832158817" sldId="413"/>
            <ac:spMk id="82" creationId="{2A734B39-BD4A-4F56-8A13-0F5E68AC9F3F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83" creationId="{D958C8D1-31AA-4C03-A47E-990D799238F5}"/>
          </ac:spMkLst>
        </pc:spChg>
        <pc:spChg chg="add mod">
          <ac:chgData name="Sivakumar Balasubramanian" userId="658ab9e8bd9c46bf" providerId="LiveId" clId="{2D4A9244-D7D6-4A06-835A-26C1A1B809A6}" dt="2022-02-16T08:12:39.744" v="3690" actId="1076"/>
          <ac:spMkLst>
            <pc:docMk/>
            <pc:sldMk cId="1832158817" sldId="413"/>
            <ac:spMk id="85" creationId="{CE3CBDF5-D307-47A2-B34A-63BEB7C082C9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99" creationId="{1030C82F-44CC-461F-9137-DD3337240F68}"/>
          </ac:spMkLst>
        </pc:spChg>
        <pc:spChg chg="del">
          <ac:chgData name="Sivakumar Balasubramanian" userId="658ab9e8bd9c46bf" providerId="LiveId" clId="{2D4A9244-D7D6-4A06-835A-26C1A1B809A6}" dt="2022-02-16T06:24:56.840" v="3443" actId="478"/>
          <ac:spMkLst>
            <pc:docMk/>
            <pc:sldMk cId="1832158817" sldId="413"/>
            <ac:spMk id="100" creationId="{862BE45C-717C-4220-91F4-986A617244D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4" creationId="{68EAEF22-3250-4F96-A9B9-5ED234B8434E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5" creationId="{DFA11F25-60E6-4B50-8E84-B66C8E8BA34B}"/>
          </ac:spMkLst>
        </pc:spChg>
        <pc:spChg chg="add mod or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6" creationId="{EC102675-815D-4DF7-BAC1-CDFFCA2ECE4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7" creationId="{87E66488-CF71-4B27-8677-C057B27CC7CD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8" creationId="{4666A103-7AC4-43C6-AC97-779DD2A2C523}"/>
          </ac:spMkLst>
        </pc:spChg>
        <pc:spChg chg="add mod">
          <ac:chgData name="Sivakumar Balasubramanian" userId="658ab9e8bd9c46bf" providerId="LiveId" clId="{2D4A9244-D7D6-4A06-835A-26C1A1B809A6}" dt="2022-02-16T07:22:09" v="3584" actId="164"/>
          <ac:spMkLst>
            <pc:docMk/>
            <pc:sldMk cId="1832158817" sldId="413"/>
            <ac:spMk id="109" creationId="{7387B485-CF94-4744-84D9-7ECB4585B4B8}"/>
          </ac:spMkLst>
        </pc:spChg>
        <pc:spChg chg="add mod">
          <ac:chgData name="Sivakumar Balasubramanian" userId="658ab9e8bd9c46bf" providerId="LiveId" clId="{2D4A9244-D7D6-4A06-835A-26C1A1B809A6}" dt="2022-02-16T08:10:55.030" v="3647" actId="20577"/>
          <ac:spMkLst>
            <pc:docMk/>
            <pc:sldMk cId="1832158817" sldId="413"/>
            <ac:spMk id="110" creationId="{06E20C36-B1BC-4818-803B-18D4601D294F}"/>
          </ac:spMkLst>
        </pc:spChg>
        <pc:spChg chg="add mod">
          <ac:chgData name="Sivakumar Balasubramanian" userId="658ab9e8bd9c46bf" providerId="LiveId" clId="{2D4A9244-D7D6-4A06-835A-26C1A1B809A6}" dt="2022-02-16T07:23:15.511" v="3610" actId="164"/>
          <ac:spMkLst>
            <pc:docMk/>
            <pc:sldMk cId="1832158817" sldId="413"/>
            <ac:spMk id="112" creationId="{EF3925FC-0157-407C-86EA-6DED8170FD66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3" creationId="{9AFD9A8E-899C-4C27-8BB9-3890ABF82EB7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4" creationId="{0B178792-8207-4CB4-BA4E-EB615DC88DA4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5" creationId="{2C437D3F-9A4A-4A60-8DB4-B8356C6A6709}"/>
          </ac:spMkLst>
        </pc:spChg>
        <pc:spChg chg="add mod">
          <ac:chgData name="Sivakumar Balasubramanian" userId="658ab9e8bd9c46bf" providerId="LiveId" clId="{2D4A9244-D7D6-4A06-835A-26C1A1B809A6}" dt="2022-02-16T08:10:59.135" v="3650" actId="20577"/>
          <ac:spMkLst>
            <pc:docMk/>
            <pc:sldMk cId="1832158817" sldId="413"/>
            <ac:spMk id="116" creationId="{15B6217E-0AAD-4275-A89C-50065D61414E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7" creationId="{429ED942-8E7C-416A-9326-BA5A87449E20}"/>
          </ac:spMkLst>
        </pc:spChg>
        <pc:spChg chg="add mod">
          <ac:chgData name="Sivakumar Balasubramanian" userId="658ab9e8bd9c46bf" providerId="LiveId" clId="{2D4A9244-D7D6-4A06-835A-26C1A1B809A6}" dt="2022-02-16T07:24:43.849" v="3634" actId="164"/>
          <ac:spMkLst>
            <pc:docMk/>
            <pc:sldMk cId="1832158817" sldId="413"/>
            <ac:spMk id="118" creationId="{03F3140E-BB93-4CD3-84FE-24A738CA2D30}"/>
          </ac:spMkLst>
        </pc:spChg>
        <pc:spChg chg="add mod">
          <ac:chgData name="Sivakumar Balasubramanian" userId="658ab9e8bd9c46bf" providerId="LiveId" clId="{2D4A9244-D7D6-4A06-835A-26C1A1B809A6}" dt="2022-02-16T08:11:14.844" v="3652" actId="20577"/>
          <ac:spMkLst>
            <pc:docMk/>
            <pc:sldMk cId="1832158817" sldId="413"/>
            <ac:spMk id="119" creationId="{FCDAEB9D-7C60-48AB-856A-F198742C792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2" creationId="{D828F736-9E33-4E60-95A8-5C068AC40847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3" creationId="{6179C02E-1771-46E0-9BF7-4BE23DB39769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4" creationId="{F9F7113B-C2D9-4E29-8533-629D7D555A68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5" creationId="{DE88EE78-DEA9-4931-9480-4D22C660704E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26" creationId="{B2CF1BD2-40B1-4F62-B255-B4F983DE65E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1" creationId="{C919AE1C-D076-422A-B6D3-A18AF16E5EA4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3" creationId="{5554C1ED-E282-4960-848A-DED8BF072DCB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7" creationId="{17042AB8-F221-4F0F-99C5-AFD739837B0D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8" creationId="{A10FEDAE-42C3-4921-AB5F-FE40E33F1BF6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39" creationId="{1AC16AE3-D770-473D-8C24-A729FD9E6F40}"/>
          </ac:spMkLst>
        </pc:spChg>
        <pc:spChg chg="mod">
          <ac:chgData name="Sivakumar Balasubramanian" userId="658ab9e8bd9c46bf" providerId="LiveId" clId="{2D4A9244-D7D6-4A06-835A-26C1A1B809A6}" dt="2022-02-16T07:25:20.617" v="3642"/>
          <ac:spMkLst>
            <pc:docMk/>
            <pc:sldMk cId="1832158817" sldId="413"/>
            <ac:spMk id="140" creationId="{14BF140D-133A-459C-81FF-D6D6A5E298FB}"/>
          </ac:spMkLst>
        </pc:spChg>
        <pc:grpChg chg="add del mod">
          <ac:chgData name="Sivakumar Balasubramanian" userId="658ab9e8bd9c46bf" providerId="LiveId" clId="{2D4A9244-D7D6-4A06-835A-26C1A1B809A6}" dt="2022-02-16T06:27:59.374" v="3506" actId="165"/>
          <ac:grpSpMkLst>
            <pc:docMk/>
            <pc:sldMk cId="1832158817" sldId="413"/>
            <ac:grpSpMk id="8" creationId="{73D43B43-718F-48ED-AE91-5E39A8FDCDAD}"/>
          </ac:grpSpMkLst>
        </pc:grpChg>
        <pc:grpChg chg="add mod">
          <ac:chgData name="Sivakumar Balasubramanian" userId="658ab9e8bd9c46bf" providerId="LiveId" clId="{2D4A9244-D7D6-4A06-835A-26C1A1B809A6}" dt="2022-02-16T06:27:26.710" v="3505" actId="164"/>
          <ac:grpSpMkLst>
            <pc:docMk/>
            <pc:sldMk cId="1832158817" sldId="413"/>
            <ac:grpSpMk id="12" creationId="{313F38A2-4BF3-4A78-B1DD-6D7B3D90C943}"/>
          </ac:grpSpMkLst>
        </pc:grpChg>
        <pc:grpChg chg="del">
          <ac:chgData name="Sivakumar Balasubramanian" userId="658ab9e8bd9c46bf" providerId="LiveId" clId="{2D4A9244-D7D6-4A06-835A-26C1A1B809A6}" dt="2022-02-16T06:24:59.714" v="3444" actId="478"/>
          <ac:grpSpMkLst>
            <pc:docMk/>
            <pc:sldMk cId="1832158817" sldId="413"/>
            <ac:grpSpMk id="22" creationId="{50383C95-8072-4CA7-A2F7-C6E805D6E137}"/>
          </ac:grpSpMkLst>
        </pc:grpChg>
        <pc:grpChg chg="add mod">
          <ac:chgData name="Sivakumar Balasubramanian" userId="658ab9e8bd9c46bf" providerId="LiveId" clId="{2D4A9244-D7D6-4A06-835A-26C1A1B809A6}" dt="2022-02-16T07:23:15.511" v="3610" actId="164"/>
          <ac:grpSpMkLst>
            <pc:docMk/>
            <pc:sldMk cId="1832158817" sldId="413"/>
            <ac:grpSpMk id="49" creationId="{C4D8FF5C-8093-4CAC-8401-FFC92656FF0C}"/>
          </ac:grpSpMkLst>
        </pc:grpChg>
        <pc:grpChg chg="add mod">
          <ac:chgData name="Sivakumar Balasubramanian" userId="658ab9e8bd9c46bf" providerId="LiveId" clId="{2D4A9244-D7D6-4A06-835A-26C1A1B809A6}" dt="2022-02-16T07:25:00.843" v="3640" actId="1076"/>
          <ac:grpSpMkLst>
            <pc:docMk/>
            <pc:sldMk cId="1832158817" sldId="413"/>
            <ac:grpSpMk id="53" creationId="{DED88920-3202-4163-9068-5CC7A079D9B0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57" creationId="{039B8227-EEC7-4337-9070-38E7667EE9E5}"/>
          </ac:grpSpMkLst>
        </pc:grpChg>
        <pc:grpChg chg="add del mod">
          <ac:chgData name="Sivakumar Balasubramanian" userId="658ab9e8bd9c46bf" providerId="LiveId" clId="{2D4A9244-D7D6-4A06-835A-26C1A1B809A6}" dt="2022-02-16T06:26:33.272" v="3489" actId="165"/>
          <ac:grpSpMkLst>
            <pc:docMk/>
            <pc:sldMk cId="1832158817" sldId="413"/>
            <ac:grpSpMk id="67" creationId="{206F4418-1F3F-40ED-8AC5-90DC6E1C10B3}"/>
          </ac:grpSpMkLst>
        </pc:grpChg>
        <pc:grpChg chg="del mod topLvl">
          <ac:chgData name="Sivakumar Balasubramanian" userId="658ab9e8bd9c46bf" providerId="LiveId" clId="{2D4A9244-D7D6-4A06-835A-26C1A1B809A6}" dt="2022-02-16T06:26:52.514" v="3493" actId="165"/>
          <ac:grpSpMkLst>
            <pc:docMk/>
            <pc:sldMk cId="1832158817" sldId="413"/>
            <ac:grpSpMk id="68" creationId="{92193FA0-5F60-4E18-8D8D-80C7458C4C39}"/>
          </ac:grpSpMkLst>
        </pc:grpChg>
        <pc:grpChg chg="add mod">
          <ac:chgData name="Sivakumar Balasubramanian" userId="658ab9e8bd9c46bf" providerId="LiveId" clId="{2D4A9244-D7D6-4A06-835A-26C1A1B809A6}" dt="2022-02-16T07:25:04.001" v="3641" actId="1076"/>
          <ac:grpSpMkLst>
            <pc:docMk/>
            <pc:sldMk cId="1832158817" sldId="413"/>
            <ac:grpSpMk id="84" creationId="{01F82384-F39D-4DAC-AFE2-48D7D5914C92}"/>
          </ac:grpSpMkLst>
        </pc:grpChg>
        <pc:grpChg chg="del">
          <ac:chgData name="Sivakumar Balasubramanian" userId="658ab9e8bd9c46bf" providerId="LiveId" clId="{2D4A9244-D7D6-4A06-835A-26C1A1B809A6}" dt="2022-02-16T06:25:01.045" v="3445" actId="478"/>
          <ac:grpSpMkLst>
            <pc:docMk/>
            <pc:sldMk cId="1832158817" sldId="413"/>
            <ac:grpSpMk id="101" creationId="{83241CA9-4E11-416D-AAAE-32A6F7B4B47F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2" creationId="{B4C8BACB-0867-43DF-8A98-BC665D987608}"/>
          </ac:grpSpMkLst>
        </pc:grpChg>
        <pc:grpChg chg="del">
          <ac:chgData name="Sivakumar Balasubramanian" userId="658ab9e8bd9c46bf" providerId="LiveId" clId="{2D4A9244-D7D6-4A06-835A-26C1A1B809A6}" dt="2022-02-16T06:24:56.840" v="3443" actId="478"/>
          <ac:grpSpMkLst>
            <pc:docMk/>
            <pc:sldMk cId="1832158817" sldId="413"/>
            <ac:grpSpMk id="103" creationId="{7C24F354-2A21-4528-B0D5-087EB0EC9E11}"/>
          </ac:grpSpMkLst>
        </pc:grpChg>
        <pc:grpChg chg="add mod">
          <ac:chgData name="Sivakumar Balasubramanian" userId="658ab9e8bd9c46bf" providerId="LiveId" clId="{2D4A9244-D7D6-4A06-835A-26C1A1B809A6}" dt="2022-02-16T07:25:29.902" v="3645" actId="1076"/>
          <ac:grpSpMkLst>
            <pc:docMk/>
            <pc:sldMk cId="1832158817" sldId="413"/>
            <ac:grpSpMk id="120" creationId="{2EE7DA8A-4CA0-4FCD-BBDC-D0975972743A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1" creationId="{229EEFE5-7780-41C0-B789-F8A3289C2CE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28" creationId="{485B033E-C58B-42AB-912D-836C81778958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4" creationId="{96204409-DECF-42A5-9D06-2889A0D9456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5" creationId="{D2E98680-536E-4B61-983D-8DC6C945E2BD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36" creationId="{584BD7EA-D727-41AD-AF4F-C94158E344FE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1" creationId="{6CA442EA-F594-4539-9EB9-277EAF99F437}"/>
          </ac:grpSpMkLst>
        </pc:grpChg>
        <pc:grpChg chg="mod">
          <ac:chgData name="Sivakumar Balasubramanian" userId="658ab9e8bd9c46bf" providerId="LiveId" clId="{2D4A9244-D7D6-4A06-835A-26C1A1B809A6}" dt="2022-02-16T07:25:20.617" v="3642"/>
          <ac:grpSpMkLst>
            <pc:docMk/>
            <pc:sldMk cId="1832158817" sldId="413"/>
            <ac:grpSpMk id="142" creationId="{7DD89CA7-6F3F-48CD-81FC-06F88AF6BEFC}"/>
          </ac:grpSpMkLst>
        </pc:grpChg>
        <pc:cxnChg chg="mod">
          <ac:chgData name="Sivakumar Balasubramanian" userId="658ab9e8bd9c46bf" providerId="LiveId" clId="{2D4A9244-D7D6-4A06-835A-26C1A1B809A6}" dt="2022-02-16T06:24:59.714" v="3444" actId="478"/>
          <ac:cxnSpMkLst>
            <pc:docMk/>
            <pc:sldMk cId="1832158817" sldId="413"/>
            <ac:cxnSpMk id="13" creationId="{913D9D56-50EF-4D80-AC9A-4C255181CCCC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52" creationId="{AE7AE0E0-DC84-4BC1-A181-FA826CE41F41}"/>
          </ac:cxnSpMkLst>
        </pc:cxnChg>
        <pc:cxnChg chg="del mod topLvl">
          <ac:chgData name="Sivakumar Balasubramanian" userId="658ab9e8bd9c46bf" providerId="LiveId" clId="{2D4A9244-D7D6-4A06-835A-26C1A1B809A6}" dt="2022-02-16T07:22:15.035" v="3586" actId="478"/>
          <ac:cxnSpMkLst>
            <pc:docMk/>
            <pc:sldMk cId="1832158817" sldId="413"/>
            <ac:cxnSpMk id="69" creationId="{343E8F4E-A03E-4FBB-979F-4519AFEBE560}"/>
          </ac:cxnSpMkLst>
        </pc:cxnChg>
        <pc:cxnChg chg="del mod topLvl">
          <ac:chgData name="Sivakumar Balasubramanian" userId="658ab9e8bd9c46bf" providerId="LiveId" clId="{2D4A9244-D7D6-4A06-835A-26C1A1B809A6}" dt="2022-02-16T07:22:16.723" v="3588" actId="478"/>
          <ac:cxnSpMkLst>
            <pc:docMk/>
            <pc:sldMk cId="1832158817" sldId="413"/>
            <ac:cxnSpMk id="70" creationId="{48ABEFC1-7C02-4A11-AB53-1EB0C6902338}"/>
          </ac:cxnSpMkLst>
        </pc:cxnChg>
        <pc:cxnChg chg="del mod topLvl">
          <ac:chgData name="Sivakumar Balasubramanian" userId="658ab9e8bd9c46bf" providerId="LiveId" clId="{2D4A9244-D7D6-4A06-835A-26C1A1B809A6}" dt="2022-02-16T07:22:17.539" v="3589" actId="478"/>
          <ac:cxnSpMkLst>
            <pc:docMk/>
            <pc:sldMk cId="1832158817" sldId="413"/>
            <ac:cxnSpMk id="71" creationId="{D9F569F0-B32C-4147-A183-4D83C17473DF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7" creationId="{69C99B1B-67A3-4CAD-A7E2-974FEFEC136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8" creationId="{730ABBB7-3182-4CF4-83B5-C68C899C6A43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79" creationId="{0378559C-3388-4402-89CA-CB713183BA87}"/>
          </ac:cxnSpMkLst>
        </pc:cxnChg>
        <pc:cxnChg chg="mod topLvl">
          <ac:chgData name="Sivakumar Balasubramanian" userId="658ab9e8bd9c46bf" providerId="LiveId" clId="{2D4A9244-D7D6-4A06-835A-26C1A1B809A6}" dt="2022-02-16T07:22:09" v="3584" actId="164"/>
          <ac:cxnSpMkLst>
            <pc:docMk/>
            <pc:sldMk cId="1832158817" sldId="413"/>
            <ac:cxnSpMk id="80" creationId="{CED2C14C-2A79-4EA0-94F8-4B3CA57E2C0B}"/>
          </ac:cxnSpMkLst>
        </pc:cxnChg>
        <pc:cxnChg chg="add mod">
          <ac:chgData name="Sivakumar Balasubramanian" userId="658ab9e8bd9c46bf" providerId="LiveId" clId="{2D4A9244-D7D6-4A06-835A-26C1A1B809A6}" dt="2022-02-16T07:23:15.511" v="3610" actId="164"/>
          <ac:cxnSpMkLst>
            <pc:docMk/>
            <pc:sldMk cId="1832158817" sldId="413"/>
            <ac:cxnSpMk id="111" creationId="{C34FC145-4512-4B1E-9072-AD92ABC512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7" creationId="{7EBEE798-C706-44E5-BF56-DFFE56AFE37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29" creationId="{98B770A1-D12F-4573-AFED-3BCB58D1F6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0" creationId="{90E8E043-6241-4F31-B0A6-646E4C9FFEB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32" creationId="{951DD0F9-95BD-4FA0-B2C3-9A5A2946D4B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3" creationId="{ACA623EF-2902-4CBE-BC80-1C03E5840A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4" creationId="{FA553FEE-0498-415D-9848-3D1F636C2F1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5" creationId="{5EB4CF84-09A3-460D-981D-AE30379E438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6" creationId="{BF6D5C16-C932-4BF8-9D54-E1192E53871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7" creationId="{639938C8-EC99-448F-A38C-6350B662C4A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8" creationId="{52530CB2-4612-4755-986B-70D4FBFB7B2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49" creationId="{796F42E8-6738-44BF-8028-D85655172D4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0" creationId="{EFFA7E5A-AEBA-4131-8154-2A7F45628D2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1" creationId="{A0F88772-4464-4FA7-91BE-EFBEAC7AC6D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2" creationId="{8CB4663E-E9DF-4E78-B449-8E4BD215650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3" creationId="{436F5E7D-8630-4427-B506-70951F0E9C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4" creationId="{5095A54F-B440-4CC3-9BC8-751E38FE6C7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5" creationId="{F63213F9-FB86-4CB5-B49F-511412966C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6" creationId="{8FD08F58-D8C6-42CE-80AB-420498D02BE7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7" creationId="{89508ED7-78EA-4008-BB29-5F3E211DBF6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8" creationId="{FB1D88F6-5F12-4AC6-A35F-D801CAE42EF3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59" creationId="{601E22A9-41D2-4E8F-9A29-60F7CBF3014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0" creationId="{21E17297-5858-4979-A2F2-BAC2AD897AA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1" creationId="{9598AD7F-EA42-452B-8570-EDBBEDC2B2C0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2" creationId="{C054D99D-26C5-4C15-8735-FC05781F2F6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3" creationId="{B4FCDF17-2A66-4948-8758-98BEB8479DD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4" creationId="{1D0CE6E3-47FC-412E-997A-80B3D4265ABA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5" creationId="{2D0DBB29-C17A-4555-82B6-E37EE75CB9F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6" creationId="{A7F1DD71-2FED-4983-87E3-304965CE171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7" creationId="{8381F794-A9AF-4BEE-BC78-3DB8D153789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8" creationId="{CCD60489-B90C-4701-8946-F57545EECB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69" creationId="{971C25E3-FB90-4AED-BB92-6A1BA3237AEB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0" creationId="{F8D613F8-017F-4792-BE13-1D9AE340D69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1" creationId="{2804B14F-D9F6-4ED1-B06D-8BB023D231E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2" creationId="{CABC77D7-3956-41F2-93FA-1112983105ED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3" creationId="{08D7D336-719E-4298-9730-B5C199FCCF89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4" creationId="{659CBD69-1571-46B1-BC64-814EBA77A26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5" creationId="{145DBCD7-091B-424F-878E-8034B3C60CC2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6" creationId="{72B97058-30BF-4757-AE9F-1BF7D89C344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7" creationId="{029C102E-33EA-4853-967F-9B08A32851DF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8" creationId="{8C037C59-9109-475C-941B-BF44614239CC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79" creationId="{39AC54C5-E1F8-4C75-95BD-764E9BFDDFA1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0" creationId="{45FBE1D4-43D5-4896-A924-2AA4463A03B6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1" creationId="{B7BD8134-92A4-44C5-9C8C-3EA4783F1B0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2" creationId="{EC90B702-A541-4509-9440-B3B5DE3B7888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3" creationId="{3F4BA867-139B-45F3-B080-268D3F7D8A3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4" creationId="{0DD89F05-EF12-43AF-834D-21086B19CDC4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5" creationId="{FC99C2EA-DEFD-41C4-A1DB-52703B82A545}"/>
          </ac:cxnSpMkLst>
        </pc:cxnChg>
        <pc:cxnChg chg="mod">
          <ac:chgData name="Sivakumar Balasubramanian" userId="658ab9e8bd9c46bf" providerId="LiveId" clId="{2D4A9244-D7D6-4A06-835A-26C1A1B809A6}" dt="2022-02-16T07:25:20.617" v="3642"/>
          <ac:cxnSpMkLst>
            <pc:docMk/>
            <pc:sldMk cId="1832158817" sldId="413"/>
            <ac:cxnSpMk id="186" creationId="{C577C388-DBBE-468C-9C2A-BC988C296C68}"/>
          </ac:cxnSpMkLst>
        </pc:cxnChg>
      </pc:sldChg>
      <pc:sldChg chg="modSp add del mod">
        <pc:chgData name="Sivakumar Balasubramanian" userId="658ab9e8bd9c46bf" providerId="LiveId" clId="{2D4A9244-D7D6-4A06-835A-26C1A1B809A6}" dt="2022-02-17T16:13:35.539" v="5306" actId="47"/>
        <pc:sldMkLst>
          <pc:docMk/>
          <pc:sldMk cId="966857643" sldId="414"/>
        </pc:sldMkLst>
        <pc:spChg chg="mod">
          <ac:chgData name="Sivakumar Balasubramanian" userId="658ab9e8bd9c46bf" providerId="LiveId" clId="{2D4A9244-D7D6-4A06-835A-26C1A1B809A6}" dt="2022-02-16T08:13:26.502" v="3705" actId="20577"/>
          <ac:spMkLst>
            <pc:docMk/>
            <pc:sldMk cId="966857643" sldId="414"/>
            <ac:spMk id="2" creationId="{6A72CEEB-9307-4BBB-908A-EA55BF93388C}"/>
          </ac:spMkLst>
        </pc:spChg>
      </pc:sldChg>
      <pc:sldChg chg="addSp delSp modSp new mod">
        <pc:chgData name="Sivakumar Balasubramanian" userId="658ab9e8bd9c46bf" providerId="LiveId" clId="{2D4A9244-D7D6-4A06-835A-26C1A1B809A6}" dt="2022-02-16T11:00:16.748" v="4044" actId="20577"/>
        <pc:sldMkLst>
          <pc:docMk/>
          <pc:sldMk cId="25018075" sldId="415"/>
        </pc:sldMkLst>
        <pc:spChg chg="mod">
          <ac:chgData name="Sivakumar Balasubramanian" userId="658ab9e8bd9c46bf" providerId="LiveId" clId="{2D4A9244-D7D6-4A06-835A-26C1A1B809A6}" dt="2022-02-16T08:31:11.007" v="3828" actId="1076"/>
          <ac:spMkLst>
            <pc:docMk/>
            <pc:sldMk cId="25018075" sldId="415"/>
            <ac:spMk id="2" creationId="{2322AAB6-23C0-4C0B-A593-3E9FC820C28B}"/>
          </ac:spMkLst>
        </pc:spChg>
        <pc:spChg chg="del">
          <ac:chgData name="Sivakumar Balasubramanian" userId="658ab9e8bd9c46bf" providerId="LiveId" clId="{2D4A9244-D7D6-4A06-835A-26C1A1B809A6}" dt="2022-02-16T08:25:25.977" v="3737" actId="478"/>
          <ac:spMkLst>
            <pc:docMk/>
            <pc:sldMk cId="25018075" sldId="415"/>
            <ac:spMk id="3" creationId="{0FAF634C-4D64-4CDD-90E2-ABD0D148BF63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4" creationId="{AF1FEF3A-85CD-4331-925B-9C023374B1A7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5" creationId="{A1BF4761-AA0F-4470-A814-84127B0DA56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6" creationId="{D5736BE3-FCCD-4195-B3DD-13E35E5886D4}"/>
          </ac:spMkLst>
        </pc:spChg>
        <pc:spChg chg="add mod or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7" creationId="{5404D845-4C6A-4F26-BBC4-37512D5EF506}"/>
          </ac:spMkLst>
        </pc:spChg>
        <pc:spChg chg="add mod">
          <ac:chgData name="Sivakumar Balasubramanian" userId="658ab9e8bd9c46bf" providerId="LiveId" clId="{2D4A9244-D7D6-4A06-835A-26C1A1B809A6}" dt="2022-02-16T08:27:22.658" v="3762" actId="164"/>
          <ac:spMkLst>
            <pc:docMk/>
            <pc:sldMk cId="25018075" sldId="415"/>
            <ac:spMk id="8" creationId="{463E19EF-841D-49F2-B9DB-A4B69BC6C464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3" creationId="{C982ABA0-8A2C-4A93-B117-61024444D0EA}"/>
          </ac:spMkLst>
        </pc:spChg>
        <pc:spChg chg="add del mod">
          <ac:chgData name="Sivakumar Balasubramanian" userId="658ab9e8bd9c46bf" providerId="LiveId" clId="{2D4A9244-D7D6-4A06-835A-26C1A1B809A6}" dt="2022-02-16T08:29:01.239" v="3789" actId="478"/>
          <ac:spMkLst>
            <pc:docMk/>
            <pc:sldMk cId="25018075" sldId="415"/>
            <ac:spMk id="14" creationId="{E8A05769-4137-4F65-A000-EC157A88E079}"/>
          </ac:spMkLst>
        </pc:spChg>
        <pc:spChg chg="add del mod">
          <ac:chgData name="Sivakumar Balasubramanian" userId="658ab9e8bd9c46bf" providerId="LiveId" clId="{2D4A9244-D7D6-4A06-835A-26C1A1B809A6}" dt="2022-02-16T08:29:16.968" v="3793" actId="478"/>
          <ac:spMkLst>
            <pc:docMk/>
            <pc:sldMk cId="25018075" sldId="415"/>
            <ac:spMk id="15" creationId="{38E4E53F-A707-4A5D-944A-BFA3E50208CF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6" creationId="{5B82E113-F325-43AA-ACF1-744D8AA5047E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7" creationId="{22B3072E-6DB6-432A-8247-83080D78AD31}"/>
          </ac:spMkLst>
        </pc:spChg>
        <pc:spChg chg="add mod">
          <ac:chgData name="Sivakumar Balasubramanian" userId="658ab9e8bd9c46bf" providerId="LiveId" clId="{2D4A9244-D7D6-4A06-835A-26C1A1B809A6}" dt="2022-02-16T08:29:25.589" v="3796" actId="1076"/>
          <ac:spMkLst>
            <pc:docMk/>
            <pc:sldMk cId="25018075" sldId="415"/>
            <ac:spMk id="18" creationId="{73118467-AE12-49D6-9549-838D39086C25}"/>
          </ac:spMkLst>
        </pc:spChg>
        <pc:spChg chg="add mod">
          <ac:chgData name="Sivakumar Balasubramanian" userId="658ab9e8bd9c46bf" providerId="LiveId" clId="{2D4A9244-D7D6-4A06-835A-26C1A1B809A6}" dt="2022-02-16T08:30:48.836" v="3821" actId="164"/>
          <ac:spMkLst>
            <pc:docMk/>
            <pc:sldMk cId="25018075" sldId="415"/>
            <ac:spMk id="19" creationId="{2F55D8AF-3065-4828-86DF-BA8BA52BCA16}"/>
          </ac:spMkLst>
        </pc:spChg>
        <pc:spChg chg="add del mod">
          <ac:chgData name="Sivakumar Balasubramanian" userId="658ab9e8bd9c46bf" providerId="LiveId" clId="{2D4A9244-D7D6-4A06-835A-26C1A1B809A6}" dt="2022-02-16T08:30:25.175" v="3814" actId="478"/>
          <ac:spMkLst>
            <pc:docMk/>
            <pc:sldMk cId="25018075" sldId="415"/>
            <ac:spMk id="20" creationId="{335D58FC-E5BD-40A5-BF97-EF21E7DC25D1}"/>
          </ac:spMkLst>
        </pc:spChg>
        <pc:spChg chg="mod">
          <ac:chgData name="Sivakumar Balasubramanian" userId="658ab9e8bd9c46bf" providerId="LiveId" clId="{2D4A9244-D7D6-4A06-835A-26C1A1B809A6}" dt="2022-02-16T08:31:04.491" v="3825" actId="571"/>
          <ac:spMkLst>
            <pc:docMk/>
            <pc:sldMk cId="25018075" sldId="415"/>
            <ac:spMk id="30" creationId="{47ABE364-B618-4478-A761-E3669B7C07B3}"/>
          </ac:spMkLst>
        </pc:spChg>
        <pc:spChg chg="add mod">
          <ac:chgData name="Sivakumar Balasubramanian" userId="658ab9e8bd9c46bf" providerId="LiveId" clId="{2D4A9244-D7D6-4A06-835A-26C1A1B809A6}" dt="2022-02-16T08:31:39.908" v="3893" actId="1076"/>
          <ac:spMkLst>
            <pc:docMk/>
            <pc:sldMk cId="25018075" sldId="415"/>
            <ac:spMk id="32" creationId="{A6B7A24F-B4D3-4D3D-8006-AE9C7A71B8B9}"/>
          </ac:spMkLst>
        </pc:spChg>
        <pc:spChg chg="add mod">
          <ac:chgData name="Sivakumar Balasubramanian" userId="658ab9e8bd9c46bf" providerId="LiveId" clId="{2D4A9244-D7D6-4A06-835A-26C1A1B809A6}" dt="2022-02-16T10:52:13.592" v="3913" actId="20577"/>
          <ac:spMkLst>
            <pc:docMk/>
            <pc:sldMk cId="25018075" sldId="415"/>
            <ac:spMk id="39" creationId="{6B0CBBD9-3BAB-4BFB-B0FB-84295655BD2C}"/>
          </ac:spMkLst>
        </pc:spChg>
        <pc:spChg chg="add mod">
          <ac:chgData name="Sivakumar Balasubramanian" userId="658ab9e8bd9c46bf" providerId="LiveId" clId="{2D4A9244-D7D6-4A06-835A-26C1A1B809A6}" dt="2022-02-16T10:55:37.688" v="3959" actId="1076"/>
          <ac:spMkLst>
            <pc:docMk/>
            <pc:sldMk cId="25018075" sldId="415"/>
            <ac:spMk id="40" creationId="{EA463D4B-91F1-4F0A-BF26-4E4D4D0E44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2" creationId="{582E6130-9FA1-4842-903D-100BF7D962A5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3" creationId="{285A3AB8-BD06-4001-ADCE-7B3B480ADAC6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4" creationId="{78B40005-DE14-40BC-B41D-D568B41180A4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5" creationId="{CA9F2B70-656B-402D-A399-D5AADB2D9762}"/>
          </ac:spMkLst>
        </pc:spChg>
        <pc:spChg chg="mod">
          <ac:chgData name="Sivakumar Balasubramanian" userId="658ab9e8bd9c46bf" providerId="LiveId" clId="{2D4A9244-D7D6-4A06-835A-26C1A1B809A6}" dt="2022-02-16T10:53:51.808" v="3923"/>
          <ac:spMkLst>
            <pc:docMk/>
            <pc:sldMk cId="25018075" sldId="415"/>
            <ac:spMk id="46" creationId="{08D857B3-ED3C-4723-8675-A8799FA93BE9}"/>
          </ac:spMkLst>
        </pc:spChg>
        <pc:spChg chg="add mod">
          <ac:chgData name="Sivakumar Balasubramanian" userId="658ab9e8bd9c46bf" providerId="LiveId" clId="{2D4A9244-D7D6-4A06-835A-26C1A1B809A6}" dt="2022-02-16T10:56:16.119" v="3967" actId="1076"/>
          <ac:spMkLst>
            <pc:docMk/>
            <pc:sldMk cId="25018075" sldId="415"/>
            <ac:spMk id="56" creationId="{8674422F-6402-4E84-B81D-6E4EB2FABC40}"/>
          </ac:spMkLst>
        </pc:spChg>
        <pc:spChg chg="add mod">
          <ac:chgData name="Sivakumar Balasubramanian" userId="658ab9e8bd9c46bf" providerId="LiveId" clId="{2D4A9244-D7D6-4A06-835A-26C1A1B809A6}" dt="2022-02-16T10:56:23.265" v="3969" actId="1076"/>
          <ac:spMkLst>
            <pc:docMk/>
            <pc:sldMk cId="25018075" sldId="415"/>
            <ac:spMk id="57" creationId="{A78FE9C6-A3BC-4BFF-96A2-2F49D030CFD9}"/>
          </ac:spMkLst>
        </pc:spChg>
        <pc:spChg chg="add mod">
          <ac:chgData name="Sivakumar Balasubramanian" userId="658ab9e8bd9c46bf" providerId="LiveId" clId="{2D4A9244-D7D6-4A06-835A-26C1A1B809A6}" dt="2022-02-16T10:56:28.008" v="3970" actId="1076"/>
          <ac:spMkLst>
            <pc:docMk/>
            <pc:sldMk cId="25018075" sldId="415"/>
            <ac:spMk id="58" creationId="{FF2164C4-CBE7-487D-B9D6-0143C2CBFDA9}"/>
          </ac:spMkLst>
        </pc:spChg>
        <pc:spChg chg="add mod">
          <ac:chgData name="Sivakumar Balasubramanian" userId="658ab9e8bd9c46bf" providerId="LiveId" clId="{2D4A9244-D7D6-4A06-835A-26C1A1B809A6}" dt="2022-02-16T10:56:19.843" v="3968" actId="1076"/>
          <ac:spMkLst>
            <pc:docMk/>
            <pc:sldMk cId="25018075" sldId="415"/>
            <ac:spMk id="59" creationId="{BC95C76A-783F-4314-8978-6F723F9FD586}"/>
          </ac:spMkLst>
        </pc:spChg>
        <pc:spChg chg="add mod">
          <ac:chgData name="Sivakumar Balasubramanian" userId="658ab9e8bd9c46bf" providerId="LiveId" clId="{2D4A9244-D7D6-4A06-835A-26C1A1B809A6}" dt="2022-02-16T10:58:04.662" v="3976" actId="1076"/>
          <ac:spMkLst>
            <pc:docMk/>
            <pc:sldMk cId="25018075" sldId="415"/>
            <ac:spMk id="60" creationId="{CF43DC7D-BE5B-4E45-A5B1-C0E93C51BF18}"/>
          </ac:spMkLst>
        </pc:spChg>
        <pc:spChg chg="add mod">
          <ac:chgData name="Sivakumar Balasubramanian" userId="658ab9e8bd9c46bf" providerId="LiveId" clId="{2D4A9244-D7D6-4A06-835A-26C1A1B809A6}" dt="2022-02-16T10:58:34.126" v="3981" actId="20577"/>
          <ac:spMkLst>
            <pc:docMk/>
            <pc:sldMk cId="25018075" sldId="415"/>
            <ac:spMk id="61" creationId="{E52F5A3D-3904-4B28-8BA6-6DDA4C5D1D00}"/>
          </ac:spMkLst>
        </pc:spChg>
        <pc:spChg chg="add mod">
          <ac:chgData name="Sivakumar Balasubramanian" userId="658ab9e8bd9c46bf" providerId="LiveId" clId="{2D4A9244-D7D6-4A06-835A-26C1A1B809A6}" dt="2022-02-16T10:58:35.722" v="3982" actId="20577"/>
          <ac:spMkLst>
            <pc:docMk/>
            <pc:sldMk cId="25018075" sldId="415"/>
            <ac:spMk id="62" creationId="{B1694890-DC35-48B0-A2A2-1D68827C18C9}"/>
          </ac:spMkLst>
        </pc:spChg>
        <pc:spChg chg="add mod">
          <ac:chgData name="Sivakumar Balasubramanian" userId="658ab9e8bd9c46bf" providerId="LiveId" clId="{2D4A9244-D7D6-4A06-835A-26C1A1B809A6}" dt="2022-02-16T10:58:27.091" v="3980" actId="20577"/>
          <ac:spMkLst>
            <pc:docMk/>
            <pc:sldMk cId="25018075" sldId="415"/>
            <ac:spMk id="63" creationId="{C0275179-BEDA-40A3-B028-9CABA9A98ECE}"/>
          </ac:spMkLst>
        </pc:spChg>
        <pc:spChg chg="add mod">
          <ac:chgData name="Sivakumar Balasubramanian" userId="658ab9e8bd9c46bf" providerId="LiveId" clId="{2D4A9244-D7D6-4A06-835A-26C1A1B809A6}" dt="2022-02-16T11:00:05.475" v="4017" actId="1076"/>
          <ac:spMkLst>
            <pc:docMk/>
            <pc:sldMk cId="25018075" sldId="415"/>
            <ac:spMk id="64" creationId="{9C530760-CD53-4F71-99FC-AA5E2C0FAC4C}"/>
          </ac:spMkLst>
        </pc:spChg>
        <pc:spChg chg="add mod">
          <ac:chgData name="Sivakumar Balasubramanian" userId="658ab9e8bd9c46bf" providerId="LiveId" clId="{2D4A9244-D7D6-4A06-835A-26C1A1B809A6}" dt="2022-02-16T11:00:16.748" v="4044" actId="20577"/>
          <ac:spMkLst>
            <pc:docMk/>
            <pc:sldMk cId="25018075" sldId="415"/>
            <ac:spMk id="65" creationId="{C507A807-03FE-456A-A4B5-9688C7C52A16}"/>
          </ac:spMkLst>
        </pc:spChg>
        <pc:grpChg chg="add mod">
          <ac:chgData name="Sivakumar Balasubramanian" userId="658ab9e8bd9c46bf" providerId="LiveId" clId="{2D4A9244-D7D6-4A06-835A-26C1A1B809A6}" dt="2022-02-16T08:29:25.589" v="3796" actId="1076"/>
          <ac:grpSpMkLst>
            <pc:docMk/>
            <pc:sldMk cId="25018075" sldId="415"/>
            <ac:grpSpMk id="12" creationId="{A64B79A3-BE60-4246-BD4E-B377F1343A9B}"/>
          </ac:grpSpMkLst>
        </pc:grpChg>
        <pc:grpChg chg="add mod">
          <ac:chgData name="Sivakumar Balasubramanian" userId="658ab9e8bd9c46bf" providerId="LiveId" clId="{2D4A9244-D7D6-4A06-835A-26C1A1B809A6}" dt="2022-02-16T08:31:02.304" v="3824" actId="1076"/>
          <ac:grpSpMkLst>
            <pc:docMk/>
            <pc:sldMk cId="25018075" sldId="415"/>
            <ac:grpSpMk id="28" creationId="{005ACB9A-ED52-4A2C-B0B2-F1AC340E4F48}"/>
          </ac:grpSpMkLst>
        </pc:grpChg>
        <pc:grpChg chg="add mod">
          <ac:chgData name="Sivakumar Balasubramanian" userId="658ab9e8bd9c46bf" providerId="LiveId" clId="{2D4A9244-D7D6-4A06-835A-26C1A1B809A6}" dt="2022-02-16T08:31:07.008" v="3826" actId="688"/>
          <ac:grpSpMkLst>
            <pc:docMk/>
            <pc:sldMk cId="25018075" sldId="415"/>
            <ac:grpSpMk id="29" creationId="{DE562A20-7370-4A3D-B53C-3FD6A9C6D0DE}"/>
          </ac:grpSpMkLst>
        </pc:grpChg>
        <pc:grpChg chg="add mod">
          <ac:chgData name="Sivakumar Balasubramanian" userId="658ab9e8bd9c46bf" providerId="LiveId" clId="{2D4A9244-D7D6-4A06-835A-26C1A1B809A6}" dt="2022-02-16T10:54:40.458" v="3940" actId="1076"/>
          <ac:grpSpMkLst>
            <pc:docMk/>
            <pc:sldMk cId="25018075" sldId="415"/>
            <ac:grpSpMk id="41" creationId="{B920DA6D-016A-4E62-8554-59603CC5664B}"/>
          </ac:grpSpMkLst>
        </pc:grp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0" creationId="{0CEA28AF-DEB5-481A-8073-5DFC21792435}"/>
          </ac:cxnSpMkLst>
        </pc:cxnChg>
        <pc:cxnChg chg="add mod">
          <ac:chgData name="Sivakumar Balasubramanian" userId="658ab9e8bd9c46bf" providerId="LiveId" clId="{2D4A9244-D7D6-4A06-835A-26C1A1B809A6}" dt="2022-02-16T08:27:22.658" v="3762" actId="164"/>
          <ac:cxnSpMkLst>
            <pc:docMk/>
            <pc:sldMk cId="25018075" sldId="415"/>
            <ac:cxnSpMk id="11" creationId="{1EF22921-F438-4340-845E-A4AAB7EEC7A3}"/>
          </ac:cxnSpMkLst>
        </pc:cxnChg>
        <pc:cxnChg chg="add mod">
          <ac:chgData name="Sivakumar Balasubramanian" userId="658ab9e8bd9c46bf" providerId="LiveId" clId="{2D4A9244-D7D6-4A06-835A-26C1A1B809A6}" dt="2022-02-16T08:30:54.637" v="3822" actId="693"/>
          <ac:cxnSpMkLst>
            <pc:docMk/>
            <pc:sldMk cId="25018075" sldId="415"/>
            <ac:cxnSpMk id="22" creationId="{D105A396-D0CB-4006-8CBE-0DD3DCA00737}"/>
          </ac:cxnSpMkLst>
        </pc:cxnChg>
        <pc:cxnChg chg="add del mod">
          <ac:chgData name="Sivakumar Balasubramanian" userId="658ab9e8bd9c46bf" providerId="LiveId" clId="{2D4A9244-D7D6-4A06-835A-26C1A1B809A6}" dt="2022-02-16T08:30:25.175" v="3814" actId="478"/>
          <ac:cxnSpMkLst>
            <pc:docMk/>
            <pc:sldMk cId="25018075" sldId="415"/>
            <ac:cxnSpMk id="23" creationId="{A12FC992-AC1A-4BE4-AD6C-1362D2FB1FD3}"/>
          </ac:cxnSpMkLst>
        </pc:cxnChg>
        <pc:cxnChg chg="mod">
          <ac:chgData name="Sivakumar Balasubramanian" userId="658ab9e8bd9c46bf" providerId="LiveId" clId="{2D4A9244-D7D6-4A06-835A-26C1A1B809A6}" dt="2022-02-16T08:31:04.491" v="3825" actId="571"/>
          <ac:cxnSpMkLst>
            <pc:docMk/>
            <pc:sldMk cId="25018075" sldId="415"/>
            <ac:cxnSpMk id="31" creationId="{F29929CE-892F-420B-8F3C-72BE54D85495}"/>
          </ac:cxnSpMkLst>
        </pc:cxnChg>
        <pc:cxnChg chg="add mod">
          <ac:chgData name="Sivakumar Balasubramanian" userId="658ab9e8bd9c46bf" providerId="LiveId" clId="{2D4A9244-D7D6-4A06-835A-26C1A1B809A6}" dt="2022-02-16T08:31:55.986" v="3895" actId="14100"/>
          <ac:cxnSpMkLst>
            <pc:docMk/>
            <pc:sldMk cId="25018075" sldId="415"/>
            <ac:cxnSpMk id="34" creationId="{4C98C995-EDD4-4D6E-96A3-F82F5C922497}"/>
          </ac:cxnSpMkLst>
        </pc:cxnChg>
        <pc:cxnChg chg="add mod">
          <ac:chgData name="Sivakumar Balasubramanian" userId="658ab9e8bd9c46bf" providerId="LiveId" clId="{2D4A9244-D7D6-4A06-835A-26C1A1B809A6}" dt="2022-02-16T08:32:01.243" v="3898" actId="14100"/>
          <ac:cxnSpMkLst>
            <pc:docMk/>
            <pc:sldMk cId="25018075" sldId="415"/>
            <ac:cxnSpMk id="36" creationId="{25AEB89A-FF5D-4F30-8BAC-A53728567516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7" creationId="{75371F8B-26AF-41FC-B574-EA9FAD46D405}"/>
          </ac:cxnSpMkLst>
        </pc:cxnChg>
        <pc:cxnChg chg="mod">
          <ac:chgData name="Sivakumar Balasubramanian" userId="658ab9e8bd9c46bf" providerId="LiveId" clId="{2D4A9244-D7D6-4A06-835A-26C1A1B809A6}" dt="2022-02-16T10:53:51.808" v="3923"/>
          <ac:cxnSpMkLst>
            <pc:docMk/>
            <pc:sldMk cId="25018075" sldId="415"/>
            <ac:cxnSpMk id="48" creationId="{59D67778-7E66-4F26-A321-85E3D1347CC2}"/>
          </ac:cxnSpMkLst>
        </pc:cxnChg>
        <pc:cxnChg chg="add del">
          <ac:chgData name="Sivakumar Balasubramanian" userId="658ab9e8bd9c46bf" providerId="LiveId" clId="{2D4A9244-D7D6-4A06-835A-26C1A1B809A6}" dt="2022-02-16T10:54:05.519" v="3929" actId="11529"/>
          <ac:cxnSpMkLst>
            <pc:docMk/>
            <pc:sldMk cId="25018075" sldId="415"/>
            <ac:cxnSpMk id="50" creationId="{665A37E7-5508-4128-AF36-1473E24680B7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2" creationId="{4531FAAF-7E71-4844-8F01-8F4776AF9909}"/>
          </ac:cxnSpMkLst>
        </pc:cxnChg>
        <pc:cxnChg chg="add mod">
          <ac:chgData name="Sivakumar Balasubramanian" userId="658ab9e8bd9c46bf" providerId="LiveId" clId="{2D4A9244-D7D6-4A06-835A-26C1A1B809A6}" dt="2022-02-16T10:55:08.408" v="3949" actId="693"/>
          <ac:cxnSpMkLst>
            <pc:docMk/>
            <pc:sldMk cId="25018075" sldId="415"/>
            <ac:cxnSpMk id="53" creationId="{42C52ACB-7C7F-4034-B794-DEADBBB42664}"/>
          </ac:cxnSpMkLst>
        </pc:cxnChg>
      </pc:sldChg>
      <pc:sldChg chg="addSp delSp modSp new mod">
        <pc:chgData name="Sivakumar Balasubramanian" userId="658ab9e8bd9c46bf" providerId="LiveId" clId="{2D4A9244-D7D6-4A06-835A-26C1A1B809A6}" dt="2022-02-17T13:16:34.974" v="4783" actId="20577"/>
        <pc:sldMkLst>
          <pc:docMk/>
          <pc:sldMk cId="1519330245" sldId="416"/>
        </pc:sldMkLst>
        <pc:spChg chg="mod">
          <ac:chgData name="Sivakumar Balasubramanian" userId="658ab9e8bd9c46bf" providerId="LiveId" clId="{2D4A9244-D7D6-4A06-835A-26C1A1B809A6}" dt="2022-02-17T09:56:47.783" v="4117" actId="20577"/>
          <ac:spMkLst>
            <pc:docMk/>
            <pc:sldMk cId="1519330245" sldId="416"/>
            <ac:spMk id="2" creationId="{0C2C4F9E-F3C1-4E4A-87DB-ECA9247644C1}"/>
          </ac:spMkLst>
        </pc:spChg>
        <pc:spChg chg="mod">
          <ac:chgData name="Sivakumar Balasubramanian" userId="658ab9e8bd9c46bf" providerId="LiveId" clId="{2D4A9244-D7D6-4A06-835A-26C1A1B809A6}" dt="2022-02-17T13:16:34.974" v="4783" actId="20577"/>
          <ac:spMkLst>
            <pc:docMk/>
            <pc:sldMk cId="1519330245" sldId="416"/>
            <ac:spMk id="3" creationId="{2C3D3E32-CC9E-4792-B672-8BC86FC9E361}"/>
          </ac:spMkLst>
        </pc:spChg>
        <pc:spChg chg="add mod">
          <ac:chgData name="Sivakumar Balasubramanian" userId="658ab9e8bd9c46bf" providerId="LiveId" clId="{2D4A9244-D7D6-4A06-835A-26C1A1B809A6}" dt="2022-02-17T13:14:25.722" v="4600" actId="1076"/>
          <ac:spMkLst>
            <pc:docMk/>
            <pc:sldMk cId="1519330245" sldId="416"/>
            <ac:spMk id="4" creationId="{39FF7952-F0EE-4B4C-B80C-D52666327208}"/>
          </ac:spMkLst>
        </pc:spChg>
        <pc:spChg chg="add del mod">
          <ac:chgData name="Sivakumar Balasubramanian" userId="658ab9e8bd9c46bf" providerId="LiveId" clId="{2D4A9244-D7D6-4A06-835A-26C1A1B809A6}" dt="2022-02-17T11:32:54.905" v="4378"/>
          <ac:spMkLst>
            <pc:docMk/>
            <pc:sldMk cId="1519330245" sldId="416"/>
            <ac:spMk id="5" creationId="{991A17B8-B16F-429E-A016-B08BC0FD99C3}"/>
          </ac:spMkLst>
        </pc:spChg>
        <pc:spChg chg="add mod">
          <ac:chgData name="Sivakumar Balasubramanian" userId="658ab9e8bd9c46bf" providerId="LiveId" clId="{2D4A9244-D7D6-4A06-835A-26C1A1B809A6}" dt="2022-02-17T13:14:32.121" v="4602" actId="1076"/>
          <ac:spMkLst>
            <pc:docMk/>
            <pc:sldMk cId="1519330245" sldId="416"/>
            <ac:spMk id="7" creationId="{6CED9F71-4F29-4519-98A5-49E57A3B27BB}"/>
          </ac:spMkLst>
        </pc:spChg>
      </pc:sldChg>
      <pc:sldChg chg="addSp modSp new del mod">
        <pc:chgData name="Sivakumar Balasubramanian" userId="658ab9e8bd9c46bf" providerId="LiveId" clId="{2D4A9244-D7D6-4A06-835A-26C1A1B809A6}" dt="2022-02-17T09:56:38.042" v="4089" actId="47"/>
        <pc:sldMkLst>
          <pc:docMk/>
          <pc:sldMk cId="1985922704" sldId="416"/>
        </pc:sldMkLst>
        <pc:spChg chg="mod">
          <ac:chgData name="Sivakumar Balasubramanian" userId="658ab9e8bd9c46bf" providerId="LiveId" clId="{2D4A9244-D7D6-4A06-835A-26C1A1B809A6}" dt="2022-02-17T09:55:41.534" v="4083" actId="20577"/>
          <ac:spMkLst>
            <pc:docMk/>
            <pc:sldMk cId="1985922704" sldId="416"/>
            <ac:spMk id="2" creationId="{9969C77F-FE69-4ECF-B30F-D6D0B9DEB79D}"/>
          </ac:spMkLst>
        </pc:spChg>
        <pc:spChg chg="add mod">
          <ac:chgData name="Sivakumar Balasubramanian" userId="658ab9e8bd9c46bf" providerId="LiveId" clId="{2D4A9244-D7D6-4A06-835A-26C1A1B809A6}" dt="2022-02-17T09:56:14.866" v="4088" actId="1076"/>
          <ac:spMkLst>
            <pc:docMk/>
            <pc:sldMk cId="1985922704" sldId="416"/>
            <ac:spMk id="4" creationId="{208558E9-6BB6-4F3F-9C68-CD3EF53F1035}"/>
          </ac:spMkLst>
        </pc:spChg>
      </pc:sldChg>
      <pc:sldChg chg="modSp new mod">
        <pc:chgData name="Sivakumar Balasubramanian" userId="658ab9e8bd9c46bf" providerId="LiveId" clId="{2D4A9244-D7D6-4A06-835A-26C1A1B809A6}" dt="2022-02-18T02:10:43.736" v="5845" actId="948"/>
        <pc:sldMkLst>
          <pc:docMk/>
          <pc:sldMk cId="234357848" sldId="417"/>
        </pc:sldMkLst>
        <pc:spChg chg="mod">
          <ac:chgData name="Sivakumar Balasubramanian" userId="658ab9e8bd9c46bf" providerId="LiveId" clId="{2D4A9244-D7D6-4A06-835A-26C1A1B809A6}" dt="2022-02-17T16:13:18.730" v="5305" actId="20577"/>
          <ac:spMkLst>
            <pc:docMk/>
            <pc:sldMk cId="234357848" sldId="417"/>
            <ac:spMk id="2" creationId="{AB179C5A-30F7-4BEC-925B-820D912877CE}"/>
          </ac:spMkLst>
        </pc:spChg>
        <pc:spChg chg="mod">
          <ac:chgData name="Sivakumar Balasubramanian" userId="658ab9e8bd9c46bf" providerId="LiveId" clId="{2D4A9244-D7D6-4A06-835A-26C1A1B809A6}" dt="2022-02-18T02:10:43.736" v="5845" actId="948"/>
          <ac:spMkLst>
            <pc:docMk/>
            <pc:sldMk cId="234357848" sldId="417"/>
            <ac:spMk id="3" creationId="{B5AC64BD-F904-49C9-9A0F-0418EB674B4C}"/>
          </ac:spMkLst>
        </pc:spChg>
      </pc:sldChg>
      <pc:sldChg chg="addSp delSp modSp add mod">
        <pc:chgData name="Sivakumar Balasubramanian" userId="658ab9e8bd9c46bf" providerId="LiveId" clId="{2D4A9244-D7D6-4A06-835A-26C1A1B809A6}" dt="2022-02-17T13:25:40.501" v="5261" actId="1076"/>
        <pc:sldMkLst>
          <pc:docMk/>
          <pc:sldMk cId="3401913057" sldId="418"/>
        </pc:sldMkLst>
        <pc:spChg chg="mod">
          <ac:chgData name="Sivakumar Balasubramanian" userId="658ab9e8bd9c46bf" providerId="LiveId" clId="{2D4A9244-D7D6-4A06-835A-26C1A1B809A6}" dt="2022-02-17T13:23:20.830" v="5175" actId="14100"/>
          <ac:spMkLst>
            <pc:docMk/>
            <pc:sldMk cId="3401913057" sldId="418"/>
            <ac:spMk id="3" creationId="{2C3D3E32-CC9E-4792-B672-8BC86FC9E361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4" creationId="{39FF7952-F0EE-4B4C-B80C-D52666327208}"/>
          </ac:spMkLst>
        </pc:spChg>
        <pc:spChg chg="add mod">
          <ac:chgData name="Sivakumar Balasubramanian" userId="658ab9e8bd9c46bf" providerId="LiveId" clId="{2D4A9244-D7D6-4A06-835A-26C1A1B809A6}" dt="2022-02-17T13:23:26.107" v="5176" actId="1076"/>
          <ac:spMkLst>
            <pc:docMk/>
            <pc:sldMk cId="3401913057" sldId="418"/>
            <ac:spMk id="6" creationId="{5EF9B901-2AFD-4B9F-92F4-77DB8CF8194F}"/>
          </ac:spMkLst>
        </pc:spChg>
        <pc:spChg chg="del">
          <ac:chgData name="Sivakumar Balasubramanian" userId="658ab9e8bd9c46bf" providerId="LiveId" clId="{2D4A9244-D7D6-4A06-835A-26C1A1B809A6}" dt="2022-02-17T13:19:12.287" v="4805" actId="478"/>
          <ac:spMkLst>
            <pc:docMk/>
            <pc:sldMk cId="3401913057" sldId="418"/>
            <ac:spMk id="7" creationId="{6CED9F71-4F29-4519-98A5-49E57A3B27BB}"/>
          </ac:spMkLst>
        </pc:spChg>
        <pc:spChg chg="add mod">
          <ac:chgData name="Sivakumar Balasubramanian" userId="658ab9e8bd9c46bf" providerId="LiveId" clId="{2D4A9244-D7D6-4A06-835A-26C1A1B809A6}" dt="2022-02-17T13:25:40.501" v="5261" actId="1076"/>
          <ac:spMkLst>
            <pc:docMk/>
            <pc:sldMk cId="3401913057" sldId="418"/>
            <ac:spMk id="13" creationId="{D6170DDC-5907-453F-B7DC-2F1B37804041}"/>
          </ac:spMkLst>
        </pc:spChg>
        <pc:graphicFrameChg chg="add del mod">
          <ac:chgData name="Sivakumar Balasubramanian" userId="658ab9e8bd9c46bf" providerId="LiveId" clId="{2D4A9244-D7D6-4A06-835A-26C1A1B809A6}" dt="2022-02-17T13:22:41.847" v="5164"/>
          <ac:graphicFrameMkLst>
            <pc:docMk/>
            <pc:sldMk cId="3401913057" sldId="418"/>
            <ac:graphicFrameMk id="5" creationId="{556F02E0-5FE8-40FE-88DF-6534C440A8E2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4.995" v="5167" actId="478"/>
          <ac:graphicFrameMkLst>
            <pc:docMk/>
            <pc:sldMk cId="3401913057" sldId="418"/>
            <ac:graphicFrameMk id="8" creationId="{49AC7ADC-C3BA-46A5-B310-68E918F4B90D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3:05.602" v="5170"/>
          <ac:graphicFrameMkLst>
            <pc:docMk/>
            <pc:sldMk cId="3401913057" sldId="418"/>
            <ac:graphicFrameMk id="9" creationId="{A42AE372-D539-4D78-94AF-4C8CE14F65C2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0" creationId="{77A1AC4F-628E-4057-843E-58078D40818F}"/>
          </ac:graphicFrameMkLst>
        </pc:graphicFrameChg>
        <pc:graphicFrameChg chg="add del mod">
          <ac:chgData name="Sivakumar Balasubramanian" userId="658ab9e8bd9c46bf" providerId="LiveId" clId="{2D4A9244-D7D6-4A06-835A-26C1A1B809A6}" dt="2022-02-17T13:24:07.722" v="5181"/>
          <ac:graphicFrameMkLst>
            <pc:docMk/>
            <pc:sldMk cId="3401913057" sldId="418"/>
            <ac:graphicFrameMk id="11" creationId="{81B60BCE-B5FA-43E1-A9C8-FFC776874870}"/>
          </ac:graphicFrameMkLst>
        </pc:graphicFrameChg>
        <pc:graphicFrameChg chg="add mod">
          <ac:chgData name="Sivakumar Balasubramanian" userId="658ab9e8bd9c46bf" providerId="LiveId" clId="{2D4A9244-D7D6-4A06-835A-26C1A1B809A6}" dt="2022-02-17T13:25:35.408" v="5260" actId="14100"/>
          <ac:graphicFrameMkLst>
            <pc:docMk/>
            <pc:sldMk cId="3401913057" sldId="418"/>
            <ac:graphicFrameMk id="12" creationId="{C6BF003C-69D7-47F5-83C8-D334EDC70402}"/>
          </ac:graphicFrameMkLst>
        </pc:graphicFrameChg>
      </pc:sldChg>
      <pc:sldChg chg="addSp delSp modSp new mod">
        <pc:chgData name="Sivakumar Balasubramanian" userId="658ab9e8bd9c46bf" providerId="LiveId" clId="{2D4A9244-D7D6-4A06-835A-26C1A1B809A6}" dt="2022-02-18T02:19:54.799" v="5907" actId="1076"/>
        <pc:sldMkLst>
          <pc:docMk/>
          <pc:sldMk cId="2428967395" sldId="419"/>
        </pc:sldMkLst>
        <pc:spChg chg="mod">
          <ac:chgData name="Sivakumar Balasubramanian" userId="658ab9e8bd9c46bf" providerId="LiveId" clId="{2D4A9244-D7D6-4A06-835A-26C1A1B809A6}" dt="2022-02-18T02:10:50.967" v="5869" actId="20577"/>
          <ac:spMkLst>
            <pc:docMk/>
            <pc:sldMk cId="2428967395" sldId="419"/>
            <ac:spMk id="2" creationId="{2A1101A7-A61F-4ECD-B8B5-65C4E725A5F4}"/>
          </ac:spMkLst>
        </pc:spChg>
        <pc:spChg chg="del">
          <ac:chgData name="Sivakumar Balasubramanian" userId="658ab9e8bd9c46bf" providerId="LiveId" clId="{2D4A9244-D7D6-4A06-835A-26C1A1B809A6}" dt="2022-02-18T02:10:54.373" v="5870" actId="478"/>
          <ac:spMkLst>
            <pc:docMk/>
            <pc:sldMk cId="2428967395" sldId="419"/>
            <ac:spMk id="3" creationId="{315E6A38-BC90-4460-B48F-7147D252B880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6" creationId="{044F69BB-94C5-4578-924E-642BE3886A99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7" creationId="{0396B63C-85D5-461B-A0B0-5442566E1388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8" creationId="{9EBB53B1-856F-4E1F-9D04-5FEE573648B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9" creationId="{1A43D83B-2601-4470-8225-05FDD3FE6C14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0" creationId="{2AED5C65-1ACD-459F-9D9E-90F1EDC4B777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5" creationId="{7D1B1C36-F7B5-4BA8-A8B8-0D2762AD1C2A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17" creationId="{47B243F4-59E5-4CE1-BC15-8B9E29CDCC1C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1" creationId="{3C3DC506-C8DC-44D3-9D6F-A25B80715623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2" creationId="{1CA7A138-D6CB-4934-A690-6B5C13173105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3" creationId="{E46C11C2-289A-4CE2-BCEA-4AE35D177C92}"/>
          </ac:spMkLst>
        </pc:spChg>
        <pc:spChg chg="mod">
          <ac:chgData name="Sivakumar Balasubramanian" userId="658ab9e8bd9c46bf" providerId="LiveId" clId="{2D4A9244-D7D6-4A06-835A-26C1A1B809A6}" dt="2022-02-18T02:11:01.426" v="5871"/>
          <ac:spMkLst>
            <pc:docMk/>
            <pc:sldMk cId="2428967395" sldId="419"/>
            <ac:spMk id="24" creationId="{021E34ED-C028-46DD-A2F0-C75A9EB17A46}"/>
          </ac:spMkLst>
        </pc:spChg>
        <pc:spChg chg="add mod">
          <ac:chgData name="Sivakumar Balasubramanian" userId="658ab9e8bd9c46bf" providerId="LiveId" clId="{2D4A9244-D7D6-4A06-835A-26C1A1B809A6}" dt="2022-02-18T02:16:11.992" v="5905" actId="1076"/>
          <ac:spMkLst>
            <pc:docMk/>
            <pc:sldMk cId="2428967395" sldId="419"/>
            <ac:spMk id="71" creationId="{BB63BEAA-D318-42A3-99F4-88F34AD2F01C}"/>
          </ac:spMkLst>
        </pc:spChg>
        <pc:grpChg chg="add mod">
          <ac:chgData name="Sivakumar Balasubramanian" userId="658ab9e8bd9c46bf" providerId="LiveId" clId="{2D4A9244-D7D6-4A06-835A-26C1A1B809A6}" dt="2022-02-18T02:19:54.799" v="5907" actId="1076"/>
          <ac:grpSpMkLst>
            <pc:docMk/>
            <pc:sldMk cId="2428967395" sldId="419"/>
            <ac:grpSpMk id="4" creationId="{8A5E2E7D-1750-4AE9-8CA0-BEC0B74115D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5" creationId="{4F67C0BB-BA9E-468E-B223-A5825FF8652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2" creationId="{5F499080-3E7D-4D80-9233-EC70D4198C75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8" creationId="{D70617FE-D435-495F-96CA-3411795AD6C1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19" creationId="{2D28A8BF-8BB0-4C69-9F5A-ADF797398A36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0" creationId="{3B7AD9C9-3DC3-447F-9CD1-5DFA1988A9F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5" creationId="{31CCC4F3-F9F6-4DF3-A39A-C8F08ABA43D8}"/>
          </ac:grpSpMkLst>
        </pc:grpChg>
        <pc:grpChg chg="mod">
          <ac:chgData name="Sivakumar Balasubramanian" userId="658ab9e8bd9c46bf" providerId="LiveId" clId="{2D4A9244-D7D6-4A06-835A-26C1A1B809A6}" dt="2022-02-18T02:11:01.426" v="5871"/>
          <ac:grpSpMkLst>
            <pc:docMk/>
            <pc:sldMk cId="2428967395" sldId="419"/>
            <ac:grpSpMk id="26" creationId="{E9876B5D-AE71-42C4-8C1B-2BA108ABAF2B}"/>
          </ac:grpSpMkLst>
        </pc:grp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1" creationId="{1F8ADBEB-282E-485A-BD41-C585247F8B9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3" creationId="{C146E82E-1C90-4B41-B558-C931E71E95F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4" creationId="{02739498-8E4F-4337-9850-B5A48108DB3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16" creationId="{6D12900D-B54B-4E4B-B11D-C482718D2DA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7" creationId="{D89AE4EF-1252-4089-A233-EC52F70CAA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8" creationId="{835B2F26-8C1D-4442-BD8D-EAD2B21EDB8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29" creationId="{4E085621-1FCA-424B-AEF2-DD838E9199B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0" creationId="{8EF1FE4A-689D-42EF-88BD-0F9DD2181B8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1" creationId="{13D73F80-9346-4313-AAD1-9723078A796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2" creationId="{0362A0B1-961F-4EB0-99C7-34BF65C4702B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3" creationId="{068BCD92-C064-4DD3-9927-B118860E764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4" creationId="{CEF7D124-3B1D-4DB7-AF72-96A58DD196D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5" creationId="{8DD2F67A-6E01-4543-AF0B-C5E2AD4D272E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6" creationId="{E191CF19-3BDC-430E-8D2A-4FE7DAFDD8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7" creationId="{ED07F113-A791-482A-BE59-8DD06A7EE72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8" creationId="{CE790993-6A78-498C-8335-A31E0B3E07A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39" creationId="{B7EF7709-236A-46EC-ADB4-1FA55F294B7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0" creationId="{BCDFAD2C-E398-4613-912E-F8B7F7581F8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1" creationId="{4C36E018-B4BF-4F42-A792-B50BA4577A8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2" creationId="{6889132F-1EBA-48DD-920A-9E4426C5C0D2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3" creationId="{04A5511B-D357-4F06-ACF6-73FA36F4510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4" creationId="{D76FF0DF-BC10-402D-8747-DED382E4AC1C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5" creationId="{30F1AAE5-0C87-42A8-9871-4D5A5B43EAB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6" creationId="{74B97D7E-40D4-4193-BD18-E71F86CD64E3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7" creationId="{5196CB27-20DF-4E3E-B995-3FA99456024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8" creationId="{AEB78B66-7F2E-4B44-9184-2D8AC0008A3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49" creationId="{B7A2B921-3F9F-45FA-9996-D2F41F0903E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0" creationId="{6A690BCE-C2F0-4CDA-97D7-6502FF1772C1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1" creationId="{AA0815D1-2A22-4FDC-8A62-B388CE6DFFE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2" creationId="{AED12CB0-F57E-47B7-932E-733DFCB03E5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3" creationId="{E6B1434B-AABD-4C38-9649-E484EF60BFE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4" creationId="{64B404D3-A81D-4D0D-B10F-AFE6F97C486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5" creationId="{09A74656-0BD4-4300-8E29-6FC5CCC0302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6" creationId="{CC5A43CF-662C-41FE-854B-5C61C26B1AA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7" creationId="{694B3EE4-014F-4C43-BFEB-9E7396ECE10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8" creationId="{78C6E6C1-8378-41DB-89B0-1B9A3592999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59" creationId="{6341FA34-F832-4D2B-83BE-26A463BC9A94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0" creationId="{C511F2BA-4947-4238-834F-7D31B2F439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1" creationId="{8A457D54-2B02-4183-92D3-C124DA404C6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2" creationId="{9DCEBA70-9FCC-4F3B-847C-9CB08560B24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3" creationId="{424553C9-F0CC-4A2B-957C-9193D908F80F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4" creationId="{804DC94D-A706-4CB3-9706-894DC5713210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5" creationId="{5814E7D5-8D77-4E1D-B41F-9E65371C6899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6" creationId="{98EEBDEF-BC07-4DB1-8D85-F7D29589D19D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7" creationId="{6F0C8152-D6BC-4210-B62A-B868E4BBCDA5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8" creationId="{BA0AB01E-4F70-4950-BB57-2A5D4111C63A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69" creationId="{EE291EC0-CC9D-4F2A-8665-920BB124FE78}"/>
          </ac:cxnSpMkLst>
        </pc:cxnChg>
        <pc:cxnChg chg="mod">
          <ac:chgData name="Sivakumar Balasubramanian" userId="658ab9e8bd9c46bf" providerId="LiveId" clId="{2D4A9244-D7D6-4A06-835A-26C1A1B809A6}" dt="2022-02-18T02:11:01.426" v="5871"/>
          <ac:cxnSpMkLst>
            <pc:docMk/>
            <pc:sldMk cId="2428967395" sldId="419"/>
            <ac:cxnSpMk id="70" creationId="{1489BAD7-38BC-45F8-A272-287697E71AA1}"/>
          </ac:cxnSpMkLst>
        </pc:cxnChg>
      </pc:sldChg>
    </pc:docChg>
  </pc:docChgLst>
  <pc:docChgLst>
    <pc:chgData name="CHARLES JEBARAJ I." userId="S::charles.jebaraj@cmcvellore.ac.in::98cf56e3-17a7-423f-8101-2da3b1d62558" providerId="AD" clId="Web-{C6E31098-AEF1-FDE6-9367-0E78F882543C}"/>
    <pc:docChg chg="modSld">
      <pc:chgData name="CHARLES JEBARAJ I." userId="S::charles.jebaraj@cmcvellore.ac.in::98cf56e3-17a7-423f-8101-2da3b1d62558" providerId="AD" clId="Web-{C6E31098-AEF1-FDE6-9367-0E78F882543C}" dt="2022-02-05T06:56:58.702" v="20"/>
      <pc:docMkLst>
        <pc:docMk/>
      </pc:docMkLst>
      <pc:sldChg chg="addCm">
        <pc:chgData name="CHARLES JEBARAJ I." userId="S::charles.jebaraj@cmcvellore.ac.in::98cf56e3-17a7-423f-8101-2da3b1d62558" providerId="AD" clId="Web-{C6E31098-AEF1-FDE6-9367-0E78F882543C}" dt="2022-02-05T06:27:50.707" v="17"/>
        <pc:sldMkLst>
          <pc:docMk/>
          <pc:sldMk cId="3535013014" sldId="370"/>
        </pc:sldMkLst>
      </pc:sldChg>
      <pc:sldChg chg="modSp addCm">
        <pc:chgData name="CHARLES JEBARAJ I." userId="S::charles.jebaraj@cmcvellore.ac.in::98cf56e3-17a7-423f-8101-2da3b1d62558" providerId="AD" clId="Web-{C6E31098-AEF1-FDE6-9367-0E78F882543C}" dt="2022-02-05T06:01:12.138" v="13"/>
        <pc:sldMkLst>
          <pc:docMk/>
          <pc:sldMk cId="959034145" sldId="372"/>
        </pc:sldMkLst>
        <pc:spChg chg="mod">
          <ac:chgData name="CHARLES JEBARAJ I." userId="S::charles.jebaraj@cmcvellore.ac.in::98cf56e3-17a7-423f-8101-2da3b1d62558" providerId="AD" clId="Web-{C6E31098-AEF1-FDE6-9367-0E78F882543C}" dt="2022-02-05T06:00:38.934" v="12" actId="20577"/>
          <ac:spMkLst>
            <pc:docMk/>
            <pc:sldMk cId="959034145" sldId="372"/>
            <ac:spMk id="3" creationId="{B0DE54A6-8C8A-4011-B3AC-5E02C1A1E7E2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1:07.881" v="18"/>
        <pc:sldMkLst>
          <pc:docMk/>
          <pc:sldMk cId="795420980" sldId="373"/>
        </pc:sldMkLst>
      </pc:sldChg>
      <pc:sldChg chg="modSp">
        <pc:chgData name="CHARLES JEBARAJ I." userId="S::charles.jebaraj@cmcvellore.ac.in::98cf56e3-17a7-423f-8101-2da3b1d62558" providerId="AD" clId="Web-{C6E31098-AEF1-FDE6-9367-0E78F882543C}" dt="2022-02-05T05:57:52.367" v="7" actId="20577"/>
        <pc:sldMkLst>
          <pc:docMk/>
          <pc:sldMk cId="3383559134" sldId="376"/>
        </pc:sldMkLst>
        <pc:spChg chg="mod">
          <ac:chgData name="CHARLES JEBARAJ I." userId="S::charles.jebaraj@cmcvellore.ac.in::98cf56e3-17a7-423f-8101-2da3b1d62558" providerId="AD" clId="Web-{C6E31098-AEF1-FDE6-9367-0E78F882543C}" dt="2022-02-05T05:57:52.367" v="7" actId="20577"/>
          <ac:spMkLst>
            <pc:docMk/>
            <pc:sldMk cId="3383559134" sldId="376"/>
            <ac:spMk id="2" creationId="{EEFCD84E-F367-4E86-A8EC-278F36798E50}"/>
          </ac:spMkLst>
        </pc:spChg>
      </pc:sldChg>
      <pc:sldChg chg="addCm">
        <pc:chgData name="CHARLES JEBARAJ I." userId="S::charles.jebaraj@cmcvellore.ac.in::98cf56e3-17a7-423f-8101-2da3b1d62558" providerId="AD" clId="Web-{C6E31098-AEF1-FDE6-9367-0E78F882543C}" dt="2022-02-05T06:55:28.778" v="19"/>
        <pc:sldMkLst>
          <pc:docMk/>
          <pc:sldMk cId="2807933582" sldId="379"/>
        </pc:sldMkLst>
      </pc:sldChg>
      <pc:sldChg chg="addCm modCm">
        <pc:chgData name="CHARLES JEBARAJ I." userId="S::charles.jebaraj@cmcvellore.ac.in::98cf56e3-17a7-423f-8101-2da3b1d62558" providerId="AD" clId="Web-{C6E31098-AEF1-FDE6-9367-0E78F882543C}" dt="2022-02-05T06:56:58.702" v="20"/>
        <pc:sldMkLst>
          <pc:docMk/>
          <pc:sldMk cId="78608694" sldId="385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04:38.908" v="15"/>
        <pc:sldMkLst>
          <pc:docMk/>
          <pc:sldMk cId="1940055486" sldId="387"/>
        </pc:sldMkLst>
      </pc:sldChg>
      <pc:sldChg chg="addCm">
        <pc:chgData name="CHARLES JEBARAJ I." userId="S::charles.jebaraj@cmcvellore.ac.in::98cf56e3-17a7-423f-8101-2da3b1d62558" providerId="AD" clId="Web-{C6E31098-AEF1-FDE6-9367-0E78F882543C}" dt="2022-02-05T06:12:40.623" v="16"/>
        <pc:sldMkLst>
          <pc:docMk/>
          <pc:sldMk cId="469276958" sldId="396"/>
        </pc:sldMkLst>
      </pc:sldChg>
    </pc:docChg>
  </pc:docChgLst>
  <pc:docChgLst>
    <pc:chgData name="Sriramachandran  V" userId="S::sriramachandran.v@cmcvellore.ac.in::900fc1f6-81e4-4a3b-b609-3819234c62a3" providerId="AD" clId="Web-{2E03213B-9A3F-B3F3-8E71-F36E2ED39D55}"/>
    <pc:docChg chg="">
      <pc:chgData name="Sriramachandran  V" userId="S::sriramachandran.v@cmcvellore.ac.in::900fc1f6-81e4-4a3b-b609-3819234c62a3" providerId="AD" clId="Web-{2E03213B-9A3F-B3F3-8E71-F36E2ED39D55}" dt="2022-02-05T06:20:07.830" v="2"/>
      <pc:docMkLst>
        <pc:docMk/>
      </pc:docMkLst>
      <pc:sldChg chg="addCm modCm">
        <pc:chgData name="Sriramachandran  V" userId="S::sriramachandran.v@cmcvellore.ac.in::900fc1f6-81e4-4a3b-b609-3819234c62a3" providerId="AD" clId="Web-{2E03213B-9A3F-B3F3-8E71-F36E2ED39D55}" dt="2022-02-05T06:20:07.830" v="2"/>
        <pc:sldMkLst>
          <pc:docMk/>
          <pc:sldMk cId="2365998043" sldId="388"/>
        </pc:sldMkLst>
      </pc:sldChg>
      <pc:sldChg chg="addCm">
        <pc:chgData name="Sriramachandran  V" userId="S::sriramachandran.v@cmcvellore.ac.in::900fc1f6-81e4-4a3b-b609-3819234c62a3" providerId="AD" clId="Web-{2E03213B-9A3F-B3F3-8E71-F36E2ED39D55}" dt="2022-02-05T06:11:03.568" v="0"/>
        <pc:sldMkLst>
          <pc:docMk/>
          <pc:sldMk cId="2139606202" sldId="391"/>
        </pc:sldMkLst>
      </pc:sldChg>
    </pc:docChg>
  </pc:docChgLst>
  <pc:docChgLst>
    <pc:chgData name="Sivakumar Balasubramanian" userId="658ab9e8bd9c46bf" providerId="LiveId" clId="{80B0A7AF-EA59-4C87-943F-ED111C4D52D4}"/>
    <pc:docChg chg="modSld">
      <pc:chgData name="Sivakumar Balasubramanian" userId="658ab9e8bd9c46bf" providerId="LiveId" clId="{80B0A7AF-EA59-4C87-943F-ED111C4D52D4}" dt="2022-01-07T07:19:23.097" v="8" actId="20577"/>
      <pc:docMkLst>
        <pc:docMk/>
      </pc:docMkLst>
      <pc:sldChg chg="modSp mod">
        <pc:chgData name="Sivakumar Balasubramanian" userId="658ab9e8bd9c46bf" providerId="LiveId" clId="{80B0A7AF-EA59-4C87-943F-ED111C4D52D4}" dt="2022-01-07T07:19:23.097" v="8" actId="2057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7T07:19:23.097" v="8" actId="20577"/>
          <ac:spMkLst>
            <pc:docMk/>
            <pc:sldMk cId="1993094976" sldId="256"/>
            <ac:spMk id="3" creationId="{F91CC630-49C5-4F72-B3B4-C05B1B420B15}"/>
          </ac:spMkLst>
        </pc:spChg>
      </pc:sldChg>
    </pc:docChg>
  </pc:docChgLst>
  <pc:docChgLst>
    <pc:chgData name="Sivakumar Balasubramanian" userId="658ab9e8bd9c46bf" providerId="LiveId" clId="{99672F8E-6AC3-46C9-8660-BEA2208618AB}"/>
    <pc:docChg chg="undo redo custSel addSld delSld modSld sldOrd">
      <pc:chgData name="Sivakumar Balasubramanian" userId="658ab9e8bd9c46bf" providerId="LiveId" clId="{99672F8E-6AC3-46C9-8660-BEA2208618AB}" dt="2022-03-16T05:16:56.236" v="3396" actId="1076"/>
      <pc:docMkLst>
        <pc:docMk/>
      </pc:docMkLst>
      <pc:sldChg chg="modSp mod">
        <pc:chgData name="Sivakumar Balasubramanian" userId="658ab9e8bd9c46bf" providerId="LiveId" clId="{99672F8E-6AC3-46C9-8660-BEA2208618AB}" dt="2022-03-16T03:45:07.642" v="3129" actId="20577"/>
        <pc:sldMkLst>
          <pc:docMk/>
          <pc:sldMk cId="1993094976" sldId="256"/>
        </pc:sldMkLst>
        <pc:spChg chg="mod">
          <ac:chgData name="Sivakumar Balasubramanian" userId="658ab9e8bd9c46bf" providerId="LiveId" clId="{99672F8E-6AC3-46C9-8660-BEA2208618AB}" dt="2022-03-16T03:45:07.642" v="3129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99672F8E-6AC3-46C9-8660-BEA2208618AB}" dt="2022-03-16T01:53:25.340" v="2585" actId="47"/>
        <pc:sldMkLst>
          <pc:docMk/>
          <pc:sldMk cId="2445381585" sldId="420"/>
        </pc:sldMkLst>
      </pc:sldChg>
      <pc:sldChg chg="del">
        <pc:chgData name="Sivakumar Balasubramanian" userId="658ab9e8bd9c46bf" providerId="LiveId" clId="{99672F8E-6AC3-46C9-8660-BEA2208618AB}" dt="2022-03-16T01:53:26.282" v="2587" actId="47"/>
        <pc:sldMkLst>
          <pc:docMk/>
          <pc:sldMk cId="1430043797" sldId="421"/>
        </pc:sldMkLst>
      </pc:sldChg>
      <pc:sldChg chg="del">
        <pc:chgData name="Sivakumar Balasubramanian" userId="658ab9e8bd9c46bf" providerId="LiveId" clId="{99672F8E-6AC3-46C9-8660-BEA2208618AB}" dt="2022-03-16T01:53:25.921" v="2586" actId="47"/>
        <pc:sldMkLst>
          <pc:docMk/>
          <pc:sldMk cId="3907856781" sldId="422"/>
        </pc:sldMkLst>
      </pc:sldChg>
      <pc:sldChg chg="del">
        <pc:chgData name="Sivakumar Balasubramanian" userId="658ab9e8bd9c46bf" providerId="LiveId" clId="{99672F8E-6AC3-46C9-8660-BEA2208618AB}" dt="2022-03-16T01:53:26.940" v="2588" actId="47"/>
        <pc:sldMkLst>
          <pc:docMk/>
          <pc:sldMk cId="3498828462" sldId="423"/>
        </pc:sldMkLst>
      </pc:sldChg>
      <pc:sldChg chg="del">
        <pc:chgData name="Sivakumar Balasubramanian" userId="658ab9e8bd9c46bf" providerId="LiveId" clId="{99672F8E-6AC3-46C9-8660-BEA2208618AB}" dt="2022-03-16T01:53:28.825" v="2590" actId="47"/>
        <pc:sldMkLst>
          <pc:docMk/>
          <pc:sldMk cId="1251716655" sldId="424"/>
        </pc:sldMkLst>
      </pc:sldChg>
      <pc:sldChg chg="del">
        <pc:chgData name="Sivakumar Balasubramanian" userId="658ab9e8bd9c46bf" providerId="LiveId" clId="{99672F8E-6AC3-46C9-8660-BEA2208618AB}" dt="2022-03-16T01:53:29.437" v="2591" actId="47"/>
        <pc:sldMkLst>
          <pc:docMk/>
          <pc:sldMk cId="3884339179" sldId="425"/>
        </pc:sldMkLst>
      </pc:sldChg>
      <pc:sldChg chg="del">
        <pc:chgData name="Sivakumar Balasubramanian" userId="658ab9e8bd9c46bf" providerId="LiveId" clId="{99672F8E-6AC3-46C9-8660-BEA2208618AB}" dt="2022-03-16T01:53:27.506" v="2589" actId="47"/>
        <pc:sldMkLst>
          <pc:docMk/>
          <pc:sldMk cId="744215897" sldId="426"/>
        </pc:sldMkLst>
      </pc:sldChg>
      <pc:sldChg chg="del">
        <pc:chgData name="Sivakumar Balasubramanian" userId="658ab9e8bd9c46bf" providerId="LiveId" clId="{99672F8E-6AC3-46C9-8660-BEA2208618AB}" dt="2022-03-16T01:53:30.007" v="2592" actId="47"/>
        <pc:sldMkLst>
          <pc:docMk/>
          <pc:sldMk cId="3499665121" sldId="427"/>
        </pc:sldMkLst>
      </pc:sldChg>
      <pc:sldChg chg="del">
        <pc:chgData name="Sivakumar Balasubramanian" userId="658ab9e8bd9c46bf" providerId="LiveId" clId="{99672F8E-6AC3-46C9-8660-BEA2208618AB}" dt="2022-03-16T01:53:31.044" v="2593" actId="47"/>
        <pc:sldMkLst>
          <pc:docMk/>
          <pc:sldMk cId="2903515839" sldId="428"/>
        </pc:sldMkLst>
      </pc:sldChg>
      <pc:sldChg chg="delSp modSp mod">
        <pc:chgData name="Sivakumar Balasubramanian" userId="658ab9e8bd9c46bf" providerId="LiveId" clId="{99672F8E-6AC3-46C9-8660-BEA2208618AB}" dt="2022-03-15T10:08:32.837" v="2426" actId="20577"/>
        <pc:sldMkLst>
          <pc:docMk/>
          <pc:sldMk cId="1614225369" sldId="429"/>
        </pc:sldMkLst>
        <pc:spChg chg="mod">
          <ac:chgData name="Sivakumar Balasubramanian" userId="658ab9e8bd9c46bf" providerId="LiveId" clId="{99672F8E-6AC3-46C9-8660-BEA2208618AB}" dt="2022-03-15T07:06:44.593" v="2028" actId="20577"/>
          <ac:spMkLst>
            <pc:docMk/>
            <pc:sldMk cId="1614225369" sldId="429"/>
            <ac:spMk id="2" creationId="{96AC48E3-D6CE-432A-BB0D-2B4A0CD7A851}"/>
          </ac:spMkLst>
        </pc:spChg>
        <pc:spChg chg="mod">
          <ac:chgData name="Sivakumar Balasubramanian" userId="658ab9e8bd9c46bf" providerId="LiveId" clId="{99672F8E-6AC3-46C9-8660-BEA2208618AB}" dt="2022-03-15T10:08:32.837" v="2426" actId="20577"/>
          <ac:spMkLst>
            <pc:docMk/>
            <pc:sldMk cId="1614225369" sldId="429"/>
            <ac:spMk id="3" creationId="{76CD0A1D-3954-4074-8372-5A00FAF382AB}"/>
          </ac:spMkLst>
        </pc:spChg>
        <pc:spChg chg="del">
          <ac:chgData name="Sivakumar Balasubramanian" userId="658ab9e8bd9c46bf" providerId="LiveId" clId="{99672F8E-6AC3-46C9-8660-BEA2208618AB}" dt="2022-03-15T07:08:26.809" v="2259" actId="478"/>
          <ac:spMkLst>
            <pc:docMk/>
            <pc:sldMk cId="1614225369" sldId="429"/>
            <ac:spMk id="4" creationId="{871379F7-6159-4925-90B1-F0EE9630F892}"/>
          </ac:spMkLst>
        </pc:spChg>
      </pc:sldChg>
      <pc:sldChg chg="del">
        <pc:chgData name="Sivakumar Balasubramanian" userId="658ab9e8bd9c46bf" providerId="LiveId" clId="{99672F8E-6AC3-46C9-8660-BEA2208618AB}" dt="2022-03-16T01:53:21.369" v="2578" actId="47"/>
        <pc:sldMkLst>
          <pc:docMk/>
          <pc:sldMk cId="3087185900" sldId="430"/>
        </pc:sldMkLst>
      </pc:sldChg>
      <pc:sldChg chg="del">
        <pc:chgData name="Sivakumar Balasubramanian" userId="658ab9e8bd9c46bf" providerId="LiveId" clId="{99672F8E-6AC3-46C9-8660-BEA2208618AB}" dt="2022-03-16T01:53:22.577" v="2580" actId="47"/>
        <pc:sldMkLst>
          <pc:docMk/>
          <pc:sldMk cId="882615255" sldId="431"/>
        </pc:sldMkLst>
      </pc:sldChg>
      <pc:sldChg chg="del">
        <pc:chgData name="Sivakumar Balasubramanian" userId="658ab9e8bd9c46bf" providerId="LiveId" clId="{99672F8E-6AC3-46C9-8660-BEA2208618AB}" dt="2022-03-16T01:53:23.001" v="2581" actId="47"/>
        <pc:sldMkLst>
          <pc:docMk/>
          <pc:sldMk cId="3787840210" sldId="432"/>
        </pc:sldMkLst>
      </pc:sldChg>
      <pc:sldChg chg="del">
        <pc:chgData name="Sivakumar Balasubramanian" userId="658ab9e8bd9c46bf" providerId="LiveId" clId="{99672F8E-6AC3-46C9-8660-BEA2208618AB}" dt="2022-03-16T01:53:21.540" v="2579" actId="47"/>
        <pc:sldMkLst>
          <pc:docMk/>
          <pc:sldMk cId="1617217727" sldId="433"/>
        </pc:sldMkLst>
      </pc:sldChg>
      <pc:sldChg chg="del">
        <pc:chgData name="Sivakumar Balasubramanian" userId="658ab9e8bd9c46bf" providerId="LiveId" clId="{99672F8E-6AC3-46C9-8660-BEA2208618AB}" dt="2022-03-16T01:53:23.488" v="2582" actId="47"/>
        <pc:sldMkLst>
          <pc:docMk/>
          <pc:sldMk cId="2053242529" sldId="434"/>
        </pc:sldMkLst>
      </pc:sldChg>
      <pc:sldChg chg="del">
        <pc:chgData name="Sivakumar Balasubramanian" userId="658ab9e8bd9c46bf" providerId="LiveId" clId="{99672F8E-6AC3-46C9-8660-BEA2208618AB}" dt="2022-03-16T01:53:24.375" v="2583" actId="47"/>
        <pc:sldMkLst>
          <pc:docMk/>
          <pc:sldMk cId="14241918" sldId="435"/>
        </pc:sldMkLst>
      </pc:sldChg>
      <pc:sldChg chg="del">
        <pc:chgData name="Sivakumar Balasubramanian" userId="658ab9e8bd9c46bf" providerId="LiveId" clId="{99672F8E-6AC3-46C9-8660-BEA2208618AB}" dt="2022-03-16T01:53:24.869" v="2584" actId="47"/>
        <pc:sldMkLst>
          <pc:docMk/>
          <pc:sldMk cId="1724126279" sldId="436"/>
        </pc:sldMkLst>
      </pc:sldChg>
      <pc:sldChg chg="modSp new mod">
        <pc:chgData name="Sivakumar Balasubramanian" userId="658ab9e8bd9c46bf" providerId="LiveId" clId="{99672F8E-6AC3-46C9-8660-BEA2208618AB}" dt="2022-03-14T07:07:34.673" v="355" actId="20577"/>
        <pc:sldMkLst>
          <pc:docMk/>
          <pc:sldMk cId="525564767" sldId="437"/>
        </pc:sldMkLst>
        <pc:spChg chg="mod">
          <ac:chgData name="Sivakumar Balasubramanian" userId="658ab9e8bd9c46bf" providerId="LiveId" clId="{99672F8E-6AC3-46C9-8660-BEA2208618AB}" dt="2022-03-14T07:06:05.590" v="78" actId="20577"/>
          <ac:spMkLst>
            <pc:docMk/>
            <pc:sldMk cId="525564767" sldId="437"/>
            <ac:spMk id="2" creationId="{F1426B88-3C21-42DD-9024-CE1230BBA14B}"/>
          </ac:spMkLst>
        </pc:spChg>
        <pc:spChg chg="mod">
          <ac:chgData name="Sivakumar Balasubramanian" userId="658ab9e8bd9c46bf" providerId="LiveId" clId="{99672F8E-6AC3-46C9-8660-BEA2208618AB}" dt="2022-03-14T07:07:34.673" v="355" actId="20577"/>
          <ac:spMkLst>
            <pc:docMk/>
            <pc:sldMk cId="525564767" sldId="437"/>
            <ac:spMk id="3" creationId="{3D0C38B2-3AB9-4C82-8586-64A597C6A28A}"/>
          </ac:spMkLst>
        </pc:spChg>
      </pc:sldChg>
      <pc:sldChg chg="addSp delSp modSp new mod">
        <pc:chgData name="Sivakumar Balasubramanian" userId="658ab9e8bd9c46bf" providerId="LiveId" clId="{99672F8E-6AC3-46C9-8660-BEA2208618AB}" dt="2022-03-14T08:43:36.871" v="520" actId="1076"/>
        <pc:sldMkLst>
          <pc:docMk/>
          <pc:sldMk cId="3994496777" sldId="438"/>
        </pc:sldMkLst>
        <pc:spChg chg="mod">
          <ac:chgData name="Sivakumar Balasubramanian" userId="658ab9e8bd9c46bf" providerId="LiveId" clId="{99672F8E-6AC3-46C9-8660-BEA2208618AB}" dt="2022-03-14T08:37:58.688" v="370" actId="20577"/>
          <ac:spMkLst>
            <pc:docMk/>
            <pc:sldMk cId="3994496777" sldId="438"/>
            <ac:spMk id="2" creationId="{A89758A7-ED07-44A6-8861-0AFF976A3CB1}"/>
          </ac:spMkLst>
        </pc:spChg>
        <pc:spChg chg="mod">
          <ac:chgData name="Sivakumar Balasubramanian" userId="658ab9e8bd9c46bf" providerId="LiveId" clId="{99672F8E-6AC3-46C9-8660-BEA2208618AB}" dt="2022-03-14T08:40:52.355" v="457" actId="14100"/>
          <ac:spMkLst>
            <pc:docMk/>
            <pc:sldMk cId="3994496777" sldId="438"/>
            <ac:spMk id="3" creationId="{3A85C716-DF3D-4B0C-872E-E35C481F2B27}"/>
          </ac:spMkLst>
        </pc:spChg>
        <pc:spChg chg="add mod">
          <ac:chgData name="Sivakumar Balasubramanian" userId="658ab9e8bd9c46bf" providerId="LiveId" clId="{99672F8E-6AC3-46C9-8660-BEA2208618AB}" dt="2022-03-14T08:40:36.710" v="451" actId="403"/>
          <ac:spMkLst>
            <pc:docMk/>
            <pc:sldMk cId="3994496777" sldId="438"/>
            <ac:spMk id="4" creationId="{4096BCC9-C8DD-4A22-A1EE-B67FE20F2C28}"/>
          </ac:spMkLst>
        </pc:spChg>
        <pc:spChg chg="add del">
          <ac:chgData name="Sivakumar Balasubramanian" userId="658ab9e8bd9c46bf" providerId="LiveId" clId="{99672F8E-6AC3-46C9-8660-BEA2208618AB}" dt="2022-03-14T08:39:36.868" v="406" actId="478"/>
          <ac:spMkLst>
            <pc:docMk/>
            <pc:sldMk cId="3994496777" sldId="438"/>
            <ac:spMk id="5" creationId="{95D00275-BFB8-4781-9110-22A3918EA91A}"/>
          </ac:spMkLst>
        </pc:spChg>
        <pc:spChg chg="add mod">
          <ac:chgData name="Sivakumar Balasubramanian" userId="658ab9e8bd9c46bf" providerId="LiveId" clId="{99672F8E-6AC3-46C9-8660-BEA2208618AB}" dt="2022-03-14T08:40:23.203" v="441" actId="164"/>
          <ac:spMkLst>
            <pc:docMk/>
            <pc:sldMk cId="3994496777" sldId="438"/>
            <ac:spMk id="6" creationId="{D97AAC03-028E-40E9-A3BD-A2AB18231DAD}"/>
          </ac:spMkLst>
        </pc:spChg>
        <pc:spChg chg="add mod">
          <ac:chgData name="Sivakumar Balasubramanian" userId="658ab9e8bd9c46bf" providerId="LiveId" clId="{99672F8E-6AC3-46C9-8660-BEA2208618AB}" dt="2022-03-14T08:40:23.203" v="441" actId="164"/>
          <ac:spMkLst>
            <pc:docMk/>
            <pc:sldMk cId="3994496777" sldId="438"/>
            <ac:spMk id="7" creationId="{CB9D8E8E-16B7-47F2-8FB7-75075F9A607D}"/>
          </ac:spMkLst>
        </pc:spChg>
        <pc:spChg chg="add mod">
          <ac:chgData name="Sivakumar Balasubramanian" userId="658ab9e8bd9c46bf" providerId="LiveId" clId="{99672F8E-6AC3-46C9-8660-BEA2208618AB}" dt="2022-03-14T08:43:22.831" v="516" actId="164"/>
          <ac:spMkLst>
            <pc:docMk/>
            <pc:sldMk cId="3994496777" sldId="438"/>
            <ac:spMk id="9" creationId="{5CF16D39-347E-4573-94E1-0AD0A5FAFBF4}"/>
          </ac:spMkLst>
        </pc:spChg>
        <pc:spChg chg="add mod">
          <ac:chgData name="Sivakumar Balasubramanian" userId="658ab9e8bd9c46bf" providerId="LiveId" clId="{99672F8E-6AC3-46C9-8660-BEA2208618AB}" dt="2022-03-14T08:43:22.831" v="516" actId="164"/>
          <ac:spMkLst>
            <pc:docMk/>
            <pc:sldMk cId="3994496777" sldId="438"/>
            <ac:spMk id="10" creationId="{3A4069F8-7E76-4412-9E45-F81FCE107D8C}"/>
          </ac:spMkLst>
        </pc:spChg>
        <pc:spChg chg="add mod">
          <ac:chgData name="Sivakumar Balasubramanian" userId="658ab9e8bd9c46bf" providerId="LiveId" clId="{99672F8E-6AC3-46C9-8660-BEA2208618AB}" dt="2022-03-14T08:43:29.211" v="517" actId="164"/>
          <ac:spMkLst>
            <pc:docMk/>
            <pc:sldMk cId="3994496777" sldId="438"/>
            <ac:spMk id="11" creationId="{0B6AE1D2-2A69-4E04-B155-E53E2932152A}"/>
          </ac:spMkLst>
        </pc:spChg>
        <pc:spChg chg="add mod">
          <ac:chgData name="Sivakumar Balasubramanian" userId="658ab9e8bd9c46bf" providerId="LiveId" clId="{99672F8E-6AC3-46C9-8660-BEA2208618AB}" dt="2022-03-14T08:43:29.211" v="517" actId="164"/>
          <ac:spMkLst>
            <pc:docMk/>
            <pc:sldMk cId="3994496777" sldId="438"/>
            <ac:spMk id="12" creationId="{7C0E8DAC-B31D-450C-817D-F755B5ED4836}"/>
          </ac:spMkLst>
        </pc:spChg>
        <pc:spChg chg="add mod">
          <ac:chgData name="Sivakumar Balasubramanian" userId="658ab9e8bd9c46bf" providerId="LiveId" clId="{99672F8E-6AC3-46C9-8660-BEA2208618AB}" dt="2022-03-14T08:43:36.871" v="520" actId="1076"/>
          <ac:spMkLst>
            <pc:docMk/>
            <pc:sldMk cId="3994496777" sldId="438"/>
            <ac:spMk id="16" creationId="{2311341A-03F5-4F35-A96E-C2AAD8D1D1EE}"/>
          </ac:spMkLst>
        </pc:spChg>
        <pc:grpChg chg="add mod">
          <ac:chgData name="Sivakumar Balasubramanian" userId="658ab9e8bd9c46bf" providerId="LiveId" clId="{99672F8E-6AC3-46C9-8660-BEA2208618AB}" dt="2022-03-14T08:43:29.211" v="517" actId="164"/>
          <ac:grpSpMkLst>
            <pc:docMk/>
            <pc:sldMk cId="3994496777" sldId="438"/>
            <ac:grpSpMk id="8" creationId="{945D8287-AE01-4A58-A7FD-6B11ECE152E9}"/>
          </ac:grpSpMkLst>
        </pc:grpChg>
        <pc:grpChg chg="add mod">
          <ac:chgData name="Sivakumar Balasubramanian" userId="658ab9e8bd9c46bf" providerId="LiveId" clId="{99672F8E-6AC3-46C9-8660-BEA2208618AB}" dt="2022-03-14T08:43:31.581" v="518" actId="164"/>
          <ac:grpSpMkLst>
            <pc:docMk/>
            <pc:sldMk cId="3994496777" sldId="438"/>
            <ac:grpSpMk id="17" creationId="{AA86833C-39C9-4C95-923F-5CD12AC2010D}"/>
          </ac:grpSpMkLst>
        </pc:grpChg>
        <pc:grpChg chg="add mod">
          <ac:chgData name="Sivakumar Balasubramanian" userId="658ab9e8bd9c46bf" providerId="LiveId" clId="{99672F8E-6AC3-46C9-8660-BEA2208618AB}" dt="2022-03-14T08:43:31.581" v="518" actId="164"/>
          <ac:grpSpMkLst>
            <pc:docMk/>
            <pc:sldMk cId="3994496777" sldId="438"/>
            <ac:grpSpMk id="18" creationId="{463F070D-9364-4593-A812-5AF38E643928}"/>
          </ac:grpSpMkLst>
        </pc:grpChg>
        <pc:grpChg chg="add mod">
          <ac:chgData name="Sivakumar Balasubramanian" userId="658ab9e8bd9c46bf" providerId="LiveId" clId="{99672F8E-6AC3-46C9-8660-BEA2208618AB}" dt="2022-03-14T08:43:33.417" v="519" actId="1076"/>
          <ac:grpSpMkLst>
            <pc:docMk/>
            <pc:sldMk cId="3994496777" sldId="438"/>
            <ac:grpSpMk id="19" creationId="{41B9A3F4-2B3F-490F-9D33-C8F6D20730E8}"/>
          </ac:grpSpMkLst>
        </pc:grpChg>
        <pc:cxnChg chg="add mod">
          <ac:chgData name="Sivakumar Balasubramanian" userId="658ab9e8bd9c46bf" providerId="LiveId" clId="{99672F8E-6AC3-46C9-8660-BEA2208618AB}" dt="2022-03-14T08:43:29.211" v="517" actId="164"/>
          <ac:cxnSpMkLst>
            <pc:docMk/>
            <pc:sldMk cId="3994496777" sldId="438"/>
            <ac:cxnSpMk id="14" creationId="{D4A6ECE3-FC22-437C-93C8-75A413BAF62B}"/>
          </ac:cxnSpMkLst>
        </pc:cxnChg>
        <pc:cxnChg chg="add mod">
          <ac:chgData name="Sivakumar Balasubramanian" userId="658ab9e8bd9c46bf" providerId="LiveId" clId="{99672F8E-6AC3-46C9-8660-BEA2208618AB}" dt="2022-03-14T08:43:29.211" v="517" actId="164"/>
          <ac:cxnSpMkLst>
            <pc:docMk/>
            <pc:sldMk cId="3994496777" sldId="438"/>
            <ac:cxnSpMk id="15" creationId="{C75D87B2-06FF-4885-B35B-0D7BDC419280}"/>
          </ac:cxnSpMkLst>
        </pc:cxnChg>
      </pc:sldChg>
      <pc:sldChg chg="addSp delSp modSp add mod">
        <pc:chgData name="Sivakumar Balasubramanian" userId="658ab9e8bd9c46bf" providerId="LiveId" clId="{99672F8E-6AC3-46C9-8660-BEA2208618AB}" dt="2022-03-14T08:56:05.736" v="783" actId="20577"/>
        <pc:sldMkLst>
          <pc:docMk/>
          <pc:sldMk cId="1454046388" sldId="439"/>
        </pc:sldMkLst>
        <pc:spChg chg="del">
          <ac:chgData name="Sivakumar Balasubramanian" userId="658ab9e8bd9c46bf" providerId="LiveId" clId="{99672F8E-6AC3-46C9-8660-BEA2208618AB}" dt="2022-03-14T08:44:01.981" v="524" actId="478"/>
          <ac:spMkLst>
            <pc:docMk/>
            <pc:sldMk cId="1454046388" sldId="439"/>
            <ac:spMk id="3" creationId="{3A85C716-DF3D-4B0C-872E-E35C481F2B27}"/>
          </ac:spMkLst>
        </pc:spChg>
        <pc:spChg chg="add del mod">
          <ac:chgData name="Sivakumar Balasubramanian" userId="658ab9e8bd9c46bf" providerId="LiveId" clId="{99672F8E-6AC3-46C9-8660-BEA2208618AB}" dt="2022-03-14T08:44:04.118" v="525" actId="478"/>
          <ac:spMkLst>
            <pc:docMk/>
            <pc:sldMk cId="1454046388" sldId="439"/>
            <ac:spMk id="13" creationId="{FE58BD3C-9041-490E-B9F0-4C3562F21040}"/>
          </ac:spMkLst>
        </pc:spChg>
        <pc:spChg chg="mod">
          <ac:chgData name="Sivakumar Balasubramanian" userId="658ab9e8bd9c46bf" providerId="LiveId" clId="{99672F8E-6AC3-46C9-8660-BEA2208618AB}" dt="2022-03-14T08:48:26.945" v="780" actId="1076"/>
          <ac:spMkLst>
            <pc:docMk/>
            <pc:sldMk cId="1454046388" sldId="439"/>
            <ac:spMk id="16" creationId="{2311341A-03F5-4F35-A96E-C2AAD8D1D1EE}"/>
          </ac:spMkLst>
        </pc:spChg>
        <pc:spChg chg="add mod">
          <ac:chgData name="Sivakumar Balasubramanian" userId="658ab9e8bd9c46bf" providerId="LiveId" clId="{99672F8E-6AC3-46C9-8660-BEA2208618AB}" dt="2022-03-14T08:48:30.311" v="781" actId="1076"/>
          <ac:spMkLst>
            <pc:docMk/>
            <pc:sldMk cId="1454046388" sldId="439"/>
            <ac:spMk id="20" creationId="{B317365F-8051-4A67-81EC-AB1A63DD27BF}"/>
          </ac:spMkLst>
        </pc:spChg>
        <pc:spChg chg="add mod">
          <ac:chgData name="Sivakumar Balasubramanian" userId="658ab9e8bd9c46bf" providerId="LiveId" clId="{99672F8E-6AC3-46C9-8660-BEA2208618AB}" dt="2022-03-14T08:56:05.736" v="783" actId="20577"/>
          <ac:spMkLst>
            <pc:docMk/>
            <pc:sldMk cId="1454046388" sldId="439"/>
            <ac:spMk id="21" creationId="{4E7EA536-F511-476F-94CB-7451383879CE}"/>
          </ac:spMkLst>
        </pc:spChg>
        <pc:grpChg chg="mod">
          <ac:chgData name="Sivakumar Balasubramanian" userId="658ab9e8bd9c46bf" providerId="LiveId" clId="{99672F8E-6AC3-46C9-8660-BEA2208618AB}" dt="2022-03-14T08:44:09.464" v="527" actId="14100"/>
          <ac:grpSpMkLst>
            <pc:docMk/>
            <pc:sldMk cId="1454046388" sldId="439"/>
            <ac:grpSpMk id="19" creationId="{41B9A3F4-2B3F-490F-9D33-C8F6D20730E8}"/>
          </ac:grpSpMkLst>
        </pc:grpChg>
      </pc:sldChg>
      <pc:sldChg chg="addSp delSp modSp new del mod">
        <pc:chgData name="Sivakumar Balasubramanian" userId="658ab9e8bd9c46bf" providerId="LiveId" clId="{99672F8E-6AC3-46C9-8660-BEA2208618AB}" dt="2022-03-15T01:58:52.841" v="1191" actId="47"/>
        <pc:sldMkLst>
          <pc:docMk/>
          <pc:sldMk cId="700736718" sldId="440"/>
        </pc:sldMkLst>
        <pc:spChg chg="mod">
          <ac:chgData name="Sivakumar Balasubramanian" userId="658ab9e8bd9c46bf" providerId="LiveId" clId="{99672F8E-6AC3-46C9-8660-BEA2208618AB}" dt="2022-03-14T09:22:10.134" v="809" actId="20577"/>
          <ac:spMkLst>
            <pc:docMk/>
            <pc:sldMk cId="700736718" sldId="440"/>
            <ac:spMk id="2" creationId="{CAA24E26-30F0-4B3C-BDDD-9C5E903A1EBD}"/>
          </ac:spMkLst>
        </pc:spChg>
        <pc:spChg chg="del mod">
          <ac:chgData name="Sivakumar Balasubramanian" userId="658ab9e8bd9c46bf" providerId="LiveId" clId="{99672F8E-6AC3-46C9-8660-BEA2208618AB}" dt="2022-03-14T10:08:56.290" v="866" actId="478"/>
          <ac:spMkLst>
            <pc:docMk/>
            <pc:sldMk cId="700736718" sldId="440"/>
            <ac:spMk id="3" creationId="{1CF4717B-58CB-4506-BED6-14C3854F3CEE}"/>
          </ac:spMkLst>
        </pc:spChg>
        <pc:spChg chg="mod">
          <ac:chgData name="Sivakumar Balasubramanian" userId="658ab9e8bd9c46bf" providerId="LiveId" clId="{99672F8E-6AC3-46C9-8660-BEA2208618AB}" dt="2022-03-14T09:22:34.490" v="816" actId="20577"/>
          <ac:spMkLst>
            <pc:docMk/>
            <pc:sldMk cId="700736718" sldId="440"/>
            <ac:spMk id="8" creationId="{4232085E-2C28-4799-8413-963F1B411B6D}"/>
          </ac:spMkLst>
        </pc:spChg>
        <pc:spChg chg="mod">
          <ac:chgData name="Sivakumar Balasubramanian" userId="658ab9e8bd9c46bf" providerId="LiveId" clId="{99672F8E-6AC3-46C9-8660-BEA2208618AB}" dt="2022-03-14T09:22:34.490" v="816" actId="20577"/>
          <ac:spMkLst>
            <pc:docMk/>
            <pc:sldMk cId="700736718" sldId="440"/>
            <ac:spMk id="9" creationId="{A2748BC8-DE64-4B4D-91D8-5E3C587CE998}"/>
          </ac:spMkLst>
        </pc:spChg>
        <pc:spChg chg="mod">
          <ac:chgData name="Sivakumar Balasubramanian" userId="658ab9e8bd9c46bf" providerId="LiveId" clId="{99672F8E-6AC3-46C9-8660-BEA2208618AB}" dt="2022-03-14T09:23:38.031" v="862" actId="20577"/>
          <ac:spMkLst>
            <pc:docMk/>
            <pc:sldMk cId="700736718" sldId="440"/>
            <ac:spMk id="12" creationId="{4F7C4726-476A-4E43-9720-992A2E644BA7}"/>
          </ac:spMkLst>
        </pc:spChg>
        <pc:spChg chg="mod">
          <ac:chgData name="Sivakumar Balasubramanian" userId="658ab9e8bd9c46bf" providerId="LiveId" clId="{99672F8E-6AC3-46C9-8660-BEA2208618AB}" dt="2022-03-14T09:22:34.490" v="816" actId="20577"/>
          <ac:spMkLst>
            <pc:docMk/>
            <pc:sldMk cId="700736718" sldId="440"/>
            <ac:spMk id="13" creationId="{FFD9A921-66A1-4451-935B-264E15A715B1}"/>
          </ac:spMkLst>
        </pc:spChg>
        <pc:spChg chg="mod">
          <ac:chgData name="Sivakumar Balasubramanian" userId="658ab9e8bd9c46bf" providerId="LiveId" clId="{99672F8E-6AC3-46C9-8660-BEA2208618AB}" dt="2022-03-14T09:22:34.490" v="816" actId="20577"/>
          <ac:spMkLst>
            <pc:docMk/>
            <pc:sldMk cId="700736718" sldId="440"/>
            <ac:spMk id="14" creationId="{9E421A76-BDE4-437E-BB36-CF5990B5FD61}"/>
          </ac:spMkLst>
        </pc:spChg>
        <pc:spChg chg="del mod topLvl">
          <ac:chgData name="Sivakumar Balasubramanian" userId="658ab9e8bd9c46bf" providerId="LiveId" clId="{99672F8E-6AC3-46C9-8660-BEA2208618AB}" dt="2022-03-14T09:22:27.768" v="814" actId="478"/>
          <ac:spMkLst>
            <pc:docMk/>
            <pc:sldMk cId="700736718" sldId="440"/>
            <ac:spMk id="15" creationId="{03265314-2C98-4065-A5E9-D4F5E13F1860}"/>
          </ac:spMkLst>
        </pc:spChg>
        <pc:spChg chg="del mod">
          <ac:chgData name="Sivakumar Balasubramanian" userId="658ab9e8bd9c46bf" providerId="LiveId" clId="{99672F8E-6AC3-46C9-8660-BEA2208618AB}" dt="2022-03-14T09:22:26.099" v="813" actId="478"/>
          <ac:spMkLst>
            <pc:docMk/>
            <pc:sldMk cId="700736718" sldId="440"/>
            <ac:spMk id="16" creationId="{6340DCE2-F363-4ACB-B73B-CAF48A065435}"/>
          </ac:spMkLst>
        </pc:spChg>
        <pc:spChg chg="add mod">
          <ac:chgData name="Sivakumar Balasubramanian" userId="658ab9e8bd9c46bf" providerId="LiveId" clId="{99672F8E-6AC3-46C9-8660-BEA2208618AB}" dt="2022-03-14T09:23:42.792" v="863" actId="164"/>
          <ac:spMkLst>
            <pc:docMk/>
            <pc:sldMk cId="700736718" sldId="440"/>
            <ac:spMk id="19" creationId="{3A1C58D9-46CC-4DE5-AE0E-C87C79544FEE}"/>
          </ac:spMkLst>
        </pc:spChg>
        <pc:spChg chg="add mod">
          <ac:chgData name="Sivakumar Balasubramanian" userId="658ab9e8bd9c46bf" providerId="LiveId" clId="{99672F8E-6AC3-46C9-8660-BEA2208618AB}" dt="2022-03-14T09:23:42.792" v="863" actId="164"/>
          <ac:spMkLst>
            <pc:docMk/>
            <pc:sldMk cId="700736718" sldId="440"/>
            <ac:spMk id="21" creationId="{66576F0E-711A-4D09-9CC8-3016DB7C34F7}"/>
          </ac:spMkLst>
        </pc:spChg>
        <pc:spChg chg="add mod">
          <ac:chgData name="Sivakumar Balasubramanian" userId="658ab9e8bd9c46bf" providerId="LiveId" clId="{99672F8E-6AC3-46C9-8660-BEA2208618AB}" dt="2022-03-14T10:17:37.069" v="886" actId="1076"/>
          <ac:spMkLst>
            <pc:docMk/>
            <pc:sldMk cId="700736718" sldId="440"/>
            <ac:spMk id="23" creationId="{45C56153-C6E1-471D-B12C-F21A3C4A5DF0}"/>
          </ac:spMkLst>
        </pc:spChg>
        <pc:grpChg chg="add del mod">
          <ac:chgData name="Sivakumar Balasubramanian" userId="658ab9e8bd9c46bf" providerId="LiveId" clId="{99672F8E-6AC3-46C9-8660-BEA2208618AB}" dt="2022-03-14T09:22:27.768" v="814" actId="478"/>
          <ac:grpSpMkLst>
            <pc:docMk/>
            <pc:sldMk cId="700736718" sldId="440"/>
            <ac:grpSpMk id="4" creationId="{D81F5527-5BCC-4D9D-9B9A-66C58C2300B8}"/>
          </ac:grpSpMkLst>
        </pc:grpChg>
        <pc:grpChg chg="del mod">
          <ac:chgData name="Sivakumar Balasubramanian" userId="658ab9e8bd9c46bf" providerId="LiveId" clId="{99672F8E-6AC3-46C9-8660-BEA2208618AB}" dt="2022-03-14T09:22:26.099" v="813" actId="478"/>
          <ac:grpSpMkLst>
            <pc:docMk/>
            <pc:sldMk cId="700736718" sldId="440"/>
            <ac:grpSpMk id="5" creationId="{19209DC6-1271-4529-9C9A-99E48CEC91D3}"/>
          </ac:grpSpMkLst>
        </pc:grpChg>
        <pc:grpChg chg="mod topLvl">
          <ac:chgData name="Sivakumar Balasubramanian" userId="658ab9e8bd9c46bf" providerId="LiveId" clId="{99672F8E-6AC3-46C9-8660-BEA2208618AB}" dt="2022-03-14T09:23:42.792" v="863" actId="164"/>
          <ac:grpSpMkLst>
            <pc:docMk/>
            <pc:sldMk cId="700736718" sldId="440"/>
            <ac:grpSpMk id="6" creationId="{C036D9B6-45DC-4C33-8F2C-24A82823E60D}"/>
          </ac:grpSpMkLst>
        </pc:grpChg>
        <pc:grpChg chg="mod">
          <ac:chgData name="Sivakumar Balasubramanian" userId="658ab9e8bd9c46bf" providerId="LiveId" clId="{99672F8E-6AC3-46C9-8660-BEA2208618AB}" dt="2022-03-14T09:22:34.490" v="816" actId="20577"/>
          <ac:grpSpMkLst>
            <pc:docMk/>
            <pc:sldMk cId="700736718" sldId="440"/>
            <ac:grpSpMk id="7" creationId="{64EA7408-9AAE-4260-8FA2-A2188202251F}"/>
          </ac:grpSpMkLst>
        </pc:grpChg>
        <pc:grpChg chg="add mod">
          <ac:chgData name="Sivakumar Balasubramanian" userId="658ab9e8bd9c46bf" providerId="LiveId" clId="{99672F8E-6AC3-46C9-8660-BEA2208618AB}" dt="2022-03-14T09:23:49.338" v="865" actId="1076"/>
          <ac:grpSpMkLst>
            <pc:docMk/>
            <pc:sldMk cId="700736718" sldId="440"/>
            <ac:grpSpMk id="22" creationId="{87B315DA-99DE-4B37-8904-6355F808A27A}"/>
          </ac:grpSpMkLst>
        </pc:grpChg>
        <pc:cxnChg chg="mod">
          <ac:chgData name="Sivakumar Balasubramanian" userId="658ab9e8bd9c46bf" providerId="LiveId" clId="{99672F8E-6AC3-46C9-8660-BEA2208618AB}" dt="2022-03-14T09:22:34.490" v="816" actId="20577"/>
          <ac:cxnSpMkLst>
            <pc:docMk/>
            <pc:sldMk cId="700736718" sldId="440"/>
            <ac:cxnSpMk id="10" creationId="{35A5461C-1743-4122-9AA6-E378D238C2D8}"/>
          </ac:cxnSpMkLst>
        </pc:cxnChg>
        <pc:cxnChg chg="mod">
          <ac:chgData name="Sivakumar Balasubramanian" userId="658ab9e8bd9c46bf" providerId="LiveId" clId="{99672F8E-6AC3-46C9-8660-BEA2208618AB}" dt="2022-03-14T09:22:34.490" v="816" actId="20577"/>
          <ac:cxnSpMkLst>
            <pc:docMk/>
            <pc:sldMk cId="700736718" sldId="440"/>
            <ac:cxnSpMk id="11" creationId="{8B1B5FDB-BA69-4F5C-ABEC-B0F2D40A86DC}"/>
          </ac:cxnSpMkLst>
        </pc:cxnChg>
        <pc:cxnChg chg="add mod">
          <ac:chgData name="Sivakumar Balasubramanian" userId="658ab9e8bd9c46bf" providerId="LiveId" clId="{99672F8E-6AC3-46C9-8660-BEA2208618AB}" dt="2022-03-14T09:23:42.792" v="863" actId="164"/>
          <ac:cxnSpMkLst>
            <pc:docMk/>
            <pc:sldMk cId="700736718" sldId="440"/>
            <ac:cxnSpMk id="18" creationId="{4C5A2A72-1AD1-46B8-AA0E-FDA971E42DBC}"/>
          </ac:cxnSpMkLst>
        </pc:cxnChg>
        <pc:cxnChg chg="add mod">
          <ac:chgData name="Sivakumar Balasubramanian" userId="658ab9e8bd9c46bf" providerId="LiveId" clId="{99672F8E-6AC3-46C9-8660-BEA2208618AB}" dt="2022-03-14T09:23:42.792" v="863" actId="164"/>
          <ac:cxnSpMkLst>
            <pc:docMk/>
            <pc:sldMk cId="700736718" sldId="440"/>
            <ac:cxnSpMk id="20" creationId="{43599E39-A6A9-4520-8212-7764B3159C7E}"/>
          </ac:cxnSpMkLst>
        </pc:cxnChg>
      </pc:sldChg>
      <pc:sldChg chg="addSp modSp add mod">
        <pc:chgData name="Sivakumar Balasubramanian" userId="658ab9e8bd9c46bf" providerId="LiveId" clId="{99672F8E-6AC3-46C9-8660-BEA2208618AB}" dt="2022-03-15T10:43:44.081" v="2577" actId="1076"/>
        <pc:sldMkLst>
          <pc:docMk/>
          <pc:sldMk cId="1552324618" sldId="441"/>
        </pc:sldMkLst>
        <pc:spChg chg="mod">
          <ac:chgData name="Sivakumar Balasubramanian" userId="658ab9e8bd9c46bf" providerId="LiveId" clId="{99672F8E-6AC3-46C9-8660-BEA2208618AB}" dt="2022-03-14T10:20:07.361" v="925" actId="20577"/>
          <ac:spMkLst>
            <pc:docMk/>
            <pc:sldMk cId="1552324618" sldId="441"/>
            <ac:spMk id="2" creationId="{CAA24E26-30F0-4B3C-BDDD-9C5E903A1EBD}"/>
          </ac:spMkLst>
        </pc:spChg>
        <pc:spChg chg="add mod">
          <ac:chgData name="Sivakumar Balasubramanian" userId="658ab9e8bd9c46bf" providerId="LiveId" clId="{99672F8E-6AC3-46C9-8660-BEA2208618AB}" dt="2022-03-14T10:25:47.229" v="992" actId="1076"/>
          <ac:spMkLst>
            <pc:docMk/>
            <pc:sldMk cId="1552324618" sldId="441"/>
            <ac:spMk id="3" creationId="{70F4FEEA-0467-4A3B-9054-8E6C34832340}"/>
          </ac:spMkLst>
        </pc:spChg>
        <pc:spChg chg="mod">
          <ac:chgData name="Sivakumar Balasubramanian" userId="658ab9e8bd9c46bf" providerId="LiveId" clId="{99672F8E-6AC3-46C9-8660-BEA2208618AB}" dt="2022-03-14T14:41:20.750" v="993" actId="1076"/>
          <ac:spMkLst>
            <pc:docMk/>
            <pc:sldMk cId="1552324618" sldId="441"/>
            <ac:spMk id="23" creationId="{45C56153-C6E1-471D-B12C-F21A3C4A5DF0}"/>
          </ac:spMkLst>
        </pc:spChg>
        <pc:graphicFrameChg chg="add mod">
          <ac:chgData name="Sivakumar Balasubramanian" userId="658ab9e8bd9c46bf" providerId="LiveId" clId="{99672F8E-6AC3-46C9-8660-BEA2208618AB}" dt="2022-03-15T10:43:44.081" v="2577" actId="1076"/>
          <ac:graphicFrameMkLst>
            <pc:docMk/>
            <pc:sldMk cId="1552324618" sldId="441"/>
            <ac:graphicFrameMk id="4" creationId="{8DAEECA1-F2ED-4D4D-818C-8B6F1B77F233}"/>
          </ac:graphicFrameMkLst>
        </pc:graphicFrameChg>
      </pc:sldChg>
      <pc:sldChg chg="addSp delSp modSp add mod">
        <pc:chgData name="Sivakumar Balasubramanian" userId="658ab9e8bd9c46bf" providerId="LiveId" clId="{99672F8E-6AC3-46C9-8660-BEA2208618AB}" dt="2022-03-14T14:53:01.148" v="1190" actId="1076"/>
        <pc:sldMkLst>
          <pc:docMk/>
          <pc:sldMk cId="418167841" sldId="442"/>
        </pc:sldMkLst>
        <pc:spChg chg="mod">
          <ac:chgData name="Sivakumar Balasubramanian" userId="658ab9e8bd9c46bf" providerId="LiveId" clId="{99672F8E-6AC3-46C9-8660-BEA2208618AB}" dt="2022-03-14T14:41:31.996" v="1007" actId="20577"/>
          <ac:spMkLst>
            <pc:docMk/>
            <pc:sldMk cId="418167841" sldId="442"/>
            <ac:spMk id="2" creationId="{CAA24E26-30F0-4B3C-BDDD-9C5E903A1EBD}"/>
          </ac:spMkLst>
        </pc:spChg>
        <pc:spChg chg="del mod">
          <ac:chgData name="Sivakumar Balasubramanian" userId="658ab9e8bd9c46bf" providerId="LiveId" clId="{99672F8E-6AC3-46C9-8660-BEA2208618AB}" dt="2022-03-14T14:52:50.163" v="1187" actId="478"/>
          <ac:spMkLst>
            <pc:docMk/>
            <pc:sldMk cId="418167841" sldId="442"/>
            <ac:spMk id="3" creationId="{70F4FEEA-0467-4A3B-9054-8E6C34832340}"/>
          </ac:spMkLst>
        </pc:spChg>
        <pc:spChg chg="mod">
          <ac:chgData name="Sivakumar Balasubramanian" userId="658ab9e8bd9c46bf" providerId="LiveId" clId="{99672F8E-6AC3-46C9-8660-BEA2208618AB}" dt="2022-03-14T14:42:05.946" v="1080" actId="20577"/>
          <ac:spMkLst>
            <pc:docMk/>
            <pc:sldMk cId="418167841" sldId="442"/>
            <ac:spMk id="8" creationId="{4232085E-2C28-4799-8413-963F1B411B6D}"/>
          </ac:spMkLst>
        </pc:spChg>
        <pc:spChg chg="mod">
          <ac:chgData name="Sivakumar Balasubramanian" userId="658ab9e8bd9c46bf" providerId="LiveId" clId="{99672F8E-6AC3-46C9-8660-BEA2208618AB}" dt="2022-03-14T14:42:05.946" v="1080" actId="20577"/>
          <ac:spMkLst>
            <pc:docMk/>
            <pc:sldMk cId="418167841" sldId="442"/>
            <ac:spMk id="9" creationId="{A2748BC8-DE64-4B4D-91D8-5E3C587CE998}"/>
          </ac:spMkLst>
        </pc:spChg>
        <pc:spChg chg="mod">
          <ac:chgData name="Sivakumar Balasubramanian" userId="658ab9e8bd9c46bf" providerId="LiveId" clId="{99672F8E-6AC3-46C9-8660-BEA2208618AB}" dt="2022-03-14T14:42:05.946" v="1080" actId="20577"/>
          <ac:spMkLst>
            <pc:docMk/>
            <pc:sldMk cId="418167841" sldId="442"/>
            <ac:spMk id="12" creationId="{4F7C4726-476A-4E43-9720-992A2E644BA7}"/>
          </ac:spMkLst>
        </pc:spChg>
        <pc:spChg chg="mod">
          <ac:chgData name="Sivakumar Balasubramanian" userId="658ab9e8bd9c46bf" providerId="LiveId" clId="{99672F8E-6AC3-46C9-8660-BEA2208618AB}" dt="2022-03-14T14:42:05.946" v="1080" actId="20577"/>
          <ac:spMkLst>
            <pc:docMk/>
            <pc:sldMk cId="418167841" sldId="442"/>
            <ac:spMk id="13" creationId="{FFD9A921-66A1-4451-935B-264E15A715B1}"/>
          </ac:spMkLst>
        </pc:spChg>
        <pc:spChg chg="mod">
          <ac:chgData name="Sivakumar Balasubramanian" userId="658ab9e8bd9c46bf" providerId="LiveId" clId="{99672F8E-6AC3-46C9-8660-BEA2208618AB}" dt="2022-03-14T14:42:05.946" v="1080" actId="20577"/>
          <ac:spMkLst>
            <pc:docMk/>
            <pc:sldMk cId="418167841" sldId="442"/>
            <ac:spMk id="14" creationId="{9E421A76-BDE4-437E-BB36-CF5990B5FD61}"/>
          </ac:spMkLst>
        </pc:spChg>
        <pc:spChg chg="mod">
          <ac:chgData name="Sivakumar Balasubramanian" userId="658ab9e8bd9c46bf" providerId="LiveId" clId="{99672F8E-6AC3-46C9-8660-BEA2208618AB}" dt="2022-03-14T14:42:05.946" v="1080" actId="20577"/>
          <ac:spMkLst>
            <pc:docMk/>
            <pc:sldMk cId="418167841" sldId="442"/>
            <ac:spMk id="19" creationId="{3A1C58D9-46CC-4DE5-AE0E-C87C79544FEE}"/>
          </ac:spMkLst>
        </pc:spChg>
        <pc:spChg chg="mod">
          <ac:chgData name="Sivakumar Balasubramanian" userId="658ab9e8bd9c46bf" providerId="LiveId" clId="{99672F8E-6AC3-46C9-8660-BEA2208618AB}" dt="2022-03-14T14:42:05.946" v="1080" actId="20577"/>
          <ac:spMkLst>
            <pc:docMk/>
            <pc:sldMk cId="418167841" sldId="442"/>
            <ac:spMk id="21" creationId="{66576F0E-711A-4D09-9CC8-3016DB7C34F7}"/>
          </ac:spMkLst>
        </pc:spChg>
        <pc:spChg chg="mod">
          <ac:chgData name="Sivakumar Balasubramanian" userId="658ab9e8bd9c46bf" providerId="LiveId" clId="{99672F8E-6AC3-46C9-8660-BEA2208618AB}" dt="2022-03-14T14:52:54.050" v="1188" actId="1076"/>
          <ac:spMkLst>
            <pc:docMk/>
            <pc:sldMk cId="418167841" sldId="442"/>
            <ac:spMk id="23" creationId="{45C56153-C6E1-471D-B12C-F21A3C4A5DF0}"/>
          </ac:spMkLst>
        </pc:spChg>
        <pc:spChg chg="add mod">
          <ac:chgData name="Sivakumar Balasubramanian" userId="658ab9e8bd9c46bf" providerId="LiveId" clId="{99672F8E-6AC3-46C9-8660-BEA2208618AB}" dt="2022-03-14T14:53:01.148" v="1190" actId="1076"/>
          <ac:spMkLst>
            <pc:docMk/>
            <pc:sldMk cId="418167841" sldId="442"/>
            <ac:spMk id="24" creationId="{57452B5F-3009-4FB0-B72D-796A6BCE4E72}"/>
          </ac:spMkLst>
        </pc:spChg>
        <pc:grpChg chg="mod">
          <ac:chgData name="Sivakumar Balasubramanian" userId="658ab9e8bd9c46bf" providerId="LiveId" clId="{99672F8E-6AC3-46C9-8660-BEA2208618AB}" dt="2022-03-14T14:42:05.946" v="1080" actId="20577"/>
          <ac:grpSpMkLst>
            <pc:docMk/>
            <pc:sldMk cId="418167841" sldId="442"/>
            <ac:grpSpMk id="6" creationId="{C036D9B6-45DC-4C33-8F2C-24A82823E60D}"/>
          </ac:grpSpMkLst>
        </pc:grpChg>
        <pc:grpChg chg="mod">
          <ac:chgData name="Sivakumar Balasubramanian" userId="658ab9e8bd9c46bf" providerId="LiveId" clId="{99672F8E-6AC3-46C9-8660-BEA2208618AB}" dt="2022-03-14T14:42:05.946" v="1080" actId="20577"/>
          <ac:grpSpMkLst>
            <pc:docMk/>
            <pc:sldMk cId="418167841" sldId="442"/>
            <ac:grpSpMk id="7" creationId="{64EA7408-9AAE-4260-8FA2-A2188202251F}"/>
          </ac:grpSpMkLst>
        </pc:grpChg>
        <pc:grpChg chg="mod">
          <ac:chgData name="Sivakumar Balasubramanian" userId="658ab9e8bd9c46bf" providerId="LiveId" clId="{99672F8E-6AC3-46C9-8660-BEA2208618AB}" dt="2022-03-14T14:52:56.026" v="1189" actId="1076"/>
          <ac:grpSpMkLst>
            <pc:docMk/>
            <pc:sldMk cId="418167841" sldId="442"/>
            <ac:grpSpMk id="22" creationId="{87B315DA-99DE-4B37-8904-6355F808A27A}"/>
          </ac:grpSpMkLst>
        </pc:grpChg>
        <pc:cxnChg chg="mod">
          <ac:chgData name="Sivakumar Balasubramanian" userId="658ab9e8bd9c46bf" providerId="LiveId" clId="{99672F8E-6AC3-46C9-8660-BEA2208618AB}" dt="2022-03-14T14:42:05.946" v="1080" actId="20577"/>
          <ac:cxnSpMkLst>
            <pc:docMk/>
            <pc:sldMk cId="418167841" sldId="442"/>
            <ac:cxnSpMk id="10" creationId="{35A5461C-1743-4122-9AA6-E378D238C2D8}"/>
          </ac:cxnSpMkLst>
        </pc:cxnChg>
        <pc:cxnChg chg="mod">
          <ac:chgData name="Sivakumar Balasubramanian" userId="658ab9e8bd9c46bf" providerId="LiveId" clId="{99672F8E-6AC3-46C9-8660-BEA2208618AB}" dt="2022-03-14T14:42:05.946" v="1080" actId="20577"/>
          <ac:cxnSpMkLst>
            <pc:docMk/>
            <pc:sldMk cId="418167841" sldId="442"/>
            <ac:cxnSpMk id="11" creationId="{8B1B5FDB-BA69-4F5C-ABEC-B0F2D40A86DC}"/>
          </ac:cxnSpMkLst>
        </pc:cxnChg>
        <pc:cxnChg chg="mod">
          <ac:chgData name="Sivakumar Balasubramanian" userId="658ab9e8bd9c46bf" providerId="LiveId" clId="{99672F8E-6AC3-46C9-8660-BEA2208618AB}" dt="2022-03-14T14:42:05.946" v="1080" actId="20577"/>
          <ac:cxnSpMkLst>
            <pc:docMk/>
            <pc:sldMk cId="418167841" sldId="442"/>
            <ac:cxnSpMk id="18" creationId="{4C5A2A72-1AD1-46B8-AA0E-FDA971E42DBC}"/>
          </ac:cxnSpMkLst>
        </pc:cxnChg>
        <pc:cxnChg chg="mod">
          <ac:chgData name="Sivakumar Balasubramanian" userId="658ab9e8bd9c46bf" providerId="LiveId" clId="{99672F8E-6AC3-46C9-8660-BEA2208618AB}" dt="2022-03-14T14:42:05.946" v="1080" actId="20577"/>
          <ac:cxnSpMkLst>
            <pc:docMk/>
            <pc:sldMk cId="418167841" sldId="442"/>
            <ac:cxnSpMk id="20" creationId="{43599E39-A6A9-4520-8212-7764B3159C7E}"/>
          </ac:cxnSpMkLst>
        </pc:cxnChg>
      </pc:sldChg>
      <pc:sldChg chg="addSp delSp modSp new mod">
        <pc:chgData name="Sivakumar Balasubramanian" userId="658ab9e8bd9c46bf" providerId="LiveId" clId="{99672F8E-6AC3-46C9-8660-BEA2208618AB}" dt="2022-03-15T02:44:44.566" v="1507" actId="1076"/>
        <pc:sldMkLst>
          <pc:docMk/>
          <pc:sldMk cId="3402051427" sldId="443"/>
        </pc:sldMkLst>
        <pc:spChg chg="mod">
          <ac:chgData name="Sivakumar Balasubramanian" userId="658ab9e8bd9c46bf" providerId="LiveId" clId="{99672F8E-6AC3-46C9-8660-BEA2208618AB}" dt="2022-03-15T02:32:32.091" v="1218" actId="20577"/>
          <ac:spMkLst>
            <pc:docMk/>
            <pc:sldMk cId="3402051427" sldId="443"/>
            <ac:spMk id="2" creationId="{4C15FCA9-50B3-4472-83BA-CD9CE8248A59}"/>
          </ac:spMkLst>
        </pc:spChg>
        <pc:spChg chg="mod">
          <ac:chgData name="Sivakumar Balasubramanian" userId="658ab9e8bd9c46bf" providerId="LiveId" clId="{99672F8E-6AC3-46C9-8660-BEA2208618AB}" dt="2022-03-15T02:35:56.100" v="1384" actId="1076"/>
          <ac:spMkLst>
            <pc:docMk/>
            <pc:sldMk cId="3402051427" sldId="443"/>
            <ac:spMk id="3" creationId="{3FEEC433-3F9C-4B4F-B732-2D2E63086BE0}"/>
          </ac:spMkLst>
        </pc:spChg>
        <pc:spChg chg="add mod">
          <ac:chgData name="Sivakumar Balasubramanian" userId="658ab9e8bd9c46bf" providerId="LiveId" clId="{99672F8E-6AC3-46C9-8660-BEA2208618AB}" dt="2022-03-15T02:37:19.249" v="1400" actId="14100"/>
          <ac:spMkLst>
            <pc:docMk/>
            <pc:sldMk cId="3402051427" sldId="443"/>
            <ac:spMk id="4" creationId="{7CE68E7E-7520-4AF3-BE69-3FFF8AE62158}"/>
          </ac:spMkLst>
        </pc:spChg>
        <pc:spChg chg="add mod ord">
          <ac:chgData name="Sivakumar Balasubramanian" userId="658ab9e8bd9c46bf" providerId="LiveId" clId="{99672F8E-6AC3-46C9-8660-BEA2208618AB}" dt="2022-03-15T02:40:26.613" v="1450" actId="1076"/>
          <ac:spMkLst>
            <pc:docMk/>
            <pc:sldMk cId="3402051427" sldId="443"/>
            <ac:spMk id="28" creationId="{E8D76B1F-113F-407A-8892-040BBB424BFF}"/>
          </ac:spMkLst>
        </pc:spChg>
        <pc:spChg chg="add mod ord">
          <ac:chgData name="Sivakumar Balasubramanian" userId="658ab9e8bd9c46bf" providerId="LiveId" clId="{99672F8E-6AC3-46C9-8660-BEA2208618AB}" dt="2022-03-15T02:41:11.850" v="1456" actId="166"/>
          <ac:spMkLst>
            <pc:docMk/>
            <pc:sldMk cId="3402051427" sldId="443"/>
            <ac:spMk id="29" creationId="{921A3FE7-4176-42F4-8AA8-E2994BDFFA52}"/>
          </ac:spMkLst>
        </pc:spChg>
        <pc:spChg chg="add mod">
          <ac:chgData name="Sivakumar Balasubramanian" userId="658ab9e8bd9c46bf" providerId="LiveId" clId="{99672F8E-6AC3-46C9-8660-BEA2208618AB}" dt="2022-03-15T02:41:27.256" v="1459" actId="13822"/>
          <ac:spMkLst>
            <pc:docMk/>
            <pc:sldMk cId="3402051427" sldId="443"/>
            <ac:spMk id="42" creationId="{4E297245-5772-4AE8-A600-D7F7C3B996C1}"/>
          </ac:spMkLst>
        </pc:spChg>
        <pc:spChg chg="add mod">
          <ac:chgData name="Sivakumar Balasubramanian" userId="658ab9e8bd9c46bf" providerId="LiveId" clId="{99672F8E-6AC3-46C9-8660-BEA2208618AB}" dt="2022-03-15T02:42:09.195" v="1467" actId="1076"/>
          <ac:spMkLst>
            <pc:docMk/>
            <pc:sldMk cId="3402051427" sldId="443"/>
            <ac:spMk id="49" creationId="{5DCE1B72-8F55-4F23-86FB-9A13CF28B50C}"/>
          </ac:spMkLst>
        </pc:spChg>
        <pc:spChg chg="add mod">
          <ac:chgData name="Sivakumar Balasubramanian" userId="658ab9e8bd9c46bf" providerId="LiveId" clId="{99672F8E-6AC3-46C9-8660-BEA2208618AB}" dt="2022-03-15T02:42:24.873" v="1475" actId="1076"/>
          <ac:spMkLst>
            <pc:docMk/>
            <pc:sldMk cId="3402051427" sldId="443"/>
            <ac:spMk id="50" creationId="{6457FC16-E7DD-437E-BAFE-5231E4A07801}"/>
          </ac:spMkLst>
        </pc:spChg>
        <pc:spChg chg="add mod">
          <ac:chgData name="Sivakumar Balasubramanian" userId="658ab9e8bd9c46bf" providerId="LiveId" clId="{99672F8E-6AC3-46C9-8660-BEA2208618AB}" dt="2022-03-15T02:42:33.065" v="1479" actId="1076"/>
          <ac:spMkLst>
            <pc:docMk/>
            <pc:sldMk cId="3402051427" sldId="443"/>
            <ac:spMk id="51" creationId="{0B779286-42F4-4AF3-8CBB-39544547F2FC}"/>
          </ac:spMkLst>
        </pc:spChg>
        <pc:spChg chg="add mod">
          <ac:chgData name="Sivakumar Balasubramanian" userId="658ab9e8bd9c46bf" providerId="LiveId" clId="{99672F8E-6AC3-46C9-8660-BEA2208618AB}" dt="2022-03-15T02:43:06.579" v="1490" actId="20577"/>
          <ac:spMkLst>
            <pc:docMk/>
            <pc:sldMk cId="3402051427" sldId="443"/>
            <ac:spMk id="52" creationId="{242478FF-70E2-4F44-AA91-7E2376056B03}"/>
          </ac:spMkLst>
        </pc:spChg>
        <pc:spChg chg="add mod">
          <ac:chgData name="Sivakumar Balasubramanian" userId="658ab9e8bd9c46bf" providerId="LiveId" clId="{99672F8E-6AC3-46C9-8660-BEA2208618AB}" dt="2022-03-15T02:44:44.566" v="1507" actId="1076"/>
          <ac:spMkLst>
            <pc:docMk/>
            <pc:sldMk cId="3402051427" sldId="443"/>
            <ac:spMk id="58" creationId="{DF5842D3-2C32-4234-9378-41CDB48A6DE0}"/>
          </ac:spMkLst>
        </pc:spChg>
        <pc:grpChg chg="add del mod">
          <ac:chgData name="Sivakumar Balasubramanian" userId="658ab9e8bd9c46bf" providerId="LiveId" clId="{99672F8E-6AC3-46C9-8660-BEA2208618AB}" dt="2022-03-15T02:36:57.873" v="1395" actId="165"/>
          <ac:grpSpMkLst>
            <pc:docMk/>
            <pc:sldMk cId="3402051427" sldId="443"/>
            <ac:grpSpMk id="13" creationId="{5DB069B2-36E8-433D-86CA-A609A266DE51}"/>
          </ac:grpSpMkLst>
        </pc:grpChg>
        <pc:grpChg chg="add del mod">
          <ac:chgData name="Sivakumar Balasubramanian" userId="658ab9e8bd9c46bf" providerId="LiveId" clId="{99672F8E-6AC3-46C9-8660-BEA2208618AB}" dt="2022-03-15T02:39:01.531" v="1434" actId="165"/>
          <ac:grpSpMkLst>
            <pc:docMk/>
            <pc:sldMk cId="3402051427" sldId="443"/>
            <ac:grpSpMk id="27" creationId="{45605DF0-16D3-4E6D-B8DB-5446C15864D8}"/>
          </ac:grpSpMkLst>
        </pc:grpChg>
        <pc:cxnChg chg="add del mod topLvl">
          <ac:chgData name="Sivakumar Balasubramanian" userId="658ab9e8bd9c46bf" providerId="LiveId" clId="{99672F8E-6AC3-46C9-8660-BEA2208618AB}" dt="2022-03-15T02:37:05.436" v="1397" actId="478"/>
          <ac:cxnSpMkLst>
            <pc:docMk/>
            <pc:sldMk cId="3402051427" sldId="443"/>
            <ac:cxnSpMk id="6" creationId="{8B898F04-56E1-4D80-B953-B2F43F734EA7}"/>
          </ac:cxnSpMkLst>
        </pc:cxnChg>
        <pc:cxnChg chg="add del mod topLvl">
          <ac:chgData name="Sivakumar Balasubramanian" userId="658ab9e8bd9c46bf" providerId="LiveId" clId="{99672F8E-6AC3-46C9-8660-BEA2208618AB}" dt="2022-03-15T02:37:05.436" v="1397" actId="478"/>
          <ac:cxnSpMkLst>
            <pc:docMk/>
            <pc:sldMk cId="3402051427" sldId="443"/>
            <ac:cxnSpMk id="7" creationId="{7A7965CE-BC36-436D-87D2-15A16CF5B466}"/>
          </ac:cxnSpMkLst>
        </pc:cxnChg>
        <pc:cxnChg chg="add del mod topLvl">
          <ac:chgData name="Sivakumar Balasubramanian" userId="658ab9e8bd9c46bf" providerId="LiveId" clId="{99672F8E-6AC3-46C9-8660-BEA2208618AB}" dt="2022-03-15T02:37:05.436" v="1397" actId="478"/>
          <ac:cxnSpMkLst>
            <pc:docMk/>
            <pc:sldMk cId="3402051427" sldId="443"/>
            <ac:cxnSpMk id="8" creationId="{A97BA474-F907-45D1-A395-B037402683B3}"/>
          </ac:cxnSpMkLst>
        </pc:cxnChg>
        <pc:cxnChg chg="add del mod topLvl">
          <ac:chgData name="Sivakumar Balasubramanian" userId="658ab9e8bd9c46bf" providerId="LiveId" clId="{99672F8E-6AC3-46C9-8660-BEA2208618AB}" dt="2022-03-15T02:37:05.436" v="1397" actId="478"/>
          <ac:cxnSpMkLst>
            <pc:docMk/>
            <pc:sldMk cId="3402051427" sldId="443"/>
            <ac:cxnSpMk id="9" creationId="{31DB47F1-82CF-41BD-8A8C-9598E7A8CBD7}"/>
          </ac:cxnSpMkLst>
        </pc:cxnChg>
        <pc:cxnChg chg="add del mod topLvl">
          <ac:chgData name="Sivakumar Balasubramanian" userId="658ab9e8bd9c46bf" providerId="LiveId" clId="{99672F8E-6AC3-46C9-8660-BEA2208618AB}" dt="2022-03-15T02:37:05.436" v="1397" actId="478"/>
          <ac:cxnSpMkLst>
            <pc:docMk/>
            <pc:sldMk cId="3402051427" sldId="443"/>
            <ac:cxnSpMk id="10" creationId="{76773613-5FAD-429B-8D3F-13B30BD49E21}"/>
          </ac:cxnSpMkLst>
        </pc:cxnChg>
        <pc:cxnChg chg="add del mod topLvl">
          <ac:chgData name="Sivakumar Balasubramanian" userId="658ab9e8bd9c46bf" providerId="LiveId" clId="{99672F8E-6AC3-46C9-8660-BEA2208618AB}" dt="2022-03-15T02:37:05.436" v="1397" actId="478"/>
          <ac:cxnSpMkLst>
            <pc:docMk/>
            <pc:sldMk cId="3402051427" sldId="443"/>
            <ac:cxnSpMk id="11" creationId="{4203E39E-4B63-4901-A460-F32B5ADAC4AB}"/>
          </ac:cxnSpMkLst>
        </pc:cxnChg>
        <pc:cxnChg chg="add del mod topLvl">
          <ac:chgData name="Sivakumar Balasubramanian" userId="658ab9e8bd9c46bf" providerId="LiveId" clId="{99672F8E-6AC3-46C9-8660-BEA2208618AB}" dt="2022-03-15T02:39:41.465" v="1441" actId="478"/>
          <ac:cxnSpMkLst>
            <pc:docMk/>
            <pc:sldMk cId="3402051427" sldId="443"/>
            <ac:cxnSpMk id="12" creationId="{6D58AE51-4908-4B23-A2DE-982F131E1B8D}"/>
          </ac:cxnSpMkLst>
        </pc:cxnChg>
        <pc:cxnChg chg="add del mod topLvl">
          <ac:chgData name="Sivakumar Balasubramanian" userId="658ab9e8bd9c46bf" providerId="LiveId" clId="{99672F8E-6AC3-46C9-8660-BEA2208618AB}" dt="2022-03-15T02:39:41.465" v="1441" actId="478"/>
          <ac:cxnSpMkLst>
            <pc:docMk/>
            <pc:sldMk cId="3402051427" sldId="443"/>
            <ac:cxnSpMk id="24" creationId="{39773924-24FC-487F-8D47-C10A147313A7}"/>
          </ac:cxnSpMkLst>
        </pc:cxnChg>
        <pc:cxnChg chg="add del mod topLvl">
          <ac:chgData name="Sivakumar Balasubramanian" userId="658ab9e8bd9c46bf" providerId="LiveId" clId="{99672F8E-6AC3-46C9-8660-BEA2208618AB}" dt="2022-03-15T02:39:41.465" v="1441" actId="478"/>
          <ac:cxnSpMkLst>
            <pc:docMk/>
            <pc:sldMk cId="3402051427" sldId="443"/>
            <ac:cxnSpMk id="25" creationId="{E09B5B26-8C13-49B2-A727-771630224139}"/>
          </ac:cxnSpMkLst>
        </pc:cxnChg>
        <pc:cxnChg chg="add mod topLvl">
          <ac:chgData name="Sivakumar Balasubramanian" userId="658ab9e8bd9c46bf" providerId="LiveId" clId="{99672F8E-6AC3-46C9-8660-BEA2208618AB}" dt="2022-03-15T02:40:08.618" v="1443" actId="208"/>
          <ac:cxnSpMkLst>
            <pc:docMk/>
            <pc:sldMk cId="3402051427" sldId="443"/>
            <ac:cxnSpMk id="26" creationId="{CCBE24CD-80A5-4319-A619-EBED2F906ABE}"/>
          </ac:cxnSpMkLst>
        </pc:cxnChg>
        <pc:cxnChg chg="add mod">
          <ac:chgData name="Sivakumar Balasubramanian" userId="658ab9e8bd9c46bf" providerId="LiveId" clId="{99672F8E-6AC3-46C9-8660-BEA2208618AB}" dt="2022-03-15T02:40:11.432" v="1444" actId="571"/>
          <ac:cxnSpMkLst>
            <pc:docMk/>
            <pc:sldMk cId="3402051427" sldId="443"/>
            <ac:cxnSpMk id="32" creationId="{C5B279C5-95A5-48D4-B5D7-366CA47F8893}"/>
          </ac:cxnSpMkLst>
        </pc:cxnChg>
        <pc:cxnChg chg="add mod">
          <ac:chgData name="Sivakumar Balasubramanian" userId="658ab9e8bd9c46bf" providerId="LiveId" clId="{99672F8E-6AC3-46C9-8660-BEA2208618AB}" dt="2022-03-15T02:40:14.464" v="1445" actId="571"/>
          <ac:cxnSpMkLst>
            <pc:docMk/>
            <pc:sldMk cId="3402051427" sldId="443"/>
            <ac:cxnSpMk id="33" creationId="{DD2EEBF7-FD38-4026-96B3-D76D4714CABD}"/>
          </ac:cxnSpMkLst>
        </pc:cxnChg>
        <pc:cxnChg chg="add mod">
          <ac:chgData name="Sivakumar Balasubramanian" userId="658ab9e8bd9c46bf" providerId="LiveId" clId="{99672F8E-6AC3-46C9-8660-BEA2208618AB}" dt="2022-03-15T02:41:01.737" v="1454"/>
          <ac:cxnSpMkLst>
            <pc:docMk/>
            <pc:sldMk cId="3402051427" sldId="443"/>
            <ac:cxnSpMk id="34" creationId="{3C57A501-98E6-4877-9AA9-97DFD25D6FF0}"/>
          </ac:cxnSpMkLst>
        </pc:cxnChg>
        <pc:cxnChg chg="add mod">
          <ac:chgData name="Sivakumar Balasubramanian" userId="658ab9e8bd9c46bf" providerId="LiveId" clId="{99672F8E-6AC3-46C9-8660-BEA2208618AB}" dt="2022-03-15T02:41:01.737" v="1454"/>
          <ac:cxnSpMkLst>
            <pc:docMk/>
            <pc:sldMk cId="3402051427" sldId="443"/>
            <ac:cxnSpMk id="35" creationId="{6583832B-D81A-4903-9A7D-26C31386F1FF}"/>
          </ac:cxnSpMkLst>
        </pc:cxnChg>
        <pc:cxnChg chg="add mod">
          <ac:chgData name="Sivakumar Balasubramanian" userId="658ab9e8bd9c46bf" providerId="LiveId" clId="{99672F8E-6AC3-46C9-8660-BEA2208618AB}" dt="2022-03-15T02:40:21.132" v="1448" actId="571"/>
          <ac:cxnSpMkLst>
            <pc:docMk/>
            <pc:sldMk cId="3402051427" sldId="443"/>
            <ac:cxnSpMk id="36" creationId="{F0A332B3-BA98-41E8-B89F-163E6B8B878A}"/>
          </ac:cxnSpMkLst>
        </pc:cxnChg>
        <pc:cxnChg chg="add del mod">
          <ac:chgData name="Sivakumar Balasubramanian" userId="658ab9e8bd9c46bf" providerId="LiveId" clId="{99672F8E-6AC3-46C9-8660-BEA2208618AB}" dt="2022-03-15T02:40:35.924" v="1452" actId="478"/>
          <ac:cxnSpMkLst>
            <pc:docMk/>
            <pc:sldMk cId="3402051427" sldId="443"/>
            <ac:cxnSpMk id="37" creationId="{7DF24341-2B57-4D19-9250-9D3D6F1B5736}"/>
          </ac:cxnSpMkLst>
        </pc:cxnChg>
        <pc:cxnChg chg="add mod">
          <ac:chgData name="Sivakumar Balasubramanian" userId="658ab9e8bd9c46bf" providerId="LiveId" clId="{99672F8E-6AC3-46C9-8660-BEA2208618AB}" dt="2022-03-15T02:41:01.737" v="1454"/>
          <ac:cxnSpMkLst>
            <pc:docMk/>
            <pc:sldMk cId="3402051427" sldId="443"/>
            <ac:cxnSpMk id="38" creationId="{F2BE7CAD-4CBC-4102-B275-80601B734AE7}"/>
          </ac:cxnSpMkLst>
        </pc:cxnChg>
        <pc:cxnChg chg="add mod">
          <ac:chgData name="Sivakumar Balasubramanian" userId="658ab9e8bd9c46bf" providerId="LiveId" clId="{99672F8E-6AC3-46C9-8660-BEA2208618AB}" dt="2022-03-15T02:41:01.737" v="1454"/>
          <ac:cxnSpMkLst>
            <pc:docMk/>
            <pc:sldMk cId="3402051427" sldId="443"/>
            <ac:cxnSpMk id="39" creationId="{6F546EEE-D70E-44D8-8D64-01702A45145F}"/>
          </ac:cxnSpMkLst>
        </pc:cxnChg>
        <pc:cxnChg chg="add mod">
          <ac:chgData name="Sivakumar Balasubramanian" userId="658ab9e8bd9c46bf" providerId="LiveId" clId="{99672F8E-6AC3-46C9-8660-BEA2208618AB}" dt="2022-03-15T02:40:49.308" v="1453" actId="571"/>
          <ac:cxnSpMkLst>
            <pc:docMk/>
            <pc:sldMk cId="3402051427" sldId="443"/>
            <ac:cxnSpMk id="40" creationId="{957E51F6-C53B-43E9-BB6C-05DC1EF62056}"/>
          </ac:cxnSpMkLst>
        </pc:cxnChg>
        <pc:cxnChg chg="add mod">
          <ac:chgData name="Sivakumar Balasubramanian" userId="658ab9e8bd9c46bf" providerId="LiveId" clId="{99672F8E-6AC3-46C9-8660-BEA2208618AB}" dt="2022-03-15T02:41:07.966" v="1455" actId="571"/>
          <ac:cxnSpMkLst>
            <pc:docMk/>
            <pc:sldMk cId="3402051427" sldId="443"/>
            <ac:cxnSpMk id="41" creationId="{3837D15D-A34C-4B9F-B2AB-A5A8AA4A7F8F}"/>
          </ac:cxnSpMkLst>
        </pc:cxnChg>
        <pc:cxnChg chg="add mod">
          <ac:chgData name="Sivakumar Balasubramanian" userId="658ab9e8bd9c46bf" providerId="LiveId" clId="{99672F8E-6AC3-46C9-8660-BEA2208618AB}" dt="2022-03-15T02:41:54.910" v="1465" actId="14100"/>
          <ac:cxnSpMkLst>
            <pc:docMk/>
            <pc:sldMk cId="3402051427" sldId="443"/>
            <ac:cxnSpMk id="44" creationId="{E3708448-A695-4698-AD25-4753FF1EFE78}"/>
          </ac:cxnSpMkLst>
        </pc:cxnChg>
        <pc:cxnChg chg="add mod">
          <ac:chgData name="Sivakumar Balasubramanian" userId="658ab9e8bd9c46bf" providerId="LiveId" clId="{99672F8E-6AC3-46C9-8660-BEA2208618AB}" dt="2022-03-15T02:41:50.508" v="1464" actId="14100"/>
          <ac:cxnSpMkLst>
            <pc:docMk/>
            <pc:sldMk cId="3402051427" sldId="443"/>
            <ac:cxnSpMk id="45" creationId="{608E0FAE-4916-45FA-8965-2F2BA0D85453}"/>
          </ac:cxnSpMkLst>
        </pc:cxnChg>
        <pc:cxnChg chg="add mod">
          <ac:chgData name="Sivakumar Balasubramanian" userId="658ab9e8bd9c46bf" providerId="LiveId" clId="{99672F8E-6AC3-46C9-8660-BEA2208618AB}" dt="2022-03-15T02:43:06.579" v="1490" actId="20577"/>
          <ac:cxnSpMkLst>
            <pc:docMk/>
            <pc:sldMk cId="3402051427" sldId="443"/>
            <ac:cxnSpMk id="54" creationId="{6ACF6EFD-BAAB-4B73-96A6-886DA4002FFC}"/>
          </ac:cxnSpMkLst>
        </pc:cxnChg>
        <pc:cxnChg chg="add mod">
          <ac:chgData name="Sivakumar Balasubramanian" userId="658ab9e8bd9c46bf" providerId="LiveId" clId="{99672F8E-6AC3-46C9-8660-BEA2208618AB}" dt="2022-03-15T02:43:06.579" v="1490" actId="20577"/>
          <ac:cxnSpMkLst>
            <pc:docMk/>
            <pc:sldMk cId="3402051427" sldId="443"/>
            <ac:cxnSpMk id="55" creationId="{80A62CC7-51AA-45E4-A143-74FA6226122A}"/>
          </ac:cxnSpMkLst>
        </pc:cxnChg>
      </pc:sldChg>
      <pc:sldChg chg="addSp delSp modSp add mod">
        <pc:chgData name="Sivakumar Balasubramanian" userId="658ab9e8bd9c46bf" providerId="LiveId" clId="{99672F8E-6AC3-46C9-8660-BEA2208618AB}" dt="2022-03-15T02:52:52.088" v="1542" actId="1076"/>
        <pc:sldMkLst>
          <pc:docMk/>
          <pc:sldMk cId="3384771338" sldId="444"/>
        </pc:sldMkLst>
        <pc:spChg chg="del">
          <ac:chgData name="Sivakumar Balasubramanian" userId="658ab9e8bd9c46bf" providerId="LiveId" clId="{99672F8E-6AC3-46C9-8660-BEA2208618AB}" dt="2022-03-15T02:45:09.859" v="1509" actId="478"/>
          <ac:spMkLst>
            <pc:docMk/>
            <pc:sldMk cId="3384771338" sldId="444"/>
            <ac:spMk id="3" creationId="{3FEEC433-3F9C-4B4F-B732-2D2E63086BE0}"/>
          </ac:spMkLst>
        </pc:spChg>
        <pc:spChg chg="mod">
          <ac:chgData name="Sivakumar Balasubramanian" userId="658ab9e8bd9c46bf" providerId="LiveId" clId="{99672F8E-6AC3-46C9-8660-BEA2208618AB}" dt="2022-03-15T02:45:28.645" v="1515" actId="164"/>
          <ac:spMkLst>
            <pc:docMk/>
            <pc:sldMk cId="3384771338" sldId="444"/>
            <ac:spMk id="4" creationId="{7CE68E7E-7520-4AF3-BE69-3FFF8AE62158}"/>
          </ac:spMkLst>
        </pc:spChg>
        <pc:spChg chg="add del mod">
          <ac:chgData name="Sivakumar Balasubramanian" userId="658ab9e8bd9c46bf" providerId="LiveId" clId="{99672F8E-6AC3-46C9-8660-BEA2208618AB}" dt="2022-03-15T02:45:12.430" v="1510" actId="478"/>
          <ac:spMkLst>
            <pc:docMk/>
            <pc:sldMk cId="3384771338" sldId="444"/>
            <ac:spMk id="6" creationId="{C0A77F06-8374-422A-A7D7-1474CB02D82E}"/>
          </ac:spMkLst>
        </pc:spChg>
        <pc:spChg chg="add mod">
          <ac:chgData name="Sivakumar Balasubramanian" userId="658ab9e8bd9c46bf" providerId="LiveId" clId="{99672F8E-6AC3-46C9-8660-BEA2208618AB}" dt="2022-03-15T02:47:36.958" v="1529" actId="1076"/>
          <ac:spMkLst>
            <pc:docMk/>
            <pc:sldMk cId="3384771338" sldId="444"/>
            <ac:spMk id="8" creationId="{B18091CC-28B8-4F1F-A71D-BF627801ADEE}"/>
          </ac:spMkLst>
        </pc:spChg>
        <pc:spChg chg="add mod">
          <ac:chgData name="Sivakumar Balasubramanian" userId="658ab9e8bd9c46bf" providerId="LiveId" clId="{99672F8E-6AC3-46C9-8660-BEA2208618AB}" dt="2022-03-15T02:52:44.599" v="1538" actId="1076"/>
          <ac:spMkLst>
            <pc:docMk/>
            <pc:sldMk cId="3384771338" sldId="444"/>
            <ac:spMk id="9" creationId="{D12785E0-DA32-4599-95C2-5FEC55929E6C}"/>
          </ac:spMkLst>
        </pc:spChg>
        <pc:spChg chg="mod">
          <ac:chgData name="Sivakumar Balasubramanian" userId="658ab9e8bd9c46bf" providerId="LiveId" clId="{99672F8E-6AC3-46C9-8660-BEA2208618AB}" dt="2022-03-15T02:45:28.645" v="1515" actId="164"/>
          <ac:spMkLst>
            <pc:docMk/>
            <pc:sldMk cId="3384771338" sldId="444"/>
            <ac:spMk id="28" creationId="{E8D76B1F-113F-407A-8892-040BBB424BFF}"/>
          </ac:spMkLst>
        </pc:spChg>
        <pc:spChg chg="mod">
          <ac:chgData name="Sivakumar Balasubramanian" userId="658ab9e8bd9c46bf" providerId="LiveId" clId="{99672F8E-6AC3-46C9-8660-BEA2208618AB}" dt="2022-03-15T02:45:28.645" v="1515" actId="164"/>
          <ac:spMkLst>
            <pc:docMk/>
            <pc:sldMk cId="3384771338" sldId="444"/>
            <ac:spMk id="29" creationId="{921A3FE7-4176-42F4-8AA8-E2994BDFFA52}"/>
          </ac:spMkLst>
        </pc:spChg>
        <pc:spChg chg="add mod">
          <ac:chgData name="Sivakumar Balasubramanian" userId="658ab9e8bd9c46bf" providerId="LiveId" clId="{99672F8E-6AC3-46C9-8660-BEA2208618AB}" dt="2022-03-15T02:52:52.088" v="1542" actId="1076"/>
          <ac:spMkLst>
            <pc:docMk/>
            <pc:sldMk cId="3384771338" sldId="444"/>
            <ac:spMk id="37" creationId="{C91E8D31-21D7-47A6-A0DE-7F8D56051278}"/>
          </ac:spMkLst>
        </pc:spChg>
        <pc:spChg chg="del">
          <ac:chgData name="Sivakumar Balasubramanian" userId="658ab9e8bd9c46bf" providerId="LiveId" clId="{99672F8E-6AC3-46C9-8660-BEA2208618AB}" dt="2022-03-15T02:45:17.249" v="1511" actId="478"/>
          <ac:spMkLst>
            <pc:docMk/>
            <pc:sldMk cId="3384771338" sldId="444"/>
            <ac:spMk id="42" creationId="{4E297245-5772-4AE8-A600-D7F7C3B996C1}"/>
          </ac:spMkLst>
        </pc:spChg>
        <pc:spChg chg="mod">
          <ac:chgData name="Sivakumar Balasubramanian" userId="658ab9e8bd9c46bf" providerId="LiveId" clId="{99672F8E-6AC3-46C9-8660-BEA2208618AB}" dt="2022-03-15T02:45:28.645" v="1515" actId="164"/>
          <ac:spMkLst>
            <pc:docMk/>
            <pc:sldMk cId="3384771338" sldId="444"/>
            <ac:spMk id="49" creationId="{5DCE1B72-8F55-4F23-86FB-9A13CF28B50C}"/>
          </ac:spMkLst>
        </pc:spChg>
        <pc:spChg chg="mod">
          <ac:chgData name="Sivakumar Balasubramanian" userId="658ab9e8bd9c46bf" providerId="LiveId" clId="{99672F8E-6AC3-46C9-8660-BEA2208618AB}" dt="2022-03-15T02:45:28.645" v="1515" actId="164"/>
          <ac:spMkLst>
            <pc:docMk/>
            <pc:sldMk cId="3384771338" sldId="444"/>
            <ac:spMk id="50" creationId="{6457FC16-E7DD-437E-BAFE-5231E4A07801}"/>
          </ac:spMkLst>
        </pc:spChg>
        <pc:spChg chg="mod">
          <ac:chgData name="Sivakumar Balasubramanian" userId="658ab9e8bd9c46bf" providerId="LiveId" clId="{99672F8E-6AC3-46C9-8660-BEA2208618AB}" dt="2022-03-15T02:45:28.645" v="1515" actId="164"/>
          <ac:spMkLst>
            <pc:docMk/>
            <pc:sldMk cId="3384771338" sldId="444"/>
            <ac:spMk id="51" creationId="{0B779286-42F4-4AF3-8CBB-39544547F2FC}"/>
          </ac:spMkLst>
        </pc:spChg>
        <pc:spChg chg="del">
          <ac:chgData name="Sivakumar Balasubramanian" userId="658ab9e8bd9c46bf" providerId="LiveId" clId="{99672F8E-6AC3-46C9-8660-BEA2208618AB}" dt="2022-03-15T02:45:25.704" v="1514" actId="478"/>
          <ac:spMkLst>
            <pc:docMk/>
            <pc:sldMk cId="3384771338" sldId="444"/>
            <ac:spMk id="52" creationId="{242478FF-70E2-4F44-AA91-7E2376056B03}"/>
          </ac:spMkLst>
        </pc:spChg>
        <pc:spChg chg="del">
          <ac:chgData name="Sivakumar Balasubramanian" userId="658ab9e8bd9c46bf" providerId="LiveId" clId="{99672F8E-6AC3-46C9-8660-BEA2208618AB}" dt="2022-03-15T02:45:25.704" v="1514" actId="478"/>
          <ac:spMkLst>
            <pc:docMk/>
            <pc:sldMk cId="3384771338" sldId="444"/>
            <ac:spMk id="58" creationId="{DF5842D3-2C32-4234-9378-41CDB48A6DE0}"/>
          </ac:spMkLst>
        </pc:spChg>
        <pc:grpChg chg="add mod">
          <ac:chgData name="Sivakumar Balasubramanian" userId="658ab9e8bd9c46bf" providerId="LiveId" clId="{99672F8E-6AC3-46C9-8660-BEA2208618AB}" dt="2022-03-15T02:47:05.109" v="1519" actId="1076"/>
          <ac:grpSpMkLst>
            <pc:docMk/>
            <pc:sldMk cId="3384771338" sldId="444"/>
            <ac:grpSpMk id="7" creationId="{17BE9C2B-192E-4805-B1DD-435BB2A02809}"/>
          </ac:grpSpMkLst>
        </pc:grp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26" creationId="{CCBE24CD-80A5-4319-A619-EBED2F906ABE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32" creationId="{C5B279C5-95A5-48D4-B5D7-366CA47F8893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33" creationId="{DD2EEBF7-FD38-4026-96B3-D76D4714CABD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34" creationId="{3C57A501-98E6-4877-9AA9-97DFD25D6FF0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35" creationId="{6583832B-D81A-4903-9A7D-26C31386F1FF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36" creationId="{F0A332B3-BA98-41E8-B89F-163E6B8B878A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38" creationId="{F2BE7CAD-4CBC-4102-B275-80601B734AE7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39" creationId="{6F546EEE-D70E-44D8-8D64-01702A45145F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40" creationId="{957E51F6-C53B-43E9-BB6C-05DC1EF62056}"/>
          </ac:cxnSpMkLst>
        </pc:cxnChg>
        <pc:cxnChg chg="mod">
          <ac:chgData name="Sivakumar Balasubramanian" userId="658ab9e8bd9c46bf" providerId="LiveId" clId="{99672F8E-6AC3-46C9-8660-BEA2208618AB}" dt="2022-03-15T02:45:28.645" v="1515" actId="164"/>
          <ac:cxnSpMkLst>
            <pc:docMk/>
            <pc:sldMk cId="3384771338" sldId="444"/>
            <ac:cxnSpMk id="41" creationId="{3837D15D-A34C-4B9F-B2AB-A5A8AA4A7F8F}"/>
          </ac:cxnSpMkLst>
        </pc:cxnChg>
        <pc:cxnChg chg="del mod">
          <ac:chgData name="Sivakumar Balasubramanian" userId="658ab9e8bd9c46bf" providerId="LiveId" clId="{99672F8E-6AC3-46C9-8660-BEA2208618AB}" dt="2022-03-15T02:45:18.480" v="1512" actId="478"/>
          <ac:cxnSpMkLst>
            <pc:docMk/>
            <pc:sldMk cId="3384771338" sldId="444"/>
            <ac:cxnSpMk id="44" creationId="{E3708448-A695-4698-AD25-4753FF1EFE78}"/>
          </ac:cxnSpMkLst>
        </pc:cxnChg>
        <pc:cxnChg chg="del">
          <ac:chgData name="Sivakumar Balasubramanian" userId="658ab9e8bd9c46bf" providerId="LiveId" clId="{99672F8E-6AC3-46C9-8660-BEA2208618AB}" dt="2022-03-15T02:45:19.366" v="1513" actId="478"/>
          <ac:cxnSpMkLst>
            <pc:docMk/>
            <pc:sldMk cId="3384771338" sldId="444"/>
            <ac:cxnSpMk id="45" creationId="{608E0FAE-4916-45FA-8965-2F2BA0D85453}"/>
          </ac:cxnSpMkLst>
        </pc:cxnChg>
        <pc:cxnChg chg="del mod">
          <ac:chgData name="Sivakumar Balasubramanian" userId="658ab9e8bd9c46bf" providerId="LiveId" clId="{99672F8E-6AC3-46C9-8660-BEA2208618AB}" dt="2022-03-15T02:45:25.704" v="1514" actId="478"/>
          <ac:cxnSpMkLst>
            <pc:docMk/>
            <pc:sldMk cId="3384771338" sldId="444"/>
            <ac:cxnSpMk id="54" creationId="{6ACF6EFD-BAAB-4B73-96A6-886DA4002FFC}"/>
          </ac:cxnSpMkLst>
        </pc:cxnChg>
        <pc:cxnChg chg="del mod">
          <ac:chgData name="Sivakumar Balasubramanian" userId="658ab9e8bd9c46bf" providerId="LiveId" clId="{99672F8E-6AC3-46C9-8660-BEA2208618AB}" dt="2022-03-15T02:45:25.704" v="1514" actId="478"/>
          <ac:cxnSpMkLst>
            <pc:docMk/>
            <pc:sldMk cId="3384771338" sldId="444"/>
            <ac:cxnSpMk id="55" creationId="{80A62CC7-51AA-45E4-A143-74FA6226122A}"/>
          </ac:cxnSpMkLst>
        </pc:cxnChg>
      </pc:sldChg>
      <pc:sldChg chg="addSp delSp modSp new mod">
        <pc:chgData name="Sivakumar Balasubramanian" userId="658ab9e8bd9c46bf" providerId="LiveId" clId="{99672F8E-6AC3-46C9-8660-BEA2208618AB}" dt="2022-03-15T10:09:30.429" v="2473" actId="20577"/>
        <pc:sldMkLst>
          <pc:docMk/>
          <pc:sldMk cId="547160214" sldId="445"/>
        </pc:sldMkLst>
        <pc:spChg chg="mod">
          <ac:chgData name="Sivakumar Balasubramanian" userId="658ab9e8bd9c46bf" providerId="LiveId" clId="{99672F8E-6AC3-46C9-8660-BEA2208618AB}" dt="2022-03-15T10:09:30.429" v="2473" actId="20577"/>
          <ac:spMkLst>
            <pc:docMk/>
            <pc:sldMk cId="547160214" sldId="445"/>
            <ac:spMk id="2" creationId="{DBF1FBD0-779C-4350-82F3-AD0C0B2A6391}"/>
          </ac:spMkLst>
        </pc:spChg>
        <pc:spChg chg="mod">
          <ac:chgData name="Sivakumar Balasubramanian" userId="658ab9e8bd9c46bf" providerId="LiveId" clId="{99672F8E-6AC3-46C9-8660-BEA2208618AB}" dt="2022-03-15T05:00:51.085" v="1655" actId="14100"/>
          <ac:spMkLst>
            <pc:docMk/>
            <pc:sldMk cId="547160214" sldId="445"/>
            <ac:spMk id="3" creationId="{8F9C1555-CD51-4C0B-8690-276218EDAA0A}"/>
          </ac:spMkLst>
        </pc:spChg>
        <pc:spChg chg="add del">
          <ac:chgData name="Sivakumar Balasubramanian" userId="658ab9e8bd9c46bf" providerId="LiveId" clId="{99672F8E-6AC3-46C9-8660-BEA2208618AB}" dt="2022-03-15T05:00:56.918" v="1657" actId="11529"/>
          <ac:spMkLst>
            <pc:docMk/>
            <pc:sldMk cId="547160214" sldId="445"/>
            <ac:spMk id="4" creationId="{BDC80C81-8CD8-48D3-A7B0-62CF4484C52D}"/>
          </ac:spMkLst>
        </pc:spChg>
        <pc:spChg chg="add mod">
          <ac:chgData name="Sivakumar Balasubramanian" userId="658ab9e8bd9c46bf" providerId="LiveId" clId="{99672F8E-6AC3-46C9-8660-BEA2208618AB}" dt="2022-03-15T05:06:56.013" v="1783" actId="164"/>
          <ac:spMkLst>
            <pc:docMk/>
            <pc:sldMk cId="547160214" sldId="445"/>
            <ac:spMk id="5" creationId="{75D216B2-BA7D-415D-BC1A-A262FEEFBD44}"/>
          </ac:spMkLst>
        </pc:spChg>
        <pc:spChg chg="add mod">
          <ac:chgData name="Sivakumar Balasubramanian" userId="658ab9e8bd9c46bf" providerId="LiveId" clId="{99672F8E-6AC3-46C9-8660-BEA2208618AB}" dt="2022-03-15T05:07:01.880" v="1784" actId="164"/>
          <ac:spMkLst>
            <pc:docMk/>
            <pc:sldMk cId="547160214" sldId="445"/>
            <ac:spMk id="6" creationId="{F0BBF1DB-0988-424B-A602-9014A72465E3}"/>
          </ac:spMkLst>
        </pc:spChg>
        <pc:spChg chg="add mod">
          <ac:chgData name="Sivakumar Balasubramanian" userId="658ab9e8bd9c46bf" providerId="LiveId" clId="{99672F8E-6AC3-46C9-8660-BEA2208618AB}" dt="2022-03-15T05:06:01.024" v="1759" actId="164"/>
          <ac:spMkLst>
            <pc:docMk/>
            <pc:sldMk cId="547160214" sldId="445"/>
            <ac:spMk id="13" creationId="{74A60315-1817-436E-A526-6D5497EF1266}"/>
          </ac:spMkLst>
        </pc:spChg>
        <pc:spChg chg="add mod">
          <ac:chgData name="Sivakumar Balasubramanian" userId="658ab9e8bd9c46bf" providerId="LiveId" clId="{99672F8E-6AC3-46C9-8660-BEA2208618AB}" dt="2022-03-15T05:06:56.013" v="1783" actId="164"/>
          <ac:spMkLst>
            <pc:docMk/>
            <pc:sldMk cId="547160214" sldId="445"/>
            <ac:spMk id="14" creationId="{41EFB753-EC3A-412F-A599-244AB22CAF0B}"/>
          </ac:spMkLst>
        </pc:spChg>
        <pc:spChg chg="add mod">
          <ac:chgData name="Sivakumar Balasubramanian" userId="658ab9e8bd9c46bf" providerId="LiveId" clId="{99672F8E-6AC3-46C9-8660-BEA2208618AB}" dt="2022-03-15T05:06:56.013" v="1783" actId="164"/>
          <ac:spMkLst>
            <pc:docMk/>
            <pc:sldMk cId="547160214" sldId="445"/>
            <ac:spMk id="15" creationId="{0DD33C04-1683-4237-A6A3-96949C5D905A}"/>
          </ac:spMkLst>
        </pc:spChg>
        <pc:spChg chg="add mod">
          <ac:chgData name="Sivakumar Balasubramanian" userId="658ab9e8bd9c46bf" providerId="LiveId" clId="{99672F8E-6AC3-46C9-8660-BEA2208618AB}" dt="2022-03-15T05:06:56.013" v="1783" actId="164"/>
          <ac:spMkLst>
            <pc:docMk/>
            <pc:sldMk cId="547160214" sldId="445"/>
            <ac:spMk id="16" creationId="{50209367-4B4C-4CBF-9D64-CDB04EED576A}"/>
          </ac:spMkLst>
        </pc:spChg>
        <pc:spChg chg="add mod">
          <ac:chgData name="Sivakumar Balasubramanian" userId="658ab9e8bd9c46bf" providerId="LiveId" clId="{99672F8E-6AC3-46C9-8660-BEA2208618AB}" dt="2022-03-15T05:06:56.013" v="1783" actId="164"/>
          <ac:spMkLst>
            <pc:docMk/>
            <pc:sldMk cId="547160214" sldId="445"/>
            <ac:spMk id="17" creationId="{BC887B24-4B32-460A-90A6-2F4783549E83}"/>
          </ac:spMkLst>
        </pc:spChg>
        <pc:spChg chg="add mod">
          <ac:chgData name="Sivakumar Balasubramanian" userId="658ab9e8bd9c46bf" providerId="LiveId" clId="{99672F8E-6AC3-46C9-8660-BEA2208618AB}" dt="2022-03-15T05:06:56.013" v="1783" actId="164"/>
          <ac:spMkLst>
            <pc:docMk/>
            <pc:sldMk cId="547160214" sldId="445"/>
            <ac:spMk id="19" creationId="{FDC33B33-F2DE-40EB-BE98-3D241BFC444B}"/>
          </ac:spMkLst>
        </pc:spChg>
        <pc:spChg chg="add mod">
          <ac:chgData name="Sivakumar Balasubramanian" userId="658ab9e8bd9c46bf" providerId="LiveId" clId="{99672F8E-6AC3-46C9-8660-BEA2208618AB}" dt="2022-03-15T05:07:01.880" v="1784" actId="164"/>
          <ac:spMkLst>
            <pc:docMk/>
            <pc:sldMk cId="547160214" sldId="445"/>
            <ac:spMk id="20" creationId="{00F6CFFB-0AF4-4384-98AE-F76229C60AB8}"/>
          </ac:spMkLst>
        </pc:spChg>
        <pc:spChg chg="add mod">
          <ac:chgData name="Sivakumar Balasubramanian" userId="658ab9e8bd9c46bf" providerId="LiveId" clId="{99672F8E-6AC3-46C9-8660-BEA2208618AB}" dt="2022-03-15T05:06:02.299" v="1760" actId="164"/>
          <ac:spMkLst>
            <pc:docMk/>
            <pc:sldMk cId="547160214" sldId="445"/>
            <ac:spMk id="21" creationId="{31E6FE73-C24F-42EA-B43B-6E9C9F968A4D}"/>
          </ac:spMkLst>
        </pc:spChg>
        <pc:spChg chg="add mod">
          <ac:chgData name="Sivakumar Balasubramanian" userId="658ab9e8bd9c46bf" providerId="LiveId" clId="{99672F8E-6AC3-46C9-8660-BEA2208618AB}" dt="2022-03-15T05:07:19.376" v="1786" actId="1076"/>
          <ac:spMkLst>
            <pc:docMk/>
            <pc:sldMk cId="547160214" sldId="445"/>
            <ac:spMk id="24" creationId="{880F968A-2B93-4D82-AF1F-46B86B70275C}"/>
          </ac:spMkLst>
        </pc:spChg>
        <pc:spChg chg="mod topLvl">
          <ac:chgData name="Sivakumar Balasubramanian" userId="658ab9e8bd9c46bf" providerId="LiveId" clId="{99672F8E-6AC3-46C9-8660-BEA2208618AB}" dt="2022-03-15T05:07:48.610" v="1793" actId="165"/>
          <ac:spMkLst>
            <pc:docMk/>
            <pc:sldMk cId="547160214" sldId="445"/>
            <ac:spMk id="28" creationId="{F22B78E3-6C08-46A6-9EF0-81E9026E4C40}"/>
          </ac:spMkLst>
        </pc:spChg>
        <pc:spChg chg="mod topLvl">
          <ac:chgData name="Sivakumar Balasubramanian" userId="658ab9e8bd9c46bf" providerId="LiveId" clId="{99672F8E-6AC3-46C9-8660-BEA2208618AB}" dt="2022-03-15T05:07:48.610" v="1793" actId="165"/>
          <ac:spMkLst>
            <pc:docMk/>
            <pc:sldMk cId="547160214" sldId="445"/>
            <ac:spMk id="30" creationId="{43E4C47A-2FAC-4489-A6EA-2C4C05134EAF}"/>
          </ac:spMkLst>
        </pc:spChg>
        <pc:spChg chg="mod topLvl">
          <ac:chgData name="Sivakumar Balasubramanian" userId="658ab9e8bd9c46bf" providerId="LiveId" clId="{99672F8E-6AC3-46C9-8660-BEA2208618AB}" dt="2022-03-15T05:07:48.610" v="1793" actId="165"/>
          <ac:spMkLst>
            <pc:docMk/>
            <pc:sldMk cId="547160214" sldId="445"/>
            <ac:spMk id="31" creationId="{3EC581EC-D2DF-4B55-8E76-B4E103000B9C}"/>
          </ac:spMkLst>
        </pc:spChg>
        <pc:spChg chg="mod topLvl">
          <ac:chgData name="Sivakumar Balasubramanian" userId="658ab9e8bd9c46bf" providerId="LiveId" clId="{99672F8E-6AC3-46C9-8660-BEA2208618AB}" dt="2022-03-15T05:07:48.610" v="1793" actId="165"/>
          <ac:spMkLst>
            <pc:docMk/>
            <pc:sldMk cId="547160214" sldId="445"/>
            <ac:spMk id="32" creationId="{7CA09A71-DF6D-4774-B053-5CE57F89EE12}"/>
          </ac:spMkLst>
        </pc:spChg>
        <pc:spChg chg="mod topLvl">
          <ac:chgData name="Sivakumar Balasubramanian" userId="658ab9e8bd9c46bf" providerId="LiveId" clId="{99672F8E-6AC3-46C9-8660-BEA2208618AB}" dt="2022-03-15T05:07:48.610" v="1793" actId="165"/>
          <ac:spMkLst>
            <pc:docMk/>
            <pc:sldMk cId="547160214" sldId="445"/>
            <ac:spMk id="33" creationId="{64288B39-6A3B-4910-B81E-278EF659772B}"/>
          </ac:spMkLst>
        </pc:spChg>
        <pc:spChg chg="mod topLvl">
          <ac:chgData name="Sivakumar Balasubramanian" userId="658ab9e8bd9c46bf" providerId="LiveId" clId="{99672F8E-6AC3-46C9-8660-BEA2208618AB}" dt="2022-03-15T05:07:48.610" v="1793" actId="165"/>
          <ac:spMkLst>
            <pc:docMk/>
            <pc:sldMk cId="547160214" sldId="445"/>
            <ac:spMk id="34" creationId="{ADFAFA36-57E6-4FE2-BE64-73696D7300E6}"/>
          </ac:spMkLst>
        </pc:spChg>
        <pc:spChg chg="mod topLvl">
          <ac:chgData name="Sivakumar Balasubramanian" userId="658ab9e8bd9c46bf" providerId="LiveId" clId="{99672F8E-6AC3-46C9-8660-BEA2208618AB}" dt="2022-03-15T05:07:25.166" v="1787" actId="165"/>
          <ac:spMkLst>
            <pc:docMk/>
            <pc:sldMk cId="547160214" sldId="445"/>
            <ac:spMk id="36" creationId="{639F2662-9395-49E3-864B-98B76EF89363}"/>
          </ac:spMkLst>
        </pc:spChg>
        <pc:spChg chg="mod topLvl">
          <ac:chgData name="Sivakumar Balasubramanian" userId="658ab9e8bd9c46bf" providerId="LiveId" clId="{99672F8E-6AC3-46C9-8660-BEA2208618AB}" dt="2022-03-15T05:07:34.428" v="1790" actId="1076"/>
          <ac:spMkLst>
            <pc:docMk/>
            <pc:sldMk cId="547160214" sldId="445"/>
            <ac:spMk id="37" creationId="{679A5248-736B-4323-9830-14773EB8CF2E}"/>
          </ac:spMkLst>
        </pc:spChg>
        <pc:spChg chg="mod">
          <ac:chgData name="Sivakumar Balasubramanian" userId="658ab9e8bd9c46bf" providerId="LiveId" clId="{99672F8E-6AC3-46C9-8660-BEA2208618AB}" dt="2022-03-15T05:07:25.166" v="1787" actId="165"/>
          <ac:spMkLst>
            <pc:docMk/>
            <pc:sldMk cId="547160214" sldId="445"/>
            <ac:spMk id="40" creationId="{B4592D73-942F-4353-901E-F45A59544CE4}"/>
          </ac:spMkLst>
        </pc:spChg>
        <pc:spChg chg="mod">
          <ac:chgData name="Sivakumar Balasubramanian" userId="658ab9e8bd9c46bf" providerId="LiveId" clId="{99672F8E-6AC3-46C9-8660-BEA2208618AB}" dt="2022-03-15T05:07:25.166" v="1787" actId="165"/>
          <ac:spMkLst>
            <pc:docMk/>
            <pc:sldMk cId="547160214" sldId="445"/>
            <ac:spMk id="42" creationId="{280974BF-17B8-4AB1-BC4B-4CA26EF24EC7}"/>
          </ac:spMkLst>
        </pc:spChg>
        <pc:spChg chg="add mod">
          <ac:chgData name="Sivakumar Balasubramanian" userId="658ab9e8bd9c46bf" providerId="LiveId" clId="{99672F8E-6AC3-46C9-8660-BEA2208618AB}" dt="2022-03-15T05:24:40.757" v="1813" actId="13822"/>
          <ac:spMkLst>
            <pc:docMk/>
            <pc:sldMk cId="547160214" sldId="445"/>
            <ac:spMk id="49" creationId="{FF65DE10-BD83-4EDE-8C48-5633064456FF}"/>
          </ac:spMkLst>
        </pc:spChg>
        <pc:spChg chg="add mod">
          <ac:chgData name="Sivakumar Balasubramanian" userId="658ab9e8bd9c46bf" providerId="LiveId" clId="{99672F8E-6AC3-46C9-8660-BEA2208618AB}" dt="2022-03-15T05:24:52.456" v="1817" actId="1076"/>
          <ac:spMkLst>
            <pc:docMk/>
            <pc:sldMk cId="547160214" sldId="445"/>
            <ac:spMk id="50" creationId="{13D64675-53FE-41E3-B5D9-E4BD1B31D5FA}"/>
          </ac:spMkLst>
        </pc:spChg>
        <pc:spChg chg="add mod">
          <ac:chgData name="Sivakumar Balasubramanian" userId="658ab9e8bd9c46bf" providerId="LiveId" clId="{99672F8E-6AC3-46C9-8660-BEA2208618AB}" dt="2022-03-15T05:25:12.330" v="1823" actId="16959"/>
          <ac:spMkLst>
            <pc:docMk/>
            <pc:sldMk cId="547160214" sldId="445"/>
            <ac:spMk id="51" creationId="{A20C06B6-12E9-4AAA-ADB4-39F2C10D10B9}"/>
          </ac:spMkLst>
        </pc:spChg>
        <pc:grpChg chg="add mod">
          <ac:chgData name="Sivakumar Balasubramanian" userId="658ab9e8bd9c46bf" providerId="LiveId" clId="{99672F8E-6AC3-46C9-8660-BEA2208618AB}" dt="2022-03-15T05:06:02.299" v="1760" actId="164"/>
          <ac:grpSpMkLst>
            <pc:docMk/>
            <pc:sldMk cId="547160214" sldId="445"/>
            <ac:grpSpMk id="22" creationId="{7B779A44-F7D7-4E70-827A-F45BA446CB68}"/>
          </ac:grpSpMkLst>
        </pc:grpChg>
        <pc:grpChg chg="add mod">
          <ac:chgData name="Sivakumar Balasubramanian" userId="658ab9e8bd9c46bf" providerId="LiveId" clId="{99672F8E-6AC3-46C9-8660-BEA2208618AB}" dt="2022-03-15T05:07:01.880" v="1784" actId="164"/>
          <ac:grpSpMkLst>
            <pc:docMk/>
            <pc:sldMk cId="547160214" sldId="445"/>
            <ac:grpSpMk id="23" creationId="{5C0521D2-B35E-42B4-A1B4-3113DD39564D}"/>
          </ac:grpSpMkLst>
        </pc:grpChg>
        <pc:grpChg chg="add mod">
          <ac:chgData name="Sivakumar Balasubramanian" userId="658ab9e8bd9c46bf" providerId="LiveId" clId="{99672F8E-6AC3-46C9-8660-BEA2208618AB}" dt="2022-03-15T05:06:56.013" v="1783" actId="164"/>
          <ac:grpSpMkLst>
            <pc:docMk/>
            <pc:sldMk cId="547160214" sldId="445"/>
            <ac:grpSpMk id="25" creationId="{B426CCDD-76EC-4DA0-BA59-1CF34079BCF7}"/>
          </ac:grpSpMkLst>
        </pc:grpChg>
        <pc:grpChg chg="add mod">
          <ac:chgData name="Sivakumar Balasubramanian" userId="658ab9e8bd9c46bf" providerId="LiveId" clId="{99672F8E-6AC3-46C9-8660-BEA2208618AB}" dt="2022-03-15T05:07:01.880" v="1784" actId="164"/>
          <ac:grpSpMkLst>
            <pc:docMk/>
            <pc:sldMk cId="547160214" sldId="445"/>
            <ac:grpSpMk id="26" creationId="{F0E0017F-3723-45C0-8454-C2ED25E3D3B7}"/>
          </ac:grpSpMkLst>
        </pc:grpChg>
        <pc:grpChg chg="add del mod">
          <ac:chgData name="Sivakumar Balasubramanian" userId="658ab9e8bd9c46bf" providerId="LiveId" clId="{99672F8E-6AC3-46C9-8660-BEA2208618AB}" dt="2022-03-15T05:07:48.610" v="1793" actId="165"/>
          <ac:grpSpMkLst>
            <pc:docMk/>
            <pc:sldMk cId="547160214" sldId="445"/>
            <ac:grpSpMk id="27" creationId="{3D97B8D0-BB16-4FBB-A851-465C8C10D6DA}"/>
          </ac:grpSpMkLst>
        </pc:grpChg>
        <pc:grpChg chg="add del mod">
          <ac:chgData name="Sivakumar Balasubramanian" userId="658ab9e8bd9c46bf" providerId="LiveId" clId="{99672F8E-6AC3-46C9-8660-BEA2208618AB}" dt="2022-03-15T05:07:25.166" v="1787" actId="165"/>
          <ac:grpSpMkLst>
            <pc:docMk/>
            <pc:sldMk cId="547160214" sldId="445"/>
            <ac:grpSpMk id="35" creationId="{CB769836-D798-438F-A71C-9F62194A32B5}"/>
          </ac:grpSpMkLst>
        </pc:grpChg>
        <pc:grpChg chg="mod topLvl">
          <ac:chgData name="Sivakumar Balasubramanian" userId="658ab9e8bd9c46bf" providerId="LiveId" clId="{99672F8E-6AC3-46C9-8660-BEA2208618AB}" dt="2022-03-15T05:07:41.452" v="1792" actId="1076"/>
          <ac:grpSpMkLst>
            <pc:docMk/>
            <pc:sldMk cId="547160214" sldId="445"/>
            <ac:grpSpMk id="38" creationId="{38B1E133-612F-4F73-B851-44D6BA57901B}"/>
          </ac:grpSpMkLst>
        </pc:grpChg>
        <pc:grpChg chg="mod">
          <ac:chgData name="Sivakumar Balasubramanian" userId="658ab9e8bd9c46bf" providerId="LiveId" clId="{99672F8E-6AC3-46C9-8660-BEA2208618AB}" dt="2022-03-15T05:07:25.166" v="1787" actId="165"/>
          <ac:grpSpMkLst>
            <pc:docMk/>
            <pc:sldMk cId="547160214" sldId="445"/>
            <ac:grpSpMk id="39" creationId="{07A2B0AE-5130-4116-9E1F-B5A2445A0A4A}"/>
          </ac:grpSpMkLst>
        </pc:grpChg>
        <pc:cxnChg chg="add del">
          <ac:chgData name="Sivakumar Balasubramanian" userId="658ab9e8bd9c46bf" providerId="LiveId" clId="{99672F8E-6AC3-46C9-8660-BEA2208618AB}" dt="2022-03-15T05:01:23.034" v="1663" actId="478"/>
          <ac:cxnSpMkLst>
            <pc:docMk/>
            <pc:sldMk cId="547160214" sldId="445"/>
            <ac:cxnSpMk id="8" creationId="{9C1741AD-2BBC-4674-8D0B-635F498878CA}"/>
          </ac:cxnSpMkLst>
        </pc:cxnChg>
        <pc:cxnChg chg="add mod">
          <ac:chgData name="Sivakumar Balasubramanian" userId="658ab9e8bd9c46bf" providerId="LiveId" clId="{99672F8E-6AC3-46C9-8660-BEA2208618AB}" dt="2022-03-15T05:06:56.013" v="1783" actId="164"/>
          <ac:cxnSpMkLst>
            <pc:docMk/>
            <pc:sldMk cId="547160214" sldId="445"/>
            <ac:cxnSpMk id="10" creationId="{8E9CB664-24ED-483F-A8A0-ED0257E2F2CE}"/>
          </ac:cxnSpMkLst>
        </pc:cxnChg>
        <pc:cxnChg chg="add mod">
          <ac:chgData name="Sivakumar Balasubramanian" userId="658ab9e8bd9c46bf" providerId="LiveId" clId="{99672F8E-6AC3-46C9-8660-BEA2208618AB}" dt="2022-03-15T05:06:01.024" v="1759" actId="164"/>
          <ac:cxnSpMkLst>
            <pc:docMk/>
            <pc:sldMk cId="547160214" sldId="445"/>
            <ac:cxnSpMk id="12" creationId="{1AE6F37F-EE1B-4595-A793-84CFAF0ED082}"/>
          </ac:cxnSpMkLst>
        </pc:cxnChg>
        <pc:cxnChg chg="mod topLvl">
          <ac:chgData name="Sivakumar Balasubramanian" userId="658ab9e8bd9c46bf" providerId="LiveId" clId="{99672F8E-6AC3-46C9-8660-BEA2208618AB}" dt="2022-03-15T05:07:48.610" v="1793" actId="165"/>
          <ac:cxnSpMkLst>
            <pc:docMk/>
            <pc:sldMk cId="547160214" sldId="445"/>
            <ac:cxnSpMk id="29" creationId="{2DA6393B-0E18-4915-A257-74BEC885050A}"/>
          </ac:cxnSpMkLst>
        </pc:cxnChg>
        <pc:cxnChg chg="mod">
          <ac:chgData name="Sivakumar Balasubramanian" userId="658ab9e8bd9c46bf" providerId="LiveId" clId="{99672F8E-6AC3-46C9-8660-BEA2208618AB}" dt="2022-03-15T05:07:25.166" v="1787" actId="165"/>
          <ac:cxnSpMkLst>
            <pc:docMk/>
            <pc:sldMk cId="547160214" sldId="445"/>
            <ac:cxnSpMk id="41" creationId="{63C50F11-0129-4F71-9E05-73141C9A69F6}"/>
          </ac:cxnSpMkLst>
        </pc:cxnChg>
        <pc:cxnChg chg="add mod ord">
          <ac:chgData name="Sivakumar Balasubramanian" userId="658ab9e8bd9c46bf" providerId="LiveId" clId="{99672F8E-6AC3-46C9-8660-BEA2208618AB}" dt="2022-03-15T05:08:19.878" v="1800" actId="167"/>
          <ac:cxnSpMkLst>
            <pc:docMk/>
            <pc:sldMk cId="547160214" sldId="445"/>
            <ac:cxnSpMk id="43" creationId="{AB02C6FE-1305-436E-ADB8-997D42EE8C89}"/>
          </ac:cxnSpMkLst>
        </pc:cxnChg>
        <pc:cxnChg chg="add mod ord">
          <ac:chgData name="Sivakumar Balasubramanian" userId="658ab9e8bd9c46bf" providerId="LiveId" clId="{99672F8E-6AC3-46C9-8660-BEA2208618AB}" dt="2022-03-15T05:24:03.399" v="1807" actId="14100"/>
          <ac:cxnSpMkLst>
            <pc:docMk/>
            <pc:sldMk cId="547160214" sldId="445"/>
            <ac:cxnSpMk id="45" creationId="{449A2898-DB4F-4068-ADC3-76440F82CDEF}"/>
          </ac:cxnSpMkLst>
        </pc:cxnChg>
      </pc:sldChg>
      <pc:sldChg chg="addSp delSp modSp add mod">
        <pc:chgData name="Sivakumar Balasubramanian" userId="658ab9e8bd9c46bf" providerId="LiveId" clId="{99672F8E-6AC3-46C9-8660-BEA2208618AB}" dt="2022-03-15T10:09:33.886" v="2475"/>
        <pc:sldMkLst>
          <pc:docMk/>
          <pc:sldMk cId="2955841855" sldId="446"/>
        </pc:sldMkLst>
        <pc:spChg chg="mod">
          <ac:chgData name="Sivakumar Balasubramanian" userId="658ab9e8bd9c46bf" providerId="LiveId" clId="{99672F8E-6AC3-46C9-8660-BEA2208618AB}" dt="2022-03-15T10:09:33.886" v="2475"/>
          <ac:spMkLst>
            <pc:docMk/>
            <pc:sldMk cId="2955841855" sldId="446"/>
            <ac:spMk id="2" creationId="{DBF1FBD0-779C-4350-82F3-AD0C0B2A6391}"/>
          </ac:spMkLst>
        </pc:spChg>
        <pc:spChg chg="del mod">
          <ac:chgData name="Sivakumar Balasubramanian" userId="658ab9e8bd9c46bf" providerId="LiveId" clId="{99672F8E-6AC3-46C9-8660-BEA2208618AB}" dt="2022-03-15T05:27:49.782" v="1848" actId="478"/>
          <ac:spMkLst>
            <pc:docMk/>
            <pc:sldMk cId="2955841855" sldId="446"/>
            <ac:spMk id="3" creationId="{8F9C1555-CD51-4C0B-8690-276218EDAA0A}"/>
          </ac:spMkLst>
        </pc:spChg>
        <pc:spChg chg="del">
          <ac:chgData name="Sivakumar Balasubramanian" userId="658ab9e8bd9c46bf" providerId="LiveId" clId="{99672F8E-6AC3-46C9-8660-BEA2208618AB}" dt="2022-03-15T05:26:15.104" v="1826" actId="478"/>
          <ac:spMkLst>
            <pc:docMk/>
            <pc:sldMk cId="2955841855" sldId="446"/>
            <ac:spMk id="24" creationId="{880F968A-2B93-4D82-AF1F-46B86B70275C}"/>
          </ac:spMkLst>
        </pc:spChg>
        <pc:spChg chg="add del mod">
          <ac:chgData name="Sivakumar Balasubramanian" userId="658ab9e8bd9c46bf" providerId="LiveId" clId="{99672F8E-6AC3-46C9-8660-BEA2208618AB}" dt="2022-03-15T05:27:53.208" v="1849" actId="478"/>
          <ac:spMkLst>
            <pc:docMk/>
            <pc:sldMk cId="2955841855" sldId="446"/>
            <ac:spMk id="27" creationId="{E761CE7C-029F-413A-84E0-0FD574ED7E42}"/>
          </ac:spMkLst>
        </pc:spChg>
        <pc:spChg chg="mod">
          <ac:chgData name="Sivakumar Balasubramanian" userId="658ab9e8bd9c46bf" providerId="LiveId" clId="{99672F8E-6AC3-46C9-8660-BEA2208618AB}" dt="2022-03-15T05:26:19.596" v="1827" actId="164"/>
          <ac:spMkLst>
            <pc:docMk/>
            <pc:sldMk cId="2955841855" sldId="446"/>
            <ac:spMk id="28" creationId="{F22B78E3-6C08-46A6-9EF0-81E9026E4C40}"/>
          </ac:spMkLst>
        </pc:spChg>
        <pc:spChg chg="mod">
          <ac:chgData name="Sivakumar Balasubramanian" userId="658ab9e8bd9c46bf" providerId="LiveId" clId="{99672F8E-6AC3-46C9-8660-BEA2208618AB}" dt="2022-03-15T05:26:19.596" v="1827" actId="164"/>
          <ac:spMkLst>
            <pc:docMk/>
            <pc:sldMk cId="2955841855" sldId="446"/>
            <ac:spMk id="30" creationId="{43E4C47A-2FAC-4489-A6EA-2C4C05134EAF}"/>
          </ac:spMkLst>
        </pc:spChg>
        <pc:spChg chg="mod">
          <ac:chgData name="Sivakumar Balasubramanian" userId="658ab9e8bd9c46bf" providerId="LiveId" clId="{99672F8E-6AC3-46C9-8660-BEA2208618AB}" dt="2022-03-15T05:26:19.596" v="1827" actId="164"/>
          <ac:spMkLst>
            <pc:docMk/>
            <pc:sldMk cId="2955841855" sldId="446"/>
            <ac:spMk id="31" creationId="{3EC581EC-D2DF-4B55-8E76-B4E103000B9C}"/>
          </ac:spMkLst>
        </pc:spChg>
        <pc:spChg chg="mod">
          <ac:chgData name="Sivakumar Balasubramanian" userId="658ab9e8bd9c46bf" providerId="LiveId" clId="{99672F8E-6AC3-46C9-8660-BEA2208618AB}" dt="2022-03-15T05:26:19.596" v="1827" actId="164"/>
          <ac:spMkLst>
            <pc:docMk/>
            <pc:sldMk cId="2955841855" sldId="446"/>
            <ac:spMk id="32" creationId="{7CA09A71-DF6D-4774-B053-5CE57F89EE12}"/>
          </ac:spMkLst>
        </pc:spChg>
        <pc:spChg chg="mod">
          <ac:chgData name="Sivakumar Balasubramanian" userId="658ab9e8bd9c46bf" providerId="LiveId" clId="{99672F8E-6AC3-46C9-8660-BEA2208618AB}" dt="2022-03-15T05:26:19.596" v="1827" actId="164"/>
          <ac:spMkLst>
            <pc:docMk/>
            <pc:sldMk cId="2955841855" sldId="446"/>
            <ac:spMk id="33" creationId="{64288B39-6A3B-4910-B81E-278EF659772B}"/>
          </ac:spMkLst>
        </pc:spChg>
        <pc:spChg chg="mod">
          <ac:chgData name="Sivakumar Balasubramanian" userId="658ab9e8bd9c46bf" providerId="LiveId" clId="{99672F8E-6AC3-46C9-8660-BEA2208618AB}" dt="2022-03-15T05:26:19.596" v="1827" actId="164"/>
          <ac:spMkLst>
            <pc:docMk/>
            <pc:sldMk cId="2955841855" sldId="446"/>
            <ac:spMk id="34" creationId="{ADFAFA36-57E6-4FE2-BE64-73696D7300E6}"/>
          </ac:spMkLst>
        </pc:spChg>
        <pc:spChg chg="add del">
          <ac:chgData name="Sivakumar Balasubramanian" userId="658ab9e8bd9c46bf" providerId="LiveId" clId="{99672F8E-6AC3-46C9-8660-BEA2208618AB}" dt="2022-03-15T05:28:07.862" v="1852" actId="478"/>
          <ac:spMkLst>
            <pc:docMk/>
            <pc:sldMk cId="2955841855" sldId="446"/>
            <ac:spMk id="35" creationId="{1C86C742-08DA-4AC7-8128-D6A6D316D40A}"/>
          </ac:spMkLst>
        </pc:spChg>
        <pc:spChg chg="mod">
          <ac:chgData name="Sivakumar Balasubramanian" userId="658ab9e8bd9c46bf" providerId="LiveId" clId="{99672F8E-6AC3-46C9-8660-BEA2208618AB}" dt="2022-03-15T05:26:22.225" v="1828" actId="164"/>
          <ac:spMkLst>
            <pc:docMk/>
            <pc:sldMk cId="2955841855" sldId="446"/>
            <ac:spMk id="36" creationId="{639F2662-9395-49E3-864B-98B76EF89363}"/>
          </ac:spMkLst>
        </pc:spChg>
        <pc:spChg chg="mod">
          <ac:chgData name="Sivakumar Balasubramanian" userId="658ab9e8bd9c46bf" providerId="LiveId" clId="{99672F8E-6AC3-46C9-8660-BEA2208618AB}" dt="2022-03-15T05:26:22.225" v="1828" actId="164"/>
          <ac:spMkLst>
            <pc:docMk/>
            <pc:sldMk cId="2955841855" sldId="446"/>
            <ac:spMk id="37" creationId="{679A5248-736B-4323-9830-14773EB8CF2E}"/>
          </ac:spMkLst>
        </pc:spChg>
        <pc:spChg chg="add del mod">
          <ac:chgData name="Sivakumar Balasubramanian" userId="658ab9e8bd9c46bf" providerId="LiveId" clId="{99672F8E-6AC3-46C9-8660-BEA2208618AB}" dt="2022-03-15T05:28:30.173" v="1858" actId="478"/>
          <ac:spMkLst>
            <pc:docMk/>
            <pc:sldMk cId="2955841855" sldId="446"/>
            <ac:spMk id="44" creationId="{A1D116FA-2FF0-4CE0-BF61-D7D48A31D921}"/>
          </ac:spMkLst>
        </pc:spChg>
        <pc:spChg chg="mod">
          <ac:chgData name="Sivakumar Balasubramanian" userId="658ab9e8bd9c46bf" providerId="LiveId" clId="{99672F8E-6AC3-46C9-8660-BEA2208618AB}" dt="2022-03-15T05:27:44.644" v="1844"/>
          <ac:spMkLst>
            <pc:docMk/>
            <pc:sldMk cId="2955841855" sldId="446"/>
            <ac:spMk id="47" creationId="{8A963843-56C8-4F24-BD91-948BEDBBA15D}"/>
          </ac:spMkLst>
        </pc:spChg>
        <pc:spChg chg="mod">
          <ac:chgData name="Sivakumar Balasubramanian" userId="658ab9e8bd9c46bf" providerId="LiveId" clId="{99672F8E-6AC3-46C9-8660-BEA2208618AB}" dt="2022-03-15T05:26:31.574" v="1831" actId="164"/>
          <ac:spMkLst>
            <pc:docMk/>
            <pc:sldMk cId="2955841855" sldId="446"/>
            <ac:spMk id="49" creationId="{FF65DE10-BD83-4EDE-8C48-5633064456FF}"/>
          </ac:spMkLst>
        </pc:spChg>
        <pc:spChg chg="mod">
          <ac:chgData name="Sivakumar Balasubramanian" userId="658ab9e8bd9c46bf" providerId="LiveId" clId="{99672F8E-6AC3-46C9-8660-BEA2208618AB}" dt="2022-03-15T05:26:22.225" v="1828" actId="164"/>
          <ac:spMkLst>
            <pc:docMk/>
            <pc:sldMk cId="2955841855" sldId="446"/>
            <ac:spMk id="50" creationId="{13D64675-53FE-41E3-B5D9-E4BD1B31D5FA}"/>
          </ac:spMkLst>
        </pc:spChg>
        <pc:spChg chg="mod">
          <ac:chgData name="Sivakumar Balasubramanian" userId="658ab9e8bd9c46bf" providerId="LiveId" clId="{99672F8E-6AC3-46C9-8660-BEA2208618AB}" dt="2022-03-15T05:42:35.478" v="1980" actId="1076"/>
          <ac:spMkLst>
            <pc:docMk/>
            <pc:sldMk cId="2955841855" sldId="446"/>
            <ac:spMk id="51" creationId="{A20C06B6-12E9-4AAA-ADB4-39F2C10D10B9}"/>
          </ac:spMkLst>
        </pc:spChg>
        <pc:spChg chg="mod">
          <ac:chgData name="Sivakumar Balasubramanian" userId="658ab9e8bd9c46bf" providerId="LiveId" clId="{99672F8E-6AC3-46C9-8660-BEA2208618AB}" dt="2022-03-15T05:27:44.644" v="1844"/>
          <ac:spMkLst>
            <pc:docMk/>
            <pc:sldMk cId="2955841855" sldId="446"/>
            <ac:spMk id="52" creationId="{CE3B2338-0C99-4AA5-AC9A-D03E3F8D301B}"/>
          </ac:spMkLst>
        </pc:spChg>
        <pc:spChg chg="mod">
          <ac:chgData name="Sivakumar Balasubramanian" userId="658ab9e8bd9c46bf" providerId="LiveId" clId="{99672F8E-6AC3-46C9-8660-BEA2208618AB}" dt="2022-03-15T05:27:44.644" v="1844"/>
          <ac:spMkLst>
            <pc:docMk/>
            <pc:sldMk cId="2955841855" sldId="446"/>
            <ac:spMk id="53" creationId="{F5936368-7BB8-48B9-A30E-F5EEF8C60523}"/>
          </ac:spMkLst>
        </pc:spChg>
        <pc:spChg chg="mod">
          <ac:chgData name="Sivakumar Balasubramanian" userId="658ab9e8bd9c46bf" providerId="LiveId" clId="{99672F8E-6AC3-46C9-8660-BEA2208618AB}" dt="2022-03-15T05:27:44.644" v="1844"/>
          <ac:spMkLst>
            <pc:docMk/>
            <pc:sldMk cId="2955841855" sldId="446"/>
            <ac:spMk id="54" creationId="{B9982CAF-B86F-455D-80AD-4DC0048C056B}"/>
          </ac:spMkLst>
        </pc:spChg>
        <pc:spChg chg="mod">
          <ac:chgData name="Sivakumar Balasubramanian" userId="658ab9e8bd9c46bf" providerId="LiveId" clId="{99672F8E-6AC3-46C9-8660-BEA2208618AB}" dt="2022-03-15T05:27:44.644" v="1844"/>
          <ac:spMkLst>
            <pc:docMk/>
            <pc:sldMk cId="2955841855" sldId="446"/>
            <ac:spMk id="55" creationId="{7A694679-3FB1-4F8F-808E-3032861FD520}"/>
          </ac:spMkLst>
        </pc:spChg>
        <pc:spChg chg="mod">
          <ac:chgData name="Sivakumar Balasubramanian" userId="658ab9e8bd9c46bf" providerId="LiveId" clId="{99672F8E-6AC3-46C9-8660-BEA2208618AB}" dt="2022-03-15T05:40:58.840" v="1957" actId="1076"/>
          <ac:spMkLst>
            <pc:docMk/>
            <pc:sldMk cId="2955841855" sldId="446"/>
            <ac:spMk id="56" creationId="{02D74883-B2DB-47CC-A792-69F6DDE76D60}"/>
          </ac:spMkLst>
        </pc:spChg>
        <pc:spChg chg="add mod">
          <ac:chgData name="Sivakumar Balasubramanian" userId="658ab9e8bd9c46bf" providerId="LiveId" clId="{99672F8E-6AC3-46C9-8660-BEA2208618AB}" dt="2022-03-15T05:34:33.079" v="1915" actId="164"/>
          <ac:spMkLst>
            <pc:docMk/>
            <pc:sldMk cId="2955841855" sldId="446"/>
            <ac:spMk id="57" creationId="{B0756635-1E2B-4886-814F-FB9071BE33F2}"/>
          </ac:spMkLst>
        </pc:spChg>
        <pc:spChg chg="add mod">
          <ac:chgData name="Sivakumar Balasubramanian" userId="658ab9e8bd9c46bf" providerId="LiveId" clId="{99672F8E-6AC3-46C9-8660-BEA2208618AB}" dt="2022-03-15T05:30:26.237" v="1877" actId="164"/>
          <ac:spMkLst>
            <pc:docMk/>
            <pc:sldMk cId="2955841855" sldId="446"/>
            <ac:spMk id="58" creationId="{79B9707A-679A-4AC3-BB97-0B3F78031B43}"/>
          </ac:spMkLst>
        </pc:spChg>
        <pc:spChg chg="add mod">
          <ac:chgData name="Sivakumar Balasubramanian" userId="658ab9e8bd9c46bf" providerId="LiveId" clId="{99672F8E-6AC3-46C9-8660-BEA2208618AB}" dt="2022-03-15T05:30:26.237" v="1877" actId="164"/>
          <ac:spMkLst>
            <pc:docMk/>
            <pc:sldMk cId="2955841855" sldId="446"/>
            <ac:spMk id="59" creationId="{A506D418-E749-4BE4-8472-2DDD36A98497}"/>
          </ac:spMkLst>
        </pc:spChg>
        <pc:spChg chg="mod">
          <ac:chgData name="Sivakumar Balasubramanian" userId="658ab9e8bd9c46bf" providerId="LiveId" clId="{99672F8E-6AC3-46C9-8660-BEA2208618AB}" dt="2022-03-15T05:30:31.328" v="1879" actId="571"/>
          <ac:spMkLst>
            <pc:docMk/>
            <pc:sldMk cId="2955841855" sldId="446"/>
            <ac:spMk id="62" creationId="{B36ECFB9-A5FA-42F0-B245-633CE1B5382C}"/>
          </ac:spMkLst>
        </pc:spChg>
        <pc:spChg chg="mod">
          <ac:chgData name="Sivakumar Balasubramanian" userId="658ab9e8bd9c46bf" providerId="LiveId" clId="{99672F8E-6AC3-46C9-8660-BEA2208618AB}" dt="2022-03-15T05:30:31.328" v="1879" actId="571"/>
          <ac:spMkLst>
            <pc:docMk/>
            <pc:sldMk cId="2955841855" sldId="446"/>
            <ac:spMk id="63" creationId="{DE700E61-3787-4E21-B11F-8AFB639F614B}"/>
          </ac:spMkLst>
        </pc:spChg>
        <pc:spChg chg="mod">
          <ac:chgData name="Sivakumar Balasubramanian" userId="658ab9e8bd9c46bf" providerId="LiveId" clId="{99672F8E-6AC3-46C9-8660-BEA2208618AB}" dt="2022-03-15T05:30:32.020" v="1880" actId="571"/>
          <ac:spMkLst>
            <pc:docMk/>
            <pc:sldMk cId="2955841855" sldId="446"/>
            <ac:spMk id="65" creationId="{FC4D5530-C68C-4643-9B52-CCF4BA6F8D73}"/>
          </ac:spMkLst>
        </pc:spChg>
        <pc:spChg chg="mod">
          <ac:chgData name="Sivakumar Balasubramanian" userId="658ab9e8bd9c46bf" providerId="LiveId" clId="{99672F8E-6AC3-46C9-8660-BEA2208618AB}" dt="2022-03-15T05:30:32.020" v="1880" actId="571"/>
          <ac:spMkLst>
            <pc:docMk/>
            <pc:sldMk cId="2955841855" sldId="446"/>
            <ac:spMk id="66" creationId="{09D2BE75-7502-4E73-8963-CA2CFBD0BE35}"/>
          </ac:spMkLst>
        </pc:spChg>
        <pc:spChg chg="mod">
          <ac:chgData name="Sivakumar Balasubramanian" userId="658ab9e8bd9c46bf" providerId="LiveId" clId="{99672F8E-6AC3-46C9-8660-BEA2208618AB}" dt="2022-03-15T05:30:32.505" v="1881" actId="571"/>
          <ac:spMkLst>
            <pc:docMk/>
            <pc:sldMk cId="2955841855" sldId="446"/>
            <ac:spMk id="68" creationId="{C9E18FFD-E5D7-4687-AA61-849B452551CE}"/>
          </ac:spMkLst>
        </pc:spChg>
        <pc:spChg chg="mod">
          <ac:chgData name="Sivakumar Balasubramanian" userId="658ab9e8bd9c46bf" providerId="LiveId" clId="{99672F8E-6AC3-46C9-8660-BEA2208618AB}" dt="2022-03-15T05:30:32.505" v="1881" actId="571"/>
          <ac:spMkLst>
            <pc:docMk/>
            <pc:sldMk cId="2955841855" sldId="446"/>
            <ac:spMk id="69" creationId="{D9356E17-2B75-42D2-8E4F-D6D8FC8AE17A}"/>
          </ac:spMkLst>
        </pc:spChg>
        <pc:spChg chg="mod">
          <ac:chgData name="Sivakumar Balasubramanian" userId="658ab9e8bd9c46bf" providerId="LiveId" clId="{99672F8E-6AC3-46C9-8660-BEA2208618AB}" dt="2022-03-15T05:30:33.038" v="1882" actId="571"/>
          <ac:spMkLst>
            <pc:docMk/>
            <pc:sldMk cId="2955841855" sldId="446"/>
            <ac:spMk id="71" creationId="{89C977AF-6453-4721-9293-1DC0DE7DA0F1}"/>
          </ac:spMkLst>
        </pc:spChg>
        <pc:spChg chg="mod">
          <ac:chgData name="Sivakumar Balasubramanian" userId="658ab9e8bd9c46bf" providerId="LiveId" clId="{99672F8E-6AC3-46C9-8660-BEA2208618AB}" dt="2022-03-15T05:30:33.038" v="1882" actId="571"/>
          <ac:spMkLst>
            <pc:docMk/>
            <pc:sldMk cId="2955841855" sldId="446"/>
            <ac:spMk id="72" creationId="{8C69823D-49A2-4647-9E33-F7D5B72050AD}"/>
          </ac:spMkLst>
        </pc:spChg>
        <pc:spChg chg="mod">
          <ac:chgData name="Sivakumar Balasubramanian" userId="658ab9e8bd9c46bf" providerId="LiveId" clId="{99672F8E-6AC3-46C9-8660-BEA2208618AB}" dt="2022-03-15T05:30:33.587" v="1883" actId="571"/>
          <ac:spMkLst>
            <pc:docMk/>
            <pc:sldMk cId="2955841855" sldId="446"/>
            <ac:spMk id="74" creationId="{70A6AFED-25E5-4646-B836-969BD88D3435}"/>
          </ac:spMkLst>
        </pc:spChg>
        <pc:spChg chg="mod">
          <ac:chgData name="Sivakumar Balasubramanian" userId="658ab9e8bd9c46bf" providerId="LiveId" clId="{99672F8E-6AC3-46C9-8660-BEA2208618AB}" dt="2022-03-15T05:30:33.587" v="1883" actId="571"/>
          <ac:spMkLst>
            <pc:docMk/>
            <pc:sldMk cId="2955841855" sldId="446"/>
            <ac:spMk id="75" creationId="{EF46AF93-DED5-4EBA-A0E0-DD5870F16D92}"/>
          </ac:spMkLst>
        </pc:spChg>
        <pc:spChg chg="mod">
          <ac:chgData name="Sivakumar Balasubramanian" userId="658ab9e8bd9c46bf" providerId="LiveId" clId="{99672F8E-6AC3-46C9-8660-BEA2208618AB}" dt="2022-03-15T05:30:34.278" v="1884" actId="571"/>
          <ac:spMkLst>
            <pc:docMk/>
            <pc:sldMk cId="2955841855" sldId="446"/>
            <ac:spMk id="77" creationId="{165E77A0-6EB6-4F30-9EAD-1415AAEB4ABB}"/>
          </ac:spMkLst>
        </pc:spChg>
        <pc:spChg chg="mod">
          <ac:chgData name="Sivakumar Balasubramanian" userId="658ab9e8bd9c46bf" providerId="LiveId" clId="{99672F8E-6AC3-46C9-8660-BEA2208618AB}" dt="2022-03-15T05:30:34.278" v="1884" actId="571"/>
          <ac:spMkLst>
            <pc:docMk/>
            <pc:sldMk cId="2955841855" sldId="446"/>
            <ac:spMk id="78" creationId="{DFFE7745-CE19-4AAE-B05C-7884C73C2897}"/>
          </ac:spMkLst>
        </pc:spChg>
        <pc:spChg chg="mod">
          <ac:chgData name="Sivakumar Balasubramanian" userId="658ab9e8bd9c46bf" providerId="LiveId" clId="{99672F8E-6AC3-46C9-8660-BEA2208618AB}" dt="2022-03-15T05:30:35.209" v="1885" actId="571"/>
          <ac:spMkLst>
            <pc:docMk/>
            <pc:sldMk cId="2955841855" sldId="446"/>
            <ac:spMk id="80" creationId="{3CCC2E43-1697-4BE9-ACDD-DE1A70D1F6FE}"/>
          </ac:spMkLst>
        </pc:spChg>
        <pc:spChg chg="mod">
          <ac:chgData name="Sivakumar Balasubramanian" userId="658ab9e8bd9c46bf" providerId="LiveId" clId="{99672F8E-6AC3-46C9-8660-BEA2208618AB}" dt="2022-03-15T05:30:35.209" v="1885" actId="571"/>
          <ac:spMkLst>
            <pc:docMk/>
            <pc:sldMk cId="2955841855" sldId="446"/>
            <ac:spMk id="81" creationId="{FAC52BF6-3DE1-4982-969C-187B1CA5098F}"/>
          </ac:spMkLst>
        </pc:spChg>
        <pc:spChg chg="mod">
          <ac:chgData name="Sivakumar Balasubramanian" userId="658ab9e8bd9c46bf" providerId="LiveId" clId="{99672F8E-6AC3-46C9-8660-BEA2208618AB}" dt="2022-03-15T05:30:35.743" v="1886" actId="571"/>
          <ac:spMkLst>
            <pc:docMk/>
            <pc:sldMk cId="2955841855" sldId="446"/>
            <ac:spMk id="83" creationId="{E75AE972-5F72-4AF6-BE71-6019C07072E9}"/>
          </ac:spMkLst>
        </pc:spChg>
        <pc:spChg chg="mod">
          <ac:chgData name="Sivakumar Balasubramanian" userId="658ab9e8bd9c46bf" providerId="LiveId" clId="{99672F8E-6AC3-46C9-8660-BEA2208618AB}" dt="2022-03-15T05:30:35.743" v="1886" actId="571"/>
          <ac:spMkLst>
            <pc:docMk/>
            <pc:sldMk cId="2955841855" sldId="446"/>
            <ac:spMk id="84" creationId="{71F80DA7-E946-43A6-B143-49F5EE560DED}"/>
          </ac:spMkLst>
        </pc:spChg>
        <pc:spChg chg="mod">
          <ac:chgData name="Sivakumar Balasubramanian" userId="658ab9e8bd9c46bf" providerId="LiveId" clId="{99672F8E-6AC3-46C9-8660-BEA2208618AB}" dt="2022-03-15T05:30:36.276" v="1887" actId="571"/>
          <ac:spMkLst>
            <pc:docMk/>
            <pc:sldMk cId="2955841855" sldId="446"/>
            <ac:spMk id="86" creationId="{BB01F515-8D98-4E03-B1DB-14EA950B3E44}"/>
          </ac:spMkLst>
        </pc:spChg>
        <pc:spChg chg="mod">
          <ac:chgData name="Sivakumar Balasubramanian" userId="658ab9e8bd9c46bf" providerId="LiveId" clId="{99672F8E-6AC3-46C9-8660-BEA2208618AB}" dt="2022-03-15T05:30:36.276" v="1887" actId="571"/>
          <ac:spMkLst>
            <pc:docMk/>
            <pc:sldMk cId="2955841855" sldId="446"/>
            <ac:spMk id="87" creationId="{664EAFFF-D631-405E-9343-729503323048}"/>
          </ac:spMkLst>
        </pc:spChg>
        <pc:spChg chg="mod">
          <ac:chgData name="Sivakumar Balasubramanian" userId="658ab9e8bd9c46bf" providerId="LiveId" clId="{99672F8E-6AC3-46C9-8660-BEA2208618AB}" dt="2022-03-15T05:34:06.511" v="1905" actId="571"/>
          <ac:spMkLst>
            <pc:docMk/>
            <pc:sldMk cId="2955841855" sldId="446"/>
            <ac:spMk id="89" creationId="{8CBD802B-FEFD-436B-AD74-1561DEB1755F}"/>
          </ac:spMkLst>
        </pc:spChg>
        <pc:spChg chg="mod">
          <ac:chgData name="Sivakumar Balasubramanian" userId="658ab9e8bd9c46bf" providerId="LiveId" clId="{99672F8E-6AC3-46C9-8660-BEA2208618AB}" dt="2022-03-15T05:34:06.511" v="1905" actId="571"/>
          <ac:spMkLst>
            <pc:docMk/>
            <pc:sldMk cId="2955841855" sldId="446"/>
            <ac:spMk id="90" creationId="{91FBBB8C-3A4B-4427-B377-98FDE521B0AA}"/>
          </ac:spMkLst>
        </pc:spChg>
        <pc:spChg chg="mod">
          <ac:chgData name="Sivakumar Balasubramanian" userId="658ab9e8bd9c46bf" providerId="LiveId" clId="{99672F8E-6AC3-46C9-8660-BEA2208618AB}" dt="2022-03-15T05:34:07.939" v="1906" actId="571"/>
          <ac:spMkLst>
            <pc:docMk/>
            <pc:sldMk cId="2955841855" sldId="446"/>
            <ac:spMk id="92" creationId="{B1AB99EA-EBE3-4F13-850E-0A699705FDE8}"/>
          </ac:spMkLst>
        </pc:spChg>
        <pc:spChg chg="mod">
          <ac:chgData name="Sivakumar Balasubramanian" userId="658ab9e8bd9c46bf" providerId="LiveId" clId="{99672F8E-6AC3-46C9-8660-BEA2208618AB}" dt="2022-03-15T05:34:07.939" v="1906" actId="571"/>
          <ac:spMkLst>
            <pc:docMk/>
            <pc:sldMk cId="2955841855" sldId="446"/>
            <ac:spMk id="93" creationId="{B1825BF8-4B02-4228-BBE3-3F21C9BDDCC9}"/>
          </ac:spMkLst>
        </pc:spChg>
        <pc:spChg chg="mod">
          <ac:chgData name="Sivakumar Balasubramanian" userId="658ab9e8bd9c46bf" providerId="LiveId" clId="{99672F8E-6AC3-46C9-8660-BEA2208618AB}" dt="2022-03-15T05:34:15.877" v="1910" actId="571"/>
          <ac:spMkLst>
            <pc:docMk/>
            <pc:sldMk cId="2955841855" sldId="446"/>
            <ac:spMk id="95" creationId="{8C3C71D5-10ED-4CA1-B79B-ABA69C41C0C9}"/>
          </ac:spMkLst>
        </pc:spChg>
        <pc:spChg chg="mod">
          <ac:chgData name="Sivakumar Balasubramanian" userId="658ab9e8bd9c46bf" providerId="LiveId" clId="{99672F8E-6AC3-46C9-8660-BEA2208618AB}" dt="2022-03-15T05:34:15.877" v="1910" actId="571"/>
          <ac:spMkLst>
            <pc:docMk/>
            <pc:sldMk cId="2955841855" sldId="446"/>
            <ac:spMk id="96" creationId="{FD81EFB5-6A42-40AC-9D35-CD1410582D13}"/>
          </ac:spMkLst>
        </pc:spChg>
        <pc:spChg chg="mod">
          <ac:chgData name="Sivakumar Balasubramanian" userId="658ab9e8bd9c46bf" providerId="LiveId" clId="{99672F8E-6AC3-46C9-8660-BEA2208618AB}" dt="2022-03-15T05:34:23.112" v="1913" actId="571"/>
          <ac:spMkLst>
            <pc:docMk/>
            <pc:sldMk cId="2955841855" sldId="446"/>
            <ac:spMk id="98" creationId="{5B937AF5-AE6B-4855-8F15-E04B7E7961BE}"/>
          </ac:spMkLst>
        </pc:spChg>
        <pc:spChg chg="mod">
          <ac:chgData name="Sivakumar Balasubramanian" userId="658ab9e8bd9c46bf" providerId="LiveId" clId="{99672F8E-6AC3-46C9-8660-BEA2208618AB}" dt="2022-03-15T05:34:23.112" v="1913" actId="571"/>
          <ac:spMkLst>
            <pc:docMk/>
            <pc:sldMk cId="2955841855" sldId="446"/>
            <ac:spMk id="99" creationId="{ECB0E3B3-C0AD-4115-8426-7D3D95F6FEC4}"/>
          </ac:spMkLst>
        </pc:spChg>
        <pc:spChg chg="add mod">
          <ac:chgData name="Sivakumar Balasubramanian" userId="658ab9e8bd9c46bf" providerId="LiveId" clId="{99672F8E-6AC3-46C9-8660-BEA2208618AB}" dt="2022-03-15T05:35:43.057" v="1930" actId="14100"/>
          <ac:spMkLst>
            <pc:docMk/>
            <pc:sldMk cId="2955841855" sldId="446"/>
            <ac:spMk id="106" creationId="{2AF18D80-8A88-46CD-92D4-3E528A2394DC}"/>
          </ac:spMkLst>
        </pc:spChg>
        <pc:spChg chg="add mod">
          <ac:chgData name="Sivakumar Balasubramanian" userId="658ab9e8bd9c46bf" providerId="LiveId" clId="{99672F8E-6AC3-46C9-8660-BEA2208618AB}" dt="2022-03-15T05:35:54.076" v="1932" actId="1076"/>
          <ac:spMkLst>
            <pc:docMk/>
            <pc:sldMk cId="2955841855" sldId="446"/>
            <ac:spMk id="107" creationId="{7C03A4ED-DE34-4137-9023-79E02EECEEE2}"/>
          </ac:spMkLst>
        </pc:spChg>
        <pc:spChg chg="add mod">
          <ac:chgData name="Sivakumar Balasubramanian" userId="658ab9e8bd9c46bf" providerId="LiveId" clId="{99672F8E-6AC3-46C9-8660-BEA2208618AB}" dt="2022-03-15T05:40:33.821" v="1938" actId="208"/>
          <ac:spMkLst>
            <pc:docMk/>
            <pc:sldMk cId="2955841855" sldId="446"/>
            <ac:spMk id="108" creationId="{BD30AEF5-560E-44B5-A969-448A5E724DC9}"/>
          </ac:spMkLst>
        </pc:spChg>
        <pc:spChg chg="add mod">
          <ac:chgData name="Sivakumar Balasubramanian" userId="658ab9e8bd9c46bf" providerId="LiveId" clId="{99672F8E-6AC3-46C9-8660-BEA2208618AB}" dt="2022-03-15T05:40:33.821" v="1938" actId="208"/>
          <ac:spMkLst>
            <pc:docMk/>
            <pc:sldMk cId="2955841855" sldId="446"/>
            <ac:spMk id="109" creationId="{8F0D12AF-64D6-4D65-B2D4-AB618AB70DA1}"/>
          </ac:spMkLst>
        </pc:spChg>
        <pc:spChg chg="add mod">
          <ac:chgData name="Sivakumar Balasubramanian" userId="658ab9e8bd9c46bf" providerId="LiveId" clId="{99672F8E-6AC3-46C9-8660-BEA2208618AB}" dt="2022-03-15T05:40:33.821" v="1938" actId="208"/>
          <ac:spMkLst>
            <pc:docMk/>
            <pc:sldMk cId="2955841855" sldId="446"/>
            <ac:spMk id="110" creationId="{1C3D1A29-D5C6-454C-8264-D5ED60503B0E}"/>
          </ac:spMkLst>
        </pc:spChg>
        <pc:spChg chg="add mod">
          <ac:chgData name="Sivakumar Balasubramanian" userId="658ab9e8bd9c46bf" providerId="LiveId" clId="{99672F8E-6AC3-46C9-8660-BEA2208618AB}" dt="2022-03-15T05:42:15.343" v="1977" actId="122"/>
          <ac:spMkLst>
            <pc:docMk/>
            <pc:sldMk cId="2955841855" sldId="446"/>
            <ac:spMk id="112" creationId="{7E49E08A-8DBE-4567-A987-A0B95DCD38BB}"/>
          </ac:spMkLst>
        </pc:spChg>
        <pc:grpChg chg="add mod">
          <ac:chgData name="Sivakumar Balasubramanian" userId="658ab9e8bd9c46bf" providerId="LiveId" clId="{99672F8E-6AC3-46C9-8660-BEA2208618AB}" dt="2022-03-15T05:26:31.574" v="1831" actId="164"/>
          <ac:grpSpMkLst>
            <pc:docMk/>
            <pc:sldMk cId="2955841855" sldId="446"/>
            <ac:grpSpMk id="4" creationId="{FE034B0C-89C8-4934-8726-056DBAB6621A}"/>
          </ac:grpSpMkLst>
        </pc:grpChg>
        <pc:grpChg chg="add mod">
          <ac:chgData name="Sivakumar Balasubramanian" userId="658ab9e8bd9c46bf" providerId="LiveId" clId="{99672F8E-6AC3-46C9-8660-BEA2208618AB}" dt="2022-03-15T05:26:31.574" v="1831" actId="164"/>
          <ac:grpSpMkLst>
            <pc:docMk/>
            <pc:sldMk cId="2955841855" sldId="446"/>
            <ac:grpSpMk id="7" creationId="{36F30611-D653-4B2A-974B-E8220F2C07DD}"/>
          </ac:grpSpMkLst>
        </pc:grpChg>
        <pc:grpChg chg="add del mod">
          <ac:chgData name="Sivakumar Balasubramanian" userId="658ab9e8bd9c46bf" providerId="LiveId" clId="{99672F8E-6AC3-46C9-8660-BEA2208618AB}" dt="2022-03-15T05:27:11.400" v="1833" actId="478"/>
          <ac:grpSpMkLst>
            <pc:docMk/>
            <pc:sldMk cId="2955841855" sldId="446"/>
            <ac:grpSpMk id="8" creationId="{0B0E1896-D11B-446B-8EC4-4106D5F78B2D}"/>
          </ac:grpSpMkLst>
        </pc:grpChg>
        <pc:grpChg chg="del">
          <ac:chgData name="Sivakumar Balasubramanian" userId="658ab9e8bd9c46bf" providerId="LiveId" clId="{99672F8E-6AC3-46C9-8660-BEA2208618AB}" dt="2022-03-15T05:26:12.219" v="1825" actId="478"/>
          <ac:grpSpMkLst>
            <pc:docMk/>
            <pc:sldMk cId="2955841855" sldId="446"/>
            <ac:grpSpMk id="25" creationId="{B426CCDD-76EC-4DA0-BA59-1CF34079BCF7}"/>
          </ac:grpSpMkLst>
        </pc:grpChg>
        <pc:grpChg chg="del">
          <ac:chgData name="Sivakumar Balasubramanian" userId="658ab9e8bd9c46bf" providerId="LiveId" clId="{99672F8E-6AC3-46C9-8660-BEA2208618AB}" dt="2022-03-15T05:26:15.104" v="1826" actId="478"/>
          <ac:grpSpMkLst>
            <pc:docMk/>
            <pc:sldMk cId="2955841855" sldId="446"/>
            <ac:grpSpMk id="26" creationId="{F0E0017F-3723-45C0-8454-C2ED25E3D3B7}"/>
          </ac:grpSpMkLst>
        </pc:grpChg>
        <pc:grpChg chg="mod">
          <ac:chgData name="Sivakumar Balasubramanian" userId="658ab9e8bd9c46bf" providerId="LiveId" clId="{99672F8E-6AC3-46C9-8660-BEA2208618AB}" dt="2022-03-15T05:26:22.225" v="1828" actId="164"/>
          <ac:grpSpMkLst>
            <pc:docMk/>
            <pc:sldMk cId="2955841855" sldId="446"/>
            <ac:grpSpMk id="38" creationId="{38B1E133-612F-4F73-B851-44D6BA57901B}"/>
          </ac:grpSpMkLst>
        </pc:grpChg>
        <pc:grpChg chg="add mod">
          <ac:chgData name="Sivakumar Balasubramanian" userId="658ab9e8bd9c46bf" providerId="LiveId" clId="{99672F8E-6AC3-46C9-8660-BEA2208618AB}" dt="2022-03-15T05:27:55.892" v="1850" actId="1076"/>
          <ac:grpSpMkLst>
            <pc:docMk/>
            <pc:sldMk cId="2955841855" sldId="446"/>
            <ac:grpSpMk id="46" creationId="{8E5AD09F-3E10-427B-A7FA-C4231B45BCFA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60" creationId="{9FA42F3F-82E6-404B-8A30-9C03354EF6E4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61" creationId="{2F32FD8B-3502-4FE4-904E-3A4859684DAD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64" creationId="{D5D9E7DF-A9D6-472B-84F7-C4FDA63D90AB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67" creationId="{532796D4-D5E8-4502-8016-24930B615202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70" creationId="{AB31FFBF-C014-4837-B86C-752E19BA8968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73" creationId="{CDAA7199-1ADA-4B81-B0C7-762F7F1960F5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76" creationId="{6C0EC5CC-3DDE-4559-8607-4B9B15F0BE9E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79" creationId="{19AC744C-6BDF-4AFB-B97B-5EF321FB32F8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82" creationId="{7E0FBB5B-CF58-49EB-A746-8AD399C9D552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85" creationId="{0243763F-4E42-4CB7-9C31-7C37E3C7A80C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88" creationId="{DBFC7358-DFCC-4BA7-8600-D3B05377CCB7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91" creationId="{83F573BF-EA20-4C4F-879E-6561EFC27CD2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94" creationId="{75FECD7A-1EF3-4A48-88C2-FF584831FD7D}"/>
          </ac:grpSpMkLst>
        </pc:grpChg>
        <pc:grpChg chg="add mod">
          <ac:chgData name="Sivakumar Balasubramanian" userId="658ab9e8bd9c46bf" providerId="LiveId" clId="{99672F8E-6AC3-46C9-8660-BEA2208618AB}" dt="2022-03-15T05:34:33.079" v="1915" actId="164"/>
          <ac:grpSpMkLst>
            <pc:docMk/>
            <pc:sldMk cId="2955841855" sldId="446"/>
            <ac:grpSpMk id="97" creationId="{722BA478-02D1-4F82-A0BE-4FF5C9F688B2}"/>
          </ac:grpSpMkLst>
        </pc:grpChg>
        <pc:grpChg chg="add mod ord">
          <ac:chgData name="Sivakumar Balasubramanian" userId="658ab9e8bd9c46bf" providerId="LiveId" clId="{99672F8E-6AC3-46C9-8660-BEA2208618AB}" dt="2022-03-15T05:35:58.764" v="1933" actId="166"/>
          <ac:grpSpMkLst>
            <pc:docMk/>
            <pc:sldMk cId="2955841855" sldId="446"/>
            <ac:grpSpMk id="100" creationId="{06750A19-1F63-42AA-8C85-A1988F55C5E6}"/>
          </ac:grpSpMkLst>
        </pc:grpChg>
        <pc:grpChg chg="add mod">
          <ac:chgData name="Sivakumar Balasubramanian" userId="658ab9e8bd9c46bf" providerId="LiveId" clId="{99672F8E-6AC3-46C9-8660-BEA2208618AB}" dt="2022-03-15T05:44:11.523" v="1995" actId="1037"/>
          <ac:grpSpMkLst>
            <pc:docMk/>
            <pc:sldMk cId="2955841855" sldId="446"/>
            <ac:grpSpMk id="111" creationId="{F9C07712-AD7C-4622-AB9B-BE4235897080}"/>
          </ac:grpSpMkLst>
        </pc:grpChg>
        <pc:graphicFrameChg chg="add del mod">
          <ac:chgData name="Sivakumar Balasubramanian" userId="658ab9e8bd9c46bf" providerId="LiveId" clId="{99672F8E-6AC3-46C9-8660-BEA2208618AB}" dt="2022-03-15T05:27:39.752" v="1843"/>
          <ac:graphicFrameMkLst>
            <pc:docMk/>
            <pc:sldMk cId="2955841855" sldId="446"/>
            <ac:graphicFrameMk id="9" creationId="{D93B52E1-9A41-4832-A9C4-451D3DE4C709}"/>
          </ac:graphicFrameMkLst>
        </pc:graphicFrameChg>
        <pc:graphicFrameChg chg="add del mod">
          <ac:chgData name="Sivakumar Balasubramanian" userId="658ab9e8bd9c46bf" providerId="LiveId" clId="{99672F8E-6AC3-46C9-8660-BEA2208618AB}" dt="2022-03-15T05:27:39.752" v="1843"/>
          <ac:graphicFrameMkLst>
            <pc:docMk/>
            <pc:sldMk cId="2955841855" sldId="446"/>
            <ac:graphicFrameMk id="11" creationId="{4F4DBFBE-C557-42E3-9D69-E31E985D00F9}"/>
          </ac:graphicFrameMkLst>
        </pc:graphicFrameChg>
        <pc:cxnChg chg="mod">
          <ac:chgData name="Sivakumar Balasubramanian" userId="658ab9e8bd9c46bf" providerId="LiveId" clId="{99672F8E-6AC3-46C9-8660-BEA2208618AB}" dt="2022-03-15T05:26:19.596" v="1827" actId="164"/>
          <ac:cxnSpMkLst>
            <pc:docMk/>
            <pc:sldMk cId="2955841855" sldId="446"/>
            <ac:cxnSpMk id="29" creationId="{2DA6393B-0E18-4915-A257-74BEC885050A}"/>
          </ac:cxnSpMkLst>
        </pc:cxnChg>
        <pc:cxnChg chg="mod">
          <ac:chgData name="Sivakumar Balasubramanian" userId="658ab9e8bd9c46bf" providerId="LiveId" clId="{99672F8E-6AC3-46C9-8660-BEA2208618AB}" dt="2022-03-15T05:26:22.225" v="1828" actId="164"/>
          <ac:cxnSpMkLst>
            <pc:docMk/>
            <pc:sldMk cId="2955841855" sldId="446"/>
            <ac:cxnSpMk id="43" creationId="{AB02C6FE-1305-436E-ADB8-997D42EE8C89}"/>
          </ac:cxnSpMkLst>
        </pc:cxnChg>
        <pc:cxnChg chg="mod">
          <ac:chgData name="Sivakumar Balasubramanian" userId="658ab9e8bd9c46bf" providerId="LiveId" clId="{99672F8E-6AC3-46C9-8660-BEA2208618AB}" dt="2022-03-15T05:27:11.400" v="1833" actId="478"/>
          <ac:cxnSpMkLst>
            <pc:docMk/>
            <pc:sldMk cId="2955841855" sldId="446"/>
            <ac:cxnSpMk id="45" creationId="{449A2898-DB4F-4068-ADC3-76440F82CDEF}"/>
          </ac:cxnSpMkLst>
        </pc:cxnChg>
        <pc:cxnChg chg="mod">
          <ac:chgData name="Sivakumar Balasubramanian" userId="658ab9e8bd9c46bf" providerId="LiveId" clId="{99672F8E-6AC3-46C9-8660-BEA2208618AB}" dt="2022-03-15T05:27:44.644" v="1844"/>
          <ac:cxnSpMkLst>
            <pc:docMk/>
            <pc:sldMk cId="2955841855" sldId="446"/>
            <ac:cxnSpMk id="48" creationId="{8A76DECC-3557-4F3E-BCA7-A68A5014E835}"/>
          </ac:cxnSpMkLst>
        </pc:cxnChg>
        <pc:cxnChg chg="add del mod">
          <ac:chgData name="Sivakumar Balasubramanian" userId="658ab9e8bd9c46bf" providerId="LiveId" clId="{99672F8E-6AC3-46C9-8660-BEA2208618AB}" dt="2022-03-15T05:35:39.277" v="1929" actId="478"/>
          <ac:cxnSpMkLst>
            <pc:docMk/>
            <pc:sldMk cId="2955841855" sldId="446"/>
            <ac:cxnSpMk id="101" creationId="{D7FC1588-CE4B-4E39-86DC-1C9A1791CAFA}"/>
          </ac:cxnSpMkLst>
        </pc:cxnChg>
        <pc:cxnChg chg="add mod">
          <ac:chgData name="Sivakumar Balasubramanian" userId="658ab9e8bd9c46bf" providerId="LiveId" clId="{99672F8E-6AC3-46C9-8660-BEA2208618AB}" dt="2022-03-15T05:34:44.250" v="1917" actId="1076"/>
          <ac:cxnSpMkLst>
            <pc:docMk/>
            <pc:sldMk cId="2955841855" sldId="446"/>
            <ac:cxnSpMk id="102" creationId="{AE182A92-E2B6-4E91-BC03-72E00AEA0E88}"/>
          </ac:cxnSpMkLst>
        </pc:cxnChg>
      </pc:sldChg>
      <pc:sldChg chg="addSp modSp add del mod">
        <pc:chgData name="Sivakumar Balasubramanian" userId="658ab9e8bd9c46bf" providerId="LiveId" clId="{99672F8E-6AC3-46C9-8660-BEA2208618AB}" dt="2022-03-15T05:44:24.936" v="1997" actId="47"/>
        <pc:sldMkLst>
          <pc:docMk/>
          <pc:sldMk cId="4166776317" sldId="447"/>
        </pc:sldMkLst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47" creationId="{8A963843-56C8-4F24-BD91-948BEDBBA15D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2" creationId="{CE3B2338-0C99-4AA5-AC9A-D03E3F8D301B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3" creationId="{F5936368-7BB8-48B9-A30E-F5EEF8C60523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4" creationId="{B9982CAF-B86F-455D-80AD-4DC0048C056B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5" creationId="{7A694679-3FB1-4F8F-808E-3032861FD520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6" creationId="{02D74883-B2DB-47CC-A792-69F6DDE76D60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7" creationId="{B0756635-1E2B-4886-814F-FB9071BE33F2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8" creationId="{79B9707A-679A-4AC3-BB97-0B3F78031B43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59" creationId="{A506D418-E749-4BE4-8472-2DDD36A98497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62" creationId="{B36ECFB9-A5FA-42F0-B245-633CE1B5382C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63" creationId="{DE700E61-3787-4E21-B11F-8AFB639F614B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65" creationId="{FC4D5530-C68C-4643-9B52-CCF4BA6F8D73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66" creationId="{09D2BE75-7502-4E73-8963-CA2CFBD0BE35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68" creationId="{C9E18FFD-E5D7-4687-AA61-849B452551CE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69" creationId="{D9356E17-2B75-42D2-8E4F-D6D8FC8AE17A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71" creationId="{89C977AF-6453-4721-9293-1DC0DE7DA0F1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72" creationId="{8C69823D-49A2-4647-9E33-F7D5B72050AD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74" creationId="{70A6AFED-25E5-4646-B836-969BD88D3435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75" creationId="{EF46AF93-DED5-4EBA-A0E0-DD5870F16D92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77" creationId="{165E77A0-6EB6-4F30-9EAD-1415AAEB4ABB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78" creationId="{DFFE7745-CE19-4AAE-B05C-7884C73C2897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80" creationId="{3CCC2E43-1697-4BE9-ACDD-DE1A70D1F6FE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81" creationId="{FAC52BF6-3DE1-4982-969C-187B1CA5098F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83" creationId="{E75AE972-5F72-4AF6-BE71-6019C07072E9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84" creationId="{71F80DA7-E946-43A6-B143-49F5EE560DED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86" creationId="{BB01F515-8D98-4E03-B1DB-14EA950B3E44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87" creationId="{664EAFFF-D631-405E-9343-729503323048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89" creationId="{8CBD802B-FEFD-436B-AD74-1561DEB1755F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90" creationId="{91FBBB8C-3A4B-4427-B377-98FDE521B0AA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92" creationId="{B1AB99EA-EBE3-4F13-850E-0A699705FDE8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93" creationId="{B1825BF8-4B02-4228-BBE3-3F21C9BDDCC9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95" creationId="{8C3C71D5-10ED-4CA1-B79B-ABA69C41C0C9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96" creationId="{FD81EFB5-6A42-40AC-9D35-CD1410582D13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98" creationId="{5B937AF5-AE6B-4855-8F15-E04B7E7961BE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99" creationId="{ECB0E3B3-C0AD-4115-8426-7D3D95F6FEC4}"/>
          </ac:spMkLst>
        </pc:spChg>
        <pc:spChg chg="mod">
          <ac:chgData name="Sivakumar Balasubramanian" userId="658ab9e8bd9c46bf" providerId="LiveId" clId="{99672F8E-6AC3-46C9-8660-BEA2208618AB}" dt="2022-03-15T05:44:03.481" v="1986" actId="164"/>
          <ac:spMkLst>
            <pc:docMk/>
            <pc:sldMk cId="4166776317" sldId="447"/>
            <ac:spMk id="107" creationId="{7C03A4ED-DE34-4137-9023-79E02EECEEE2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108" creationId="{BD30AEF5-560E-44B5-A969-448A5E724DC9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109" creationId="{8F0D12AF-64D6-4D65-B2D4-AB618AB70DA1}"/>
          </ac:spMkLst>
        </pc:spChg>
        <pc:spChg chg="mod">
          <ac:chgData name="Sivakumar Balasubramanian" userId="658ab9e8bd9c46bf" providerId="LiveId" clId="{99672F8E-6AC3-46C9-8660-BEA2208618AB}" dt="2022-03-15T05:44:01.233" v="1985" actId="164"/>
          <ac:spMkLst>
            <pc:docMk/>
            <pc:sldMk cId="4166776317" sldId="447"/>
            <ac:spMk id="110" creationId="{1C3D1A29-D5C6-454C-8264-D5ED60503B0E}"/>
          </ac:spMkLst>
        </pc:spChg>
        <pc:spChg chg="mod">
          <ac:chgData name="Sivakumar Balasubramanian" userId="658ab9e8bd9c46bf" providerId="LiveId" clId="{99672F8E-6AC3-46C9-8660-BEA2208618AB}" dt="2022-03-15T05:44:03.481" v="1986" actId="164"/>
          <ac:spMkLst>
            <pc:docMk/>
            <pc:sldMk cId="4166776317" sldId="447"/>
            <ac:spMk id="112" creationId="{7E49E08A-8DBE-4567-A987-A0B95DCD38BB}"/>
          </ac:spMkLst>
        </pc:spChg>
        <pc:grpChg chg="add 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3" creationId="{E9289BCC-E898-4CF4-9259-82CB03FFFC71}"/>
          </ac:grpSpMkLst>
        </pc:grpChg>
        <pc:grpChg chg="add mod">
          <ac:chgData name="Sivakumar Balasubramanian" userId="658ab9e8bd9c46bf" providerId="LiveId" clId="{99672F8E-6AC3-46C9-8660-BEA2208618AB}" dt="2022-03-15T05:44:05.992" v="1987" actId="1076"/>
          <ac:grpSpMkLst>
            <pc:docMk/>
            <pc:sldMk cId="4166776317" sldId="447"/>
            <ac:grpSpMk id="4" creationId="{04C38DCC-6B73-4F12-9713-22C67FF5AEFD}"/>
          </ac:grpSpMkLst>
        </pc:grpChg>
        <pc:grpChg chg="mod">
          <ac:chgData name="Sivakumar Balasubramanian" userId="658ab9e8bd9c46bf" providerId="LiveId" clId="{99672F8E-6AC3-46C9-8660-BEA2208618AB}" dt="2022-03-15T05:44:03.481" v="1986" actId="164"/>
          <ac:grpSpMkLst>
            <pc:docMk/>
            <pc:sldMk cId="4166776317" sldId="447"/>
            <ac:grpSpMk id="46" creationId="{8E5AD09F-3E10-427B-A7FA-C4231B45BCFA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60" creationId="{9FA42F3F-82E6-404B-8A30-9C03354EF6E4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61" creationId="{2F32FD8B-3502-4FE4-904E-3A4859684DAD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64" creationId="{D5D9E7DF-A9D6-472B-84F7-C4FDA63D90AB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67" creationId="{532796D4-D5E8-4502-8016-24930B615202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70" creationId="{AB31FFBF-C014-4837-B86C-752E19BA8968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73" creationId="{CDAA7199-1ADA-4B81-B0C7-762F7F1960F5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76" creationId="{6C0EC5CC-3DDE-4559-8607-4B9B15F0BE9E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79" creationId="{19AC744C-6BDF-4AFB-B97B-5EF321FB32F8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82" creationId="{7E0FBB5B-CF58-49EB-A746-8AD399C9D552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85" creationId="{0243763F-4E42-4CB7-9C31-7C37E3C7A80C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88" creationId="{DBFC7358-DFCC-4BA7-8600-D3B05377CCB7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91" creationId="{83F573BF-EA20-4C4F-879E-6561EFC27CD2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94" creationId="{75FECD7A-1EF3-4A48-88C2-FF584831FD7D}"/>
          </ac:grpSpMkLst>
        </pc:grpChg>
        <pc:grpChg chg="mod">
          <ac:chgData name="Sivakumar Balasubramanian" userId="658ab9e8bd9c46bf" providerId="LiveId" clId="{99672F8E-6AC3-46C9-8660-BEA2208618AB}" dt="2022-03-15T05:44:01.233" v="1985" actId="164"/>
          <ac:grpSpMkLst>
            <pc:docMk/>
            <pc:sldMk cId="4166776317" sldId="447"/>
            <ac:grpSpMk id="97" creationId="{722BA478-02D1-4F82-A0BE-4FF5C9F688B2}"/>
          </ac:grpSpMkLst>
        </pc:grpChg>
        <pc:grpChg chg="mod">
          <ac:chgData name="Sivakumar Balasubramanian" userId="658ab9e8bd9c46bf" providerId="LiveId" clId="{99672F8E-6AC3-46C9-8660-BEA2208618AB}" dt="2022-03-15T05:44:03.481" v="1986" actId="164"/>
          <ac:grpSpMkLst>
            <pc:docMk/>
            <pc:sldMk cId="4166776317" sldId="447"/>
            <ac:grpSpMk id="100" creationId="{06750A19-1F63-42AA-8C85-A1988F55C5E6}"/>
          </ac:grpSpMkLst>
        </pc:grpChg>
        <pc:grpChg chg="mod">
          <ac:chgData name="Sivakumar Balasubramanian" userId="658ab9e8bd9c46bf" providerId="LiveId" clId="{99672F8E-6AC3-46C9-8660-BEA2208618AB}" dt="2022-03-15T05:44:03.481" v="1986" actId="164"/>
          <ac:grpSpMkLst>
            <pc:docMk/>
            <pc:sldMk cId="4166776317" sldId="447"/>
            <ac:grpSpMk id="111" creationId="{F9C07712-AD7C-4622-AB9B-BE4235897080}"/>
          </ac:grpSpMkLst>
        </pc:grpChg>
        <pc:cxnChg chg="mod">
          <ac:chgData name="Sivakumar Balasubramanian" userId="658ab9e8bd9c46bf" providerId="LiveId" clId="{99672F8E-6AC3-46C9-8660-BEA2208618AB}" dt="2022-03-15T05:44:01.233" v="1985" actId="164"/>
          <ac:cxnSpMkLst>
            <pc:docMk/>
            <pc:sldMk cId="4166776317" sldId="447"/>
            <ac:cxnSpMk id="48" creationId="{8A76DECC-3557-4F3E-BCA7-A68A5014E835}"/>
          </ac:cxnSpMkLst>
        </pc:cxnChg>
        <pc:cxnChg chg="mod">
          <ac:chgData name="Sivakumar Balasubramanian" userId="658ab9e8bd9c46bf" providerId="LiveId" clId="{99672F8E-6AC3-46C9-8660-BEA2208618AB}" dt="2022-03-15T05:44:03.481" v="1986" actId="164"/>
          <ac:cxnSpMkLst>
            <pc:docMk/>
            <pc:sldMk cId="4166776317" sldId="447"/>
            <ac:cxnSpMk id="102" creationId="{AE182A92-E2B6-4E91-BC03-72E00AEA0E88}"/>
          </ac:cxnSpMkLst>
        </pc:cxnChg>
      </pc:sldChg>
      <pc:sldChg chg="addSp modSp add mod">
        <pc:chgData name="Sivakumar Balasubramanian" userId="658ab9e8bd9c46bf" providerId="LiveId" clId="{99672F8E-6AC3-46C9-8660-BEA2208618AB}" dt="2022-03-15T10:09:35.871" v="2477"/>
        <pc:sldMkLst>
          <pc:docMk/>
          <pc:sldMk cId="3186164515" sldId="448"/>
        </pc:sldMkLst>
        <pc:spChg chg="mod">
          <ac:chgData name="Sivakumar Balasubramanian" userId="658ab9e8bd9c46bf" providerId="LiveId" clId="{99672F8E-6AC3-46C9-8660-BEA2208618AB}" dt="2022-03-15T10:09:35.871" v="2477"/>
          <ac:spMkLst>
            <pc:docMk/>
            <pc:sldMk cId="3186164515" sldId="448"/>
            <ac:spMk id="2" creationId="{DBF1FBD0-779C-4350-82F3-AD0C0B2A6391}"/>
          </ac:spMkLst>
        </pc:spChg>
        <pc:spChg chg="mod">
          <ac:chgData name="Sivakumar Balasubramanian" userId="658ab9e8bd9c46bf" providerId="LiveId" clId="{99672F8E-6AC3-46C9-8660-BEA2208618AB}" dt="2022-03-15T05:44:40.771" v="2002" actId="1076"/>
          <ac:spMkLst>
            <pc:docMk/>
            <pc:sldMk cId="3186164515" sldId="448"/>
            <ac:spMk id="51" creationId="{A20C06B6-12E9-4AAA-ADB4-39F2C10D10B9}"/>
          </ac:spMkLst>
        </pc:spChg>
        <pc:spChg chg="add">
          <ac:chgData name="Sivakumar Balasubramanian" userId="658ab9e8bd9c46bf" providerId="LiveId" clId="{99672F8E-6AC3-46C9-8660-BEA2208618AB}" dt="2022-03-15T10:08:45.448" v="2428"/>
          <ac:spMkLst>
            <pc:docMk/>
            <pc:sldMk cId="3186164515" sldId="448"/>
            <ac:spMk id="101" creationId="{8A27FE4E-ABF7-43BD-BE19-12A0EC8D2A7B}"/>
          </ac:spMkLst>
        </pc:spChg>
        <pc:spChg chg="mod">
          <ac:chgData name="Sivakumar Balasubramanian" userId="658ab9e8bd9c46bf" providerId="LiveId" clId="{99672F8E-6AC3-46C9-8660-BEA2208618AB}" dt="2022-03-15T05:44:31.360" v="1998" actId="164"/>
          <ac:spMkLst>
            <pc:docMk/>
            <pc:sldMk cId="3186164515" sldId="448"/>
            <ac:spMk id="107" creationId="{7C03A4ED-DE34-4137-9023-79E02EECEEE2}"/>
          </ac:spMkLst>
        </pc:spChg>
        <pc:spChg chg="mod">
          <ac:chgData name="Sivakumar Balasubramanian" userId="658ab9e8bd9c46bf" providerId="LiveId" clId="{99672F8E-6AC3-46C9-8660-BEA2208618AB}" dt="2022-03-15T05:44:31.360" v="1998" actId="164"/>
          <ac:spMkLst>
            <pc:docMk/>
            <pc:sldMk cId="3186164515" sldId="448"/>
            <ac:spMk id="112" creationId="{7E49E08A-8DBE-4567-A987-A0B95DCD38BB}"/>
          </ac:spMkLst>
        </pc:spChg>
        <pc:grpChg chg="add mod">
          <ac:chgData name="Sivakumar Balasubramanian" userId="658ab9e8bd9c46bf" providerId="LiveId" clId="{99672F8E-6AC3-46C9-8660-BEA2208618AB}" dt="2022-03-15T05:44:38.450" v="2001" actId="1076"/>
          <ac:grpSpMkLst>
            <pc:docMk/>
            <pc:sldMk cId="3186164515" sldId="448"/>
            <ac:grpSpMk id="3" creationId="{41FB91C7-8968-49CE-884E-41F77DDB2214}"/>
          </ac:grpSpMkLst>
        </pc:grpChg>
        <pc:grpChg chg="mod">
          <ac:chgData name="Sivakumar Balasubramanian" userId="658ab9e8bd9c46bf" providerId="LiveId" clId="{99672F8E-6AC3-46C9-8660-BEA2208618AB}" dt="2022-03-15T05:44:31.360" v="1998" actId="164"/>
          <ac:grpSpMkLst>
            <pc:docMk/>
            <pc:sldMk cId="3186164515" sldId="448"/>
            <ac:grpSpMk id="46" creationId="{8E5AD09F-3E10-427B-A7FA-C4231B45BCFA}"/>
          </ac:grpSpMkLst>
        </pc:grpChg>
        <pc:grpChg chg="mod">
          <ac:chgData name="Sivakumar Balasubramanian" userId="658ab9e8bd9c46bf" providerId="LiveId" clId="{99672F8E-6AC3-46C9-8660-BEA2208618AB}" dt="2022-03-15T05:44:31.360" v="1998" actId="164"/>
          <ac:grpSpMkLst>
            <pc:docMk/>
            <pc:sldMk cId="3186164515" sldId="448"/>
            <ac:grpSpMk id="100" creationId="{06750A19-1F63-42AA-8C85-A1988F55C5E6}"/>
          </ac:grpSpMkLst>
        </pc:grpChg>
        <pc:grpChg chg="mod">
          <ac:chgData name="Sivakumar Balasubramanian" userId="658ab9e8bd9c46bf" providerId="LiveId" clId="{99672F8E-6AC3-46C9-8660-BEA2208618AB}" dt="2022-03-15T05:44:31.360" v="1998" actId="164"/>
          <ac:grpSpMkLst>
            <pc:docMk/>
            <pc:sldMk cId="3186164515" sldId="448"/>
            <ac:grpSpMk id="111" creationId="{F9C07712-AD7C-4622-AB9B-BE4235897080}"/>
          </ac:grpSpMkLst>
        </pc:grpChg>
        <pc:cxnChg chg="mod">
          <ac:chgData name="Sivakumar Balasubramanian" userId="658ab9e8bd9c46bf" providerId="LiveId" clId="{99672F8E-6AC3-46C9-8660-BEA2208618AB}" dt="2022-03-15T05:44:31.360" v="1998" actId="164"/>
          <ac:cxnSpMkLst>
            <pc:docMk/>
            <pc:sldMk cId="3186164515" sldId="448"/>
            <ac:cxnSpMk id="102" creationId="{AE182A92-E2B6-4E91-BC03-72E00AEA0E88}"/>
          </ac:cxnSpMkLst>
        </pc:cxnChg>
      </pc:sldChg>
      <pc:sldChg chg="addSp delSp modSp new mod">
        <pc:chgData name="Sivakumar Balasubramanian" userId="658ab9e8bd9c46bf" providerId="LiveId" clId="{99672F8E-6AC3-46C9-8660-BEA2208618AB}" dt="2022-03-15T10:14:20.413" v="2572" actId="1076"/>
        <pc:sldMkLst>
          <pc:docMk/>
          <pc:sldMk cId="1767467213" sldId="449"/>
        </pc:sldMkLst>
        <pc:spChg chg="mod">
          <ac:chgData name="Sivakumar Balasubramanian" userId="658ab9e8bd9c46bf" providerId="LiveId" clId="{99672F8E-6AC3-46C9-8660-BEA2208618AB}" dt="2022-03-15T10:09:52.533" v="2492" actId="20577"/>
          <ac:spMkLst>
            <pc:docMk/>
            <pc:sldMk cId="1767467213" sldId="449"/>
            <ac:spMk id="2" creationId="{98AAFAB2-DA07-4AAA-B99C-F9D699A4FAB4}"/>
          </ac:spMkLst>
        </pc:spChg>
        <pc:spChg chg="del">
          <ac:chgData name="Sivakumar Balasubramanian" userId="658ab9e8bd9c46bf" providerId="LiveId" clId="{99672F8E-6AC3-46C9-8660-BEA2208618AB}" dt="2022-03-15T10:10:09.005" v="2494" actId="478"/>
          <ac:spMkLst>
            <pc:docMk/>
            <pc:sldMk cId="1767467213" sldId="449"/>
            <ac:spMk id="3" creationId="{4C654E9F-0408-4755-ADA3-6B9763AB1FD8}"/>
          </ac:spMkLst>
        </pc:spChg>
        <pc:spChg chg="add del">
          <ac:chgData name="Sivakumar Balasubramanian" userId="658ab9e8bd9c46bf" providerId="LiveId" clId="{99672F8E-6AC3-46C9-8660-BEA2208618AB}" dt="2022-03-15T10:08:48.121" v="2432"/>
          <ac:spMkLst>
            <pc:docMk/>
            <pc:sldMk cId="1767467213" sldId="449"/>
            <ac:spMk id="5" creationId="{1915725A-20EF-49A5-AFE0-6439977856E4}"/>
          </ac:spMkLst>
        </pc:spChg>
        <pc:spChg chg="add del mod">
          <ac:chgData name="Sivakumar Balasubramanian" userId="658ab9e8bd9c46bf" providerId="LiveId" clId="{99672F8E-6AC3-46C9-8660-BEA2208618AB}" dt="2022-03-15T10:10:46.514" v="2503" actId="478"/>
          <ac:spMkLst>
            <pc:docMk/>
            <pc:sldMk cId="1767467213" sldId="449"/>
            <ac:spMk id="6" creationId="{7E2FD6DE-2731-4658-8268-62539177D4A1}"/>
          </ac:spMkLst>
        </pc:spChg>
        <pc:spChg chg="mod topLvl">
          <ac:chgData name="Sivakumar Balasubramanian" userId="658ab9e8bd9c46bf" providerId="LiveId" clId="{99672F8E-6AC3-46C9-8660-BEA2208618AB}" dt="2022-03-15T10:12:47.937" v="2543" actId="164"/>
          <ac:spMkLst>
            <pc:docMk/>
            <pc:sldMk cId="1767467213" sldId="449"/>
            <ac:spMk id="10" creationId="{C52951C3-5CE3-4747-ABAF-16DCB739839E}"/>
          </ac:spMkLst>
        </pc:spChg>
        <pc:spChg chg="del mod topLvl">
          <ac:chgData name="Sivakumar Balasubramanian" userId="658ab9e8bd9c46bf" providerId="LiveId" clId="{99672F8E-6AC3-46C9-8660-BEA2208618AB}" dt="2022-03-15T10:10:21.545" v="2498" actId="478"/>
          <ac:spMkLst>
            <pc:docMk/>
            <pc:sldMk cId="1767467213" sldId="449"/>
            <ac:spMk id="13" creationId="{AB1A892F-8849-46F0-822D-934F41D97E10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14" creationId="{F7BC80D0-A1BE-45BC-8E27-BF717C006313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15" creationId="{7F52AB4C-829D-4238-BD6A-16DC24BDC7A8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16" creationId="{889DB781-6281-4C73-8C8C-E74DDF52A0F0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17" creationId="{06F26EEF-A70A-4E40-8727-E2E114D42E7A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2" creationId="{0C7E6D86-E630-492F-8DBF-EEDE34009F82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3" creationId="{E9428969-85B2-4BF1-9DB6-AD7F3D5F0168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4" creationId="{34983D1D-49EA-442F-BA63-EC7CF3FFD691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5" creationId="{4156A652-C1F7-4D5C-B744-4822E9B9364E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6" creationId="{EA6278CB-25DB-4F4D-A649-F2DA83107E8C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7" creationId="{07BA6341-DFA0-44CA-A8CB-17DEC70DD3EA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8" creationId="{213CD524-B63C-4EEF-842E-635485F60054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39" creationId="{12D03F23-3001-497D-90E0-7908DD37E991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0" creationId="{1B7B7A53-7A69-4052-B873-580AEE2E6614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1" creationId="{55E5166F-13E3-4C07-AE15-4854FFBF8AB7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2" creationId="{A2F7ABBA-63F1-4616-9D6D-79DAC9A49243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3" creationId="{1A5D2795-2B87-4555-BF59-CAF2D1F16D09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4" creationId="{672A4CA5-EBB3-402A-8A46-E939EB0F0F12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5" creationId="{06CDF37D-AC9A-465E-9C35-E1B26CED0370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6" creationId="{9AF6AB6D-8849-4958-BAC7-C949C816975B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7" creationId="{652FB1C4-EAFA-4502-A374-1D4C9B1FF51E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8" creationId="{0656881F-C96D-4C7E-B403-B97EDA8F99D0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49" creationId="{21D9669E-8968-418B-A409-EE0D8B0BE49A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0" creationId="{E30C489B-5694-4931-8DFF-38562DF42D72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1" creationId="{D70CF421-23B3-4540-9501-B41674A9FA40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2" creationId="{83087C3B-F8CF-4993-BE73-839AB5D98A19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3" creationId="{3953338B-B195-41FB-9AED-EA2A1807C00F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4" creationId="{9F1D2991-C8B7-4118-872D-C8329AC03953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5" creationId="{0F9F4E5E-368B-48D7-9610-0E40DDC87218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6" creationId="{2BA92AA2-5360-4365-A33C-08E9A8ED8981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7" creationId="{9379D997-CF86-4961-88D4-9194188CCDAB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8" creationId="{1ADA3502-F5E7-4270-AFC7-CDCE0303A0F2}"/>
          </ac:spMkLst>
        </pc:spChg>
        <pc:spChg chg="mod">
          <ac:chgData name="Sivakumar Balasubramanian" userId="658ab9e8bd9c46bf" providerId="LiveId" clId="{99672F8E-6AC3-46C9-8660-BEA2208618AB}" dt="2022-03-15T10:10:17.182" v="2496" actId="165"/>
          <ac:spMkLst>
            <pc:docMk/>
            <pc:sldMk cId="1767467213" sldId="449"/>
            <ac:spMk id="59" creationId="{B8223089-20B6-4E47-B191-5A51838363A3}"/>
          </ac:spMkLst>
        </pc:spChg>
        <pc:spChg chg="del mod topLvl">
          <ac:chgData name="Sivakumar Balasubramanian" userId="658ab9e8bd9c46bf" providerId="LiveId" clId="{99672F8E-6AC3-46C9-8660-BEA2208618AB}" dt="2022-03-15T10:11:10.424" v="2511" actId="478"/>
          <ac:spMkLst>
            <pc:docMk/>
            <pc:sldMk cId="1767467213" sldId="449"/>
            <ac:spMk id="60" creationId="{132B0EA5-7B48-45F5-9884-843C796FA699}"/>
          </ac:spMkLst>
        </pc:spChg>
        <pc:spChg chg="del mod topLvl">
          <ac:chgData name="Sivakumar Balasubramanian" userId="658ab9e8bd9c46bf" providerId="LiveId" clId="{99672F8E-6AC3-46C9-8660-BEA2208618AB}" dt="2022-03-15T10:12:45.726" v="2542" actId="478"/>
          <ac:spMkLst>
            <pc:docMk/>
            <pc:sldMk cId="1767467213" sldId="449"/>
            <ac:spMk id="62" creationId="{08FC05D0-8ADC-47E6-A2EA-80EFB35A2594}"/>
          </ac:spMkLst>
        </pc:spChg>
        <pc:spChg chg="del mod topLvl">
          <ac:chgData name="Sivakumar Balasubramanian" userId="658ab9e8bd9c46bf" providerId="LiveId" clId="{99672F8E-6AC3-46C9-8660-BEA2208618AB}" dt="2022-03-15T10:12:45.726" v="2542" actId="478"/>
          <ac:spMkLst>
            <pc:docMk/>
            <pc:sldMk cId="1767467213" sldId="449"/>
            <ac:spMk id="63" creationId="{15326ABA-F50C-43CF-B097-C2AE382AC24F}"/>
          </ac:spMkLst>
        </pc:spChg>
        <pc:spChg chg="del mod topLvl">
          <ac:chgData name="Sivakumar Balasubramanian" userId="658ab9e8bd9c46bf" providerId="LiveId" clId="{99672F8E-6AC3-46C9-8660-BEA2208618AB}" dt="2022-03-15T10:12:45.726" v="2542" actId="478"/>
          <ac:spMkLst>
            <pc:docMk/>
            <pc:sldMk cId="1767467213" sldId="449"/>
            <ac:spMk id="64" creationId="{3282DA2B-4F77-4E9D-8113-7370B2082B71}"/>
          </ac:spMkLst>
        </pc:spChg>
        <pc:spChg chg="del mod topLvl">
          <ac:chgData name="Sivakumar Balasubramanian" userId="658ab9e8bd9c46bf" providerId="LiveId" clId="{99672F8E-6AC3-46C9-8660-BEA2208618AB}" dt="2022-03-15T10:12:45.726" v="2542" actId="478"/>
          <ac:spMkLst>
            <pc:docMk/>
            <pc:sldMk cId="1767467213" sldId="449"/>
            <ac:spMk id="65" creationId="{283E280C-9AF4-456A-A508-C9F079E2AEAB}"/>
          </ac:spMkLst>
        </pc:spChg>
        <pc:spChg chg="del mod topLvl">
          <ac:chgData name="Sivakumar Balasubramanian" userId="658ab9e8bd9c46bf" providerId="LiveId" clId="{99672F8E-6AC3-46C9-8660-BEA2208618AB}" dt="2022-03-15T10:12:45.726" v="2542" actId="478"/>
          <ac:spMkLst>
            <pc:docMk/>
            <pc:sldMk cId="1767467213" sldId="449"/>
            <ac:spMk id="66" creationId="{2705919D-F21D-47A9-A33F-4FEC4FBC0884}"/>
          </ac:spMkLst>
        </pc:spChg>
        <pc:spChg chg="add del">
          <ac:chgData name="Sivakumar Balasubramanian" userId="658ab9e8bd9c46bf" providerId="LiveId" clId="{99672F8E-6AC3-46C9-8660-BEA2208618AB}" dt="2022-03-15T10:10:51.931" v="2505" actId="11529"/>
          <ac:spMkLst>
            <pc:docMk/>
            <pc:sldMk cId="1767467213" sldId="449"/>
            <ac:spMk id="67" creationId="{0041A9B7-541E-44E7-8E8C-2065AF720A2C}"/>
          </ac:spMkLst>
        </pc:spChg>
        <pc:spChg chg="add mod">
          <ac:chgData name="Sivakumar Balasubramanian" userId="658ab9e8bd9c46bf" providerId="LiveId" clId="{99672F8E-6AC3-46C9-8660-BEA2208618AB}" dt="2022-03-15T10:13:46.458" v="2570" actId="1035"/>
          <ac:spMkLst>
            <pc:docMk/>
            <pc:sldMk cId="1767467213" sldId="449"/>
            <ac:spMk id="68" creationId="{FA2A82FE-0FE5-4C43-A819-0BE90D29C76A}"/>
          </ac:spMkLst>
        </pc:spChg>
        <pc:spChg chg="add del mod">
          <ac:chgData name="Sivakumar Balasubramanian" userId="658ab9e8bd9c46bf" providerId="LiveId" clId="{99672F8E-6AC3-46C9-8660-BEA2208618AB}" dt="2022-03-15T10:12:01.669" v="2528" actId="164"/>
          <ac:spMkLst>
            <pc:docMk/>
            <pc:sldMk cId="1767467213" sldId="449"/>
            <ac:spMk id="69" creationId="{D24CEE1D-E563-4ECE-8BEF-D402E39F55C6}"/>
          </ac:spMkLst>
        </pc:spChg>
        <pc:spChg chg="add mod">
          <ac:chgData name="Sivakumar Balasubramanian" userId="658ab9e8bd9c46bf" providerId="LiveId" clId="{99672F8E-6AC3-46C9-8660-BEA2208618AB}" dt="2022-03-15T10:11:43.444" v="2520" actId="571"/>
          <ac:spMkLst>
            <pc:docMk/>
            <pc:sldMk cId="1767467213" sldId="449"/>
            <ac:spMk id="70" creationId="{FB3E32FB-928A-4EA9-9C05-96DAECCA0E58}"/>
          </ac:spMkLst>
        </pc:spChg>
        <pc:spChg chg="add mod">
          <ac:chgData name="Sivakumar Balasubramanian" userId="658ab9e8bd9c46bf" providerId="LiveId" clId="{99672F8E-6AC3-46C9-8660-BEA2208618AB}" dt="2022-03-15T10:12:09.966" v="2533" actId="1076"/>
          <ac:spMkLst>
            <pc:docMk/>
            <pc:sldMk cId="1767467213" sldId="449"/>
            <ac:spMk id="71" creationId="{46E59890-A123-442B-ACCB-E8A57FDB368B}"/>
          </ac:spMkLst>
        </pc:spChg>
        <pc:spChg chg="mod">
          <ac:chgData name="Sivakumar Balasubramanian" userId="658ab9e8bd9c46bf" providerId="LiveId" clId="{99672F8E-6AC3-46C9-8660-BEA2208618AB}" dt="2022-03-15T10:12:06.697" v="2531" actId="571"/>
          <ac:spMkLst>
            <pc:docMk/>
            <pc:sldMk cId="1767467213" sldId="449"/>
            <ac:spMk id="74" creationId="{BEA5F505-CD2F-4AAC-B528-FC2FDFAB8DF3}"/>
          </ac:spMkLst>
        </pc:spChg>
        <pc:spChg chg="mod">
          <ac:chgData name="Sivakumar Balasubramanian" userId="658ab9e8bd9c46bf" providerId="LiveId" clId="{99672F8E-6AC3-46C9-8660-BEA2208618AB}" dt="2022-03-15T10:12:06.697" v="2531" actId="571"/>
          <ac:spMkLst>
            <pc:docMk/>
            <pc:sldMk cId="1767467213" sldId="449"/>
            <ac:spMk id="75" creationId="{7A78B5CB-EA06-41F7-AAB8-B122C3EEF518}"/>
          </ac:spMkLst>
        </pc:spChg>
        <pc:spChg chg="add mod">
          <ac:chgData name="Sivakumar Balasubramanian" userId="658ab9e8bd9c46bf" providerId="LiveId" clId="{99672F8E-6AC3-46C9-8660-BEA2208618AB}" dt="2022-03-15T10:14:03.449" v="2571" actId="1076"/>
          <ac:spMkLst>
            <pc:docMk/>
            <pc:sldMk cId="1767467213" sldId="449"/>
            <ac:spMk id="79" creationId="{4CBE9E96-9F9B-4B1A-8479-56A65F776C3D}"/>
          </ac:spMkLst>
        </pc:spChg>
        <pc:grpChg chg="add del 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7" creationId="{AA409DE4-E0C1-47A5-B8D0-4633CEFB80AD}"/>
          </ac:grpSpMkLst>
        </pc:grpChg>
        <pc:grpChg chg="del mod topLvl">
          <ac:chgData name="Sivakumar Balasubramanian" userId="658ab9e8bd9c46bf" providerId="LiveId" clId="{99672F8E-6AC3-46C9-8660-BEA2208618AB}" dt="2022-03-15T10:11:07.069" v="2509" actId="165"/>
          <ac:grpSpMkLst>
            <pc:docMk/>
            <pc:sldMk cId="1767467213" sldId="449"/>
            <ac:grpSpMk id="8" creationId="{7546F6C0-CD91-4033-A986-14A47ED8E8A6}"/>
          </ac:grpSpMkLst>
        </pc:grpChg>
        <pc:grpChg chg="mod topLvl">
          <ac:chgData name="Sivakumar Balasubramanian" userId="658ab9e8bd9c46bf" providerId="LiveId" clId="{99672F8E-6AC3-46C9-8660-BEA2208618AB}" dt="2022-03-15T10:12:50.433" v="2544" actId="164"/>
          <ac:grpSpMkLst>
            <pc:docMk/>
            <pc:sldMk cId="1767467213" sldId="449"/>
            <ac:grpSpMk id="11" creationId="{467B30F3-5C73-4885-AD82-012F8921B659}"/>
          </ac:grpSpMkLst>
        </pc:grpChg>
        <pc:grpChg chg="del mod topLvl">
          <ac:chgData name="Sivakumar Balasubramanian" userId="658ab9e8bd9c46bf" providerId="LiveId" clId="{99672F8E-6AC3-46C9-8660-BEA2208618AB}" dt="2022-03-15T10:10:20.134" v="2497" actId="478"/>
          <ac:grpSpMkLst>
            <pc:docMk/>
            <pc:sldMk cId="1767467213" sldId="449"/>
            <ac:grpSpMk id="12" creationId="{AC1C1164-D452-4D56-BA0A-78068106FF41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18" creationId="{B6E7955B-97D8-4C83-BA13-FA06867F7B2F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19" creationId="{87096710-64B3-4070-BA0F-B0CC077C1FC7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0" creationId="{13224B65-431D-4BB4-AC17-6DA145D258DF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1" creationId="{D0F98074-6D04-4A6F-96DD-BDC46F518B23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2" creationId="{B5CD1334-8CB3-4CB7-AEDF-88DDDC29DCB5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3" creationId="{58E4DA62-F23A-4604-8530-28023B4E788F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4" creationId="{8C0FEF50-153B-40BA-BA03-D73B2639042F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5" creationId="{2CD3E23E-BC4C-49FD-AB46-F369A698DE2A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6" creationId="{9A5A971C-AE76-47E0-A1FE-DB86EFD977D9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7" creationId="{C022B675-C8AD-4B5E-8174-FF9438D3DAA6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8" creationId="{906ECC28-3408-4917-BA19-EC76D7D6FDF7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29" creationId="{56816EB7-4AB5-40B4-B6B1-59C22F26BB7D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30" creationId="{E0A5164C-6314-4F8C-9C2A-DFCBA8B58BCA}"/>
          </ac:grpSpMkLst>
        </pc:grpChg>
        <pc:grpChg chg="mod">
          <ac:chgData name="Sivakumar Balasubramanian" userId="658ab9e8bd9c46bf" providerId="LiveId" clId="{99672F8E-6AC3-46C9-8660-BEA2208618AB}" dt="2022-03-15T10:10:17.182" v="2496" actId="165"/>
          <ac:grpSpMkLst>
            <pc:docMk/>
            <pc:sldMk cId="1767467213" sldId="449"/>
            <ac:grpSpMk id="31" creationId="{E08F0329-3196-4307-938C-CC1D5B622D6D}"/>
          </ac:grpSpMkLst>
        </pc:grpChg>
        <pc:grpChg chg="add mod">
          <ac:chgData name="Sivakumar Balasubramanian" userId="658ab9e8bd9c46bf" providerId="LiveId" clId="{99672F8E-6AC3-46C9-8660-BEA2208618AB}" dt="2022-03-15T10:12:47.937" v="2543" actId="164"/>
          <ac:grpSpMkLst>
            <pc:docMk/>
            <pc:sldMk cId="1767467213" sldId="449"/>
            <ac:grpSpMk id="72" creationId="{B4175A1B-EFB5-4549-B7A0-B4798632EE0B}"/>
          </ac:grpSpMkLst>
        </pc:grpChg>
        <pc:grpChg chg="add mod">
          <ac:chgData name="Sivakumar Balasubramanian" userId="658ab9e8bd9c46bf" providerId="LiveId" clId="{99672F8E-6AC3-46C9-8660-BEA2208618AB}" dt="2022-03-15T10:12:06.697" v="2531" actId="571"/>
          <ac:grpSpMkLst>
            <pc:docMk/>
            <pc:sldMk cId="1767467213" sldId="449"/>
            <ac:grpSpMk id="73" creationId="{BFEDA377-76A2-4918-A8CB-3E938215E0A2}"/>
          </ac:grpSpMkLst>
        </pc:grpChg>
        <pc:grpChg chg="add mod">
          <ac:chgData name="Sivakumar Balasubramanian" userId="658ab9e8bd9c46bf" providerId="LiveId" clId="{99672F8E-6AC3-46C9-8660-BEA2208618AB}" dt="2022-03-15T10:12:50.433" v="2544" actId="164"/>
          <ac:grpSpMkLst>
            <pc:docMk/>
            <pc:sldMk cId="1767467213" sldId="449"/>
            <ac:grpSpMk id="77" creationId="{06405290-53A1-4373-8EEB-F1B8D12221E0}"/>
          </ac:grpSpMkLst>
        </pc:grpChg>
        <pc:grpChg chg="add mod">
          <ac:chgData name="Sivakumar Balasubramanian" userId="658ab9e8bd9c46bf" providerId="LiveId" clId="{99672F8E-6AC3-46C9-8660-BEA2208618AB}" dt="2022-03-15T10:14:20.413" v="2572" actId="1076"/>
          <ac:grpSpMkLst>
            <pc:docMk/>
            <pc:sldMk cId="1767467213" sldId="449"/>
            <ac:grpSpMk id="78" creationId="{E1025CAD-9D18-45A0-A5AD-E4CE4BF15D36}"/>
          </ac:grpSpMkLst>
        </pc:grpChg>
        <pc:cxnChg chg="mod topLvl">
          <ac:chgData name="Sivakumar Balasubramanian" userId="658ab9e8bd9c46bf" providerId="LiveId" clId="{99672F8E-6AC3-46C9-8660-BEA2208618AB}" dt="2022-03-15T10:12:47.937" v="2543" actId="164"/>
          <ac:cxnSpMkLst>
            <pc:docMk/>
            <pc:sldMk cId="1767467213" sldId="449"/>
            <ac:cxnSpMk id="9" creationId="{C5D5A4E9-B590-4A5D-93F6-B670085129CF}"/>
          </ac:cxnSpMkLst>
        </pc:cxnChg>
        <pc:cxnChg chg="del mod topLvl">
          <ac:chgData name="Sivakumar Balasubramanian" userId="658ab9e8bd9c46bf" providerId="LiveId" clId="{99672F8E-6AC3-46C9-8660-BEA2208618AB}" dt="2022-03-15T10:12:45.726" v="2542" actId="478"/>
          <ac:cxnSpMkLst>
            <pc:docMk/>
            <pc:sldMk cId="1767467213" sldId="449"/>
            <ac:cxnSpMk id="61" creationId="{170BE042-7983-4132-A5DC-18ADC26303C0}"/>
          </ac:cxnSpMkLst>
        </pc:cxnChg>
      </pc:sldChg>
      <pc:sldChg chg="addSp delSp modSp new mod">
        <pc:chgData name="Sivakumar Balasubramanian" userId="658ab9e8bd9c46bf" providerId="LiveId" clId="{99672F8E-6AC3-46C9-8660-BEA2208618AB}" dt="2022-03-16T02:02:28.282" v="2722" actId="14100"/>
        <pc:sldMkLst>
          <pc:docMk/>
          <pc:sldMk cId="1945640912" sldId="450"/>
        </pc:sldMkLst>
        <pc:spChg chg="mod">
          <ac:chgData name="Sivakumar Balasubramanian" userId="658ab9e8bd9c46bf" providerId="LiveId" clId="{99672F8E-6AC3-46C9-8660-BEA2208618AB}" dt="2022-03-16T02:00:03.001" v="2626" actId="20577"/>
          <ac:spMkLst>
            <pc:docMk/>
            <pc:sldMk cId="1945640912" sldId="450"/>
            <ac:spMk id="2" creationId="{54548DF1-5BC1-4AB7-A3CD-A37D6955DF6F}"/>
          </ac:spMkLst>
        </pc:spChg>
        <pc:spChg chg="mod">
          <ac:chgData name="Sivakumar Balasubramanian" userId="658ab9e8bd9c46bf" providerId="LiveId" clId="{99672F8E-6AC3-46C9-8660-BEA2208618AB}" dt="2022-03-16T02:00:34.739" v="2697" actId="14100"/>
          <ac:spMkLst>
            <pc:docMk/>
            <pc:sldMk cId="1945640912" sldId="450"/>
            <ac:spMk id="3" creationId="{30748CF6-3A81-4D11-8F09-EA18E3A00D4B}"/>
          </ac:spMkLst>
        </pc:spChg>
        <pc:spChg chg="add mod">
          <ac:chgData name="Sivakumar Balasubramanian" userId="658ab9e8bd9c46bf" providerId="LiveId" clId="{99672F8E-6AC3-46C9-8660-BEA2208618AB}" dt="2022-03-16T02:02:28.282" v="2722" actId="14100"/>
          <ac:spMkLst>
            <pc:docMk/>
            <pc:sldMk cId="1945640912" sldId="450"/>
            <ac:spMk id="7" creationId="{696AFD33-D8EB-4C2E-8D95-063430335662}"/>
          </ac:spMkLst>
        </pc:spChg>
        <pc:graphicFrameChg chg="add del mod">
          <ac:chgData name="Sivakumar Balasubramanian" userId="658ab9e8bd9c46bf" providerId="LiveId" clId="{99672F8E-6AC3-46C9-8660-BEA2208618AB}" dt="2022-03-16T02:01:04.325" v="2700"/>
          <ac:graphicFrameMkLst>
            <pc:docMk/>
            <pc:sldMk cId="1945640912" sldId="450"/>
            <ac:graphicFrameMk id="4" creationId="{06EA235F-1316-4C10-AC6B-86B495AE0B2B}"/>
          </ac:graphicFrameMkLst>
        </pc:graphicFrameChg>
        <pc:graphicFrameChg chg="add mod">
          <ac:chgData name="Sivakumar Balasubramanian" userId="658ab9e8bd9c46bf" providerId="LiveId" clId="{99672F8E-6AC3-46C9-8660-BEA2208618AB}" dt="2022-03-16T02:02:05.735" v="2714" actId="1076"/>
          <ac:graphicFrameMkLst>
            <pc:docMk/>
            <pc:sldMk cId="1945640912" sldId="450"/>
            <ac:graphicFrameMk id="5" creationId="{6F50FCF6-754B-432A-940E-BD32C97C438B}"/>
          </ac:graphicFrameMkLst>
        </pc:graphicFrameChg>
      </pc:sldChg>
      <pc:sldChg chg="addSp delSp modSp new mod ord">
        <pc:chgData name="Sivakumar Balasubramanian" userId="658ab9e8bd9c46bf" providerId="LiveId" clId="{99672F8E-6AC3-46C9-8660-BEA2208618AB}" dt="2022-03-16T05:14:28.567" v="3355"/>
        <pc:sldMkLst>
          <pc:docMk/>
          <pc:sldMk cId="1557345370" sldId="451"/>
        </pc:sldMkLst>
        <pc:spChg chg="mod">
          <ac:chgData name="Sivakumar Balasubramanian" userId="658ab9e8bd9c46bf" providerId="LiveId" clId="{99672F8E-6AC3-46C9-8660-BEA2208618AB}" dt="2022-03-16T03:31:57.858" v="2771" actId="5793"/>
          <ac:spMkLst>
            <pc:docMk/>
            <pc:sldMk cId="1557345370" sldId="451"/>
            <ac:spMk id="2" creationId="{E2198E3A-2308-44D8-8C1F-B52DA5E6E902}"/>
          </ac:spMkLst>
        </pc:spChg>
        <pc:spChg chg="mod">
          <ac:chgData name="Sivakumar Balasubramanian" userId="658ab9e8bd9c46bf" providerId="LiveId" clId="{99672F8E-6AC3-46C9-8660-BEA2208618AB}" dt="2022-03-16T03:33:57.612" v="2911" actId="14100"/>
          <ac:spMkLst>
            <pc:docMk/>
            <pc:sldMk cId="1557345370" sldId="451"/>
            <ac:spMk id="3" creationId="{42ABE6FC-5050-4768-A218-3BE5C8E37DCF}"/>
          </ac:spMkLst>
        </pc:spChg>
        <pc:spChg chg="add del">
          <ac:chgData name="Sivakumar Balasubramanian" userId="658ab9e8bd9c46bf" providerId="LiveId" clId="{99672F8E-6AC3-46C9-8660-BEA2208618AB}" dt="2022-03-16T03:32:50.920" v="2773" actId="478"/>
          <ac:spMkLst>
            <pc:docMk/>
            <pc:sldMk cId="1557345370" sldId="451"/>
            <ac:spMk id="4" creationId="{8C6BB8A4-77F1-446F-9D46-9A0C4AE2F804}"/>
          </ac:spMkLst>
        </pc:spChg>
        <pc:spChg chg="add mod">
          <ac:chgData name="Sivakumar Balasubramanian" userId="658ab9e8bd9c46bf" providerId="LiveId" clId="{99672F8E-6AC3-46C9-8660-BEA2208618AB}" dt="2022-03-16T03:34:02.062" v="2912" actId="1076"/>
          <ac:spMkLst>
            <pc:docMk/>
            <pc:sldMk cId="1557345370" sldId="451"/>
            <ac:spMk id="5" creationId="{6D268680-0103-4414-96A5-518C22BDE830}"/>
          </ac:spMkLst>
        </pc:spChg>
        <pc:spChg chg="add mod">
          <ac:chgData name="Sivakumar Balasubramanian" userId="658ab9e8bd9c46bf" providerId="LiveId" clId="{99672F8E-6AC3-46C9-8660-BEA2208618AB}" dt="2022-03-16T03:34:42.622" v="2918" actId="1076"/>
          <ac:spMkLst>
            <pc:docMk/>
            <pc:sldMk cId="1557345370" sldId="451"/>
            <ac:spMk id="6" creationId="{99F7767D-588C-48D4-8A8D-65216FC5ED0C}"/>
          </ac:spMkLst>
        </pc:spChg>
        <pc:spChg chg="add mod">
          <ac:chgData name="Sivakumar Balasubramanian" userId="658ab9e8bd9c46bf" providerId="LiveId" clId="{99672F8E-6AC3-46C9-8660-BEA2208618AB}" dt="2022-03-16T03:34:57.150" v="2922" actId="1076"/>
          <ac:spMkLst>
            <pc:docMk/>
            <pc:sldMk cId="1557345370" sldId="451"/>
            <ac:spMk id="7" creationId="{D07F4B57-6808-4135-8DF3-0AE1A1F68D7A}"/>
          </ac:spMkLst>
        </pc:spChg>
        <pc:spChg chg="add mod">
          <ac:chgData name="Sivakumar Balasubramanian" userId="658ab9e8bd9c46bf" providerId="LiveId" clId="{99672F8E-6AC3-46C9-8660-BEA2208618AB}" dt="2022-03-16T03:34:59.598" v="2923" actId="571"/>
          <ac:spMkLst>
            <pc:docMk/>
            <pc:sldMk cId="1557345370" sldId="451"/>
            <ac:spMk id="8" creationId="{5E30F126-B1F3-46CF-B0D6-9A2B762366C9}"/>
          </ac:spMkLst>
        </pc:spChg>
        <pc:spChg chg="add mod">
          <ac:chgData name="Sivakumar Balasubramanian" userId="658ab9e8bd9c46bf" providerId="LiveId" clId="{99672F8E-6AC3-46C9-8660-BEA2208618AB}" dt="2022-03-16T03:35:32.697" v="2939" actId="1076"/>
          <ac:spMkLst>
            <pc:docMk/>
            <pc:sldMk cId="1557345370" sldId="451"/>
            <ac:spMk id="9" creationId="{E921771D-82DE-4A60-9E0F-20D75FA2BEE6}"/>
          </ac:spMkLst>
        </pc:spChg>
        <pc:spChg chg="add mod">
          <ac:chgData name="Sivakumar Balasubramanian" userId="658ab9e8bd9c46bf" providerId="LiveId" clId="{99672F8E-6AC3-46C9-8660-BEA2208618AB}" dt="2022-03-16T03:35:20.768" v="2934" actId="571"/>
          <ac:spMkLst>
            <pc:docMk/>
            <pc:sldMk cId="1557345370" sldId="451"/>
            <ac:spMk id="10" creationId="{DDD42525-7E8F-47B3-A552-BB788C7E367A}"/>
          </ac:spMkLst>
        </pc:spChg>
        <pc:spChg chg="add mod">
          <ac:chgData name="Sivakumar Balasubramanian" userId="658ab9e8bd9c46bf" providerId="LiveId" clId="{99672F8E-6AC3-46C9-8660-BEA2208618AB}" dt="2022-03-16T03:36:01.161" v="2952" actId="1076"/>
          <ac:spMkLst>
            <pc:docMk/>
            <pc:sldMk cId="1557345370" sldId="451"/>
            <ac:spMk id="14" creationId="{828F1C0F-E9E0-4828-A1FB-6612E90C36F5}"/>
          </ac:spMkLst>
        </pc:spChg>
        <pc:spChg chg="add mod">
          <ac:chgData name="Sivakumar Balasubramanian" userId="658ab9e8bd9c46bf" providerId="LiveId" clId="{99672F8E-6AC3-46C9-8660-BEA2208618AB}" dt="2022-03-16T03:39:01.958" v="3033" actId="14100"/>
          <ac:spMkLst>
            <pc:docMk/>
            <pc:sldMk cId="1557345370" sldId="451"/>
            <ac:spMk id="15" creationId="{DA804F11-F17C-4998-80F4-36789DB21311}"/>
          </ac:spMkLst>
        </pc:spChg>
        <pc:spChg chg="add mod">
          <ac:chgData name="Sivakumar Balasubramanian" userId="658ab9e8bd9c46bf" providerId="LiveId" clId="{99672F8E-6AC3-46C9-8660-BEA2208618AB}" dt="2022-03-16T03:40:22.746" v="3092" actId="313"/>
          <ac:spMkLst>
            <pc:docMk/>
            <pc:sldMk cId="1557345370" sldId="451"/>
            <ac:spMk id="16" creationId="{FC101A7E-F742-4E69-8B46-CAE3414E768D}"/>
          </ac:spMkLst>
        </pc:spChg>
        <pc:spChg chg="add mod">
          <ac:chgData name="Sivakumar Balasubramanian" userId="658ab9e8bd9c46bf" providerId="LiveId" clId="{99672F8E-6AC3-46C9-8660-BEA2208618AB}" dt="2022-03-16T03:40:11.644" v="3089" actId="1076"/>
          <ac:spMkLst>
            <pc:docMk/>
            <pc:sldMk cId="1557345370" sldId="451"/>
            <ac:spMk id="17" creationId="{FC7B7798-AE9B-4591-A993-413E6A13F030}"/>
          </ac:spMkLst>
        </pc:spChg>
        <pc:spChg chg="add mod">
          <ac:chgData name="Sivakumar Balasubramanian" userId="658ab9e8bd9c46bf" providerId="LiveId" clId="{99672F8E-6AC3-46C9-8660-BEA2208618AB}" dt="2022-03-16T03:44:22.458" v="3113" actId="1076"/>
          <ac:spMkLst>
            <pc:docMk/>
            <pc:sldMk cId="1557345370" sldId="451"/>
            <ac:spMk id="18" creationId="{9188A6FC-C2CD-4F85-AA9B-3FA3E74F08E4}"/>
          </ac:spMkLst>
        </pc:spChg>
        <pc:spChg chg="add mod">
          <ac:chgData name="Sivakumar Balasubramanian" userId="658ab9e8bd9c46bf" providerId="LiveId" clId="{99672F8E-6AC3-46C9-8660-BEA2208618AB}" dt="2022-03-16T03:44:44.334" v="3126" actId="1076"/>
          <ac:spMkLst>
            <pc:docMk/>
            <pc:sldMk cId="1557345370" sldId="451"/>
            <ac:spMk id="19" creationId="{45FD1C13-2EC9-49AF-96A2-3BE43F038BEF}"/>
          </ac:spMkLst>
        </pc:spChg>
        <pc:cxnChg chg="add mod">
          <ac:chgData name="Sivakumar Balasubramanian" userId="658ab9e8bd9c46bf" providerId="LiveId" clId="{99672F8E-6AC3-46C9-8660-BEA2208618AB}" dt="2022-03-16T03:35:49.401" v="2943" actId="13822"/>
          <ac:cxnSpMkLst>
            <pc:docMk/>
            <pc:sldMk cId="1557345370" sldId="451"/>
            <ac:cxnSpMk id="12" creationId="{D050B4A0-D7D6-4740-BBF8-751F9258A8AD}"/>
          </ac:cxnSpMkLst>
        </pc:cxnChg>
      </pc:sldChg>
      <pc:sldChg chg="addSp delSp modSp new mod">
        <pc:chgData name="Sivakumar Balasubramanian" userId="658ab9e8bd9c46bf" providerId="LiveId" clId="{99672F8E-6AC3-46C9-8660-BEA2208618AB}" dt="2022-03-16T04:44:22.114" v="3307" actId="478"/>
        <pc:sldMkLst>
          <pc:docMk/>
          <pc:sldMk cId="2350166470" sldId="452"/>
        </pc:sldMkLst>
        <pc:spChg chg="mod">
          <ac:chgData name="Sivakumar Balasubramanian" userId="658ab9e8bd9c46bf" providerId="LiveId" clId="{99672F8E-6AC3-46C9-8660-BEA2208618AB}" dt="2022-03-16T04:31:15.708" v="3164" actId="20577"/>
          <ac:spMkLst>
            <pc:docMk/>
            <pc:sldMk cId="2350166470" sldId="452"/>
            <ac:spMk id="2" creationId="{828B4DAF-75F6-447F-966F-87AF8BC5299B}"/>
          </ac:spMkLst>
        </pc:spChg>
        <pc:spChg chg="mod">
          <ac:chgData name="Sivakumar Balasubramanian" userId="658ab9e8bd9c46bf" providerId="LiveId" clId="{99672F8E-6AC3-46C9-8660-BEA2208618AB}" dt="2022-03-16T04:43:16.783" v="3296" actId="1076"/>
          <ac:spMkLst>
            <pc:docMk/>
            <pc:sldMk cId="2350166470" sldId="452"/>
            <ac:spMk id="3" creationId="{D7FFE731-29AC-4BF6-8F9E-1393B83D13E8}"/>
          </ac:spMkLst>
        </pc:spChg>
        <pc:spChg chg="add mod">
          <ac:chgData name="Sivakumar Balasubramanian" userId="658ab9e8bd9c46bf" providerId="LiveId" clId="{99672F8E-6AC3-46C9-8660-BEA2208618AB}" dt="2022-03-16T04:32:11.972" v="3255" actId="1076"/>
          <ac:spMkLst>
            <pc:docMk/>
            <pc:sldMk cId="2350166470" sldId="452"/>
            <ac:spMk id="4" creationId="{AF25C653-7E97-48A6-9B4A-5A8CAF389D3A}"/>
          </ac:spMkLst>
        </pc:spChg>
        <pc:spChg chg="add mod">
          <ac:chgData name="Sivakumar Balasubramanian" userId="658ab9e8bd9c46bf" providerId="LiveId" clId="{99672F8E-6AC3-46C9-8660-BEA2208618AB}" dt="2022-03-16T04:42:01.460" v="3274" actId="208"/>
          <ac:spMkLst>
            <pc:docMk/>
            <pc:sldMk cId="2350166470" sldId="452"/>
            <ac:spMk id="5" creationId="{E47006EC-61F5-4F25-B877-C8AFD980D970}"/>
          </ac:spMkLst>
        </pc:spChg>
        <pc:spChg chg="add del mod">
          <ac:chgData name="Sivakumar Balasubramanian" userId="658ab9e8bd9c46bf" providerId="LiveId" clId="{99672F8E-6AC3-46C9-8660-BEA2208618AB}" dt="2022-03-16T04:44:22.114" v="3307" actId="478"/>
          <ac:spMkLst>
            <pc:docMk/>
            <pc:sldMk cId="2350166470" sldId="452"/>
            <ac:spMk id="6" creationId="{02E44873-D42C-4FB4-A013-1B995284F419}"/>
          </ac:spMkLst>
        </pc:spChg>
        <pc:spChg chg="add mod">
          <ac:chgData name="Sivakumar Balasubramanian" userId="658ab9e8bd9c46bf" providerId="LiveId" clId="{99672F8E-6AC3-46C9-8660-BEA2208618AB}" dt="2022-03-16T04:42:22.593" v="3283" actId="571"/>
          <ac:spMkLst>
            <pc:docMk/>
            <pc:sldMk cId="2350166470" sldId="452"/>
            <ac:spMk id="7" creationId="{A57AB672-0270-476E-95EA-1E87722AF643}"/>
          </ac:spMkLst>
        </pc:spChg>
        <pc:spChg chg="add mod">
          <ac:chgData name="Sivakumar Balasubramanian" userId="658ab9e8bd9c46bf" providerId="LiveId" clId="{99672F8E-6AC3-46C9-8660-BEA2208618AB}" dt="2022-03-16T04:42:32.753" v="3286" actId="1076"/>
          <ac:spMkLst>
            <pc:docMk/>
            <pc:sldMk cId="2350166470" sldId="452"/>
            <ac:spMk id="8" creationId="{450D1FBF-A2E2-41A8-85CB-EEE6B101344E}"/>
          </ac:spMkLst>
        </pc:spChg>
        <pc:spChg chg="add mod">
          <ac:chgData name="Sivakumar Balasubramanian" userId="658ab9e8bd9c46bf" providerId="LiveId" clId="{99672F8E-6AC3-46C9-8660-BEA2208618AB}" dt="2022-03-16T04:43:36.721" v="3302" actId="1076"/>
          <ac:spMkLst>
            <pc:docMk/>
            <pc:sldMk cId="2350166470" sldId="452"/>
            <ac:spMk id="9" creationId="{893A810F-820D-40EA-AFF6-E242CCCB7B85}"/>
          </ac:spMkLst>
        </pc:spChg>
        <pc:cxnChg chg="add mod">
          <ac:chgData name="Sivakumar Balasubramanian" userId="658ab9e8bd9c46bf" providerId="LiveId" clId="{99672F8E-6AC3-46C9-8660-BEA2208618AB}" dt="2022-03-16T04:43:39.449" v="3303" actId="13822"/>
          <ac:cxnSpMkLst>
            <pc:docMk/>
            <pc:sldMk cId="2350166470" sldId="452"/>
            <ac:cxnSpMk id="11" creationId="{5FC68BD2-4032-478E-90D7-8AAA9CEC258A}"/>
          </ac:cxnSpMkLst>
        </pc:cxnChg>
        <pc:cxnChg chg="add del mod">
          <ac:chgData name="Sivakumar Balasubramanian" userId="658ab9e8bd9c46bf" providerId="LiveId" clId="{99672F8E-6AC3-46C9-8660-BEA2208618AB}" dt="2022-03-16T04:43:18.399" v="3297" actId="478"/>
          <ac:cxnSpMkLst>
            <pc:docMk/>
            <pc:sldMk cId="2350166470" sldId="452"/>
            <ac:cxnSpMk id="12" creationId="{69738658-2DBA-4500-9E9C-DE6158C2F507}"/>
          </ac:cxnSpMkLst>
        </pc:cxnChg>
        <pc:cxnChg chg="add mod">
          <ac:chgData name="Sivakumar Balasubramanian" userId="658ab9e8bd9c46bf" providerId="LiveId" clId="{99672F8E-6AC3-46C9-8660-BEA2208618AB}" dt="2022-03-16T04:44:00.396" v="3306"/>
          <ac:cxnSpMkLst>
            <pc:docMk/>
            <pc:sldMk cId="2350166470" sldId="452"/>
            <ac:cxnSpMk id="16" creationId="{B8094D02-B5CD-4ABD-ACA9-E11A529FCEB2}"/>
          </ac:cxnSpMkLst>
        </pc:cxnChg>
      </pc:sldChg>
      <pc:sldChg chg="addSp delSp modSp add mod">
        <pc:chgData name="Sivakumar Balasubramanian" userId="658ab9e8bd9c46bf" providerId="LiveId" clId="{99672F8E-6AC3-46C9-8660-BEA2208618AB}" dt="2022-03-16T05:00:04.958" v="3353" actId="1076"/>
        <pc:sldMkLst>
          <pc:docMk/>
          <pc:sldMk cId="2199104731" sldId="453"/>
        </pc:sldMkLst>
        <pc:spChg chg="mod">
          <ac:chgData name="Sivakumar Balasubramanian" userId="658ab9e8bd9c46bf" providerId="LiveId" clId="{99672F8E-6AC3-46C9-8660-BEA2208618AB}" dt="2022-03-16T04:44:37.527" v="3342" actId="20577"/>
          <ac:spMkLst>
            <pc:docMk/>
            <pc:sldMk cId="2199104731" sldId="453"/>
            <ac:spMk id="2" creationId="{828B4DAF-75F6-447F-966F-87AF8BC5299B}"/>
          </ac:spMkLst>
        </pc:spChg>
        <pc:spChg chg="del">
          <ac:chgData name="Sivakumar Balasubramanian" userId="658ab9e8bd9c46bf" providerId="LiveId" clId="{99672F8E-6AC3-46C9-8660-BEA2208618AB}" dt="2022-03-16T04:59:38.938" v="3343" actId="478"/>
          <ac:spMkLst>
            <pc:docMk/>
            <pc:sldMk cId="2199104731" sldId="453"/>
            <ac:spMk id="3" creationId="{D7FFE731-29AC-4BF6-8F9E-1393B83D13E8}"/>
          </ac:spMkLst>
        </pc:spChg>
        <pc:spChg chg="del">
          <ac:chgData name="Sivakumar Balasubramanian" userId="658ab9e8bd9c46bf" providerId="LiveId" clId="{99672F8E-6AC3-46C9-8660-BEA2208618AB}" dt="2022-03-16T04:59:45.091" v="3345" actId="478"/>
          <ac:spMkLst>
            <pc:docMk/>
            <pc:sldMk cId="2199104731" sldId="453"/>
            <ac:spMk id="4" creationId="{AF25C653-7E97-48A6-9B4A-5A8CAF389D3A}"/>
          </ac:spMkLst>
        </pc:spChg>
        <pc:spChg chg="del">
          <ac:chgData name="Sivakumar Balasubramanian" userId="658ab9e8bd9c46bf" providerId="LiveId" clId="{99672F8E-6AC3-46C9-8660-BEA2208618AB}" dt="2022-03-16T04:59:45.091" v="3345" actId="478"/>
          <ac:spMkLst>
            <pc:docMk/>
            <pc:sldMk cId="2199104731" sldId="453"/>
            <ac:spMk id="5" creationId="{E47006EC-61F5-4F25-B877-C8AFD980D970}"/>
          </ac:spMkLst>
        </pc:spChg>
        <pc:spChg chg="del">
          <ac:chgData name="Sivakumar Balasubramanian" userId="658ab9e8bd9c46bf" providerId="LiveId" clId="{99672F8E-6AC3-46C9-8660-BEA2208618AB}" dt="2022-03-16T04:59:45.091" v="3345" actId="478"/>
          <ac:spMkLst>
            <pc:docMk/>
            <pc:sldMk cId="2199104731" sldId="453"/>
            <ac:spMk id="7" creationId="{A57AB672-0270-476E-95EA-1E87722AF643}"/>
          </ac:spMkLst>
        </pc:spChg>
        <pc:spChg chg="del">
          <ac:chgData name="Sivakumar Balasubramanian" userId="658ab9e8bd9c46bf" providerId="LiveId" clId="{99672F8E-6AC3-46C9-8660-BEA2208618AB}" dt="2022-03-16T04:59:45.091" v="3345" actId="478"/>
          <ac:spMkLst>
            <pc:docMk/>
            <pc:sldMk cId="2199104731" sldId="453"/>
            <ac:spMk id="8" creationId="{450D1FBF-A2E2-41A8-85CB-EEE6B101344E}"/>
          </ac:spMkLst>
        </pc:spChg>
        <pc:spChg chg="del">
          <ac:chgData name="Sivakumar Balasubramanian" userId="658ab9e8bd9c46bf" providerId="LiveId" clId="{99672F8E-6AC3-46C9-8660-BEA2208618AB}" dt="2022-03-16T04:59:45.091" v="3345" actId="478"/>
          <ac:spMkLst>
            <pc:docMk/>
            <pc:sldMk cId="2199104731" sldId="453"/>
            <ac:spMk id="9" creationId="{893A810F-820D-40EA-AFF6-E242CCCB7B85}"/>
          </ac:spMkLst>
        </pc:spChg>
        <pc:spChg chg="add del mod">
          <ac:chgData name="Sivakumar Balasubramanian" userId="658ab9e8bd9c46bf" providerId="LiveId" clId="{99672F8E-6AC3-46C9-8660-BEA2208618AB}" dt="2022-03-16T04:59:41.620" v="3344" actId="478"/>
          <ac:spMkLst>
            <pc:docMk/>
            <pc:sldMk cId="2199104731" sldId="453"/>
            <ac:spMk id="10" creationId="{E5EF2FF5-F2FF-4AE5-B44C-5F4653BD00F4}"/>
          </ac:spMkLst>
        </pc:spChg>
        <pc:spChg chg="add del mod">
          <ac:chgData name="Sivakumar Balasubramanian" userId="658ab9e8bd9c46bf" providerId="LiveId" clId="{99672F8E-6AC3-46C9-8660-BEA2208618AB}" dt="2022-03-16T05:00:01.343" v="3351" actId="478"/>
          <ac:spMkLst>
            <pc:docMk/>
            <pc:sldMk cId="2199104731" sldId="453"/>
            <ac:spMk id="12" creationId="{E0CDE3D4-DAEE-4DEC-B7F0-371009CAA6FE}"/>
          </ac:spMkLst>
        </pc:spChg>
        <pc:spChg chg="add mod">
          <ac:chgData name="Sivakumar Balasubramanian" userId="658ab9e8bd9c46bf" providerId="LiveId" clId="{99672F8E-6AC3-46C9-8660-BEA2208618AB}" dt="2022-03-16T05:00:04.958" v="3353" actId="1076"/>
          <ac:spMkLst>
            <pc:docMk/>
            <pc:sldMk cId="2199104731" sldId="453"/>
            <ac:spMk id="14" creationId="{D2490D8D-DFE3-4210-951D-DA7A79C62611}"/>
          </ac:spMkLst>
        </pc:spChg>
        <pc:spChg chg="add mod">
          <ac:chgData name="Sivakumar Balasubramanian" userId="658ab9e8bd9c46bf" providerId="LiveId" clId="{99672F8E-6AC3-46C9-8660-BEA2208618AB}" dt="2022-03-16T05:00:02.718" v="3352" actId="1076"/>
          <ac:spMkLst>
            <pc:docMk/>
            <pc:sldMk cId="2199104731" sldId="453"/>
            <ac:spMk id="15" creationId="{F37DFDE6-30A8-4EB3-A1F9-7363C07E9F94}"/>
          </ac:spMkLst>
        </pc:spChg>
        <pc:cxnChg chg="del">
          <ac:chgData name="Sivakumar Balasubramanian" userId="658ab9e8bd9c46bf" providerId="LiveId" clId="{99672F8E-6AC3-46C9-8660-BEA2208618AB}" dt="2022-03-16T04:59:45.091" v="3345" actId="478"/>
          <ac:cxnSpMkLst>
            <pc:docMk/>
            <pc:sldMk cId="2199104731" sldId="453"/>
            <ac:cxnSpMk id="11" creationId="{5FC68BD2-4032-478E-90D7-8AAA9CEC258A}"/>
          </ac:cxnSpMkLst>
        </pc:cxnChg>
        <pc:cxnChg chg="del mod">
          <ac:chgData name="Sivakumar Balasubramanian" userId="658ab9e8bd9c46bf" providerId="LiveId" clId="{99672F8E-6AC3-46C9-8660-BEA2208618AB}" dt="2022-03-16T04:59:45.091" v="3345" actId="478"/>
          <ac:cxnSpMkLst>
            <pc:docMk/>
            <pc:sldMk cId="2199104731" sldId="453"/>
            <ac:cxnSpMk id="16" creationId="{B8094D02-B5CD-4ABD-ACA9-E11A529FCEB2}"/>
          </ac:cxnSpMkLst>
        </pc:cxnChg>
      </pc:sldChg>
      <pc:sldChg chg="addSp delSp modSp new mod">
        <pc:chgData name="Sivakumar Balasubramanian" userId="658ab9e8bd9c46bf" providerId="LiveId" clId="{99672F8E-6AC3-46C9-8660-BEA2208618AB}" dt="2022-03-16T05:16:56.236" v="3396" actId="1076"/>
        <pc:sldMkLst>
          <pc:docMk/>
          <pc:sldMk cId="1570523822" sldId="454"/>
        </pc:sldMkLst>
        <pc:spChg chg="mod">
          <ac:chgData name="Sivakumar Balasubramanian" userId="658ab9e8bd9c46bf" providerId="LiveId" clId="{99672F8E-6AC3-46C9-8660-BEA2208618AB}" dt="2022-03-16T05:15:26.481" v="3381" actId="20577"/>
          <ac:spMkLst>
            <pc:docMk/>
            <pc:sldMk cId="1570523822" sldId="454"/>
            <ac:spMk id="2" creationId="{9335563F-7DFD-4001-9931-3A6A91E1FADC}"/>
          </ac:spMkLst>
        </pc:spChg>
        <pc:spChg chg="del">
          <ac:chgData name="Sivakumar Balasubramanian" userId="658ab9e8bd9c46bf" providerId="LiveId" clId="{99672F8E-6AC3-46C9-8660-BEA2208618AB}" dt="2022-03-16T05:16:00.915" v="3390" actId="478"/>
          <ac:spMkLst>
            <pc:docMk/>
            <pc:sldMk cId="1570523822" sldId="454"/>
            <ac:spMk id="3" creationId="{10FE8692-E8F1-46D2-B582-A13AA2F1431A}"/>
          </ac:spMkLst>
        </pc:spChg>
        <pc:graphicFrameChg chg="add del mod">
          <ac:chgData name="Sivakumar Balasubramanian" userId="658ab9e8bd9c46bf" providerId="LiveId" clId="{99672F8E-6AC3-46C9-8660-BEA2208618AB}" dt="2022-03-16T05:15:51.888" v="3386"/>
          <ac:graphicFrameMkLst>
            <pc:docMk/>
            <pc:sldMk cId="1570523822" sldId="454"/>
            <ac:graphicFrameMk id="5" creationId="{D193F9AE-02A8-490D-857D-FF13D625C402}"/>
          </ac:graphicFrameMkLst>
        </pc:graphicFrameChg>
        <pc:graphicFrameChg chg="add mod">
          <ac:chgData name="Sivakumar Balasubramanian" userId="658ab9e8bd9c46bf" providerId="LiveId" clId="{99672F8E-6AC3-46C9-8660-BEA2208618AB}" dt="2022-03-16T05:15:59.265" v="3389" actId="1076"/>
          <ac:graphicFrameMkLst>
            <pc:docMk/>
            <pc:sldMk cId="1570523822" sldId="454"/>
            <ac:graphicFrameMk id="6" creationId="{70B8E8E9-9381-4A92-ADD3-A1AE21B6C000}"/>
          </ac:graphicFrameMkLst>
        </pc:graphicFrameChg>
        <pc:graphicFrameChg chg="add del mod">
          <ac:chgData name="Sivakumar Balasubramanian" userId="658ab9e8bd9c46bf" providerId="LiveId" clId="{99672F8E-6AC3-46C9-8660-BEA2208618AB}" dt="2022-03-16T05:16:51.275" v="3393"/>
          <ac:graphicFrameMkLst>
            <pc:docMk/>
            <pc:sldMk cId="1570523822" sldId="454"/>
            <ac:graphicFrameMk id="7" creationId="{87920FE2-72C3-42F5-B23C-DC3FA7E3692B}"/>
          </ac:graphicFrameMkLst>
        </pc:graphicFrameChg>
        <pc:graphicFrameChg chg="add mod">
          <ac:chgData name="Sivakumar Balasubramanian" userId="658ab9e8bd9c46bf" providerId="LiveId" clId="{99672F8E-6AC3-46C9-8660-BEA2208618AB}" dt="2022-03-16T05:16:56.236" v="3396" actId="1076"/>
          <ac:graphicFrameMkLst>
            <pc:docMk/>
            <pc:sldMk cId="1570523822" sldId="454"/>
            <ac:graphicFrameMk id="8" creationId="{39B09B40-3C3C-4D96-8AB0-BC1C6AB153C5}"/>
          </ac:graphicFrameMkLst>
        </pc:graphicFrameChg>
        <pc:picChg chg="add del">
          <ac:chgData name="Sivakumar Balasubramanian" userId="658ab9e8bd9c46bf" providerId="LiveId" clId="{99672F8E-6AC3-46C9-8660-BEA2208618AB}" dt="2022-03-16T05:15:29.272" v="3383"/>
          <ac:picMkLst>
            <pc:docMk/>
            <pc:sldMk cId="1570523822" sldId="454"/>
            <ac:picMk id="4" creationId="{8AC31D7D-AE42-406B-A9F5-A2F9DC2C803F}"/>
          </ac:picMkLst>
        </pc:picChg>
      </pc:sldChg>
    </pc:docChg>
  </pc:docChgLst>
  <pc:docChgLst>
    <pc:chgData name="Sivakumar Balasubramanian" userId="658ab9e8bd9c46bf" providerId="LiveId" clId="{08B76CE1-FB55-4474-9BD8-F03F9BC294E5}"/>
    <pc:docChg chg="undo redo custSel addSld modSld sldOrd">
      <pc:chgData name="Sivakumar Balasubramanian" userId="658ab9e8bd9c46bf" providerId="LiveId" clId="{08B76CE1-FB55-4474-9BD8-F03F9BC294E5}" dt="2022-03-14T02:37:31.698" v="1820" actId="20577"/>
      <pc:docMkLst>
        <pc:docMk/>
      </pc:docMkLst>
      <pc:sldChg chg="modSp mod">
        <pc:chgData name="Sivakumar Balasubramanian" userId="658ab9e8bd9c46bf" providerId="LiveId" clId="{08B76CE1-FB55-4474-9BD8-F03F9BC294E5}" dt="2022-03-14T02:37:31.698" v="1820" actId="20577"/>
        <pc:sldMkLst>
          <pc:docMk/>
          <pc:sldMk cId="1993094976" sldId="256"/>
        </pc:sldMkLst>
        <pc:spChg chg="mod">
          <ac:chgData name="Sivakumar Balasubramanian" userId="658ab9e8bd9c46bf" providerId="LiveId" clId="{08B76CE1-FB55-4474-9BD8-F03F9BC294E5}" dt="2022-03-12T04:35:14.174" v="1231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08B76CE1-FB55-4474-9BD8-F03F9BC294E5}" dt="2022-03-14T02:37:31.698" v="1820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08B76CE1-FB55-4474-9BD8-F03F9BC294E5}" dt="2022-02-19T02:10:44.593" v="43" actId="20577"/>
        <pc:sldMkLst>
          <pc:docMk/>
          <pc:sldMk cId="3761251315" sldId="363"/>
        </pc:sldMkLst>
        <pc:spChg chg="mod">
          <ac:chgData name="Sivakumar Balasubramanian" userId="658ab9e8bd9c46bf" providerId="LiveId" clId="{08B76CE1-FB55-4474-9BD8-F03F9BC294E5}" dt="2022-02-19T02:10:44.593" v="43" actId="20577"/>
          <ac:spMkLst>
            <pc:docMk/>
            <pc:sldMk cId="3761251315" sldId="363"/>
            <ac:spMk id="2" creationId="{13AAA120-2C38-4164-860D-348160A9FE96}"/>
          </ac:spMkLst>
        </pc:spChg>
      </pc:sldChg>
      <pc:sldChg chg="addSp delSp modSp new mod">
        <pc:chgData name="Sivakumar Balasubramanian" userId="658ab9e8bd9c46bf" providerId="LiveId" clId="{08B76CE1-FB55-4474-9BD8-F03F9BC294E5}" dt="2022-02-19T02:21:13.868" v="284" actId="1076"/>
        <pc:sldMkLst>
          <pc:docMk/>
          <pc:sldMk cId="2445381585" sldId="420"/>
        </pc:sldMkLst>
        <pc:spChg chg="mod">
          <ac:chgData name="Sivakumar Balasubramanian" userId="658ab9e8bd9c46bf" providerId="LiveId" clId="{08B76CE1-FB55-4474-9BD8-F03F9BC294E5}" dt="2022-02-19T02:12:44.148" v="78" actId="20577"/>
          <ac:spMkLst>
            <pc:docMk/>
            <pc:sldMk cId="2445381585" sldId="420"/>
            <ac:spMk id="2" creationId="{EA42C411-32FB-4A6A-A374-C38C99376E65}"/>
          </ac:spMkLst>
        </pc:spChg>
        <pc:spChg chg="mod">
          <ac:chgData name="Sivakumar Balasubramanian" userId="658ab9e8bd9c46bf" providerId="LiveId" clId="{08B76CE1-FB55-4474-9BD8-F03F9BC294E5}" dt="2022-02-19T02:17:50.667" v="281" actId="20577"/>
          <ac:spMkLst>
            <pc:docMk/>
            <pc:sldMk cId="2445381585" sldId="420"/>
            <ac:spMk id="3" creationId="{8BCCC397-279C-4B0E-902D-24E2722805EA}"/>
          </ac:spMkLst>
        </pc:spChg>
        <pc:spChg chg="add del mod">
          <ac:chgData name="Sivakumar Balasubramanian" userId="658ab9e8bd9c46bf" providerId="LiveId" clId="{08B76CE1-FB55-4474-9BD8-F03F9BC294E5}" dt="2022-02-19T02:12:35.567" v="57" actId="11529"/>
          <ac:spMkLst>
            <pc:docMk/>
            <pc:sldMk cId="2445381585" sldId="420"/>
            <ac:spMk id="4" creationId="{8BC3FA0D-386B-497E-8E40-26E31A610527}"/>
          </ac:spMkLst>
        </pc:spChg>
        <pc:picChg chg="add mod">
          <ac:chgData name="Sivakumar Balasubramanian" userId="658ab9e8bd9c46bf" providerId="LiveId" clId="{08B76CE1-FB55-4474-9BD8-F03F9BC294E5}" dt="2022-02-19T02:21:13.868" v="284" actId="1076"/>
          <ac:picMkLst>
            <pc:docMk/>
            <pc:sldMk cId="2445381585" sldId="420"/>
            <ac:picMk id="5" creationId="{B44B57A7-C274-49E1-AEE6-74E36B1AAE33}"/>
          </ac:picMkLst>
        </pc:picChg>
      </pc:sldChg>
      <pc:sldChg chg="addSp delSp modSp new mod">
        <pc:chgData name="Sivakumar Balasubramanian" userId="658ab9e8bd9c46bf" providerId="LiveId" clId="{08B76CE1-FB55-4474-9BD8-F03F9BC294E5}" dt="2022-02-21T07:01:05.682" v="1037" actId="20577"/>
        <pc:sldMkLst>
          <pc:docMk/>
          <pc:sldMk cId="1430043797" sldId="421"/>
        </pc:sldMkLst>
        <pc:spChg chg="mod">
          <ac:chgData name="Sivakumar Balasubramanian" userId="658ab9e8bd9c46bf" providerId="LiveId" clId="{08B76CE1-FB55-4474-9BD8-F03F9BC294E5}" dt="2022-02-19T03:01:06.483" v="305" actId="20577"/>
          <ac:spMkLst>
            <pc:docMk/>
            <pc:sldMk cId="1430043797" sldId="421"/>
            <ac:spMk id="2" creationId="{A095ABB3-1BB5-4A00-B9B1-C53AFFCFA702}"/>
          </ac:spMkLst>
        </pc:spChg>
        <pc:spChg chg="del">
          <ac:chgData name="Sivakumar Balasubramanian" userId="658ab9e8bd9c46bf" providerId="LiveId" clId="{08B76CE1-FB55-4474-9BD8-F03F9BC294E5}" dt="2022-02-19T03:01:13.433" v="306" actId="478"/>
          <ac:spMkLst>
            <pc:docMk/>
            <pc:sldMk cId="1430043797" sldId="421"/>
            <ac:spMk id="3" creationId="{6161120C-E85E-4D2F-B2B2-1017BE111DBF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2-21T07:01:05.682" v="1037" actId="20577"/>
          <ac:spMkLst>
            <pc:docMk/>
            <pc:sldMk cId="1430043797" sldId="421"/>
            <ac:spMk id="9" creationId="{23011A37-7692-4ADE-B625-4B750C655EF1}"/>
          </ac:spMkLst>
        </pc:spChg>
        <pc:spChg chg="add del mod">
          <ac:chgData name="Sivakumar Balasubramanian" userId="658ab9e8bd9c46bf" providerId="LiveId" clId="{08B76CE1-FB55-4474-9BD8-F03F9BC294E5}" dt="2022-02-19T03:05:55.648" v="390" actId="478"/>
          <ac:spMkLst>
            <pc:docMk/>
            <pc:sldMk cId="1430043797" sldId="421"/>
            <ac:spMk id="24" creationId="{8F8C5D01-258F-41C7-BE93-065A545113B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5" creationId="{AF80B1BB-5A9E-4791-8620-5383A1E218AE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6" creationId="{CAF5D353-7CC8-4308-8975-331DCC8EA143}"/>
          </ac:spMkLst>
        </pc:spChg>
        <pc:spChg chg="add del mod">
          <ac:chgData name="Sivakumar Balasubramanian" userId="658ab9e8bd9c46bf" providerId="LiveId" clId="{08B76CE1-FB55-4474-9BD8-F03F9BC294E5}" dt="2022-02-19T03:07:52.872" v="494" actId="478"/>
          <ac:spMkLst>
            <pc:docMk/>
            <pc:sldMk cId="1430043797" sldId="421"/>
            <ac:spMk id="28" creationId="{4B02966C-56FE-4B0F-AA36-8F46DAACE112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29" creationId="{03795707-F596-4D2A-8CE2-04809D9C8769}"/>
          </ac:spMkLst>
        </pc:spChg>
        <pc:spChg chg="add mod">
          <ac:chgData name="Sivakumar Balasubramanian" userId="658ab9e8bd9c46bf" providerId="LiveId" clId="{08B76CE1-FB55-4474-9BD8-F03F9BC294E5}" dt="2022-02-21T06:59:22.472" v="979" actId="165"/>
          <ac:spMkLst>
            <pc:docMk/>
            <pc:sldMk cId="1430043797" sldId="421"/>
            <ac:spMk id="30" creationId="{141EA5D3-5901-4994-BB44-DFD0F84CFAEE}"/>
          </ac:spMkLst>
        </pc:spChg>
        <pc:spChg chg="add del mod topLvl">
          <ac:chgData name="Sivakumar Balasubramanian" userId="658ab9e8bd9c46bf" providerId="LiveId" clId="{08B76CE1-FB55-4474-9BD8-F03F9BC294E5}" dt="2022-02-21T06:59:27.318" v="981" actId="478"/>
          <ac:spMkLst>
            <pc:docMk/>
            <pc:sldMk cId="1430043797" sldId="421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7" creationId="{3A6F548D-809A-41CA-A7C9-D2F850FFE547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38" creationId="{8C158AC3-1BBA-488F-A7F2-26590D3C33E0}"/>
          </ac:spMkLst>
        </pc:spChg>
        <pc:spChg chg="mod">
          <ac:chgData name="Sivakumar Balasubramanian" userId="658ab9e8bd9c46bf" providerId="LiveId" clId="{08B76CE1-FB55-4474-9BD8-F03F9BC294E5}" dt="2022-02-21T07:00:30.562" v="995" actId="1076"/>
          <ac:spMkLst>
            <pc:docMk/>
            <pc:sldMk cId="1430043797" sldId="421"/>
            <ac:spMk id="41" creationId="{738A6CB2-4DF5-46F2-9209-F341669F8A0F}"/>
          </ac:spMkLst>
        </pc:spChg>
        <pc:spChg chg="mod">
          <ac:chgData name="Sivakumar Balasubramanian" userId="658ab9e8bd9c46bf" providerId="LiveId" clId="{08B76CE1-FB55-4474-9BD8-F03F9BC294E5}" dt="2022-02-21T07:00:17.957" v="992" actId="688"/>
          <ac:spMkLst>
            <pc:docMk/>
            <pc:sldMk cId="1430043797" sldId="421"/>
            <ac:spMk id="42" creationId="{FC54FB8B-A121-4F52-9AB1-B6ADCB657746}"/>
          </ac:spMkLst>
        </pc:spChg>
        <pc:spChg chg="mod">
          <ac:chgData name="Sivakumar Balasubramanian" userId="658ab9e8bd9c46bf" providerId="LiveId" clId="{08B76CE1-FB55-4474-9BD8-F03F9BC294E5}" dt="2022-02-21T06:59:50.067" v="988" actId="165"/>
          <ac:spMkLst>
            <pc:docMk/>
            <pc:sldMk cId="1430043797" sldId="421"/>
            <ac:spMk id="46" creationId="{FDDF9DB4-C6B8-46B3-AD32-EBFDD214B6DD}"/>
          </ac:spMkLst>
        </pc:spChg>
        <pc:spChg chg="add mod">
          <ac:chgData name="Sivakumar Balasubramanian" userId="658ab9e8bd9c46bf" providerId="LiveId" clId="{08B76CE1-FB55-4474-9BD8-F03F9BC294E5}" dt="2022-02-21T07:00:53.331" v="1020" actId="571"/>
          <ac:spMkLst>
            <pc:docMk/>
            <pc:sldMk cId="1430043797" sldId="421"/>
            <ac:spMk id="49" creationId="{CF310634-10FD-4339-AC84-C107705276FF}"/>
          </ac:spMkLst>
        </pc:spChg>
        <pc:grpChg chg="add mod">
          <ac:chgData name="Sivakumar Balasubramanian" userId="658ab9e8bd9c46bf" providerId="LiveId" clId="{08B76CE1-FB55-4474-9BD8-F03F9BC294E5}" dt="2022-02-21T06:59:41.247" v="986" actId="1076"/>
          <ac:grpSpMkLst>
            <pc:docMk/>
            <pc:sldMk cId="1430043797" sldId="421"/>
            <ac:grpSpMk id="3" creationId="{A9459F7F-FE11-4394-8E85-2DC352E36567}"/>
          </ac:grpSpMkLst>
        </pc:grpChg>
        <pc:grpChg chg="add mod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5" creationId="{F37092D7-13ED-4BC3-BD71-F4043FBBCCFB}"/>
          </ac:grpSpMkLst>
        </pc:grpChg>
        <pc:grpChg chg="add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8" creationId="{7CF093AC-7076-4C9B-80F4-9C079D08DDE9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13" creationId="{D305BCBC-ABAA-4AF9-A66A-19DE9029479E}"/>
          </ac:grpSpMkLst>
        </pc:grpChg>
        <pc:grpChg chg="add del mod topLvl">
          <ac:chgData name="Sivakumar Balasubramanian" userId="658ab9e8bd9c46bf" providerId="LiveId" clId="{08B76CE1-FB55-4474-9BD8-F03F9BC294E5}" dt="2022-02-21T06:59:24.772" v="980" actId="478"/>
          <ac:grpSpMkLst>
            <pc:docMk/>
            <pc:sldMk cId="1430043797" sldId="421"/>
            <ac:grpSpMk id="19" creationId="{E521E368-0072-4EFB-9096-541953A14776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27" creationId="{1E194723-F362-4CED-8154-F351075F330E}"/>
          </ac:grpSpMkLst>
        </pc:grpChg>
        <pc:grpChg chg="add del 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28" creationId="{3D765FDC-FB3F-4975-BFF3-AF11B7F98C5F}"/>
          </ac:grpSpMkLst>
        </pc:grpChg>
        <pc:grpChg chg="add mod topLvl">
          <ac:chgData name="Sivakumar Balasubramanian" userId="658ab9e8bd9c46bf" providerId="LiveId" clId="{08B76CE1-FB55-4474-9BD8-F03F9BC294E5}" dt="2022-02-21T06:59:37.490" v="984" actId="164"/>
          <ac:grpSpMkLst>
            <pc:docMk/>
            <pc:sldMk cId="1430043797" sldId="421"/>
            <ac:grpSpMk id="31" creationId="{A2A13CAD-07C3-4C4B-8F27-B265FA498549}"/>
          </ac:grpSpMkLst>
        </pc:grpChg>
        <pc:grpChg chg="add del mod">
          <ac:chgData name="Sivakumar Balasubramanian" userId="658ab9e8bd9c46bf" providerId="LiveId" clId="{08B76CE1-FB55-4474-9BD8-F03F9BC294E5}" dt="2022-02-21T06:59:22.472" v="979" actId="165"/>
          <ac:grpSpMkLst>
            <pc:docMk/>
            <pc:sldMk cId="1430043797" sldId="421"/>
            <ac:grpSpMk id="33" creationId="{CFD44D02-6307-4A29-BCF9-22E88D559822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4" creationId="{02AA74FB-A032-40F4-8532-D420B1249AAF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5" creationId="{2FF71EDF-B2F9-41AB-97F2-015D277BED3B}"/>
          </ac:grpSpMkLst>
        </pc:grpChg>
        <pc:grpChg chg="mod topLvl">
          <ac:chgData name="Sivakumar Balasubramanian" userId="658ab9e8bd9c46bf" providerId="LiveId" clId="{08B76CE1-FB55-4474-9BD8-F03F9BC294E5}" dt="2022-02-21T07:00:35.915" v="996" actId="164"/>
          <ac:grpSpMkLst>
            <pc:docMk/>
            <pc:sldMk cId="1430043797" sldId="421"/>
            <ac:grpSpMk id="36" creationId="{D08756D5-3965-4F3E-AB06-88391FFFCDC4}"/>
          </ac:grpSpMkLst>
        </pc:grpChg>
        <pc:grpChg chg="mod">
          <ac:chgData name="Sivakumar Balasubramanian" userId="658ab9e8bd9c46bf" providerId="LiveId" clId="{08B76CE1-FB55-4474-9BD8-F03F9BC294E5}" dt="2022-02-21T06:59:50.067" v="988" actId="165"/>
          <ac:grpSpMkLst>
            <pc:docMk/>
            <pc:sldMk cId="1430043797" sldId="421"/>
            <ac:grpSpMk id="43" creationId="{155249EC-5AC5-48C1-A56A-4CA5A2D0B122}"/>
          </ac:grpSpMkLst>
        </pc:grp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6" creationId="{B67D83E8-99FB-424B-84E3-B4FF6C55A1F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7" creationId="{86AFD830-42A9-4389-9853-5893389271E0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2" creationId="{81BDF6DD-1E0C-4D14-A393-843F9A1EAE55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5" creationId="{417D7614-6A02-459E-AEC7-B4DB1499D26F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16" creationId="{69D36AD5-4CCA-4C0A-9FEC-3218831830BC}"/>
          </ac:cxnSpMkLst>
        </pc:cxnChg>
        <pc:cxnChg chg="add del mod">
          <ac:chgData name="Sivakumar Balasubramanian" userId="658ab9e8bd9c46bf" providerId="LiveId" clId="{08B76CE1-FB55-4474-9BD8-F03F9BC294E5}" dt="2022-02-21T06:59:15.675" v="976" actId="478"/>
          <ac:cxnSpMkLst>
            <pc:docMk/>
            <pc:sldMk cId="1430043797" sldId="421"/>
            <ac:cxnSpMk id="18" creationId="{49A05825-5025-4449-A876-2EBDB6770BCB}"/>
          </ac:cxnSpMkLst>
        </pc:cxnChg>
        <pc:cxnChg chg="add mod">
          <ac:chgData name="Sivakumar Balasubramanian" userId="658ab9e8bd9c46bf" providerId="LiveId" clId="{08B76CE1-FB55-4474-9BD8-F03F9BC294E5}" dt="2022-02-21T06:59:33.778" v="983" actId="1076"/>
          <ac:cxnSpMkLst>
            <pc:docMk/>
            <pc:sldMk cId="1430043797" sldId="421"/>
            <ac:cxnSpMk id="21" creationId="{83C168B0-67EA-447A-8CD7-E683CF675BE1}"/>
          </ac:cxnSpMkLst>
        </pc:cxnChg>
        <pc:cxnChg chg="add mod">
          <ac:chgData name="Sivakumar Balasubramanian" userId="658ab9e8bd9c46bf" providerId="LiveId" clId="{08B76CE1-FB55-4474-9BD8-F03F9BC294E5}" dt="2022-02-21T06:59:22.472" v="979" actId="165"/>
          <ac:cxnSpMkLst>
            <pc:docMk/>
            <pc:sldMk cId="1430043797" sldId="421"/>
            <ac:cxnSpMk id="23" creationId="{B6AFD1F2-519A-4ED4-ACF3-6F99DF4F7350}"/>
          </ac:cxnSpMkLst>
        </pc:cxnChg>
        <pc:cxnChg chg="mod">
          <ac:chgData name="Sivakumar Balasubramanian" userId="658ab9e8bd9c46bf" providerId="LiveId" clId="{08B76CE1-FB55-4474-9BD8-F03F9BC294E5}" dt="2022-02-21T07:00:30.562" v="995" actId="1076"/>
          <ac:cxnSpMkLst>
            <pc:docMk/>
            <pc:sldMk cId="1430043797" sldId="421"/>
            <ac:cxnSpMk id="39" creationId="{9D05C641-66B9-4A34-B6F7-A2144E73C9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0" creationId="{2A7E37B1-7310-4E55-85C4-DD13557500FD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4" creationId="{4985FA07-DB28-4F43-9182-34E5913A3FB4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5" creationId="{ED355E15-1EB2-4CF5-BB8F-F7D2CC7652EF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7" creationId="{E68CDEEE-BECB-440C-9797-4A191FFE2B53}"/>
          </ac:cxnSpMkLst>
        </pc:cxnChg>
        <pc:cxnChg chg="mod">
          <ac:chgData name="Sivakumar Balasubramanian" userId="658ab9e8bd9c46bf" providerId="LiveId" clId="{08B76CE1-FB55-4474-9BD8-F03F9BC294E5}" dt="2022-02-21T06:59:50.067" v="988" actId="165"/>
          <ac:cxnSpMkLst>
            <pc:docMk/>
            <pc:sldMk cId="1430043797" sldId="421"/>
            <ac:cxnSpMk id="48" creationId="{83273C4A-D205-4576-9C66-ACD41E0907F6}"/>
          </ac:cxnSpMkLst>
        </pc:cxnChg>
      </pc:sldChg>
      <pc:sldChg chg="addSp delSp modSp new mod">
        <pc:chgData name="Sivakumar Balasubramanian" userId="658ab9e8bd9c46bf" providerId="LiveId" clId="{08B76CE1-FB55-4474-9BD8-F03F9BC294E5}" dt="2022-02-21T06:59:14.398" v="975" actId="20577"/>
        <pc:sldMkLst>
          <pc:docMk/>
          <pc:sldMk cId="3907856781" sldId="422"/>
        </pc:sldMkLst>
        <pc:spChg chg="mod">
          <ac:chgData name="Sivakumar Balasubramanian" userId="658ab9e8bd9c46bf" providerId="LiveId" clId="{08B76CE1-FB55-4474-9BD8-F03F9BC294E5}" dt="2022-02-21T06:44:14.628" v="523" actId="20577"/>
          <ac:spMkLst>
            <pc:docMk/>
            <pc:sldMk cId="3907856781" sldId="422"/>
            <ac:spMk id="2" creationId="{F1987CAC-D27F-4609-AA3D-247EE64A96A4}"/>
          </ac:spMkLst>
        </pc:spChg>
        <pc:spChg chg="del mod">
          <ac:chgData name="Sivakumar Balasubramanian" userId="658ab9e8bd9c46bf" providerId="LiveId" clId="{08B76CE1-FB55-4474-9BD8-F03F9BC294E5}" dt="2022-02-21T06:48:42.040" v="579" actId="478"/>
          <ac:spMkLst>
            <pc:docMk/>
            <pc:sldMk cId="3907856781" sldId="422"/>
            <ac:spMk id="3" creationId="{362FC39E-9132-48FE-9202-4965B7656FAA}"/>
          </ac:spMkLst>
        </pc:spChg>
        <pc:spChg chg="add mod ord">
          <ac:chgData name="Sivakumar Balasubramanian" userId="658ab9e8bd9c46bf" providerId="LiveId" clId="{08B76CE1-FB55-4474-9BD8-F03F9BC294E5}" dt="2022-02-21T06:46:47.081" v="559" actId="164"/>
          <ac:spMkLst>
            <pc:docMk/>
            <pc:sldMk cId="3907856781" sldId="422"/>
            <ac:spMk id="4" creationId="{D5DE959A-5ED3-4DEC-9BFA-49EC8604C5EE}"/>
          </ac:spMkLst>
        </pc:spChg>
        <pc:spChg chg="add del mod">
          <ac:chgData name="Sivakumar Balasubramanian" userId="658ab9e8bd9c46bf" providerId="LiveId" clId="{08B76CE1-FB55-4474-9BD8-F03F9BC294E5}" dt="2022-02-21T06:46:16.793" v="550" actId="478"/>
          <ac:spMkLst>
            <pc:docMk/>
            <pc:sldMk cId="3907856781" sldId="422"/>
            <ac:spMk id="5" creationId="{A79D4443-A9C7-4C78-B372-1194589AFABD}"/>
          </ac:spMkLst>
        </pc:spChg>
        <pc:spChg chg="add mod">
          <ac:chgData name="Sivakumar Balasubramanian" userId="658ab9e8bd9c46bf" providerId="LiveId" clId="{08B76CE1-FB55-4474-9BD8-F03F9BC294E5}" dt="2022-02-21T06:46:10.440" v="547" actId="571"/>
          <ac:spMkLst>
            <pc:docMk/>
            <pc:sldMk cId="3907856781" sldId="422"/>
            <ac:spMk id="13" creationId="{CD3116CC-0A5F-47E3-ABC2-C88A564EE3B7}"/>
          </ac:spMkLst>
        </pc:spChg>
        <pc:spChg chg="add mod">
          <ac:chgData name="Sivakumar Balasubramanian" userId="658ab9e8bd9c46bf" providerId="LiveId" clId="{08B76CE1-FB55-4474-9BD8-F03F9BC294E5}" dt="2022-02-21T06:50:56.038" v="675" actId="1076"/>
          <ac:spMkLst>
            <pc:docMk/>
            <pc:sldMk cId="3907856781" sldId="422"/>
            <ac:spMk id="34" creationId="{71483699-6EE8-440E-B0C5-2B3468B8C677}"/>
          </ac:spMkLst>
        </pc:spChg>
        <pc:spChg chg="add mod">
          <ac:chgData name="Sivakumar Balasubramanian" userId="658ab9e8bd9c46bf" providerId="LiveId" clId="{08B76CE1-FB55-4474-9BD8-F03F9BC294E5}" dt="2022-02-21T06:51:27.669" v="689" actId="1076"/>
          <ac:spMkLst>
            <pc:docMk/>
            <pc:sldMk cId="3907856781" sldId="422"/>
            <ac:spMk id="35" creationId="{10185936-F4B4-4D4B-A2DF-B3F539210A8A}"/>
          </ac:spMkLst>
        </pc:spChg>
        <pc:spChg chg="add mod">
          <ac:chgData name="Sivakumar Balasubramanian" userId="658ab9e8bd9c46bf" providerId="LiveId" clId="{08B76CE1-FB55-4474-9BD8-F03F9BC294E5}" dt="2022-02-21T06:51:38.500" v="693" actId="20577"/>
          <ac:spMkLst>
            <pc:docMk/>
            <pc:sldMk cId="3907856781" sldId="422"/>
            <ac:spMk id="36" creationId="{573FF190-18FA-476F-BE24-4B5A1BA45DE4}"/>
          </ac:spMkLst>
        </pc:spChg>
        <pc:spChg chg="add mod">
          <ac:chgData name="Sivakumar Balasubramanian" userId="658ab9e8bd9c46bf" providerId="LiveId" clId="{08B76CE1-FB55-4474-9BD8-F03F9BC294E5}" dt="2022-02-21T06:51:41.892" v="698" actId="6549"/>
          <ac:spMkLst>
            <pc:docMk/>
            <pc:sldMk cId="3907856781" sldId="422"/>
            <ac:spMk id="37" creationId="{A7995F27-16FD-4809-82FC-30AE6AAB9370}"/>
          </ac:spMkLst>
        </pc:spChg>
        <pc:spChg chg="add mod">
          <ac:chgData name="Sivakumar Balasubramanian" userId="658ab9e8bd9c46bf" providerId="LiveId" clId="{08B76CE1-FB55-4474-9BD8-F03F9BC294E5}" dt="2022-02-21T06:54:15.237" v="786" actId="1076"/>
          <ac:spMkLst>
            <pc:docMk/>
            <pc:sldMk cId="3907856781" sldId="422"/>
            <ac:spMk id="38" creationId="{4249DD22-9C99-4296-9ABA-2C83C4F105A2}"/>
          </ac:spMkLst>
        </pc:spChg>
        <pc:spChg chg="add mod">
          <ac:chgData name="Sivakumar Balasubramanian" userId="658ab9e8bd9c46bf" providerId="LiveId" clId="{08B76CE1-FB55-4474-9BD8-F03F9BC294E5}" dt="2022-02-21T06:57:15.574" v="863" actId="20577"/>
          <ac:spMkLst>
            <pc:docMk/>
            <pc:sldMk cId="3907856781" sldId="422"/>
            <ac:spMk id="40" creationId="{C3445ACB-0576-430F-B8AA-961E9F685719}"/>
          </ac:spMkLst>
        </pc:spChg>
        <pc:spChg chg="add mod">
          <ac:chgData name="Sivakumar Balasubramanian" userId="658ab9e8bd9c46bf" providerId="LiveId" clId="{08B76CE1-FB55-4474-9BD8-F03F9BC294E5}" dt="2022-02-21T06:59:14.398" v="975" actId="20577"/>
          <ac:spMkLst>
            <pc:docMk/>
            <pc:sldMk cId="3907856781" sldId="422"/>
            <ac:spMk id="41" creationId="{B859F3AB-0407-423E-80C7-C34FB17D910E}"/>
          </ac:spMkLst>
        </pc:spChg>
        <pc:grpChg chg="add mod">
          <ac:chgData name="Sivakumar Balasubramanian" userId="658ab9e8bd9c46bf" providerId="LiveId" clId="{08B76CE1-FB55-4474-9BD8-F03F9BC294E5}" dt="2022-02-21T06:48:51.791" v="581" actId="164"/>
          <ac:grpSpMkLst>
            <pc:docMk/>
            <pc:sldMk cId="3907856781" sldId="422"/>
            <ac:grpSpMk id="21" creationId="{9B594634-105A-4312-9846-23DAC389165E}"/>
          </ac:grpSpMkLst>
        </pc:grpChg>
        <pc:grpChg chg="add mod">
          <ac:chgData name="Sivakumar Balasubramanian" userId="658ab9e8bd9c46bf" providerId="LiveId" clId="{08B76CE1-FB55-4474-9BD8-F03F9BC294E5}" dt="2022-02-21T06:50:58.203" v="676" actId="1076"/>
          <ac:grpSpMkLst>
            <pc:docMk/>
            <pc:sldMk cId="3907856781" sldId="422"/>
            <ac:grpSpMk id="33" creationId="{8A9816D4-F98F-46B9-AB85-07794461F0B3}"/>
          </ac:grpSpMkLst>
        </pc:grp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7" creationId="{CC1BB0EE-7980-4407-9DC0-073760CECD50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8" creationId="{713ACE5C-123A-4F91-A0EC-C9C9B2C380DE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9" creationId="{93ABA1E7-8C2A-481F-8C8B-6ADC295CBE8B}"/>
          </ac:cxnSpMkLst>
        </pc:cxnChg>
        <pc:cxnChg chg="add del mod">
          <ac:chgData name="Sivakumar Balasubramanian" userId="658ab9e8bd9c46bf" providerId="LiveId" clId="{08B76CE1-FB55-4474-9BD8-F03F9BC294E5}" dt="2022-02-21T06:46:15.446" v="549" actId="478"/>
          <ac:cxnSpMkLst>
            <pc:docMk/>
            <pc:sldMk cId="3907856781" sldId="422"/>
            <ac:cxnSpMk id="11" creationId="{EF8FE81B-13E3-4C3A-B8F0-C6DF4CA93259}"/>
          </ac:cxnSpMkLst>
        </pc:cxnChg>
        <pc:cxnChg chg="add del mod">
          <ac:chgData name="Sivakumar Balasubramanian" userId="658ab9e8bd9c46bf" providerId="LiveId" clId="{08B76CE1-FB55-4474-9BD8-F03F9BC294E5}" dt="2022-02-21T06:46:26.707" v="553" actId="478"/>
          <ac:cxnSpMkLst>
            <pc:docMk/>
            <pc:sldMk cId="3907856781" sldId="422"/>
            <ac:cxnSpMk id="14" creationId="{4C30711C-A5E7-48C4-8778-40893244AC08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5" creationId="{8F563BD0-C5A7-4059-B839-AAF9D2DBFCE5}"/>
          </ac:cxnSpMkLst>
        </pc:cxnChg>
        <pc:cxnChg chg="add mod">
          <ac:chgData name="Sivakumar Balasubramanian" userId="658ab9e8bd9c46bf" providerId="LiveId" clId="{08B76CE1-FB55-4474-9BD8-F03F9BC294E5}" dt="2022-02-21T06:46:47.081" v="559" actId="164"/>
          <ac:cxnSpMkLst>
            <pc:docMk/>
            <pc:sldMk cId="3907856781" sldId="422"/>
            <ac:cxnSpMk id="18" creationId="{2DC66ABE-8063-4E79-9800-00C2AE8732F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3" creationId="{9071F617-04E0-4A19-BDF6-9611903BFA2E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4" creationId="{A5DE487A-F197-4310-9FAD-379657BB3F29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5" creationId="{7ADB7259-E2F7-42B6-814C-2AA0DF83E8D4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29" creationId="{2906C8AB-3AC9-4657-A064-E0AC4071C225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0" creationId="{93F54773-0142-4A67-B0DC-F6602C6B3173}"/>
          </ac:cxnSpMkLst>
        </pc:cxnChg>
        <pc:cxnChg chg="add mod">
          <ac:chgData name="Sivakumar Balasubramanian" userId="658ab9e8bd9c46bf" providerId="LiveId" clId="{08B76CE1-FB55-4474-9BD8-F03F9BC294E5}" dt="2022-02-21T06:48:51.791" v="581" actId="164"/>
          <ac:cxnSpMkLst>
            <pc:docMk/>
            <pc:sldMk cId="3907856781" sldId="422"/>
            <ac:cxnSpMk id="31" creationId="{E079DE7F-2B9D-49A6-9B21-99956C47D392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08:05.484" v="1471" actId="20577"/>
        <pc:sldMkLst>
          <pc:docMk/>
          <pc:sldMk cId="3498828462" sldId="423"/>
        </pc:sldMkLst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4" creationId="{6A54AD3E-D511-4612-A372-8F8FBFE81F92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14" creationId="{F253E7A0-CE61-4751-A2E5-D74BB5CDAAB0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5" creationId="{AF80B1BB-5A9E-4791-8620-5383A1E218AE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6" creationId="{CAF5D353-7CC8-4308-8975-331DCC8EA143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28" creationId="{9E1BEC5A-EC6D-47E6-B640-A8268D89E8CA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29" creationId="{03795707-F596-4D2A-8CE2-04809D9C8769}"/>
          </ac:spMkLst>
        </pc:spChg>
        <pc:spChg chg="mod">
          <ac:chgData name="Sivakumar Balasubramanian" userId="658ab9e8bd9c46bf" providerId="LiveId" clId="{08B76CE1-FB55-4474-9BD8-F03F9BC294E5}" dt="2022-02-21T07:11:47.072" v="1097" actId="165"/>
          <ac:spMkLst>
            <pc:docMk/>
            <pc:sldMk cId="3498828462" sldId="423"/>
            <ac:spMk id="30" creationId="{141EA5D3-5901-4994-BB44-DFD0F84CFAEE}"/>
          </ac:spMkLst>
        </pc:spChg>
        <pc:spChg chg="mod topLvl">
          <ac:chgData name="Sivakumar Balasubramanian" userId="658ab9e8bd9c46bf" providerId="LiveId" clId="{08B76CE1-FB55-4474-9BD8-F03F9BC294E5}" dt="2022-02-21T07:12:02.520" v="1102" actId="164"/>
          <ac:spMkLst>
            <pc:docMk/>
            <pc:sldMk cId="3498828462" sldId="423"/>
            <ac:spMk id="32" creationId="{D6985A1B-81E8-4F49-93B3-656893A475CF}"/>
          </ac:spMkLst>
        </pc:spChg>
        <pc:spChg chg="add del mod">
          <ac:chgData name="Sivakumar Balasubramanian" userId="658ab9e8bd9c46bf" providerId="LiveId" clId="{08B76CE1-FB55-4474-9BD8-F03F9BC294E5}" dt="2022-02-21T07:11:59.645" v="1101" actId="478"/>
          <ac:spMkLst>
            <pc:docMk/>
            <pc:sldMk cId="3498828462" sldId="423"/>
            <ac:spMk id="34" creationId="{A7CFFC8C-AC29-472A-9D51-34B9CA05EF7A}"/>
          </ac:spMkLst>
        </pc:spChg>
        <pc:spChg chg="add mod">
          <ac:chgData name="Sivakumar Balasubramanian" userId="658ab9e8bd9c46bf" providerId="LiveId" clId="{08B76CE1-FB55-4474-9BD8-F03F9BC294E5}" dt="2022-03-12T05:08:05.484" v="1471" actId="20577"/>
          <ac:spMkLst>
            <pc:docMk/>
            <pc:sldMk cId="3498828462" sldId="423"/>
            <ac:spMk id="35" creationId="{1753F569-0B3A-43CA-80A4-E83B371F7321}"/>
          </ac:spMkLst>
        </pc:spChg>
        <pc:spChg chg="add mod">
          <ac:chgData name="Sivakumar Balasubramanian" userId="658ab9e8bd9c46bf" providerId="LiveId" clId="{08B76CE1-FB55-4474-9BD8-F03F9BC294E5}" dt="2022-03-12T04:39:45.951" v="1232" actId="1076"/>
          <ac:spMkLst>
            <pc:docMk/>
            <pc:sldMk cId="3498828462" sldId="423"/>
            <ac:spMk id="36" creationId="{379C414C-5E39-43C0-8C81-8554CFAF453A}"/>
          </ac:spMkLst>
        </pc:spChg>
        <pc:grpChg chg="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8" creationId="{7CF093AC-7076-4C9B-80F4-9C079D08DDE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3" creationId="{D305BCBC-ABAA-4AF9-A66A-19DE9029479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3-12T04:39:45.951" v="1232" actId="1076"/>
          <ac:grpSpMkLst>
            <pc:docMk/>
            <pc:sldMk cId="3498828462" sldId="423"/>
            <ac:grpSpMk id="22" creationId="{49015B56-3E0E-4F00-9D38-AABBAD6FFF69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27" creationId="{1E194723-F362-4CED-8154-F351075F330E}"/>
          </ac:grpSpMkLst>
        </pc:grpChg>
        <pc:grpChg chg="mod topLvl">
          <ac:chgData name="Sivakumar Balasubramanian" userId="658ab9e8bd9c46bf" providerId="LiveId" clId="{08B76CE1-FB55-4474-9BD8-F03F9BC294E5}" dt="2022-02-21T07:12:02.520" v="1102" actId="164"/>
          <ac:grpSpMkLst>
            <pc:docMk/>
            <pc:sldMk cId="3498828462" sldId="423"/>
            <ac:grpSpMk id="31" creationId="{A2A13CAD-07C3-4C4B-8F27-B265FA498549}"/>
          </ac:grpSpMkLst>
        </pc:grpChg>
        <pc:grpChg chg="del mod">
          <ac:chgData name="Sivakumar Balasubramanian" userId="658ab9e8bd9c46bf" providerId="LiveId" clId="{08B76CE1-FB55-4474-9BD8-F03F9BC294E5}" dt="2022-02-21T07:11:47.072" v="1097" actId="165"/>
          <ac:grpSpMkLst>
            <pc:docMk/>
            <pc:sldMk cId="3498828462" sldId="423"/>
            <ac:grpSpMk id="33" creationId="{CFD44D02-6307-4A29-BCF9-22E88D559822}"/>
          </ac:grpSpMkLst>
        </pc:grp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5" creationId="{0D9DB20C-A5EA-4138-82C7-1ED79ECDB82A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6" creationId="{B67D83E8-99FB-424B-84E3-B4FF6C55A1F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7" creationId="{86AFD830-42A9-4389-9853-5893389271E0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0" creationId="{DFEBE5E8-D08D-426F-A37B-66D50182BED1}"/>
          </ac:cxnSpMkLst>
        </pc:cxnChg>
        <pc:cxnChg chg="add mod">
          <ac:chgData name="Sivakumar Balasubramanian" userId="658ab9e8bd9c46bf" providerId="LiveId" clId="{08B76CE1-FB55-4474-9BD8-F03F9BC294E5}" dt="2022-02-21T07:12:02.520" v="1102" actId="164"/>
          <ac:cxnSpMkLst>
            <pc:docMk/>
            <pc:sldMk cId="3498828462" sldId="423"/>
            <ac:cxnSpMk id="11" creationId="{188C59BF-5DAA-44BD-9445-CD5C23CCE21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2" creationId="{81BDF6DD-1E0C-4D14-A393-843F9A1EAE55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11:47.072" v="1097" actId="165"/>
          <ac:cxnSpMkLst>
            <pc:docMk/>
            <pc:sldMk cId="3498828462" sldId="423"/>
            <ac:cxnSpMk id="23" creationId="{B6AFD1F2-519A-4ED4-ACF3-6F99DF4F7350}"/>
          </ac:cxnSpMkLst>
        </pc:cxnChg>
      </pc:sldChg>
      <pc:sldChg chg="addSp delSp modSp add mod">
        <pc:chgData name="Sivakumar Balasubramanian" userId="658ab9e8bd9c46bf" providerId="LiveId" clId="{08B76CE1-FB55-4474-9BD8-F03F9BC294E5}" dt="2022-03-12T05:16:42.117" v="1619" actId="20577"/>
        <pc:sldMkLst>
          <pc:docMk/>
          <pc:sldMk cId="1251716655" sldId="424"/>
        </pc:sldMkLst>
        <pc:spChg chg="mod">
          <ac:chgData name="Sivakumar Balasubramanian" userId="658ab9e8bd9c46bf" providerId="LiveId" clId="{08B76CE1-FB55-4474-9BD8-F03F9BC294E5}" dt="2022-03-12T05:16:42.117" v="1619" actId="20577"/>
          <ac:spMkLst>
            <pc:docMk/>
            <pc:sldMk cId="1251716655" sldId="424"/>
            <ac:spMk id="2" creationId="{A095ABB3-1BB5-4A00-B9B1-C53AFFCFA702}"/>
          </ac:spMkLst>
        </pc:spChg>
        <pc:spChg chg="add mod ord">
          <ac:chgData name="Sivakumar Balasubramanian" userId="658ab9e8bd9c46bf" providerId="LiveId" clId="{08B76CE1-FB55-4474-9BD8-F03F9BC294E5}" dt="2022-03-11T13:06:29.574" v="1212" actId="1076"/>
          <ac:spMkLst>
            <pc:docMk/>
            <pc:sldMk cId="1251716655" sldId="424"/>
            <ac:spMk id="14" creationId="{163C40A3-9A7E-4DBC-BDD2-BF40FCBC5069}"/>
          </ac:spMkLst>
        </pc:spChg>
        <pc:spChg chg="mod">
          <ac:chgData name="Sivakumar Balasubramanian" userId="658ab9e8bd9c46bf" providerId="LiveId" clId="{08B76CE1-FB55-4474-9BD8-F03F9BC294E5}" dt="2022-02-21T07:18:26.030" v="1140" actId="1076"/>
          <ac:spMkLst>
            <pc:docMk/>
            <pc:sldMk cId="1251716655" sldId="424"/>
            <ac:spMk id="32" creationId="{D6985A1B-81E8-4F49-93B3-656893A475C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37" creationId="{497BE4B1-4C04-4410-B68B-2632E273C8DE}"/>
          </ac:spMkLst>
        </pc:spChg>
        <pc:spChg chg="mod">
          <ac:chgData name="Sivakumar Balasubramanian" userId="658ab9e8bd9c46bf" providerId="LiveId" clId="{08B76CE1-FB55-4474-9BD8-F03F9BC294E5}" dt="2022-02-21T07:24:12.738" v="1168" actId="20577"/>
          <ac:spMkLst>
            <pc:docMk/>
            <pc:sldMk cId="1251716655" sldId="424"/>
            <ac:spMk id="40" creationId="{96636367-A6E1-42A4-B149-29BBF6E758FB}"/>
          </ac:spMkLst>
        </pc:spChg>
        <pc:spChg chg="mod">
          <ac:chgData name="Sivakumar Balasubramanian" userId="658ab9e8bd9c46bf" providerId="LiveId" clId="{08B76CE1-FB55-4474-9BD8-F03F9BC294E5}" dt="2022-02-21T07:24:16.380" v="1171" actId="20577"/>
          <ac:spMkLst>
            <pc:docMk/>
            <pc:sldMk cId="1251716655" sldId="424"/>
            <ac:spMk id="41" creationId="{AFCF5138-9263-4650-8112-EF5481EE1DC9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4" creationId="{251F1D82-8A0F-4841-9808-0B23E14B8BDF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45" creationId="{1AA3F377-53CD-4D94-A10B-7FE9CD605CFB}"/>
          </ac:spMkLst>
        </pc:spChg>
        <pc:spChg chg="mod">
          <ac:chgData name="Sivakumar Balasubramanian" userId="658ab9e8bd9c46bf" providerId="LiveId" clId="{08B76CE1-FB55-4474-9BD8-F03F9BC294E5}" dt="2022-02-21T07:23:53.876" v="1161" actId="404"/>
          <ac:spMkLst>
            <pc:docMk/>
            <pc:sldMk cId="1251716655" sldId="424"/>
            <ac:spMk id="51" creationId="{89D286B7-02C8-40FE-A935-5CDE90BD732C}"/>
          </ac:spMkLst>
        </pc:spChg>
        <pc:grpChg chg="add del">
          <ac:chgData name="Sivakumar Balasubramanian" userId="658ab9e8bd9c46bf" providerId="LiveId" clId="{08B76CE1-FB55-4474-9BD8-F03F9BC294E5}" dt="2022-02-21T07:18:25.790" v="1139" actId="478"/>
          <ac:grpSpMkLst>
            <pc:docMk/>
            <pc:sldMk cId="1251716655" sldId="424"/>
            <ac:grpSpMk id="19" creationId="{E521E368-0072-4EFB-9096-541953A14776}"/>
          </ac:grpSpMkLst>
        </pc:grpChg>
        <pc:grpChg chg="add mod">
          <ac:chgData name="Sivakumar Balasubramanian" userId="658ab9e8bd9c46bf" providerId="LiveId" clId="{08B76CE1-FB55-4474-9BD8-F03F9BC294E5}" dt="2022-02-21T07:24:20.845" v="1172" actId="1076"/>
          <ac:grpSpMkLst>
            <pc:docMk/>
            <pc:sldMk cId="1251716655" sldId="424"/>
            <ac:grpSpMk id="24" creationId="{41AFE835-670B-4257-931E-ECEEB781D2A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28" creationId="{30B27843-5A51-4E33-8102-575CDFC4FEE5}"/>
          </ac:grpSpMkLst>
        </pc:grpChg>
        <pc:grpChg chg="add del">
          <ac:chgData name="Sivakumar Balasubramanian" userId="658ab9e8bd9c46bf" providerId="LiveId" clId="{08B76CE1-FB55-4474-9BD8-F03F9BC294E5}" dt="2022-02-21T07:18:30.612" v="1141" actId="478"/>
          <ac:grpSpMkLst>
            <pc:docMk/>
            <pc:sldMk cId="1251716655" sldId="424"/>
            <ac:grpSpMk id="33" creationId="{CFD44D02-6307-4A29-BCF9-22E88D559822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4" creationId="{3D056FB9-9C1F-4BF3-BB66-E1617F3871CC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5" creationId="{A613D229-2ED2-4877-80B3-8981EABC407A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36" creationId="{572972B1-C3E6-4047-981A-1BF2F85F2C17}"/>
          </ac:grpSpMkLst>
        </pc:grpChg>
        <pc:grpChg chg="mod">
          <ac:chgData name="Sivakumar Balasubramanian" userId="658ab9e8bd9c46bf" providerId="LiveId" clId="{08B76CE1-FB55-4474-9BD8-F03F9BC294E5}" dt="2022-02-21T07:23:53.876" v="1161" actId="404"/>
          <ac:grpSpMkLst>
            <pc:docMk/>
            <pc:sldMk cId="1251716655" sldId="424"/>
            <ac:grpSpMk id="48" creationId="{57E65B51-EA1A-4B01-A9BF-44836C62B75E}"/>
          </ac:grpSpMkLst>
        </pc:grpChg>
        <pc:graphicFrameChg chg="add del mod">
          <ac:chgData name="Sivakumar Balasubramanian" userId="658ab9e8bd9c46bf" providerId="LiveId" clId="{08B76CE1-FB55-4474-9BD8-F03F9BC294E5}" dt="2022-02-21T07:23:38.276" v="1153"/>
          <ac:graphicFrameMkLst>
            <pc:docMk/>
            <pc:sldMk cId="1251716655" sldId="424"/>
            <ac:graphicFrameMk id="3" creationId="{5ABAAF41-73BE-469F-BAAB-6FAE8ED9CACD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235" v="1192" actId="478"/>
          <ac:graphicFrameMkLst>
            <pc:docMk/>
            <pc:sldMk cId="1251716655" sldId="424"/>
            <ac:graphicFrameMk id="5" creationId="{84586B92-68D7-44D1-81AC-CFCC48855030}"/>
          </ac:graphicFrameMkLst>
        </pc:graphicFrameChg>
        <pc:graphicFrameChg chg="add del mod">
          <ac:chgData name="Sivakumar Balasubramanian" userId="658ab9e8bd9c46bf" providerId="LiveId" clId="{08B76CE1-FB55-4474-9BD8-F03F9BC294E5}" dt="2022-02-21T07:29:55.535" v="1195"/>
          <ac:graphicFrameMkLst>
            <pc:docMk/>
            <pc:sldMk cId="1251716655" sldId="424"/>
            <ac:graphicFrameMk id="17" creationId="{A40D9F52-EDB1-4259-A70E-7805911B7DFD}"/>
          </ac:graphicFrameMkLst>
        </pc:graphicFrameChg>
        <pc:graphicFrameChg chg="add mod">
          <ac:chgData name="Sivakumar Balasubramanian" userId="658ab9e8bd9c46bf" providerId="LiveId" clId="{08B76CE1-FB55-4474-9BD8-F03F9BC294E5}" dt="2022-02-21T07:39:29.308" v="1211" actId="14100"/>
          <ac:graphicFrameMkLst>
            <pc:docMk/>
            <pc:sldMk cId="1251716655" sldId="424"/>
            <ac:graphicFrameMk id="18" creationId="{A4770552-41B2-4C14-9248-1CCD9C1406BD}"/>
          </ac:graphicFrameMkLst>
        </pc:graphicFrameChg>
        <pc:cxnChg chg="add del 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5" creationId="{417D7614-6A02-459E-AEC7-B4DB1499D26F}"/>
          </ac:cxnSpMkLst>
        </pc:cxnChg>
        <pc:cxnChg chg="mod">
          <ac:chgData name="Sivakumar Balasubramanian" userId="658ab9e8bd9c46bf" providerId="LiveId" clId="{08B76CE1-FB55-4474-9BD8-F03F9BC294E5}" dt="2022-02-21T07:18:25.790" v="1139" actId="478"/>
          <ac:cxnSpMkLst>
            <pc:docMk/>
            <pc:sldMk cId="1251716655" sldId="424"/>
            <ac:cxnSpMk id="16" creationId="{69D36AD5-4CCA-4C0A-9FEC-3218831830BC}"/>
          </ac:cxnSpMkLst>
        </pc:cxnChg>
        <pc:cxnChg chg="mod">
          <ac:chgData name="Sivakumar Balasubramanian" userId="658ab9e8bd9c46bf" providerId="LiveId" clId="{08B76CE1-FB55-4474-9BD8-F03F9BC294E5}" dt="2022-02-21T07:18:30.612" v="1141" actId="478"/>
          <ac:cxnSpMkLst>
            <pc:docMk/>
            <pc:sldMk cId="1251716655" sldId="424"/>
            <ac:cxnSpMk id="21" creationId="{83C168B0-67EA-447A-8CD7-E683CF675BE1}"/>
          </ac:cxnSpMkLst>
        </pc:cxnChg>
        <pc:cxnChg chg="mod">
          <ac:chgData name="Sivakumar Balasubramanian" userId="658ab9e8bd9c46bf" providerId="LiveId" clId="{08B76CE1-FB55-4474-9BD8-F03F9BC294E5}" dt="2022-02-21T07:23:58.258" v="1162" actId="14100"/>
          <ac:cxnSpMkLst>
            <pc:docMk/>
            <pc:sldMk cId="1251716655" sldId="424"/>
            <ac:cxnSpMk id="38" creationId="{0DE80E4E-5E4F-4202-A603-1119F2E929FE}"/>
          </ac:cxnSpMkLst>
        </pc:cxnChg>
        <pc:cxnChg chg="mod">
          <ac:chgData name="Sivakumar Balasubramanian" userId="658ab9e8bd9c46bf" providerId="LiveId" clId="{08B76CE1-FB55-4474-9BD8-F03F9BC294E5}" dt="2022-02-21T07:24:03.465" v="1164" actId="14100"/>
          <ac:cxnSpMkLst>
            <pc:docMk/>
            <pc:sldMk cId="1251716655" sldId="424"/>
            <ac:cxnSpMk id="39" creationId="{02B1CD8E-8C8C-4F7B-9AE0-7DB30560EF03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2" creationId="{493007F0-7A7C-4092-915C-F6FBCE6B8234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3" creationId="{B1C74D6A-7FCA-4405-8BC5-30C77908CC1F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6" creationId="{B4927FF2-E452-4012-B255-A0C082397BDC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7" creationId="{7396E8B2-E22C-4BDB-8EB3-EC4046FFAA3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49" creationId="{2D15D98C-7E27-4F98-809A-0887947CB3BD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0" creationId="{4C51C64E-3A43-4577-A016-5181360FF791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2" creationId="{B75FE0C7-1B40-445B-BD0D-4CC24A65A99A}"/>
          </ac:cxnSpMkLst>
        </pc:cxnChg>
        <pc:cxnChg chg="mod">
          <ac:chgData name="Sivakumar Balasubramanian" userId="658ab9e8bd9c46bf" providerId="LiveId" clId="{08B76CE1-FB55-4474-9BD8-F03F9BC294E5}" dt="2022-02-21T07:23:53.876" v="1161" actId="404"/>
          <ac:cxnSpMkLst>
            <pc:docMk/>
            <pc:sldMk cId="1251716655" sldId="424"/>
            <ac:cxnSpMk id="53" creationId="{3F70EEDE-C4E0-4B08-964D-F66B9884BDE5}"/>
          </ac:cxnSpMkLst>
        </pc:cxnChg>
      </pc:sldChg>
      <pc:sldChg chg="addSp delSp modSp new mod ord">
        <pc:chgData name="Sivakumar Balasubramanian" userId="658ab9e8bd9c46bf" providerId="LiveId" clId="{08B76CE1-FB55-4474-9BD8-F03F9BC294E5}" dt="2022-03-12T06:11:16.936" v="1711" actId="1076"/>
        <pc:sldMkLst>
          <pc:docMk/>
          <pc:sldMk cId="3884339179" sldId="425"/>
        </pc:sldMkLst>
        <pc:spChg chg="mod">
          <ac:chgData name="Sivakumar Balasubramanian" userId="658ab9e8bd9c46bf" providerId="LiveId" clId="{08B76CE1-FB55-4474-9BD8-F03F9BC294E5}" dt="2022-03-11T13:07:44.385" v="1229" actId="20577"/>
          <ac:spMkLst>
            <pc:docMk/>
            <pc:sldMk cId="3884339179" sldId="425"/>
            <ac:spMk id="2" creationId="{EAA20638-16DD-47F3-AEEB-DD6BC3A57263}"/>
          </ac:spMkLst>
        </pc:spChg>
        <pc:spChg chg="del">
          <ac:chgData name="Sivakumar Balasubramanian" userId="658ab9e8bd9c46bf" providerId="LiveId" clId="{08B76CE1-FB55-4474-9BD8-F03F9BC294E5}" dt="2022-03-12T05:51:31.786" v="1623" actId="478"/>
          <ac:spMkLst>
            <pc:docMk/>
            <pc:sldMk cId="3884339179" sldId="425"/>
            <ac:spMk id="3" creationId="{BA5AC288-4CD3-4891-8E43-14C1E52A0512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7" creationId="{5BED2F1C-236C-4415-A956-A47CB0B047C9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8" creationId="{9A89667B-33D3-4E56-8150-31418F9A539D}"/>
          </ac:spMkLst>
        </pc:spChg>
        <pc:spChg chg="add mod">
          <ac:chgData name="Sivakumar Balasubramanian" userId="658ab9e8bd9c46bf" providerId="LiveId" clId="{08B76CE1-FB55-4474-9BD8-F03F9BC294E5}" dt="2022-03-12T06:09:09.230" v="1667" actId="1076"/>
          <ac:spMkLst>
            <pc:docMk/>
            <pc:sldMk cId="3884339179" sldId="425"/>
            <ac:spMk id="9" creationId="{6E37B6ED-2B64-4B24-9550-A96FA3C9A391}"/>
          </ac:spMkLst>
        </pc:spChg>
        <pc:spChg chg="add mod">
          <ac:chgData name="Sivakumar Balasubramanian" userId="658ab9e8bd9c46bf" providerId="LiveId" clId="{08B76CE1-FB55-4474-9BD8-F03F9BC294E5}" dt="2022-03-12T06:09:55.122" v="1681" actId="1076"/>
          <ac:spMkLst>
            <pc:docMk/>
            <pc:sldMk cId="3884339179" sldId="425"/>
            <ac:spMk id="10" creationId="{CE4B43AF-9CAA-479C-9FA0-5329A1F02EE5}"/>
          </ac:spMkLst>
        </pc:spChg>
        <pc:spChg chg="add mod">
          <ac:chgData name="Sivakumar Balasubramanian" userId="658ab9e8bd9c46bf" providerId="LiveId" clId="{08B76CE1-FB55-4474-9BD8-F03F9BC294E5}" dt="2022-03-12T06:11:16.936" v="1711" actId="1076"/>
          <ac:spMkLst>
            <pc:docMk/>
            <pc:sldMk cId="3884339179" sldId="425"/>
            <ac:spMk id="11" creationId="{7D40CEBE-6DD1-4745-8CA2-4988B0A27B75}"/>
          </ac:spMkLst>
        </pc:spChg>
        <pc:graphicFrameChg chg="add del mod">
          <ac:chgData name="Sivakumar Balasubramanian" userId="658ab9e8bd9c46bf" providerId="LiveId" clId="{08B76CE1-FB55-4474-9BD8-F03F9BC294E5}" dt="2022-03-12T06:07:45.002" v="1624" actId="478"/>
          <ac:graphicFrameMkLst>
            <pc:docMk/>
            <pc:sldMk cId="3884339179" sldId="425"/>
            <ac:graphicFrameMk id="4" creationId="{B36AF307-11E1-49FD-8940-33FE244A481B}"/>
          </ac:graphicFrameMkLst>
        </pc:graphicFrameChg>
        <pc:graphicFrameChg chg="add del mod">
          <ac:chgData name="Sivakumar Balasubramanian" userId="658ab9e8bd9c46bf" providerId="LiveId" clId="{08B76CE1-FB55-4474-9BD8-F03F9BC294E5}" dt="2022-03-12T06:07:45.269" v="1627"/>
          <ac:graphicFrameMkLst>
            <pc:docMk/>
            <pc:sldMk cId="3884339179" sldId="425"/>
            <ac:graphicFrameMk id="5" creationId="{A4455BDE-5738-4908-95FC-64A7A314D7C8}"/>
          </ac:graphicFrameMkLst>
        </pc:graphicFrameChg>
        <pc:graphicFrameChg chg="add mod">
          <ac:chgData name="Sivakumar Balasubramanian" userId="658ab9e8bd9c46bf" providerId="LiveId" clId="{08B76CE1-FB55-4474-9BD8-F03F9BC294E5}" dt="2022-03-12T06:09:09.230" v="1667" actId="1076"/>
          <ac:graphicFrameMkLst>
            <pc:docMk/>
            <pc:sldMk cId="3884339179" sldId="425"/>
            <ac:graphicFrameMk id="6" creationId="{F2554E76-3E46-41B4-ADF6-A0C3D3782717}"/>
          </ac:graphicFrameMkLst>
        </pc:graphicFrameChg>
      </pc:sldChg>
      <pc:sldChg chg="addSp delSp modSp new mod">
        <pc:chgData name="Sivakumar Balasubramanian" userId="658ab9e8bd9c46bf" providerId="LiveId" clId="{08B76CE1-FB55-4474-9BD8-F03F9BC294E5}" dt="2022-03-12T05:16:26.297" v="1588" actId="5793"/>
        <pc:sldMkLst>
          <pc:docMk/>
          <pc:sldMk cId="744215897" sldId="426"/>
        </pc:sldMkLst>
        <pc:spChg chg="mod">
          <ac:chgData name="Sivakumar Balasubramanian" userId="658ab9e8bd9c46bf" providerId="LiveId" clId="{08B76CE1-FB55-4474-9BD8-F03F9BC294E5}" dt="2022-03-12T05:16:26.297" v="1588" actId="5793"/>
          <ac:spMkLst>
            <pc:docMk/>
            <pc:sldMk cId="744215897" sldId="426"/>
            <ac:spMk id="3" creationId="{17B39588-A62C-4AFB-BC64-ED0022F8556F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4" creationId="{E5484092-B6D5-41F4-B577-62C40822CC88}"/>
          </ac:spMkLst>
        </pc:spChg>
        <pc:spChg chg="add mod">
          <ac:chgData name="Sivakumar Balasubramanian" userId="658ab9e8bd9c46bf" providerId="LiveId" clId="{08B76CE1-FB55-4474-9BD8-F03F9BC294E5}" dt="2022-03-12T04:53:27.467" v="1274" actId="164"/>
          <ac:spMkLst>
            <pc:docMk/>
            <pc:sldMk cId="744215897" sldId="426"/>
            <ac:spMk id="5" creationId="{1CC42BDA-3934-4E49-9201-9E2C4FD4A952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4" creationId="{E389D488-ED2A-424D-BCA2-1DA4990372A3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25" creationId="{5C9E86D1-5DC4-43B6-AADF-F12D9F9EDCA6}"/>
          </ac:spMkLst>
        </pc:spChg>
        <pc:spChg chg="add mod">
          <ac:chgData name="Sivakumar Balasubramanian" userId="658ab9e8bd9c46bf" providerId="LiveId" clId="{08B76CE1-FB55-4474-9BD8-F03F9BC294E5}" dt="2022-03-12T04:55:48.125" v="1312" actId="164"/>
          <ac:spMkLst>
            <pc:docMk/>
            <pc:sldMk cId="744215897" sldId="426"/>
            <ac:spMk id="31" creationId="{AB11D275-16DC-4905-AC52-33A09E0E1442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8" creationId="{316BDCAE-9786-412E-B107-4AB1B452794E}"/>
          </ac:spMkLst>
        </pc:spChg>
        <pc:spChg chg="add mod">
          <ac:chgData name="Sivakumar Balasubramanian" userId="658ab9e8bd9c46bf" providerId="LiveId" clId="{08B76CE1-FB55-4474-9BD8-F03F9BC294E5}" dt="2022-03-12T04:56:45.350" v="1327" actId="164"/>
          <ac:spMkLst>
            <pc:docMk/>
            <pc:sldMk cId="744215897" sldId="426"/>
            <ac:spMk id="39" creationId="{C8FE744C-101D-4284-8D9C-4E62AE0A0707}"/>
          </ac:spMkLst>
        </pc:spChg>
        <pc:spChg chg="add mod">
          <ac:chgData name="Sivakumar Balasubramanian" userId="658ab9e8bd9c46bf" providerId="LiveId" clId="{08B76CE1-FB55-4474-9BD8-F03F9BC294E5}" dt="2022-03-12T04:56:34.633" v="1324" actId="571"/>
          <ac:spMkLst>
            <pc:docMk/>
            <pc:sldMk cId="744215897" sldId="426"/>
            <ac:spMk id="40" creationId="{AA5E08ED-1D33-44F8-B0D9-887FAA3CBF91}"/>
          </ac:spMkLst>
        </pc:spChg>
        <pc:grpChg chg="add mod">
          <ac:chgData name="Sivakumar Balasubramanian" userId="658ab9e8bd9c46bf" providerId="LiveId" clId="{08B76CE1-FB55-4474-9BD8-F03F9BC294E5}" dt="2022-03-12T04:55:48.125" v="1312" actId="164"/>
          <ac:grpSpMkLst>
            <pc:docMk/>
            <pc:sldMk cId="744215897" sldId="426"/>
            <ac:grpSpMk id="11" creationId="{DB465BBC-6E00-4047-B94C-2363D75C1897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2" creationId="{2EAB5BC3-A81F-4D2F-B1A6-10F31514C0E3}"/>
          </ac:grpSpMkLst>
        </pc:grpChg>
        <pc:grpChg chg="add mod">
          <ac:chgData name="Sivakumar Balasubramanian" userId="658ab9e8bd9c46bf" providerId="LiveId" clId="{08B76CE1-FB55-4474-9BD8-F03F9BC294E5}" dt="2022-03-12T04:56:19.307" v="1318" actId="164"/>
          <ac:grpSpMkLst>
            <pc:docMk/>
            <pc:sldMk cId="744215897" sldId="426"/>
            <ac:grpSpMk id="36" creationId="{033335F5-EA69-4BF7-BE0B-60F760D8CF03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37" creationId="{0EEFE7C6-5BE9-44EF-BE5E-91E9AA1676F4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1" creationId="{181C9990-AF8A-4AED-A7ED-B8A87B494056}"/>
          </ac:grpSpMkLst>
        </pc:grpChg>
        <pc:grpChg chg="add mod">
          <ac:chgData name="Sivakumar Balasubramanian" userId="658ab9e8bd9c46bf" providerId="LiveId" clId="{08B76CE1-FB55-4474-9BD8-F03F9BC294E5}" dt="2022-03-12T04:56:46.764" v="1328" actId="164"/>
          <ac:grpSpMkLst>
            <pc:docMk/>
            <pc:sldMk cId="744215897" sldId="426"/>
            <ac:grpSpMk id="42" creationId="{0CD818D0-E329-4564-92B8-3373AAD156FE}"/>
          </ac:grpSpMkLst>
        </pc:grp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7" creationId="{96D70726-764B-4278-9C69-84C5E251359E}"/>
          </ac:cxnSpMkLst>
        </pc:cxnChg>
        <pc:cxnChg chg="add mod">
          <ac:chgData name="Sivakumar Balasubramanian" userId="658ab9e8bd9c46bf" providerId="LiveId" clId="{08B76CE1-FB55-4474-9BD8-F03F9BC294E5}" dt="2022-03-12T04:53:27.467" v="1274" actId="164"/>
          <ac:cxnSpMkLst>
            <pc:docMk/>
            <pc:sldMk cId="744215897" sldId="426"/>
            <ac:cxnSpMk id="8" creationId="{50975A87-159B-416E-853A-732D971811E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3" creationId="{F75BCF97-B4D4-4246-BC0D-2DDFD2B1C857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4" creationId="{4AA13417-9A07-4237-A7C9-556E741EEC50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5" creationId="{065481C9-EE39-4CB6-87A4-753C7556C8BC}"/>
          </ac:cxnSpMkLst>
        </pc:cxnChg>
        <pc:cxnChg chg="add del mod">
          <ac:chgData name="Sivakumar Balasubramanian" userId="658ab9e8bd9c46bf" providerId="LiveId" clId="{08B76CE1-FB55-4474-9BD8-F03F9BC294E5}" dt="2022-03-12T04:54:15.466" v="1286" actId="478"/>
          <ac:cxnSpMkLst>
            <pc:docMk/>
            <pc:sldMk cId="744215897" sldId="426"/>
            <ac:cxnSpMk id="16" creationId="{9BF4034A-CB63-4881-AA6E-7246DB30A18E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18" creationId="{D67BDC35-FA94-4F4B-9A9B-5836357503E1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0" creationId="{8880B75C-978E-425C-858C-59861E88BCB3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1" creationId="{C38E31ED-8620-4340-A835-55AF11C331FF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6" creationId="{B1BEB3C5-1AF8-473D-9D21-E4C3E2F5244C}"/>
          </ac:cxnSpMkLst>
        </pc:cxnChg>
        <pc:cxnChg chg="add mod">
          <ac:chgData name="Sivakumar Balasubramanian" userId="658ab9e8bd9c46bf" providerId="LiveId" clId="{08B76CE1-FB55-4474-9BD8-F03F9BC294E5}" dt="2022-03-12T04:55:48.125" v="1312" actId="164"/>
          <ac:cxnSpMkLst>
            <pc:docMk/>
            <pc:sldMk cId="744215897" sldId="426"/>
            <ac:cxnSpMk id="28" creationId="{6A53ABDD-2E73-49EC-B755-44A6ECFFAE29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4" creationId="{C58157EA-1F16-487E-8E32-37D5EA74692F}"/>
          </ac:cxnSpMkLst>
        </pc:cxnChg>
        <pc:cxnChg chg="add mod">
          <ac:chgData name="Sivakumar Balasubramanian" userId="658ab9e8bd9c46bf" providerId="LiveId" clId="{08B76CE1-FB55-4474-9BD8-F03F9BC294E5}" dt="2022-03-12T04:56:17.979" v="1317" actId="164"/>
          <ac:cxnSpMkLst>
            <pc:docMk/>
            <pc:sldMk cId="744215897" sldId="426"/>
            <ac:cxnSpMk id="35" creationId="{B59FBCF1-29E3-42E7-B547-97CCEC630098}"/>
          </ac:cxnSpMkLst>
        </pc:cxnChg>
      </pc:sldChg>
      <pc:sldChg chg="addSp delSp modSp new mod">
        <pc:chgData name="Sivakumar Balasubramanian" userId="658ab9e8bd9c46bf" providerId="LiveId" clId="{08B76CE1-FB55-4474-9BD8-F03F9BC294E5}" dt="2022-03-14T02:27:58.312" v="1803" actId="1076"/>
        <pc:sldMkLst>
          <pc:docMk/>
          <pc:sldMk cId="3499665121" sldId="427"/>
        </pc:sldMkLst>
        <pc:spChg chg="mod">
          <ac:chgData name="Sivakumar Balasubramanian" userId="658ab9e8bd9c46bf" providerId="LiveId" clId="{08B76CE1-FB55-4474-9BD8-F03F9BC294E5}" dt="2022-03-12T06:24:04.071" v="1767" actId="20577"/>
          <ac:spMkLst>
            <pc:docMk/>
            <pc:sldMk cId="3499665121" sldId="427"/>
            <ac:spMk id="2" creationId="{6252ADBA-81A6-44EF-872B-1170E5D73FBE}"/>
          </ac:spMkLst>
        </pc:spChg>
        <pc:spChg chg="del">
          <ac:chgData name="Sivakumar Balasubramanian" userId="658ab9e8bd9c46bf" providerId="LiveId" clId="{08B76CE1-FB55-4474-9BD8-F03F9BC294E5}" dt="2022-03-12T06:24:29.429" v="1768" actId="478"/>
          <ac:spMkLst>
            <pc:docMk/>
            <pc:sldMk cId="3499665121" sldId="427"/>
            <ac:spMk id="3" creationId="{232F5BD1-CA78-4FA8-B571-72FA75AE3EDD}"/>
          </ac:spMkLst>
        </pc:spChg>
        <pc:cxnChg chg="add mod">
          <ac:chgData name="Sivakumar Balasubramanian" userId="658ab9e8bd9c46bf" providerId="LiveId" clId="{08B76CE1-FB55-4474-9BD8-F03F9BC294E5}" dt="2022-03-14T02:27:50.048" v="1800" actId="14100"/>
          <ac:cxnSpMkLst>
            <pc:docMk/>
            <pc:sldMk cId="3499665121" sldId="427"/>
            <ac:cxnSpMk id="5" creationId="{FDB2CA0D-5F96-442D-A38F-38DBE97C2163}"/>
          </ac:cxnSpMkLst>
        </pc:cxnChg>
        <pc:cxnChg chg="add mod">
          <ac:chgData name="Sivakumar Balasubramanian" userId="658ab9e8bd9c46bf" providerId="LiveId" clId="{08B76CE1-FB55-4474-9BD8-F03F9BC294E5}" dt="2022-03-14T02:27:58.312" v="1803" actId="1076"/>
          <ac:cxnSpMkLst>
            <pc:docMk/>
            <pc:sldMk cId="3499665121" sldId="427"/>
            <ac:cxnSpMk id="7" creationId="{B3E355F0-9C16-4A57-B65A-A87964CD9651}"/>
          </ac:cxnSpMkLst>
        </pc:cxnChg>
        <pc:cxnChg chg="add del mod">
          <ac:chgData name="Sivakumar Balasubramanian" userId="658ab9e8bd9c46bf" providerId="LiveId" clId="{08B76CE1-FB55-4474-9BD8-F03F9BC294E5}" dt="2022-03-14T02:27:46.472" v="1799" actId="478"/>
          <ac:cxnSpMkLst>
            <pc:docMk/>
            <pc:sldMk cId="3499665121" sldId="427"/>
            <ac:cxnSpMk id="9" creationId="{59C357DB-8153-4999-8B82-2283EB447B24}"/>
          </ac:cxnSpMkLst>
        </pc:cxnChg>
      </pc:sldChg>
      <pc:sldChg chg="modSp new mod">
        <pc:chgData name="Sivakumar Balasubramanian" userId="658ab9e8bd9c46bf" providerId="LiveId" clId="{08B76CE1-FB55-4474-9BD8-F03F9BC294E5}" dt="2022-03-12T06:26:03.237" v="1796" actId="20577"/>
        <pc:sldMkLst>
          <pc:docMk/>
          <pc:sldMk cId="2903515839" sldId="428"/>
        </pc:sldMkLst>
        <pc:spChg chg="mod">
          <ac:chgData name="Sivakumar Balasubramanian" userId="658ab9e8bd9c46bf" providerId="LiveId" clId="{08B76CE1-FB55-4474-9BD8-F03F9BC294E5}" dt="2022-03-12T06:26:03.237" v="1796" actId="20577"/>
          <ac:spMkLst>
            <pc:docMk/>
            <pc:sldMk cId="2903515839" sldId="428"/>
            <ac:spMk id="2" creationId="{F5E19327-A55E-40BC-8A36-0056712EC62D}"/>
          </ac:spMkLst>
        </pc:spChg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CHARLES JEBARAJ I." userId="S::charles.jebaraj@cmcvellore.ac.in::98cf56e3-17a7-423f-8101-2da3b1d62558" providerId="AD" clId="Web-{8979C8F2-5CD2-4E98-931D-9DC50F73A9CC}"/>
    <pc:docChg chg="mod">
      <pc:chgData name="CHARLES JEBARAJ I." userId="S::charles.jebaraj@cmcvellore.ac.in::98cf56e3-17a7-423f-8101-2da3b1d62558" providerId="AD" clId="Web-{8979C8F2-5CD2-4E98-931D-9DC50F73A9CC}" dt="2022-01-24T06:09:51.533" v="4"/>
      <pc:docMkLst>
        <pc:docMk/>
      </pc:docMkLst>
      <pc:sldChg chg="addCm">
        <pc:chgData name="CHARLES JEBARAJ I." userId="S::charles.jebaraj@cmcvellore.ac.in::98cf56e3-17a7-423f-8101-2da3b1d62558" providerId="AD" clId="Web-{8979C8F2-5CD2-4E98-931D-9DC50F73A9CC}" dt="2022-01-24T06:07:56.749" v="1"/>
        <pc:sldMkLst>
          <pc:docMk/>
          <pc:sldMk cId="2174871788" sldId="334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09.594" v="3"/>
        <pc:sldMkLst>
          <pc:docMk/>
          <pc:sldMk cId="1384239761" sldId="343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8:29" v="2"/>
        <pc:sldMkLst>
          <pc:docMk/>
          <pc:sldMk cId="3659433319" sldId="349"/>
        </pc:sldMkLst>
      </pc:sldChg>
      <pc:sldChg chg="addCm">
        <pc:chgData name="CHARLES JEBARAJ I." userId="S::charles.jebaraj@cmcvellore.ac.in::98cf56e3-17a7-423f-8101-2da3b1d62558" providerId="AD" clId="Web-{8979C8F2-5CD2-4E98-931D-9DC50F73A9CC}" dt="2022-01-24T06:09:51.533" v="4"/>
        <pc:sldMkLst>
          <pc:docMk/>
          <pc:sldMk cId="3218010306" sldId="351"/>
        </pc:sldMkLst>
      </pc:sldChg>
    </pc:docChg>
  </pc:docChgLst>
  <pc:docChgLst>
    <pc:chgData name="Sivakumar Balasubramanian" userId="658ab9e8bd9c46bf" providerId="LiveId" clId="{67C4ED8C-970D-4145-B39F-ABBB3955EDF9}"/>
    <pc:docChg chg="undo custSel addSld delSld modSld sldOrd">
      <pc:chgData name="Sivakumar Balasubramanian" userId="658ab9e8bd9c46bf" providerId="LiveId" clId="{67C4ED8C-970D-4145-B39F-ABBB3955EDF9}" dt="2022-01-25T02:03:39.232" v="3810" actId="1076"/>
      <pc:docMkLst>
        <pc:docMk/>
      </pc:docMkLst>
      <pc:sldChg chg="modSp mod">
        <pc:chgData name="Sivakumar Balasubramanian" userId="658ab9e8bd9c46bf" providerId="LiveId" clId="{67C4ED8C-970D-4145-B39F-ABBB3955EDF9}" dt="2022-01-19T03:21:08.306" v="1370" actId="313"/>
        <pc:sldMkLst>
          <pc:docMk/>
          <pc:sldMk cId="1993094976" sldId="256"/>
        </pc:sldMkLst>
        <pc:spChg chg="mod">
          <ac:chgData name="Sivakumar Balasubramanian" userId="658ab9e8bd9c46bf" providerId="LiveId" clId="{67C4ED8C-970D-4145-B39F-ABBB3955EDF9}" dt="2022-01-19T03:21:08.306" v="1370" actId="313"/>
          <ac:spMkLst>
            <pc:docMk/>
            <pc:sldMk cId="1993094976" sldId="256"/>
            <ac:spMk id="3" creationId="{F91CC630-49C5-4F72-B3B4-C05B1B420B15}"/>
          </ac:spMkLst>
        </pc:spChg>
      </pc:sldChg>
      <pc:sldChg chg="del">
        <pc:chgData name="Sivakumar Balasubramanian" userId="658ab9e8bd9c46bf" providerId="LiveId" clId="{67C4ED8C-970D-4145-B39F-ABBB3955EDF9}" dt="2022-01-14T13:56:12.285" v="1116" actId="47"/>
        <pc:sldMkLst>
          <pc:docMk/>
          <pc:sldMk cId="1288948204" sldId="257"/>
        </pc:sldMkLst>
      </pc:sldChg>
      <pc:sldChg chg="del">
        <pc:chgData name="Sivakumar Balasubramanian" userId="658ab9e8bd9c46bf" providerId="LiveId" clId="{67C4ED8C-970D-4145-B39F-ABBB3955EDF9}" dt="2022-01-23T14:49:46.132" v="3059" actId="47"/>
        <pc:sldMkLst>
          <pc:docMk/>
          <pc:sldMk cId="1807969542" sldId="262"/>
        </pc:sldMkLst>
      </pc:sldChg>
      <pc:sldChg chg="del">
        <pc:chgData name="Sivakumar Balasubramanian" userId="658ab9e8bd9c46bf" providerId="LiveId" clId="{67C4ED8C-970D-4145-B39F-ABBB3955EDF9}" dt="2022-01-23T14:49:45.755" v="3058" actId="47"/>
        <pc:sldMkLst>
          <pc:docMk/>
          <pc:sldMk cId="3660930651" sldId="301"/>
        </pc:sldMkLst>
      </pc:sldChg>
      <pc:sldChg chg="del">
        <pc:chgData name="Sivakumar Balasubramanian" userId="658ab9e8bd9c46bf" providerId="LiveId" clId="{67C4ED8C-970D-4145-B39F-ABBB3955EDF9}" dt="2022-01-23T14:49:45.364" v="3057" actId="47"/>
        <pc:sldMkLst>
          <pc:docMk/>
          <pc:sldMk cId="1249741944" sldId="302"/>
        </pc:sldMkLst>
      </pc:sldChg>
      <pc:sldChg chg="del">
        <pc:chgData name="Sivakumar Balasubramanian" userId="658ab9e8bd9c46bf" providerId="LiveId" clId="{67C4ED8C-970D-4145-B39F-ABBB3955EDF9}" dt="2022-01-23T14:49:43.991" v="3053" actId="47"/>
        <pc:sldMkLst>
          <pc:docMk/>
          <pc:sldMk cId="3628899767" sldId="303"/>
        </pc:sldMkLst>
      </pc:sldChg>
      <pc:sldChg chg="del">
        <pc:chgData name="Sivakumar Balasubramanian" userId="658ab9e8bd9c46bf" providerId="LiveId" clId="{67C4ED8C-970D-4145-B39F-ABBB3955EDF9}" dt="2022-01-23T14:49:43.082" v="3052" actId="47"/>
        <pc:sldMkLst>
          <pc:docMk/>
          <pc:sldMk cId="3900092092" sldId="305"/>
        </pc:sldMkLst>
      </pc:sldChg>
      <pc:sldChg chg="del">
        <pc:chgData name="Sivakumar Balasubramanian" userId="658ab9e8bd9c46bf" providerId="LiveId" clId="{67C4ED8C-970D-4145-B39F-ABBB3955EDF9}" dt="2022-01-23T14:49:42.654" v="3051" actId="47"/>
        <pc:sldMkLst>
          <pc:docMk/>
          <pc:sldMk cId="3549327861" sldId="306"/>
        </pc:sldMkLst>
      </pc:sldChg>
      <pc:sldChg chg="del">
        <pc:chgData name="Sivakumar Balasubramanian" userId="658ab9e8bd9c46bf" providerId="LiveId" clId="{67C4ED8C-970D-4145-B39F-ABBB3955EDF9}" dt="2022-01-23T14:49:42.482" v="3050" actId="47"/>
        <pc:sldMkLst>
          <pc:docMk/>
          <pc:sldMk cId="1374353158" sldId="308"/>
        </pc:sldMkLst>
      </pc:sldChg>
      <pc:sldChg chg="del">
        <pc:chgData name="Sivakumar Balasubramanian" userId="658ab9e8bd9c46bf" providerId="LiveId" clId="{67C4ED8C-970D-4145-B39F-ABBB3955EDF9}" dt="2022-01-23T14:49:41.182" v="3046" actId="47"/>
        <pc:sldMkLst>
          <pc:docMk/>
          <pc:sldMk cId="2710815874" sldId="309"/>
        </pc:sldMkLst>
      </pc:sldChg>
      <pc:sldChg chg="del">
        <pc:chgData name="Sivakumar Balasubramanian" userId="658ab9e8bd9c46bf" providerId="LiveId" clId="{67C4ED8C-970D-4145-B39F-ABBB3955EDF9}" dt="2022-01-23T14:49:40.609" v="3045" actId="47"/>
        <pc:sldMkLst>
          <pc:docMk/>
          <pc:sldMk cId="51447055" sldId="310"/>
        </pc:sldMkLst>
      </pc:sldChg>
      <pc:sldChg chg="del">
        <pc:chgData name="Sivakumar Balasubramanian" userId="658ab9e8bd9c46bf" providerId="LiveId" clId="{67C4ED8C-970D-4145-B39F-ABBB3955EDF9}" dt="2022-01-23T14:49:39.617" v="3041" actId="47"/>
        <pc:sldMkLst>
          <pc:docMk/>
          <pc:sldMk cId="2416704076" sldId="311"/>
        </pc:sldMkLst>
      </pc:sldChg>
      <pc:sldChg chg="del">
        <pc:chgData name="Sivakumar Balasubramanian" userId="658ab9e8bd9c46bf" providerId="LiveId" clId="{67C4ED8C-970D-4145-B39F-ABBB3955EDF9}" dt="2022-01-23T14:49:41.785" v="3049" actId="47"/>
        <pc:sldMkLst>
          <pc:docMk/>
          <pc:sldMk cId="547133269" sldId="312"/>
        </pc:sldMkLst>
      </pc:sldChg>
      <pc:sldChg chg="del">
        <pc:chgData name="Sivakumar Balasubramanian" userId="658ab9e8bd9c46bf" providerId="LiveId" clId="{67C4ED8C-970D-4145-B39F-ABBB3955EDF9}" dt="2022-01-23T14:49:44.879" v="3056" actId="47"/>
        <pc:sldMkLst>
          <pc:docMk/>
          <pc:sldMk cId="701813929" sldId="313"/>
        </pc:sldMkLst>
      </pc:sldChg>
      <pc:sldChg chg="del">
        <pc:chgData name="Sivakumar Balasubramanian" userId="658ab9e8bd9c46bf" providerId="LiveId" clId="{67C4ED8C-970D-4145-B39F-ABBB3955EDF9}" dt="2022-01-23T14:49:44.437" v="3055" actId="47"/>
        <pc:sldMkLst>
          <pc:docMk/>
          <pc:sldMk cId="746266702" sldId="314"/>
        </pc:sldMkLst>
      </pc:sldChg>
      <pc:sldChg chg="del">
        <pc:chgData name="Sivakumar Balasubramanian" userId="658ab9e8bd9c46bf" providerId="LiveId" clId="{67C4ED8C-970D-4145-B39F-ABBB3955EDF9}" dt="2022-01-23T14:49:44.135" v="3054" actId="47"/>
        <pc:sldMkLst>
          <pc:docMk/>
          <pc:sldMk cId="1010812949" sldId="315"/>
        </pc:sldMkLst>
      </pc:sldChg>
      <pc:sldChg chg="del">
        <pc:chgData name="Sivakumar Balasubramanian" userId="658ab9e8bd9c46bf" providerId="LiveId" clId="{67C4ED8C-970D-4145-B39F-ABBB3955EDF9}" dt="2022-01-23T14:49:41.406" v="3047" actId="47"/>
        <pc:sldMkLst>
          <pc:docMk/>
          <pc:sldMk cId="3214450341" sldId="316"/>
        </pc:sldMkLst>
      </pc:sldChg>
      <pc:sldChg chg="del">
        <pc:chgData name="Sivakumar Balasubramanian" userId="658ab9e8bd9c46bf" providerId="LiveId" clId="{67C4ED8C-970D-4145-B39F-ABBB3955EDF9}" dt="2022-01-23T14:49:41.542" v="3048" actId="47"/>
        <pc:sldMkLst>
          <pc:docMk/>
          <pc:sldMk cId="1462867206" sldId="317"/>
        </pc:sldMkLst>
      </pc:sldChg>
      <pc:sldChg chg="del">
        <pc:chgData name="Sivakumar Balasubramanian" userId="658ab9e8bd9c46bf" providerId="LiveId" clId="{67C4ED8C-970D-4145-B39F-ABBB3955EDF9}" dt="2022-01-23T14:49:40.317" v="3044" actId="47"/>
        <pc:sldMkLst>
          <pc:docMk/>
          <pc:sldMk cId="1231213616" sldId="318"/>
        </pc:sldMkLst>
      </pc:sldChg>
      <pc:sldChg chg="del">
        <pc:chgData name="Sivakumar Balasubramanian" userId="658ab9e8bd9c46bf" providerId="LiveId" clId="{67C4ED8C-970D-4145-B39F-ABBB3955EDF9}" dt="2022-01-23T14:49:39.152" v="3039" actId="47"/>
        <pc:sldMkLst>
          <pc:docMk/>
          <pc:sldMk cId="1075424501" sldId="319"/>
        </pc:sldMkLst>
      </pc:sldChg>
      <pc:sldChg chg="del">
        <pc:chgData name="Sivakumar Balasubramanian" userId="658ab9e8bd9c46bf" providerId="LiveId" clId="{67C4ED8C-970D-4145-B39F-ABBB3955EDF9}" dt="2022-01-23T14:49:39.918" v="3043" actId="47"/>
        <pc:sldMkLst>
          <pc:docMk/>
          <pc:sldMk cId="714396633" sldId="320"/>
        </pc:sldMkLst>
      </pc:sldChg>
      <pc:sldChg chg="del">
        <pc:chgData name="Sivakumar Balasubramanian" userId="658ab9e8bd9c46bf" providerId="LiveId" clId="{67C4ED8C-970D-4145-B39F-ABBB3955EDF9}" dt="2022-01-23T14:49:39.717" v="3042" actId="47"/>
        <pc:sldMkLst>
          <pc:docMk/>
          <pc:sldMk cId="1046599158" sldId="321"/>
        </pc:sldMkLst>
      </pc:sldChg>
      <pc:sldChg chg="del">
        <pc:chgData name="Sivakumar Balasubramanian" userId="658ab9e8bd9c46bf" providerId="LiveId" clId="{67C4ED8C-970D-4145-B39F-ABBB3955EDF9}" dt="2022-01-23T14:49:39.428" v="3040" actId="47"/>
        <pc:sldMkLst>
          <pc:docMk/>
          <pc:sldMk cId="3314876213" sldId="322"/>
        </pc:sldMkLst>
      </pc:sldChg>
      <pc:sldChg chg="del">
        <pc:chgData name="Sivakumar Balasubramanian" userId="658ab9e8bd9c46bf" providerId="LiveId" clId="{67C4ED8C-970D-4145-B39F-ABBB3955EDF9}" dt="2022-01-23T14:49:38.946" v="3038" actId="47"/>
        <pc:sldMkLst>
          <pc:docMk/>
          <pc:sldMk cId="2247325896" sldId="323"/>
        </pc:sldMkLst>
      </pc:sldChg>
      <pc:sldChg chg="del">
        <pc:chgData name="Sivakumar Balasubramanian" userId="658ab9e8bd9c46bf" providerId="LiveId" clId="{67C4ED8C-970D-4145-B39F-ABBB3955EDF9}" dt="2022-01-23T14:49:38.852" v="3037" actId="47"/>
        <pc:sldMkLst>
          <pc:docMk/>
          <pc:sldMk cId="1259234829" sldId="324"/>
        </pc:sldMkLst>
      </pc:sldChg>
      <pc:sldChg chg="del">
        <pc:chgData name="Sivakumar Balasubramanian" userId="658ab9e8bd9c46bf" providerId="LiveId" clId="{67C4ED8C-970D-4145-B39F-ABBB3955EDF9}" dt="2022-01-23T14:49:38.638" v="3036" actId="47"/>
        <pc:sldMkLst>
          <pc:docMk/>
          <pc:sldMk cId="2729018421" sldId="325"/>
        </pc:sldMkLst>
      </pc:sldChg>
      <pc:sldChg chg="del">
        <pc:chgData name="Sivakumar Balasubramanian" userId="658ab9e8bd9c46bf" providerId="LiveId" clId="{67C4ED8C-970D-4145-B39F-ABBB3955EDF9}" dt="2022-01-23T14:49:38.502" v="3035" actId="47"/>
        <pc:sldMkLst>
          <pc:docMk/>
          <pc:sldMk cId="3454859431" sldId="326"/>
        </pc:sldMkLst>
      </pc:sldChg>
      <pc:sldChg chg="del">
        <pc:chgData name="Sivakumar Balasubramanian" userId="658ab9e8bd9c46bf" providerId="LiveId" clId="{67C4ED8C-970D-4145-B39F-ABBB3955EDF9}" dt="2022-01-23T14:49:38.332" v="3034" actId="47"/>
        <pc:sldMkLst>
          <pc:docMk/>
          <pc:sldMk cId="2257058358" sldId="327"/>
        </pc:sldMkLst>
      </pc:sldChg>
      <pc:sldChg chg="del">
        <pc:chgData name="Sivakumar Balasubramanian" userId="658ab9e8bd9c46bf" providerId="LiveId" clId="{67C4ED8C-970D-4145-B39F-ABBB3955EDF9}" dt="2022-01-23T14:49:38.233" v="3033" actId="47"/>
        <pc:sldMkLst>
          <pc:docMk/>
          <pc:sldMk cId="3851633658" sldId="328"/>
        </pc:sldMkLst>
      </pc:sldChg>
      <pc:sldChg chg="del">
        <pc:chgData name="Sivakumar Balasubramanian" userId="658ab9e8bd9c46bf" providerId="LiveId" clId="{67C4ED8C-970D-4145-B39F-ABBB3955EDF9}" dt="2022-01-23T14:49:38.048" v="3032" actId="47"/>
        <pc:sldMkLst>
          <pc:docMk/>
          <pc:sldMk cId="447882603" sldId="329"/>
        </pc:sldMkLst>
      </pc:sldChg>
      <pc:sldChg chg="del">
        <pc:chgData name="Sivakumar Balasubramanian" userId="658ab9e8bd9c46bf" providerId="LiveId" clId="{67C4ED8C-970D-4145-B39F-ABBB3955EDF9}" dt="2022-01-23T14:49:37.829" v="3031" actId="47"/>
        <pc:sldMkLst>
          <pc:docMk/>
          <pc:sldMk cId="2530356454" sldId="330"/>
        </pc:sldMkLst>
      </pc:sldChg>
      <pc:sldChg chg="del">
        <pc:chgData name="Sivakumar Balasubramanian" userId="658ab9e8bd9c46bf" providerId="LiveId" clId="{67C4ED8C-970D-4145-B39F-ABBB3955EDF9}" dt="2022-01-23T14:49:37.587" v="3030" actId="47"/>
        <pc:sldMkLst>
          <pc:docMk/>
          <pc:sldMk cId="2543041036" sldId="331"/>
        </pc:sldMkLst>
      </pc:sldChg>
      <pc:sldChg chg="addSp modSp mod">
        <pc:chgData name="Sivakumar Balasubramanian" userId="658ab9e8bd9c46bf" providerId="LiveId" clId="{67C4ED8C-970D-4145-B39F-ABBB3955EDF9}" dt="2022-01-14T11:37:27.621" v="513" actId="1076"/>
        <pc:sldMkLst>
          <pc:docMk/>
          <pc:sldMk cId="4153178710" sldId="332"/>
        </pc:sldMkLst>
        <pc:spChg chg="add mod">
          <ac:chgData name="Sivakumar Balasubramanian" userId="658ab9e8bd9c46bf" providerId="LiveId" clId="{67C4ED8C-970D-4145-B39F-ABBB3955EDF9}" dt="2022-01-14T11:37:23.098" v="512" actId="1076"/>
          <ac:spMkLst>
            <pc:docMk/>
            <pc:sldMk cId="4153178710" sldId="332"/>
            <ac:spMk id="3" creationId="{C83DBD8A-BA1C-457C-8B9D-3628BC1E1D7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1" creationId="{D2703C92-492D-43FC-B094-B657D50AEA39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4" creationId="{782216D7-EC05-4A62-BEC9-9CF299A34407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5" creationId="{010AC568-206B-4E61-A5C3-09084DD27DFA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7" creationId="{94CCB0C3-D7D4-44C2-A399-6C9A336498AB}"/>
          </ac:spMkLst>
        </pc:spChg>
        <pc:spChg chg="mod">
          <ac:chgData name="Sivakumar Balasubramanian" userId="658ab9e8bd9c46bf" providerId="LiveId" clId="{67C4ED8C-970D-4145-B39F-ABBB3955EDF9}" dt="2022-01-14T11:37:04.243" v="507"/>
          <ac:spMkLst>
            <pc:docMk/>
            <pc:sldMk cId="4153178710" sldId="332"/>
            <ac:spMk id="28" creationId="{ABC064C0-9116-491D-A15B-C2B60AD42BBC}"/>
          </ac:spMkLst>
        </pc:spChg>
        <pc:grpChg chg="add mod">
          <ac:chgData name="Sivakumar Balasubramanian" userId="658ab9e8bd9c46bf" providerId="LiveId" clId="{67C4ED8C-970D-4145-B39F-ABBB3955EDF9}" dt="2022-01-14T11:37:27.621" v="513" actId="1076"/>
          <ac:grpSpMkLst>
            <pc:docMk/>
            <pc:sldMk cId="4153178710" sldId="332"/>
            <ac:grpSpMk id="17" creationId="{EC912AD2-0A35-42B8-8CF8-D83C5C5D9E95}"/>
          </ac:grpSpMkLst>
        </pc:grpChg>
        <pc:grpChg chg="mod">
          <ac:chgData name="Sivakumar Balasubramanian" userId="658ab9e8bd9c46bf" providerId="LiveId" clId="{67C4ED8C-970D-4145-B39F-ABBB3955EDF9}" dt="2022-01-14T11:37:04.243" v="507"/>
          <ac:grpSpMkLst>
            <pc:docMk/>
            <pc:sldMk cId="4153178710" sldId="332"/>
            <ac:grpSpMk id="18" creationId="{9D63C003-77A3-44DE-B5DF-918E1EE17BCA}"/>
          </ac:grpSpMkLst>
        </pc:grpChg>
        <pc:cxnChg chg="add mod">
          <ac:chgData name="Sivakumar Balasubramanian" userId="658ab9e8bd9c46bf" providerId="LiveId" clId="{67C4ED8C-970D-4145-B39F-ABBB3955EDF9}" dt="2022-01-14T11:37:20.005" v="511" actId="14100"/>
          <ac:cxnSpMkLst>
            <pc:docMk/>
            <pc:sldMk cId="4153178710" sldId="332"/>
            <ac:cxnSpMk id="11" creationId="{B05E2E54-FF91-48B2-BF9A-46D67224D8A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19" creationId="{AAE84FBB-4BF3-4326-B852-25C2A2DB63FF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2" creationId="{5906AB44-CA81-4D13-86EC-C4694CC444F2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3" creationId="{6F4F55B2-4BFA-4C7D-AF83-60AE599B89AE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29" creationId="{E82685D2-76F6-4B7A-97DC-3A87FC7E2D34}"/>
          </ac:cxnSpMkLst>
        </pc:cxnChg>
        <pc:cxnChg chg="mod">
          <ac:chgData name="Sivakumar Balasubramanian" userId="658ab9e8bd9c46bf" providerId="LiveId" clId="{67C4ED8C-970D-4145-B39F-ABBB3955EDF9}" dt="2022-01-14T11:37:04.243" v="507"/>
          <ac:cxnSpMkLst>
            <pc:docMk/>
            <pc:sldMk cId="4153178710" sldId="332"/>
            <ac:cxnSpMk id="30" creationId="{C1CBCEBD-3D79-460F-8769-60CD6B2CF0A7}"/>
          </ac:cxnSpMkLst>
        </pc:cxnChg>
      </pc:sldChg>
      <pc:sldChg chg="addSp modSp del mod">
        <pc:chgData name="Sivakumar Balasubramanian" userId="658ab9e8bd9c46bf" providerId="LiveId" clId="{67C4ED8C-970D-4145-B39F-ABBB3955EDF9}" dt="2022-01-23T14:49:46.967" v="3060" actId="47"/>
        <pc:sldMkLst>
          <pc:docMk/>
          <pc:sldMk cId="566451280" sldId="333"/>
        </pc:sldMkLst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19" creationId="{3201DB0E-AE13-4092-9F0C-CBE1FE66800A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0" creationId="{5D88310A-D6DA-4C79-BBB4-9630A60CC602}"/>
          </ac:spMkLst>
        </pc:spChg>
        <pc:spChg chg="add 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28" creationId="{AF1C4DB7-CE13-4EFB-81EE-4617BCFBF899}"/>
          </ac:spMkLst>
        </pc:spChg>
        <pc:spChg chg="add mod">
          <ac:chgData name="Sivakumar Balasubramanian" userId="658ab9e8bd9c46bf" providerId="LiveId" clId="{67C4ED8C-970D-4145-B39F-ABBB3955EDF9}" dt="2022-01-14T08:43:28.472" v="12" actId="20577"/>
          <ac:spMkLst>
            <pc:docMk/>
            <pc:sldMk cId="566451280" sldId="333"/>
            <ac:spMk id="29" creationId="{51B95607-6DAC-4F1B-82DC-7DB66D421330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39" creationId="{2B25D050-7BE7-4935-9F45-7E6747D2CC25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0" creationId="{80E33363-ED26-48AD-89DC-21DF321C9652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42" creationId="{FDD881A3-260B-4A09-BD5A-096A30BDB3A8}"/>
          </ac:spMkLst>
        </pc:spChg>
        <pc:spChg chg="mod">
          <ac:chgData name="Sivakumar Balasubramanian" userId="658ab9e8bd9c46bf" providerId="LiveId" clId="{67C4ED8C-970D-4145-B39F-ABBB3955EDF9}" dt="2022-01-14T08:43:08.540" v="6" actId="1076"/>
          <ac:spMkLst>
            <pc:docMk/>
            <pc:sldMk cId="566451280" sldId="333"/>
            <ac:spMk id="52" creationId="{584606BF-1FAD-42BC-B1C7-9422CDB699A4}"/>
          </ac:spMkLst>
        </pc:sp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26" creationId="{D97674BD-82BC-4A2D-ABE4-EB99CBD64998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0" creationId="{46BCDFE5-D64F-4F1F-ABD8-9BB8342DA27B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32" creationId="{0CED00AB-CE04-46E4-8DB8-3EF46B83387C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3" creationId="{17C9BD02-FEB7-4F1B-86C8-B2EAAB5543C3}"/>
          </ac:cxnSpMkLst>
        </pc:cxnChg>
        <pc:cxnChg chg="mod">
          <ac:chgData name="Sivakumar Balasubramanian" userId="658ab9e8bd9c46bf" providerId="LiveId" clId="{67C4ED8C-970D-4145-B39F-ABBB3955EDF9}" dt="2022-01-14T08:43:08.540" v="6" actId="1076"/>
          <ac:cxnSpMkLst>
            <pc:docMk/>
            <pc:sldMk cId="566451280" sldId="333"/>
            <ac:cxnSpMk id="46" creationId="{DB69D4FD-16AB-41FC-B711-0482ED3BFC3C}"/>
          </ac:cxnSpMkLst>
        </pc:cxnChg>
      </pc:sldChg>
      <pc:sldChg chg="addSp delSp modSp mod ord modCm">
        <pc:chgData name="Sivakumar Balasubramanian" userId="658ab9e8bd9c46bf" providerId="LiveId" clId="{67C4ED8C-970D-4145-B39F-ABBB3955EDF9}" dt="2022-01-25T01:51:02.116" v="3614"/>
        <pc:sldMkLst>
          <pc:docMk/>
          <pc:sldMk cId="2174871788" sldId="334"/>
        </pc:sldMkLst>
        <pc:spChg chg="mod">
          <ac:chgData name="Sivakumar Balasubramanian" userId="658ab9e8bd9c46bf" providerId="LiveId" clId="{67C4ED8C-970D-4145-B39F-ABBB3955EDF9}" dt="2022-01-25T01:50:55.748" v="3613" actId="20577"/>
          <ac:spMkLst>
            <pc:docMk/>
            <pc:sldMk cId="2174871788" sldId="334"/>
            <ac:spMk id="10" creationId="{590FBFBD-4DF8-46BD-A878-E8793871438B}"/>
          </ac:spMkLst>
        </pc:spChg>
        <pc:graphicFrameChg chg="add del mod">
          <ac:chgData name="Sivakumar Balasubramanian" userId="658ab9e8bd9c46bf" providerId="LiveId" clId="{67C4ED8C-970D-4145-B39F-ABBB3955EDF9}" dt="2022-01-14T13:55:56.645" v="1113"/>
          <ac:graphicFrameMkLst>
            <pc:docMk/>
            <pc:sldMk cId="2174871788" sldId="334"/>
            <ac:graphicFrameMk id="3" creationId="{3EA019DF-6BD0-4557-843C-154B914135A3}"/>
          </ac:graphicFrameMkLst>
        </pc:graphicFrameChg>
        <pc:graphicFrameChg chg="add mod">
          <ac:chgData name="Sivakumar Balasubramanian" userId="658ab9e8bd9c46bf" providerId="LiveId" clId="{67C4ED8C-970D-4145-B39F-ABBB3955EDF9}" dt="2022-01-14T13:56:00.245" v="1115" actId="1076"/>
          <ac:graphicFrameMkLst>
            <pc:docMk/>
            <pc:sldMk cId="2174871788" sldId="334"/>
            <ac:graphicFrameMk id="11" creationId="{B5930EDD-7002-407A-B2FD-2A1AC2BD2B24}"/>
          </ac:graphicFrameMkLst>
        </pc:graphicFrameChg>
        <pc:graphicFrameChg chg="del">
          <ac:chgData name="Sivakumar Balasubramanian" userId="658ab9e8bd9c46bf" providerId="LiveId" clId="{67C4ED8C-970D-4145-B39F-ABBB3955EDF9}" dt="2022-01-14T13:55:55.715" v="1110" actId="478"/>
          <ac:graphicFrameMkLst>
            <pc:docMk/>
            <pc:sldMk cId="2174871788" sldId="334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2:00:10.296" v="879" actId="1076"/>
        <pc:sldMkLst>
          <pc:docMk/>
          <pc:sldMk cId="3987995150" sldId="335"/>
        </pc:sldMkLst>
        <pc:spChg chg="mod">
          <ac:chgData name="Sivakumar Balasubramanian" userId="658ab9e8bd9c46bf" providerId="LiveId" clId="{67C4ED8C-970D-4145-B39F-ABBB3955EDF9}" dt="2022-01-14T11:50:07.850" v="843" actId="1076"/>
          <ac:spMkLst>
            <pc:docMk/>
            <pc:sldMk cId="3987995150" sldId="335"/>
            <ac:spMk id="2" creationId="{0E9B0BAC-31B8-446F-B394-D3C2429826E5}"/>
          </ac:spMkLst>
        </pc:spChg>
        <pc:spChg chg="del mod">
          <ac:chgData name="Sivakumar Balasubramanian" userId="658ab9e8bd9c46bf" providerId="LiveId" clId="{67C4ED8C-970D-4145-B39F-ABBB3955EDF9}" dt="2022-01-14T08:51:24.226" v="53" actId="478"/>
          <ac:spMkLst>
            <pc:docMk/>
            <pc:sldMk cId="3987995150" sldId="335"/>
            <ac:spMk id="3" creationId="{DCC08E5F-BC8B-457E-91A0-EC78CDDDE0BF}"/>
          </ac:spMkLst>
        </pc:spChg>
        <pc:spChg chg="add mod topLvl">
          <ac:chgData name="Sivakumar Balasubramanian" userId="658ab9e8bd9c46bf" providerId="LiveId" clId="{67C4ED8C-970D-4145-B39F-ABBB3955EDF9}" dt="2022-01-14T08:53:01.897" v="95" actId="1037"/>
          <ac:spMkLst>
            <pc:docMk/>
            <pc:sldMk cId="3987995150" sldId="335"/>
            <ac:spMk id="4" creationId="{342CA429-2F53-461C-9297-07CB6C3B0D18}"/>
          </ac:spMkLst>
        </pc:spChg>
        <pc:spChg chg="add mod topLvl">
          <ac:chgData name="Sivakumar Balasubramanian" userId="658ab9e8bd9c46bf" providerId="LiveId" clId="{67C4ED8C-970D-4145-B39F-ABBB3955EDF9}" dt="2022-01-14T08:53:07.470" v="121" actId="1037"/>
          <ac:spMkLst>
            <pc:docMk/>
            <pc:sldMk cId="3987995150" sldId="335"/>
            <ac:spMk id="5" creationId="{4698552D-4AB1-4796-82B0-E8B2FD529A1E}"/>
          </ac:spMkLst>
        </pc:spChg>
        <pc:spChg chg="add mod">
          <ac:chgData name="Sivakumar Balasubramanian" userId="658ab9e8bd9c46bf" providerId="LiveId" clId="{67C4ED8C-970D-4145-B39F-ABBB3955EDF9}" dt="2022-01-14T11:45:54.697" v="623" actId="1076"/>
          <ac:spMkLst>
            <pc:docMk/>
            <pc:sldMk cId="3987995150" sldId="335"/>
            <ac:spMk id="12" creationId="{34861E20-1596-411B-B82C-79DBD926241A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6" creationId="{ADFEEB50-0053-4988-A3C1-84767E1B0640}"/>
          </ac:spMkLst>
        </pc:spChg>
        <pc:spChg chg="add mod">
          <ac:chgData name="Sivakumar Balasubramanian" userId="658ab9e8bd9c46bf" providerId="LiveId" clId="{67C4ED8C-970D-4145-B39F-ABBB3955EDF9}" dt="2022-01-14T08:54:41.533" v="148" actId="164"/>
          <ac:spMkLst>
            <pc:docMk/>
            <pc:sldMk cId="3987995150" sldId="335"/>
            <ac:spMk id="27" creationId="{AAFC2B98-2339-44BF-B89A-09D59071AB1C}"/>
          </ac:spMkLst>
        </pc:spChg>
        <pc:spChg chg="add mod ord">
          <ac:chgData name="Sivakumar Balasubramanian" userId="658ab9e8bd9c46bf" providerId="LiveId" clId="{67C4ED8C-970D-4145-B39F-ABBB3955EDF9}" dt="2022-01-14T10:37:42.972" v="196" actId="164"/>
          <ac:spMkLst>
            <pc:docMk/>
            <pc:sldMk cId="3987995150" sldId="335"/>
            <ac:spMk id="29" creationId="{A2214C8B-26AC-4E7B-975C-8EE82D4E0BB7}"/>
          </ac:spMkLst>
        </pc:spChg>
        <pc:spChg chg="add mod">
          <ac:chgData name="Sivakumar Balasubramanian" userId="658ab9e8bd9c46bf" providerId="LiveId" clId="{67C4ED8C-970D-4145-B39F-ABBB3955EDF9}" dt="2022-01-14T11:43:41.912" v="544" actId="1076"/>
          <ac:spMkLst>
            <pc:docMk/>
            <pc:sldMk cId="3987995150" sldId="335"/>
            <ac:spMk id="30" creationId="{2E4B94AA-02A5-4200-A14B-EFA687E8A61B}"/>
          </ac:spMkLst>
        </pc:spChg>
        <pc:spChg chg="add mod ord">
          <ac:chgData name="Sivakumar Balasubramanian" userId="658ab9e8bd9c46bf" providerId="LiveId" clId="{67C4ED8C-970D-4145-B39F-ABBB3955EDF9}" dt="2022-01-14T10:41:07.680" v="232" actId="164"/>
          <ac:spMkLst>
            <pc:docMk/>
            <pc:sldMk cId="3987995150" sldId="335"/>
            <ac:spMk id="34" creationId="{1CD99A60-A784-4B36-9514-3CF229D49855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6" creationId="{06539390-DC5A-4800-AAB1-250D2F834D9E}"/>
          </ac:spMkLst>
        </pc:spChg>
        <pc:spChg chg="mod">
          <ac:chgData name="Sivakumar Balasubramanian" userId="658ab9e8bd9c46bf" providerId="LiveId" clId="{67C4ED8C-970D-4145-B39F-ABBB3955EDF9}" dt="2022-01-14T10:37:58.593" v="199" actId="571"/>
          <ac:spMkLst>
            <pc:docMk/>
            <pc:sldMk cId="3987995150" sldId="335"/>
            <ac:spMk id="38" creationId="{E7D79DB0-BBC7-45DE-9981-6DCC8B477CA0}"/>
          </ac:spMkLst>
        </pc:spChg>
        <pc:spChg chg="add mod">
          <ac:chgData name="Sivakumar Balasubramanian" userId="658ab9e8bd9c46bf" providerId="LiveId" clId="{67C4ED8C-970D-4145-B39F-ABBB3955EDF9}" dt="2022-01-14T11:44:10.173" v="551" actId="1076"/>
          <ac:spMkLst>
            <pc:docMk/>
            <pc:sldMk cId="3987995150" sldId="335"/>
            <ac:spMk id="47" creationId="{D39E141B-E0D2-4307-9B90-B38D19B1ECA9}"/>
          </ac:spMkLst>
        </pc:spChg>
        <pc:spChg chg="add mod">
          <ac:chgData name="Sivakumar Balasubramanian" userId="658ab9e8bd9c46bf" providerId="LiveId" clId="{67C4ED8C-970D-4145-B39F-ABBB3955EDF9}" dt="2022-01-14T11:44:02.053" v="549" actId="14100"/>
          <ac:spMkLst>
            <pc:docMk/>
            <pc:sldMk cId="3987995150" sldId="335"/>
            <ac:spMk id="52" creationId="{6CE1B4CA-D9DB-421B-9036-46245C35B15D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4" creationId="{80663131-8904-4A14-8F6F-95D45641431F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5" creationId="{B83EBA2C-129C-425A-9036-3F303232C211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6" creationId="{B42BFC1E-F2FB-48C4-BAFE-95A2CCF8FC90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77" creationId="{D9034DC5-5F79-4589-8F64-1FFBF9141EDC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0" creationId="{82D1E4CC-0C38-4724-9E4B-D1F84DC9D7B8}"/>
          </ac:spMkLst>
        </pc:spChg>
        <pc:spChg chg="add mod">
          <ac:chgData name="Sivakumar Balasubramanian" userId="658ab9e8bd9c46bf" providerId="LiveId" clId="{67C4ED8C-970D-4145-B39F-ABBB3955EDF9}" dt="2022-01-14T11:50:16.613" v="848" actId="164"/>
          <ac:spMkLst>
            <pc:docMk/>
            <pc:sldMk cId="3987995150" sldId="335"/>
            <ac:spMk id="81" creationId="{AFE3D066-0914-489D-A20F-C0BCE81E637C}"/>
          </ac:spMkLst>
        </pc:spChg>
        <pc:spChg chg="add del mod">
          <ac:chgData name="Sivakumar Balasubramanian" userId="658ab9e8bd9c46bf" providerId="LiveId" clId="{67C4ED8C-970D-4145-B39F-ABBB3955EDF9}" dt="2022-01-14T11:47:33.653" v="679" actId="478"/>
          <ac:spMkLst>
            <pc:docMk/>
            <pc:sldMk cId="3987995150" sldId="335"/>
            <ac:spMk id="83" creationId="{106FE128-6778-4A5F-A29C-C36AB5F1A8B3}"/>
          </ac:spMkLst>
        </pc:spChg>
        <pc:spChg chg="add mod">
          <ac:chgData name="Sivakumar Balasubramanian" userId="658ab9e8bd9c46bf" providerId="LiveId" clId="{67C4ED8C-970D-4145-B39F-ABBB3955EDF9}" dt="2022-01-14T11:50:43.275" v="864" actId="113"/>
          <ac:spMkLst>
            <pc:docMk/>
            <pc:sldMk cId="3987995150" sldId="335"/>
            <ac:spMk id="84" creationId="{0C37670E-4022-4316-9B32-05220B1AD656}"/>
          </ac:spMkLst>
        </pc:spChg>
        <pc:spChg chg="add mod">
          <ac:chgData name="Sivakumar Balasubramanian" userId="658ab9e8bd9c46bf" providerId="LiveId" clId="{67C4ED8C-970D-4145-B39F-ABBB3955EDF9}" dt="2022-01-14T11:51:14.987" v="877" actId="122"/>
          <ac:spMkLst>
            <pc:docMk/>
            <pc:sldMk cId="3987995150" sldId="335"/>
            <ac:spMk id="85" creationId="{CFDD562D-A5C7-4321-8964-4686AE308130}"/>
          </ac:spMkLst>
        </pc:spChg>
        <pc:spChg chg="add mod">
          <ac:chgData name="Sivakumar Balasubramanian" userId="658ab9e8bd9c46bf" providerId="LiveId" clId="{67C4ED8C-970D-4145-B39F-ABBB3955EDF9}" dt="2022-01-14T12:00:10.296" v="879" actId="1076"/>
          <ac:spMkLst>
            <pc:docMk/>
            <pc:sldMk cId="3987995150" sldId="335"/>
            <ac:spMk id="86" creationId="{48AE3339-E5C9-4A83-8E3D-B00720F86613}"/>
          </ac:spMkLst>
        </pc:spChg>
        <pc:grpChg chg="add del mod">
          <ac:chgData name="Sivakumar Balasubramanian" userId="658ab9e8bd9c46bf" providerId="LiveId" clId="{67C4ED8C-970D-4145-B39F-ABBB3955EDF9}" dt="2022-01-14T08:52:02.250" v="55" actId="165"/>
          <ac:grpSpMkLst>
            <pc:docMk/>
            <pc:sldMk cId="3987995150" sldId="335"/>
            <ac:grpSpMk id="7" creationId="{87171BDB-A6C1-4970-B5B5-2E931FD5C76A}"/>
          </ac:grpSpMkLst>
        </pc:grpChg>
        <pc:grpChg chg="add mod">
          <ac:chgData name="Sivakumar Balasubramanian" userId="658ab9e8bd9c46bf" providerId="LiveId" clId="{67C4ED8C-970D-4145-B39F-ABBB3955EDF9}" dt="2022-01-14T08:54:41.533" v="148" actId="164"/>
          <ac:grpSpMkLst>
            <pc:docMk/>
            <pc:sldMk cId="3987995150" sldId="335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4T11:43:34.443" v="543" actId="1076"/>
          <ac:grpSpMkLst>
            <pc:docMk/>
            <pc:sldMk cId="3987995150" sldId="335"/>
            <ac:grpSpMk id="28" creationId="{5FB4795F-665E-457C-AE03-C1FD2C29C4CA}"/>
          </ac:grpSpMkLst>
        </pc:grpChg>
        <pc:grpChg chg="add mod">
          <ac:chgData name="Sivakumar Balasubramanian" userId="658ab9e8bd9c46bf" providerId="LiveId" clId="{67C4ED8C-970D-4145-B39F-ABBB3955EDF9}" dt="2022-01-14T10:44:11.565" v="398" actId="164"/>
          <ac:grpSpMkLst>
            <pc:docMk/>
            <pc:sldMk cId="3987995150" sldId="335"/>
            <ac:grpSpMk id="33" creationId="{A5DA44A9-D990-4C99-A528-74DAC20DDA89}"/>
          </ac:grpSpMkLst>
        </pc:grpChg>
        <pc:grpChg chg="add mod">
          <ac:chgData name="Sivakumar Balasubramanian" userId="658ab9e8bd9c46bf" providerId="LiveId" clId="{67C4ED8C-970D-4145-B39F-ABBB3955EDF9}" dt="2022-01-14T10:37:58.593" v="199" actId="571"/>
          <ac:grpSpMkLst>
            <pc:docMk/>
            <pc:sldMk cId="3987995150" sldId="335"/>
            <ac:grpSpMk id="35" creationId="{2D9415A9-16ED-4546-98F1-A83B0189FCAB}"/>
          </ac:grpSpMkLst>
        </pc:grpChg>
        <pc:grpChg chg="add mod">
          <ac:chgData name="Sivakumar Balasubramanian" userId="658ab9e8bd9c46bf" providerId="LiveId" clId="{67C4ED8C-970D-4145-B39F-ABBB3955EDF9}" dt="2022-01-14T10:44:14.450" v="399" actId="164"/>
          <ac:grpSpMkLst>
            <pc:docMk/>
            <pc:sldMk cId="3987995150" sldId="335"/>
            <ac:grpSpMk id="41" creationId="{5A6B4328-9CF5-4467-8A34-F54092E8BABD}"/>
          </ac:grpSpMkLst>
        </pc:grpChg>
        <pc:grpChg chg="add del mod">
          <ac:chgData name="Sivakumar Balasubramanian" userId="658ab9e8bd9c46bf" providerId="LiveId" clId="{67C4ED8C-970D-4145-B39F-ABBB3955EDF9}" dt="2022-01-14T11:41:50.571" v="527" actId="478"/>
          <ac:grpSpMkLst>
            <pc:docMk/>
            <pc:sldMk cId="3987995150" sldId="335"/>
            <ac:grpSpMk id="54" creationId="{994310F8-5D1D-4D54-911D-2BF125D4710F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5" creationId="{6B68348A-7749-4FCF-8082-9A462776330C}"/>
          </ac:grpSpMkLst>
        </pc:grpChg>
        <pc:grpChg chg="add del mod">
          <ac:chgData name="Sivakumar Balasubramanian" userId="658ab9e8bd9c46bf" providerId="LiveId" clId="{67C4ED8C-970D-4145-B39F-ABBB3955EDF9}" dt="2022-01-14T11:47:33.653" v="679" actId="478"/>
          <ac:grpSpMkLst>
            <pc:docMk/>
            <pc:sldMk cId="3987995150" sldId="335"/>
            <ac:grpSpMk id="56" creationId="{62F87A4B-45FC-42CE-A38C-E084B74A4D92}"/>
          </ac:grpSpMkLst>
        </pc:grpChg>
        <pc:grpChg chg="add mod">
          <ac:chgData name="Sivakumar Balasubramanian" userId="658ab9e8bd9c46bf" providerId="LiveId" clId="{67C4ED8C-970D-4145-B39F-ABBB3955EDF9}" dt="2022-01-14T11:50:14.351" v="847" actId="164"/>
          <ac:grpSpMkLst>
            <pc:docMk/>
            <pc:sldMk cId="3987995150" sldId="335"/>
            <ac:grpSpMk id="87" creationId="{2B5729DE-2E5C-4C66-B726-D79D67E68E1F}"/>
          </ac:grpSpMkLst>
        </pc:grpChg>
        <pc:grpChg chg="add mod">
          <ac:chgData name="Sivakumar Balasubramanian" userId="658ab9e8bd9c46bf" providerId="LiveId" clId="{67C4ED8C-970D-4145-B39F-ABBB3955EDF9}" dt="2022-01-14T11:50:22.025" v="849" actId="1076"/>
          <ac:grpSpMkLst>
            <pc:docMk/>
            <pc:sldMk cId="3987995150" sldId="335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4T10:36:55.356" v="181"/>
          <ac:graphicFrameMkLst>
            <pc:docMk/>
            <pc:sldMk cId="3987995150" sldId="335"/>
            <ac:graphicFrameMk id="31" creationId="{ECDA46CD-3F51-490D-9588-F509BB83992A}"/>
          </ac:graphicFrameMkLst>
        </pc:graphicFrameChg>
        <pc:graphicFrameChg chg="add mod">
          <ac:chgData name="Sivakumar Balasubramanian" userId="658ab9e8bd9c46bf" providerId="LiveId" clId="{67C4ED8C-970D-4145-B39F-ABBB3955EDF9}" dt="2022-01-14T10:40:19.962" v="207" actId="14100"/>
          <ac:graphicFrameMkLst>
            <pc:docMk/>
            <pc:sldMk cId="3987995150" sldId="335"/>
            <ac:graphicFrameMk id="32" creationId="{408E45FF-D4B1-41A7-8966-DC5AAFDCE637}"/>
          </ac:graphicFrameMkLst>
        </pc:graphicFrameChg>
        <pc:graphicFrameChg chg="mod">
          <ac:chgData name="Sivakumar Balasubramanian" userId="658ab9e8bd9c46bf" providerId="LiveId" clId="{67C4ED8C-970D-4145-B39F-ABBB3955EDF9}" dt="2022-01-14T10:37:58.593" v="199" actId="571"/>
          <ac:graphicFrameMkLst>
            <pc:docMk/>
            <pc:sldMk cId="3987995150" sldId="335"/>
            <ac:graphicFrameMk id="37" creationId="{8F1174CE-AEEB-4B8B-A294-CB786B23812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0:40:11.771" v="204"/>
          <ac:graphicFrameMkLst>
            <pc:docMk/>
            <pc:sldMk cId="3987995150" sldId="335"/>
            <ac:graphicFrameMk id="39" creationId="{B3CF5C00-ECE2-45FE-A76E-5D08B6B41714}"/>
          </ac:graphicFrameMkLst>
        </pc:graphicFrameChg>
        <pc:graphicFrameChg chg="add mod">
          <ac:chgData name="Sivakumar Balasubramanian" userId="658ab9e8bd9c46bf" providerId="LiveId" clId="{67C4ED8C-970D-4145-B39F-ABBB3955EDF9}" dt="2022-01-14T11:41:33.592" v="522" actId="1076"/>
          <ac:graphicFrameMkLst>
            <pc:docMk/>
            <pc:sldMk cId="3987995150" sldId="335"/>
            <ac:graphicFrameMk id="40" creationId="{F10AEB5D-2CBD-4512-A3D6-139AFBF2362D}"/>
          </ac:graphicFrameMkLst>
        </pc:graphicFrameChg>
        <pc:graphicFrameChg chg="add del mod">
          <ac:chgData name="Sivakumar Balasubramanian" userId="658ab9e8bd9c46bf" providerId="LiveId" clId="{67C4ED8C-970D-4145-B39F-ABBB3955EDF9}" dt="2022-01-14T11:44:39.691" v="557"/>
          <ac:graphicFrameMkLst>
            <pc:docMk/>
            <pc:sldMk cId="3987995150" sldId="335"/>
            <ac:graphicFrameMk id="72" creationId="{D6E05908-F4FA-4431-BDF3-1421BFFD09E1}"/>
          </ac:graphicFrameMkLst>
        </pc:graphicFrameChg>
        <pc:graphicFrameChg chg="add mod">
          <ac:chgData name="Sivakumar Balasubramanian" userId="658ab9e8bd9c46bf" providerId="LiveId" clId="{67C4ED8C-970D-4145-B39F-ABBB3955EDF9}" dt="2022-01-14T11:50:16.613" v="848" actId="164"/>
          <ac:graphicFrameMkLst>
            <pc:docMk/>
            <pc:sldMk cId="3987995150" sldId="335"/>
            <ac:graphicFrameMk id="73" creationId="{9BE938F4-BED4-481D-912E-9A4E0E3AC3EF}"/>
          </ac:graphicFrameMkLst>
        </pc:graphicFrameChg>
        <pc:cxnChg chg="add mod topLvl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6" creationId="{691BDEEE-5EED-4480-887C-7425ECC790A3}"/>
          </ac:cxnSpMkLst>
        </pc:cxnChg>
        <pc:cxnChg chg="add mod">
          <ac:chgData name="Sivakumar Balasubramanian" userId="658ab9e8bd9c46bf" providerId="LiveId" clId="{67C4ED8C-970D-4145-B39F-ABBB3955EDF9}" dt="2022-01-14T08:53:23.765" v="125" actId="14100"/>
          <ac:cxnSpMkLst>
            <pc:docMk/>
            <pc:sldMk cId="3987995150" sldId="335"/>
            <ac:cxnSpMk id="8" creationId="{FFDBFF06-45D5-409E-98A9-C3CF2D034BED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11" creationId="{DC49101F-55B3-4532-AE62-F55CD228ECA0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2" creationId="{54159205-42DF-4AAE-87E8-81BB6DFBB901}"/>
          </ac:cxnSpMkLst>
        </pc:cxnChg>
        <pc:cxnChg chg="add mod">
          <ac:chgData name="Sivakumar Balasubramanian" userId="658ab9e8bd9c46bf" providerId="LiveId" clId="{67C4ED8C-970D-4145-B39F-ABBB3955EDF9}" dt="2022-01-14T08:54:41.533" v="148" actId="164"/>
          <ac:cxnSpMkLst>
            <pc:docMk/>
            <pc:sldMk cId="3987995150" sldId="335"/>
            <ac:cxnSpMk id="23" creationId="{A9EED271-CF33-4483-8B2E-26B2B5A06603}"/>
          </ac:cxnSpMkLst>
        </pc:cxnChg>
        <pc:cxnChg chg="add del mod">
          <ac:chgData name="Sivakumar Balasubramanian" userId="658ab9e8bd9c46bf" providerId="LiveId" clId="{67C4ED8C-970D-4145-B39F-ABBB3955EDF9}" dt="2022-01-14T10:41:51.279" v="240" actId="478"/>
          <ac:cxnSpMkLst>
            <pc:docMk/>
            <pc:sldMk cId="3987995150" sldId="335"/>
            <ac:cxnSpMk id="43" creationId="{999E5BE3-0851-494F-8FE8-8E322BE95696}"/>
          </ac:cxnSpMkLst>
        </pc:cxnChg>
        <pc:cxnChg chg="add del mod">
          <ac:chgData name="Sivakumar Balasubramanian" userId="658ab9e8bd9c46bf" providerId="LiveId" clId="{67C4ED8C-970D-4145-B39F-ABBB3955EDF9}" dt="2022-01-14T11:42:09.218" v="532" actId="478"/>
          <ac:cxnSpMkLst>
            <pc:docMk/>
            <pc:sldMk cId="3987995150" sldId="335"/>
            <ac:cxnSpMk id="49" creationId="{B77D4A9C-DD75-4B3E-BBFC-DEF10F32BF20}"/>
          </ac:cxnSpMkLst>
        </pc:cxnChg>
        <pc:cxnChg chg="add del mod">
          <ac:chgData name="Sivakumar Balasubramanian" userId="658ab9e8bd9c46bf" providerId="LiveId" clId="{67C4ED8C-970D-4145-B39F-ABBB3955EDF9}" dt="2022-01-14T11:41:50.571" v="527" actId="478"/>
          <ac:cxnSpMkLst>
            <pc:docMk/>
            <pc:sldMk cId="3987995150" sldId="335"/>
            <ac:cxnSpMk id="53" creationId="{5E923748-9F94-4EA7-BC73-FAAFADD61989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58" creationId="{552D2497-16AA-46BF-ACE0-79DD90A9FFCA}"/>
          </ac:cxnSpMkLst>
        </pc:cxnChg>
        <pc:cxnChg chg="add del mod">
          <ac:chgData name="Sivakumar Balasubramanian" userId="658ab9e8bd9c46bf" providerId="LiveId" clId="{67C4ED8C-970D-4145-B39F-ABBB3955EDF9}" dt="2022-01-14T11:47:33.653" v="679" actId="478"/>
          <ac:cxnSpMkLst>
            <pc:docMk/>
            <pc:sldMk cId="3987995150" sldId="335"/>
            <ac:cxnSpMk id="63" creationId="{553647AF-C05B-4BA8-80B8-8815AA2DD1FA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8" creationId="{C59C853A-9D39-44BC-BBDD-ED0F3F62550F}"/>
          </ac:cxnSpMkLst>
        </pc:cxnChg>
        <pc:cxnChg chg="add mod">
          <ac:chgData name="Sivakumar Balasubramanian" userId="658ab9e8bd9c46bf" providerId="LiveId" clId="{67C4ED8C-970D-4145-B39F-ABBB3955EDF9}" dt="2022-01-14T11:50:16.613" v="848" actId="164"/>
          <ac:cxnSpMkLst>
            <pc:docMk/>
            <pc:sldMk cId="3987995150" sldId="335"/>
            <ac:cxnSpMk id="79" creationId="{3A270ACA-6D61-4729-9CCC-A0008FF230B5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4T11:47:29.571" v="678"/>
        <pc:sldMkLst>
          <pc:docMk/>
          <pc:sldMk cId="3109966915" sldId="336"/>
        </pc:sldMkLst>
        <pc:spChg chg="add 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38" creationId="{6D3AE406-7CC2-40E5-94EA-0AAFCF811995}"/>
          </ac:spMkLst>
        </pc:spChg>
        <pc:spChg chg="del mod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4" creationId="{80663131-8904-4A14-8F6F-95D45641431F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5" creationId="{B83EBA2C-129C-425A-9036-3F303232C211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6" creationId="{B42BFC1E-F2FB-48C4-BAFE-95A2CCF8FC90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77" creationId="{D9034DC5-5F79-4589-8F64-1FFBF9141EDC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0" creationId="{82D1E4CC-0C38-4724-9E4B-D1F84DC9D7B8}"/>
          </ac:spMkLst>
        </pc:spChg>
        <pc:spChg chg="del">
          <ac:chgData name="Sivakumar Balasubramanian" userId="658ab9e8bd9c46bf" providerId="LiveId" clId="{67C4ED8C-970D-4145-B39F-ABBB3955EDF9}" dt="2022-01-14T11:46:49.738" v="665" actId="478"/>
          <ac:spMkLst>
            <pc:docMk/>
            <pc:sldMk cId="3109966915" sldId="336"/>
            <ac:spMk id="81" creationId="{AFE3D066-0914-489D-A20F-C0BCE81E637C}"/>
          </ac:spMkLst>
        </pc:spChg>
        <pc:spChg chg="mod">
          <ac:chgData name="Sivakumar Balasubramanian" userId="658ab9e8bd9c46bf" providerId="LiveId" clId="{67C4ED8C-970D-4145-B39F-ABBB3955EDF9}" dt="2022-01-14T11:47:23.081" v="676" actId="1076"/>
          <ac:spMkLst>
            <pc:docMk/>
            <pc:sldMk cId="3109966915" sldId="336"/>
            <ac:spMk id="83" creationId="{106FE128-6778-4A5F-A29C-C36AB5F1A8B3}"/>
          </ac:spMkLst>
        </pc:spChg>
        <pc:grpChg chg="mod">
          <ac:chgData name="Sivakumar Balasubramanian" userId="658ab9e8bd9c46bf" providerId="LiveId" clId="{67C4ED8C-970D-4145-B39F-ABBB3955EDF9}" dt="2022-01-14T11:47:17.995" v="675" actId="1076"/>
          <ac:grpSpMkLst>
            <pc:docMk/>
            <pc:sldMk cId="3109966915" sldId="336"/>
            <ac:grpSpMk id="28" creationId="{5FB4795F-665E-457C-AE03-C1FD2C29C4CA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5" creationId="{6B68348A-7749-4FCF-8082-9A462776330C}"/>
          </ac:grpSpMkLst>
        </pc:grpChg>
        <pc:grpChg chg="mod">
          <ac:chgData name="Sivakumar Balasubramanian" userId="658ab9e8bd9c46bf" providerId="LiveId" clId="{67C4ED8C-970D-4145-B39F-ABBB3955EDF9}" dt="2022-01-14T11:47:23.081" v="676" actId="1076"/>
          <ac:grpSpMkLst>
            <pc:docMk/>
            <pc:sldMk cId="3109966915" sldId="336"/>
            <ac:grpSpMk id="56" creationId="{62F87A4B-45FC-42CE-A38C-E084B74A4D92}"/>
          </ac:grpSpMkLst>
        </pc:grpChg>
        <pc:graphicFrameChg chg="del">
          <ac:chgData name="Sivakumar Balasubramanian" userId="658ab9e8bd9c46bf" providerId="LiveId" clId="{67C4ED8C-970D-4145-B39F-ABBB3955EDF9}" dt="2022-01-14T11:46:49.738" v="665" actId="478"/>
          <ac:graphicFrameMkLst>
            <pc:docMk/>
            <pc:sldMk cId="3109966915" sldId="336"/>
            <ac:graphicFrameMk id="73" creationId="{9BE938F4-BED4-481D-912E-9A4E0E3AC3EF}"/>
          </ac:graphicFrameMkLst>
        </pc:graphicFrame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58" creationId="{552D2497-16AA-46BF-ACE0-79DD90A9FFCA}"/>
          </ac:cxnSpMkLst>
        </pc:cxnChg>
        <pc:cxnChg chg="mod">
          <ac:chgData name="Sivakumar Balasubramanian" userId="658ab9e8bd9c46bf" providerId="LiveId" clId="{67C4ED8C-970D-4145-B39F-ABBB3955EDF9}" dt="2022-01-14T11:47:23.081" v="676" actId="1076"/>
          <ac:cxnSpMkLst>
            <pc:docMk/>
            <pc:sldMk cId="3109966915" sldId="336"/>
            <ac:cxnSpMk id="63" creationId="{553647AF-C05B-4BA8-80B8-8815AA2DD1FA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8" creationId="{C59C853A-9D39-44BC-BBDD-ED0F3F62550F}"/>
          </ac:cxnSpMkLst>
        </pc:cxnChg>
        <pc:cxnChg chg="del">
          <ac:chgData name="Sivakumar Balasubramanian" userId="658ab9e8bd9c46bf" providerId="LiveId" clId="{67C4ED8C-970D-4145-B39F-ABBB3955EDF9}" dt="2022-01-14T11:46:49.738" v="665" actId="478"/>
          <ac:cxnSpMkLst>
            <pc:docMk/>
            <pc:sldMk cId="3109966915" sldId="336"/>
            <ac:cxnSpMk id="79" creationId="{3A270ACA-6D61-4729-9CCC-A0008FF230B5}"/>
          </ac:cxnSpMkLst>
        </pc:cxnChg>
      </pc:sldChg>
      <pc:sldChg chg="add del">
        <pc:chgData name="Sivakumar Balasubramanian" userId="658ab9e8bd9c46bf" providerId="LiveId" clId="{67C4ED8C-970D-4145-B39F-ABBB3955EDF9}" dt="2022-01-19T03:23:02.561" v="1371" actId="47"/>
        <pc:sldMkLst>
          <pc:docMk/>
          <pc:sldMk cId="3726048999" sldId="337"/>
        </pc:sldMkLst>
      </pc:sldChg>
      <pc:sldChg chg="addSp delSp modSp add mod">
        <pc:chgData name="Sivakumar Balasubramanian" userId="658ab9e8bd9c46bf" providerId="LiveId" clId="{67C4ED8C-970D-4145-B39F-ABBB3955EDF9}" dt="2022-01-19T03:58:16.942" v="1609" actId="1076"/>
        <pc:sldMkLst>
          <pc:docMk/>
          <pc:sldMk cId="1105968593" sldId="338"/>
        </pc:sldMkLst>
        <pc:spChg chg="mod">
          <ac:chgData name="Sivakumar Balasubramanian" userId="658ab9e8bd9c46bf" providerId="LiveId" clId="{67C4ED8C-970D-4145-B39F-ABBB3955EDF9}" dt="2022-01-14T12:59:37.126" v="894" actId="20577"/>
          <ac:spMkLst>
            <pc:docMk/>
            <pc:sldMk cId="1105968593" sldId="338"/>
            <ac:spMk id="2" creationId="{0E9B0BAC-31B8-446F-B394-D3C2429826E5}"/>
          </ac:spMkLst>
        </pc:spChg>
        <pc:spChg chg="del mod topLvl">
          <ac:chgData name="Sivakumar Balasubramanian" userId="658ab9e8bd9c46bf" providerId="LiveId" clId="{67C4ED8C-970D-4145-B39F-ABBB3955EDF9}" dt="2022-01-14T12:59:51.093" v="897" actId="478"/>
          <ac:spMkLst>
            <pc:docMk/>
            <pc:sldMk cId="1105968593" sldId="338"/>
            <ac:spMk id="4" creationId="{342CA429-2F53-461C-9297-07CB6C3B0D18}"/>
          </ac:spMkLst>
        </pc:spChg>
        <pc:spChg chg="mod topLvl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5" creationId="{4698552D-4AB1-4796-82B0-E8B2FD529A1E}"/>
          </ac:spMkLst>
        </pc:spChg>
        <pc:spChg chg="del mod topLvl">
          <ac:chgData name="Sivakumar Balasubramanian" userId="658ab9e8bd9c46bf" providerId="LiveId" clId="{67C4ED8C-970D-4145-B39F-ABBB3955EDF9}" dt="2022-01-14T13:06:52.221" v="919" actId="478"/>
          <ac:spMkLst>
            <pc:docMk/>
            <pc:sldMk cId="1105968593" sldId="338"/>
            <ac:spMk id="12" creationId="{34861E20-1596-411B-B82C-79DBD926241A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2" creationId="{BAB50C61-DCEF-4942-A8F6-EE4525838809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3" creationId="{A42A0918-739A-493B-9FFC-105061C78BF8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4" creationId="{342C069E-A3BA-4548-94BA-3D134CA95B8B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5" creationId="{3EB4D964-FEBB-49EB-A59D-F77A4FA7CBAA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26" creationId="{18E156C3-C344-499F-899E-C79053C54A84}"/>
          </ac:spMkLst>
        </pc:spChg>
        <pc:spChg chg="del mod topLvl">
          <ac:chgData name="Sivakumar Balasubramanian" userId="658ab9e8bd9c46bf" providerId="LiveId" clId="{67C4ED8C-970D-4145-B39F-ABBB3955EDF9}" dt="2022-01-14T13:01:07.888" v="901" actId="478"/>
          <ac:spMkLst>
            <pc:docMk/>
            <pc:sldMk cId="1105968593" sldId="338"/>
            <ac:spMk id="26" creationId="{ADFEEB50-0053-4988-A3C1-84767E1B0640}"/>
          </ac:spMkLst>
        </pc:spChg>
        <pc:spChg chg="del mod ord topLvl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27" creationId="{AAFC2B98-2339-44BF-B89A-09D59071AB1C}"/>
          </ac:spMkLst>
        </pc:spChg>
        <pc:spChg chg="add mod">
          <ac:chgData name="Sivakumar Balasubramanian" userId="658ab9e8bd9c46bf" providerId="LiveId" clId="{67C4ED8C-970D-4145-B39F-ABBB3955EDF9}" dt="2022-01-14T13:27:05.077" v="963" actId="1076"/>
          <ac:spMkLst>
            <pc:docMk/>
            <pc:sldMk cId="1105968593" sldId="338"/>
            <ac:spMk id="33" creationId="{CC5795C7-DCA2-486F-9216-10384FDABCC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4" creationId="{E74AA104-0377-4C9F-B23D-B9698E76B036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5" creationId="{52F6BBDF-E712-4D4D-9B3E-D7C8EF4C578A}"/>
          </ac:spMkLst>
        </pc:spChg>
        <pc:spChg chg="add del mod or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36" creationId="{66CA09C4-F326-4A45-8CA2-66D175980C2F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6" creationId="{B7BD041D-3DB2-4FE4-A58F-878CA5740BDC}"/>
          </ac:spMkLst>
        </pc:spChg>
        <pc:spChg chg="add mod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37" creationId="{466ABC57-2525-4AC7-A454-77FE65CB797E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0" creationId="{9FAFA4BA-9B28-4EF1-AFA4-4A8B78EC2005}"/>
          </ac:spMkLst>
        </pc:spChg>
        <pc:spChg chg="add del mod">
          <ac:chgData name="Sivakumar Balasubramanian" userId="658ab9e8bd9c46bf" providerId="LiveId" clId="{67C4ED8C-970D-4145-B39F-ABBB3955EDF9}" dt="2022-01-14T13:41:10.851" v="1082" actId="478"/>
          <ac:spMkLst>
            <pc:docMk/>
            <pc:sldMk cId="1105968593" sldId="338"/>
            <ac:spMk id="42" creationId="{D40C047F-29F3-427C-8EBF-E1013EACB7CF}"/>
          </ac:spMkLst>
        </pc:spChg>
        <pc:spChg chg="add mod">
          <ac:chgData name="Sivakumar Balasubramanian" userId="658ab9e8bd9c46bf" providerId="LiveId" clId="{67C4ED8C-970D-4145-B39F-ABBB3955EDF9}" dt="2022-01-19T03:58:16.942" v="1609" actId="1076"/>
          <ac:spMkLst>
            <pc:docMk/>
            <pc:sldMk cId="1105968593" sldId="338"/>
            <ac:spMk id="47" creationId="{2A8A5264-D353-41C3-9929-E6112C076260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0" creationId="{BBA5F458-0BC9-48E8-A246-0D519FB27C0D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1" creationId="{678ED2E0-E934-4BEA-B7B1-487A8B2CBDE7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3" creationId="{5C8A33D0-3D51-4A7F-87A1-83C5A34C4E6F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5" creationId="{8395DE0F-D042-49E5-A471-1D0D9C9D8DC4}"/>
          </ac:spMkLst>
        </pc:spChg>
        <pc:spChg chg="mod topLvl">
          <ac:chgData name="Sivakumar Balasubramanian" userId="658ab9e8bd9c46bf" providerId="LiveId" clId="{67C4ED8C-970D-4145-B39F-ABBB3955EDF9}" dt="2022-01-19T03:58:07.934" v="1606" actId="164"/>
          <ac:spMkLst>
            <pc:docMk/>
            <pc:sldMk cId="1105968593" sldId="338"/>
            <ac:spMk id="56" creationId="{32C593F6-EB2A-49A7-86DB-66E5A6D80DA6}"/>
          </ac:spMkLst>
        </pc:spChg>
        <pc:spChg chg="del mod">
          <ac:chgData name="Sivakumar Balasubramanian" userId="658ab9e8bd9c46bf" providerId="LiveId" clId="{67C4ED8C-970D-4145-B39F-ABBB3955EDF9}" dt="2022-01-14T13:07:15.836" v="927" actId="478"/>
          <ac:spMkLst>
            <pc:docMk/>
            <pc:sldMk cId="1105968593" sldId="338"/>
            <ac:spMk id="84" creationId="{0C37670E-4022-4316-9B32-05220B1AD656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5" creationId="{CFDD562D-A5C7-4321-8964-4686AE308130}"/>
          </ac:spMkLst>
        </pc:spChg>
        <pc:spChg chg="del">
          <ac:chgData name="Sivakumar Balasubramanian" userId="658ab9e8bd9c46bf" providerId="LiveId" clId="{67C4ED8C-970D-4145-B39F-ABBB3955EDF9}" dt="2022-01-14T13:07:09.985" v="925" actId="478"/>
          <ac:spMkLst>
            <pc:docMk/>
            <pc:sldMk cId="1105968593" sldId="338"/>
            <ac:spMk id="86" creationId="{48AE3339-E5C9-4A83-8E3D-B00720F86613}"/>
          </ac:spMkLst>
        </pc:spChg>
        <pc:grpChg chg="del mod topLvl">
          <ac:chgData name="Sivakumar Balasubramanian" userId="658ab9e8bd9c46bf" providerId="LiveId" clId="{67C4ED8C-970D-4145-B39F-ABBB3955EDF9}" dt="2022-01-14T12:59:47.834" v="896" actId="165"/>
          <ac:grpSpMkLst>
            <pc:docMk/>
            <pc:sldMk cId="1105968593" sldId="338"/>
            <ac:grpSpMk id="9" creationId="{B42C0F2E-11EB-4E90-9A2E-801C231B9340}"/>
          </ac:grpSpMkLst>
        </pc:grpChg>
        <pc:grpChg chg="add mod">
          <ac:chgData name="Sivakumar Balasubramanian" userId="658ab9e8bd9c46bf" providerId="LiveId" clId="{67C4ED8C-970D-4145-B39F-ABBB3955EDF9}" dt="2022-01-19T03:58:14.099" v="1608" actId="1076"/>
          <ac:grpSpMkLst>
            <pc:docMk/>
            <pc:sldMk cId="1105968593" sldId="338"/>
            <ac:grpSpMk id="12" creationId="{31664B5D-8C75-4687-81F9-6C74BECD17F2}"/>
          </ac:grpSpMkLst>
        </pc:grpChg>
        <pc:grpChg chg="del">
          <ac:chgData name="Sivakumar Balasubramanian" userId="658ab9e8bd9c46bf" providerId="LiveId" clId="{67C4ED8C-970D-4145-B39F-ABBB3955EDF9}" dt="2022-01-14T12:59:44.062" v="895" actId="165"/>
          <ac:grpSpMkLst>
            <pc:docMk/>
            <pc:sldMk cId="1105968593" sldId="338"/>
            <ac:grpSpMk id="28" creationId="{5FB4795F-665E-457C-AE03-C1FD2C29C4CA}"/>
          </ac:grpSpMkLst>
        </pc:grpChg>
        <pc:grpChg chg="add del mod">
          <ac:chgData name="Sivakumar Balasubramanian" userId="658ab9e8bd9c46bf" providerId="LiveId" clId="{67C4ED8C-970D-4145-B39F-ABBB3955EDF9}" dt="2022-01-19T03:55:05.613" v="1543" actId="165"/>
          <ac:grpSpMkLst>
            <pc:docMk/>
            <pc:sldMk cId="1105968593" sldId="338"/>
            <ac:grpSpMk id="48" creationId="{BF4C7593-454E-43EE-A0F7-5E4D99DC1DCC}"/>
          </ac:grpSpMkLst>
        </pc:grpChg>
        <pc:grpChg chg="del">
          <ac:chgData name="Sivakumar Balasubramanian" userId="658ab9e8bd9c46bf" providerId="LiveId" clId="{67C4ED8C-970D-4145-B39F-ABBB3955EDF9}" dt="2022-01-14T13:07:20.213" v="928" actId="478"/>
          <ac:grpSpMkLst>
            <pc:docMk/>
            <pc:sldMk cId="1105968593" sldId="338"/>
            <ac:grpSpMk id="88" creationId="{67796B46-A9E5-4032-A085-7A2482D40724}"/>
          </ac:grpSpMkLst>
        </pc:grpChg>
        <pc:graphicFrameChg chg="add del mod">
          <ac:chgData name="Sivakumar Balasubramanian" userId="658ab9e8bd9c46bf" providerId="LiveId" clId="{67C4ED8C-970D-4145-B39F-ABBB3955EDF9}" dt="2022-01-19T03:54:34.191" v="1534"/>
          <ac:graphicFrameMkLst>
            <pc:docMk/>
            <pc:sldMk cId="1105968593" sldId="338"/>
            <ac:graphicFrameMk id="3" creationId="{8212C0EE-AB7A-401E-AA2B-E0C262D87FA0}"/>
          </ac:graphicFrameMkLst>
        </pc:graphicFrameChg>
        <pc:graphicFrameChg chg="add mod ord">
          <ac:chgData name="Sivakumar Balasubramanian" userId="658ab9e8bd9c46bf" providerId="LiveId" clId="{67C4ED8C-970D-4145-B39F-ABBB3955EDF9}" dt="2022-01-19T03:58:07.934" v="1606" actId="164"/>
          <ac:graphicFrameMkLst>
            <pc:docMk/>
            <pc:sldMk cId="1105968593" sldId="338"/>
            <ac:graphicFrameMk id="4" creationId="{F033EFA0-ED74-423C-985C-65450B39E42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18.375" v="931"/>
          <ac:graphicFrameMkLst>
            <pc:docMk/>
            <pc:sldMk cId="1105968593" sldId="338"/>
            <ac:graphicFrameMk id="10" creationId="{AC0A35E4-9300-4235-BD7D-1461163398C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677" v="939" actId="478"/>
          <ac:graphicFrameMkLst>
            <pc:docMk/>
            <pc:sldMk cId="1105968593" sldId="338"/>
            <ac:graphicFrameMk id="13" creationId="{6696797D-16E7-4E7C-AC6C-DB8E9176A83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25:55.941" v="942"/>
          <ac:graphicFrameMkLst>
            <pc:docMk/>
            <pc:sldMk cId="1105968593" sldId="338"/>
            <ac:graphicFrameMk id="14" creationId="{DDFBA107-60B5-49B0-B90A-65E47EFF8756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41:10.851" v="1082" actId="478"/>
          <ac:graphicFrameMkLst>
            <pc:docMk/>
            <pc:sldMk cId="1105968593" sldId="338"/>
            <ac:graphicFrameMk id="15" creationId="{20A48FCE-5CAB-43B4-8C57-81D8AE1525BC}"/>
          </ac:graphicFrameMkLst>
        </pc:graphicFrameChg>
        <pc:graphicFrameChg chg="del mod">
          <ac:chgData name="Sivakumar Balasubramanian" userId="658ab9e8bd9c46bf" providerId="LiveId" clId="{67C4ED8C-970D-4145-B39F-ABBB3955EDF9}" dt="2022-01-19T03:54:30.837" v="1531" actId="478"/>
          <ac:graphicFrameMkLst>
            <pc:docMk/>
            <pc:sldMk cId="1105968593" sldId="338"/>
            <ac:graphicFrameMk id="49" creationId="{082AAF89-86E6-461F-87F9-2F469A2E62A0}"/>
          </ac:graphicFrameMkLst>
        </pc:graphicFrame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6" creationId="{691BDEEE-5EED-4480-887C-7425ECC790A3}"/>
          </ac:cxnSpMkLst>
        </pc:cxnChg>
        <pc:cxnChg chg="mod topLvl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8" creationId="{FFDBFF06-45D5-409E-98A9-C3CF2D034BED}"/>
          </ac:cxnSpMkLst>
        </pc:cxnChg>
        <pc:cxnChg chg="del mod topLvl">
          <ac:chgData name="Sivakumar Balasubramanian" userId="658ab9e8bd9c46bf" providerId="LiveId" clId="{67C4ED8C-970D-4145-B39F-ABBB3955EDF9}" dt="2022-01-14T13:01:09.859" v="902" actId="478"/>
          <ac:cxnSpMkLst>
            <pc:docMk/>
            <pc:sldMk cId="1105968593" sldId="338"/>
            <ac:cxnSpMk id="11" creationId="{DC49101F-55B3-4532-AE62-F55CD228ECA0}"/>
          </ac:cxnSpMkLst>
        </pc:cxnChg>
        <pc:cxnChg chg="del mod topLvl">
          <ac:chgData name="Sivakumar Balasubramanian" userId="658ab9e8bd9c46bf" providerId="LiveId" clId="{67C4ED8C-970D-4145-B39F-ABBB3955EDF9}" dt="2022-01-14T13:01:04.088" v="900" actId="478"/>
          <ac:cxnSpMkLst>
            <pc:docMk/>
            <pc:sldMk cId="1105968593" sldId="338"/>
            <ac:cxnSpMk id="22" creationId="{54159205-42DF-4AAE-87E8-81BB6DFBB901}"/>
          </ac:cxnSpMkLst>
        </pc:cxnChg>
        <pc:cxnChg chg="del mod ord topLvl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23" creationId="{A9EED271-CF33-4483-8B2E-26B2B5A06603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0" creationId="{D998731F-B503-4879-A81B-B3F9D9C0CEDA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1" creationId="{6080FFB0-CEB8-4F31-98E9-8AF26F064BFB}"/>
          </ac:cxnSpMkLst>
        </pc:cxnChg>
        <pc:cxnChg chg="add mod">
          <ac:chgData name="Sivakumar Balasubramanian" userId="658ab9e8bd9c46bf" providerId="LiveId" clId="{67C4ED8C-970D-4145-B39F-ABBB3955EDF9}" dt="2022-01-14T13:27:05.077" v="963" actId="1076"/>
          <ac:cxnSpMkLst>
            <pc:docMk/>
            <pc:sldMk cId="1105968593" sldId="338"/>
            <ac:cxnSpMk id="32" creationId="{3D7F6898-00A9-490A-A96D-D39B2D580CC2}"/>
          </ac:cxnSpMkLst>
        </pc:cxnChg>
        <pc:cxnChg chg="add del mod">
          <ac:chgData name="Sivakumar Balasubramanian" userId="658ab9e8bd9c46bf" providerId="LiveId" clId="{67C4ED8C-970D-4145-B39F-ABBB3955EDF9}" dt="2022-01-14T13:41:10.851" v="1082" actId="478"/>
          <ac:cxnSpMkLst>
            <pc:docMk/>
            <pc:sldMk cId="1105968593" sldId="338"/>
            <ac:cxnSpMk id="41" creationId="{FBFC806A-818E-4890-B340-DC82A8F4A3B9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2" creationId="{9F759BD7-8500-43E5-8074-AB124967CBB2}"/>
          </ac:cxnSpMkLst>
        </pc:cxnChg>
        <pc:cxnChg chg="mod topLvl">
          <ac:chgData name="Sivakumar Balasubramanian" userId="658ab9e8bd9c46bf" providerId="LiveId" clId="{67C4ED8C-970D-4145-B39F-ABBB3955EDF9}" dt="2022-01-19T03:58:07.934" v="1606" actId="164"/>
          <ac:cxnSpMkLst>
            <pc:docMk/>
            <pc:sldMk cId="1105968593" sldId="338"/>
            <ac:cxnSpMk id="54" creationId="{5BB9A6D4-1D68-4110-9C02-24F10B2B2C37}"/>
          </ac:cxnSpMkLst>
        </pc:cxnChg>
      </pc:sldChg>
      <pc:sldChg chg="addSp delSp modSp add mod ord">
        <pc:chgData name="Sivakumar Balasubramanian" userId="658ab9e8bd9c46bf" providerId="LiveId" clId="{67C4ED8C-970D-4145-B39F-ABBB3955EDF9}" dt="2022-01-19T03:24:49.529" v="1400" actId="1076"/>
        <pc:sldMkLst>
          <pc:docMk/>
          <pc:sldMk cId="2486830950" sldId="339"/>
        </pc:sldMkLst>
        <pc:spChg chg="add mod">
          <ac:chgData name="Sivakumar Balasubramanian" userId="658ab9e8bd9c46bf" providerId="LiveId" clId="{67C4ED8C-970D-4145-B39F-ABBB3955EDF9}" dt="2022-01-14T13:43:03.862" v="1085" actId="1076"/>
          <ac:spMkLst>
            <pc:docMk/>
            <pc:sldMk cId="2486830950" sldId="339"/>
            <ac:spMk id="3" creationId="{5BD1FAC0-94E9-44AE-ADFF-590FA464E2F9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7" creationId="{0C96A865-2021-4911-B2FC-D4B9E5DACFF4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13" creationId="{C45F39B4-41E9-46DE-9386-B06A02460BCD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0" creationId="{A0007F1F-6A0F-4332-B6C1-6A6740D8349B}"/>
          </ac:spMkLst>
        </pc:spChg>
        <pc:spChg chg="add mod">
          <ac:chgData name="Sivakumar Balasubramanian" userId="658ab9e8bd9c46bf" providerId="LiveId" clId="{67C4ED8C-970D-4145-B39F-ABBB3955EDF9}" dt="2022-01-14T13:36:40.675" v="1029" actId="1076"/>
          <ac:spMkLst>
            <pc:docMk/>
            <pc:sldMk cId="2486830950" sldId="339"/>
            <ac:spMk id="21" creationId="{8E3116AB-755B-42EF-B5F1-69261C8DDEA0}"/>
          </ac:spMkLst>
        </pc:spChg>
        <pc:spChg chg="add mod">
          <ac:chgData name="Sivakumar Balasubramanian" userId="658ab9e8bd9c46bf" providerId="LiveId" clId="{67C4ED8C-970D-4145-B39F-ABBB3955EDF9}" dt="2022-01-14T13:43:08.940" v="1086" actId="1076"/>
          <ac:spMkLst>
            <pc:docMk/>
            <pc:sldMk cId="2486830950" sldId="339"/>
            <ac:spMk id="22" creationId="{6B1C3576-C330-439B-84B6-0E7FCC83CBF1}"/>
          </ac:spMkLst>
        </pc:spChg>
        <pc:spChg chg="add mod">
          <ac:chgData name="Sivakumar Balasubramanian" userId="658ab9e8bd9c46bf" providerId="LiveId" clId="{67C4ED8C-970D-4145-B39F-ABBB3955EDF9}" dt="2022-01-19T03:24:49.529" v="1400" actId="1076"/>
          <ac:spMkLst>
            <pc:docMk/>
            <pc:sldMk cId="2486830950" sldId="339"/>
            <ac:spMk id="23" creationId="{6AB9A342-757A-4B3A-B5C0-A849DEA32489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27" creationId="{AAFC2B98-2339-44BF-B89A-09D59071AB1C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36" creationId="{66CA09C4-F326-4A45-8CA2-66D175980C2F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0" creationId="{9FAFA4BA-9B28-4EF1-AFA4-4A8B78EC2005}"/>
          </ac:spMkLst>
        </pc:spChg>
        <pc:spChg chg="mod">
          <ac:chgData name="Sivakumar Balasubramanian" userId="658ab9e8bd9c46bf" providerId="LiveId" clId="{67C4ED8C-970D-4145-B39F-ABBB3955EDF9}" dt="2022-01-14T13:41:06.892" v="1080" actId="164"/>
          <ac:spMkLst>
            <pc:docMk/>
            <pc:sldMk cId="2486830950" sldId="339"/>
            <ac:spMk id="42" creationId="{D40C047F-29F3-427C-8EBF-E1013EACB7CF}"/>
          </ac:spMkLst>
        </pc:spChg>
        <pc:spChg chg="del mod">
          <ac:chgData name="Sivakumar Balasubramanian" userId="658ab9e8bd9c46bf" providerId="LiveId" clId="{67C4ED8C-970D-4145-B39F-ABBB3955EDF9}" dt="2022-01-14T13:36:49.389" v="1033" actId="478"/>
          <ac:spMkLst>
            <pc:docMk/>
            <pc:sldMk cId="2486830950" sldId="339"/>
            <ac:spMk id="47" creationId="{2A8A5264-D353-41C3-9929-E6112C076260}"/>
          </ac:spMkLst>
        </pc:spChg>
        <pc:grpChg chg="add del mod">
          <ac:chgData name="Sivakumar Balasubramanian" userId="658ab9e8bd9c46bf" providerId="LiveId" clId="{67C4ED8C-970D-4145-B39F-ABBB3955EDF9}" dt="2022-01-14T13:41:07.925" v="1081" actId="21"/>
          <ac:grpSpMkLst>
            <pc:docMk/>
            <pc:sldMk cId="2486830950" sldId="339"/>
            <ac:grpSpMk id="4" creationId="{53B6457C-0FF3-4E7A-ABB4-578995032614}"/>
          </ac:grpSpMkLst>
        </pc:grpChg>
        <pc:grpChg chg="add mod">
          <ac:chgData name="Sivakumar Balasubramanian" userId="658ab9e8bd9c46bf" providerId="LiveId" clId="{67C4ED8C-970D-4145-B39F-ABBB3955EDF9}" dt="2022-01-19T03:24:49.529" v="1400" actId="1076"/>
          <ac:grpSpMkLst>
            <pc:docMk/>
            <pc:sldMk cId="2486830950" sldId="339"/>
            <ac:grpSpMk id="12" creationId="{A0731E55-F901-46FB-9E3A-82C9E8070B73}"/>
          </ac:grpSpMkLst>
        </pc:grpChg>
        <pc:graphicFrameChg chg="mod">
          <ac:chgData name="Sivakumar Balasubramanian" userId="658ab9e8bd9c46bf" providerId="LiveId" clId="{67C4ED8C-970D-4145-B39F-ABBB3955EDF9}" dt="2022-01-14T13:41:06.892" v="1080" actId="164"/>
          <ac:graphicFrameMkLst>
            <pc:docMk/>
            <pc:sldMk cId="2486830950" sldId="339"/>
            <ac:graphicFrameMk id="15" creationId="{20A48FCE-5CAB-43B4-8C57-81D8AE1525BC}"/>
          </ac:graphicFrameMkLst>
        </pc:graphicFrame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9" creationId="{D1637253-51E1-4314-B26D-5119D48D5EB0}"/>
          </ac:cxnSpMkLst>
        </pc:cxnChg>
        <pc:cxnChg chg="add mod">
          <ac:chgData name="Sivakumar Balasubramanian" userId="658ab9e8bd9c46bf" providerId="LiveId" clId="{67C4ED8C-970D-4145-B39F-ABBB3955EDF9}" dt="2022-01-19T03:23:31.902" v="1377" actId="164"/>
          <ac:cxnSpMkLst>
            <pc:docMk/>
            <pc:sldMk cId="2486830950" sldId="339"/>
            <ac:cxnSpMk id="17" creationId="{1AA750B0-F663-4628-86D0-0EE13CB5803C}"/>
          </ac:cxnSpMkLst>
        </pc:cxnChg>
        <pc:cxnChg chg="add mod">
          <ac:chgData name="Sivakumar Balasubramanian" userId="658ab9e8bd9c46bf" providerId="LiveId" clId="{67C4ED8C-970D-4145-B39F-ABBB3955EDF9}" dt="2022-01-14T13:36:27.744" v="1021" actId="1076"/>
          <ac:cxnSpMkLst>
            <pc:docMk/>
            <pc:sldMk cId="2486830950" sldId="339"/>
            <ac:cxnSpMk id="19" creationId="{11B9A0C6-EEB6-4884-9D63-79E801F7DC1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23" creationId="{A9EED271-CF33-4483-8B2E-26B2B5A06603}"/>
          </ac:cxnSpMkLst>
        </pc:cxnChg>
        <pc:cxnChg chg="mod">
          <ac:chgData name="Sivakumar Balasubramanian" userId="658ab9e8bd9c46bf" providerId="LiveId" clId="{67C4ED8C-970D-4145-B39F-ABBB3955EDF9}" dt="2022-01-14T13:41:06.892" v="1080" actId="164"/>
          <ac:cxnSpMkLst>
            <pc:docMk/>
            <pc:sldMk cId="2486830950" sldId="339"/>
            <ac:cxnSpMk id="41" creationId="{FBFC806A-818E-4890-B340-DC82A8F4A3B9}"/>
          </ac:cxnSpMkLst>
        </pc:cxnChg>
      </pc:sldChg>
      <pc:sldChg chg="addSp delSp modSp add mod">
        <pc:chgData name="Sivakumar Balasubramanian" userId="658ab9e8bd9c46bf" providerId="LiveId" clId="{67C4ED8C-970D-4145-B39F-ABBB3955EDF9}" dt="2022-01-14T13:53:26.407" v="1106" actId="1076"/>
        <pc:sldMkLst>
          <pc:docMk/>
          <pc:sldMk cId="2587124644" sldId="340"/>
        </pc:sldMkLst>
        <pc:graphicFrameChg chg="add del mod">
          <ac:chgData name="Sivakumar Balasubramanian" userId="658ab9e8bd9c46bf" providerId="LiveId" clId="{67C4ED8C-970D-4145-B39F-ABBB3955EDF9}" dt="2022-01-14T13:52:23.120" v="1091"/>
          <ac:graphicFrameMkLst>
            <pc:docMk/>
            <pc:sldMk cId="2587124644" sldId="340"/>
            <ac:graphicFrameMk id="3" creationId="{FD916668-3CC1-4FEA-B90B-535243ED82CA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240" v="1094" actId="478"/>
          <ac:graphicFrameMkLst>
            <pc:docMk/>
            <pc:sldMk cId="2587124644" sldId="340"/>
            <ac:graphicFrameMk id="4" creationId="{40232F86-CB51-405A-A449-D99D5570AB20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2:41.580" v="1097"/>
          <ac:graphicFrameMkLst>
            <pc:docMk/>
            <pc:sldMk cId="2587124644" sldId="340"/>
            <ac:graphicFrameMk id="5" creationId="{F5BF8BB0-5D8E-4A30-97C0-BAC54EDF8136}"/>
          </ac:graphicFrameMkLst>
        </pc:graphicFrameChg>
        <pc:graphicFrameChg chg="add mod">
          <ac:chgData name="Sivakumar Balasubramanian" userId="658ab9e8bd9c46bf" providerId="LiveId" clId="{67C4ED8C-970D-4145-B39F-ABBB3955EDF9}" dt="2022-01-14T13:52:46.240" v="1099" actId="1076"/>
          <ac:graphicFrameMkLst>
            <pc:docMk/>
            <pc:sldMk cId="2587124644" sldId="340"/>
            <ac:graphicFrameMk id="6" creationId="{7775DBBC-674A-48E4-9AC2-AA7F526BD9A1}"/>
          </ac:graphicFrameMkLst>
        </pc:graphicFrameChg>
        <pc:graphicFrameChg chg="add del mod">
          <ac:chgData name="Sivakumar Balasubramanian" userId="658ab9e8bd9c46bf" providerId="LiveId" clId="{67C4ED8C-970D-4145-B39F-ABBB3955EDF9}" dt="2022-01-14T13:53:19.597" v="1103"/>
          <ac:graphicFrameMkLst>
            <pc:docMk/>
            <pc:sldMk cId="2587124644" sldId="340"/>
            <ac:graphicFrameMk id="7" creationId="{3CEC2369-DFD5-4291-AB18-BB4E79FC1079}"/>
          </ac:graphicFrameMkLst>
        </pc:graphicFrameChg>
        <pc:graphicFrameChg chg="add mod">
          <ac:chgData name="Sivakumar Balasubramanian" userId="658ab9e8bd9c46bf" providerId="LiveId" clId="{67C4ED8C-970D-4145-B39F-ABBB3955EDF9}" dt="2022-01-14T13:53:26.407" v="1106" actId="1076"/>
          <ac:graphicFrameMkLst>
            <pc:docMk/>
            <pc:sldMk cId="2587124644" sldId="340"/>
            <ac:graphicFrameMk id="8" creationId="{407EB77F-1D9F-45B4-ACA7-D95B6034E913}"/>
          </ac:graphicFrameMkLst>
        </pc:graphicFrameChg>
        <pc:graphicFrameChg chg="del">
          <ac:chgData name="Sivakumar Balasubramanian" userId="658ab9e8bd9c46bf" providerId="LiveId" clId="{67C4ED8C-970D-4145-B39F-ABBB3955EDF9}" dt="2022-01-14T13:52:22.020" v="1088" actId="478"/>
          <ac:graphicFrameMkLst>
            <pc:docMk/>
            <pc:sldMk cId="2587124644" sldId="340"/>
            <ac:graphicFrameMk id="16" creationId="{BD2060F6-948F-4AA1-A625-66E016B7599C}"/>
          </ac:graphicFrameMkLst>
        </pc:graphicFrameChg>
        <pc:graphicFrameChg chg="del">
          <ac:chgData name="Sivakumar Balasubramanian" userId="658ab9e8bd9c46bf" providerId="LiveId" clId="{67C4ED8C-970D-4145-B39F-ABBB3955EDF9}" dt="2022-01-14T13:52:48.312" v="1100" actId="478"/>
          <ac:graphicFrameMkLst>
            <pc:docMk/>
            <pc:sldMk cId="2587124644" sldId="340"/>
            <ac:graphicFrameMk id="18" creationId="{52C1B881-A8FA-4454-BF18-55E810193E6E}"/>
          </ac:graphicFrameMkLst>
        </pc:graphicFrameChg>
      </pc:sldChg>
      <pc:sldChg chg="addSp delSp modSp new mod ord">
        <pc:chgData name="Sivakumar Balasubramanian" userId="658ab9e8bd9c46bf" providerId="LiveId" clId="{67C4ED8C-970D-4145-B39F-ABBB3955EDF9}" dt="2022-01-14T14:20:33.502" v="1369" actId="1076"/>
        <pc:sldMkLst>
          <pc:docMk/>
          <pc:sldMk cId="4034383247" sldId="341"/>
        </pc:sldMkLst>
        <pc:spChg chg="mod">
          <ac:chgData name="Sivakumar Balasubramanian" userId="658ab9e8bd9c46bf" providerId="LiveId" clId="{67C4ED8C-970D-4145-B39F-ABBB3955EDF9}" dt="2022-01-14T14:05:41.174" v="1237" actId="20577"/>
          <ac:spMkLst>
            <pc:docMk/>
            <pc:sldMk cId="4034383247" sldId="341"/>
            <ac:spMk id="2" creationId="{4C570FF9-A456-43FF-B983-77BCAE505592}"/>
          </ac:spMkLst>
        </pc:spChg>
        <pc:spChg chg="add del">
          <ac:chgData name="Sivakumar Balasubramanian" userId="658ab9e8bd9c46bf" providerId="LiveId" clId="{67C4ED8C-970D-4145-B39F-ABBB3955EDF9}" dt="2022-01-14T14:05:47.704" v="1238" actId="478"/>
          <ac:spMkLst>
            <pc:docMk/>
            <pc:sldMk cId="4034383247" sldId="341"/>
            <ac:spMk id="3" creationId="{8BE7C4B1-F11C-4160-9062-B3CEC6F57C0E}"/>
          </ac:spMkLst>
        </pc:spChg>
        <pc:spChg chg="add mod">
          <ac:chgData name="Sivakumar Balasubramanian" userId="658ab9e8bd9c46bf" providerId="LiveId" clId="{67C4ED8C-970D-4145-B39F-ABBB3955EDF9}" dt="2022-01-14T14:20:33.502" v="1369" actId="1076"/>
          <ac:spMkLst>
            <pc:docMk/>
            <pc:sldMk cId="4034383247" sldId="341"/>
            <ac:spMk id="10" creationId="{97BC1B62-8BDE-4828-BD16-ED08DBFB05F7}"/>
          </ac:spMkLst>
        </pc:spChg>
        <pc:graphicFrameChg chg="add del mod">
          <ac:chgData name="Sivakumar Balasubramanian" userId="658ab9e8bd9c46bf" providerId="LiveId" clId="{67C4ED8C-970D-4145-B39F-ABBB3955EDF9}" dt="2022-01-14T14:05:48.234" v="1241"/>
          <ac:graphicFrameMkLst>
            <pc:docMk/>
            <pc:sldMk cId="4034383247" sldId="341"/>
            <ac:graphicFrameMk id="4" creationId="{A4C27FD0-BA16-4373-BCAC-DD987E7C4C51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32.191" v="1253" actId="1076"/>
          <ac:graphicFrameMkLst>
            <pc:docMk/>
            <pc:sldMk cId="4034383247" sldId="341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08:03.614" v="1247"/>
          <ac:graphicFrameMkLst>
            <pc:docMk/>
            <pc:sldMk cId="4034383247" sldId="341"/>
            <ac:graphicFrameMk id="6" creationId="{887481F6-CF23-4F09-93A4-CA45B0FD28AA}"/>
          </ac:graphicFrameMkLst>
        </pc:graphicFrameChg>
        <pc:graphicFrameChg chg="add mod">
          <ac:chgData name="Sivakumar Balasubramanian" userId="658ab9e8bd9c46bf" providerId="LiveId" clId="{67C4ED8C-970D-4145-B39F-ABBB3955EDF9}" dt="2022-01-14T14:09:41.072" v="1255" actId="1076"/>
          <ac:graphicFrameMkLst>
            <pc:docMk/>
            <pc:sldMk cId="4034383247" sldId="341"/>
            <ac:graphicFrameMk id="7" creationId="{73861B20-F614-4391-901C-AE2FF6AAE23E}"/>
          </ac:graphicFrameMkLst>
        </pc:graphicFrameChg>
        <pc:cxnChg chg="add mod">
          <ac:chgData name="Sivakumar Balasubramanian" userId="658ab9e8bd9c46bf" providerId="LiveId" clId="{67C4ED8C-970D-4145-B39F-ABBB3955EDF9}" dt="2022-01-14T14:10:29.511" v="1257" actId="13822"/>
          <ac:cxnSpMkLst>
            <pc:docMk/>
            <pc:sldMk cId="4034383247" sldId="341"/>
            <ac:cxnSpMk id="9" creationId="{84EFDF30-5187-4866-9496-4D8E1737A8DD}"/>
          </ac:cxnSpMkLst>
        </pc:cxnChg>
      </pc:sldChg>
      <pc:sldChg chg="add del">
        <pc:chgData name="Sivakumar Balasubramanian" userId="658ab9e8bd9c46bf" providerId="LiveId" clId="{67C4ED8C-970D-4145-B39F-ABBB3955EDF9}" dt="2022-01-14T13:56:23.375" v="1117" actId="47"/>
        <pc:sldMkLst>
          <pc:docMk/>
          <pc:sldMk cId="4148630088" sldId="341"/>
        </pc:sldMkLst>
      </pc:sldChg>
      <pc:sldChg chg="addSp delSp modSp add mod">
        <pc:chgData name="Sivakumar Balasubramanian" userId="658ab9e8bd9c46bf" providerId="LiveId" clId="{67C4ED8C-970D-4145-B39F-ABBB3955EDF9}" dt="2022-01-14T14:20:09.193" v="1337" actId="12789"/>
        <pc:sldMkLst>
          <pc:docMk/>
          <pc:sldMk cId="3974143483" sldId="342"/>
        </pc:sldMkLst>
        <pc:spChg chg="mod">
          <ac:chgData name="Sivakumar Balasubramanian" userId="658ab9e8bd9c46bf" providerId="LiveId" clId="{67C4ED8C-970D-4145-B39F-ABBB3955EDF9}" dt="2022-01-14T14:11:30.184" v="1302" actId="20577"/>
          <ac:spMkLst>
            <pc:docMk/>
            <pc:sldMk cId="3974143483" sldId="342"/>
            <ac:spMk id="2" creationId="{4C570FF9-A456-43FF-B983-77BCAE505592}"/>
          </ac:spMkLst>
        </pc:spChg>
        <pc:graphicFrameChg chg="add del mod">
          <ac:chgData name="Sivakumar Balasubramanian" userId="658ab9e8bd9c46bf" providerId="LiveId" clId="{67C4ED8C-970D-4145-B39F-ABBB3955EDF9}" dt="2022-01-14T14:17:38.404" v="1307"/>
          <ac:graphicFrameMkLst>
            <pc:docMk/>
            <pc:sldMk cId="3974143483" sldId="342"/>
            <ac:graphicFrameMk id="3" creationId="{97DA3B95-C2B0-45AF-9406-5A72B6E3EA7B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4" creationId="{36583F03-BAC2-4B18-867E-F37F8CE4DB40}"/>
          </ac:graphicFrameMkLst>
        </pc:graphicFrameChg>
        <pc:graphicFrameChg chg="del">
          <ac:chgData name="Sivakumar Balasubramanian" userId="658ab9e8bd9c46bf" providerId="LiveId" clId="{67C4ED8C-970D-4145-B39F-ABBB3955EDF9}" dt="2022-01-14T14:17:35.424" v="1303" actId="478"/>
          <ac:graphicFrameMkLst>
            <pc:docMk/>
            <pc:sldMk cId="3974143483" sldId="342"/>
            <ac:graphicFrameMk id="5" creationId="{E22FEF3C-8EDA-4F7F-8931-5D865DF27F9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18.441" v="1314"/>
          <ac:graphicFrameMkLst>
            <pc:docMk/>
            <pc:sldMk cId="3974143483" sldId="342"/>
            <ac:graphicFrameMk id="6" creationId="{8A752AD4-35D6-4A68-AE6A-8290D2D9EF97}"/>
          </ac:graphicFrameMkLst>
        </pc:graphicFrameChg>
        <pc:graphicFrameChg chg="del">
          <ac:chgData name="Sivakumar Balasubramanian" userId="658ab9e8bd9c46bf" providerId="LiveId" clId="{67C4ED8C-970D-4145-B39F-ABBB3955EDF9}" dt="2022-01-14T14:17:37.934" v="1304" actId="478"/>
          <ac:graphicFrameMkLst>
            <pc:docMk/>
            <pc:sldMk cId="3974143483" sldId="342"/>
            <ac:graphicFrameMk id="7" creationId="{73861B20-F614-4391-901C-AE2FF6AAE23E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624" v="1318" actId="478"/>
          <ac:graphicFrameMkLst>
            <pc:docMk/>
            <pc:sldMk cId="3974143483" sldId="342"/>
            <ac:graphicFrameMk id="8" creationId="{4BC90557-A1BF-4DBB-A339-A11D01D793F9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8:45.974" v="1321"/>
          <ac:graphicFrameMkLst>
            <pc:docMk/>
            <pc:sldMk cId="3974143483" sldId="342"/>
            <ac:graphicFrameMk id="10" creationId="{F58A40D1-158E-4DED-91BF-2E8024A6E0DA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1" creationId="{12BD19FB-1D46-4CD4-AF7F-C1C33D7A478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11.824" v="1329" actId="478"/>
          <ac:graphicFrameMkLst>
            <pc:docMk/>
            <pc:sldMk cId="3974143483" sldId="342"/>
            <ac:graphicFrameMk id="12" creationId="{CF77A9A1-89DF-4C89-94BC-2EC4BA992B48}"/>
          </ac:graphicFrameMkLst>
        </pc:graphicFrameChg>
        <pc:graphicFrameChg chg="add del mod">
          <ac:chgData name="Sivakumar Balasubramanian" userId="658ab9e8bd9c46bf" providerId="LiveId" clId="{67C4ED8C-970D-4145-B39F-ABBB3955EDF9}" dt="2022-01-14T14:19:46.322" v="1332"/>
          <ac:graphicFrameMkLst>
            <pc:docMk/>
            <pc:sldMk cId="3974143483" sldId="342"/>
            <ac:graphicFrameMk id="13" creationId="{AEE2DD00-FFDD-4AC9-A04A-718D72474BF2}"/>
          </ac:graphicFrameMkLst>
        </pc:graphicFrameChg>
        <pc:graphicFrameChg chg="add mod">
          <ac:chgData name="Sivakumar Balasubramanian" userId="658ab9e8bd9c46bf" providerId="LiveId" clId="{67C4ED8C-970D-4145-B39F-ABBB3955EDF9}" dt="2022-01-14T14:20:09.193" v="1337" actId="12789"/>
          <ac:graphicFrameMkLst>
            <pc:docMk/>
            <pc:sldMk cId="3974143483" sldId="342"/>
            <ac:graphicFrameMk id="14" creationId="{0E2FAE44-621D-44B2-9C14-E6EE294CC8EE}"/>
          </ac:graphicFrameMkLst>
        </pc:graphicFrameChg>
        <pc:cxnChg chg="del">
          <ac:chgData name="Sivakumar Balasubramanian" userId="658ab9e8bd9c46bf" providerId="LiveId" clId="{67C4ED8C-970D-4145-B39F-ABBB3955EDF9}" dt="2022-01-14T14:17:37.934" v="1304" actId="478"/>
          <ac:cxnSpMkLst>
            <pc:docMk/>
            <pc:sldMk cId="3974143483" sldId="342"/>
            <ac:cxnSpMk id="9" creationId="{84EFDF30-5187-4866-9496-4D8E1737A8DD}"/>
          </ac:cxnSpMkLst>
        </pc:cxnChg>
      </pc:sldChg>
      <pc:sldChg chg="addSp delSp modSp new mod modCm">
        <pc:chgData name="Sivakumar Balasubramanian" userId="658ab9e8bd9c46bf" providerId="LiveId" clId="{67C4ED8C-970D-4145-B39F-ABBB3955EDF9}" dt="2022-01-25T01:51:18.315" v="3616"/>
        <pc:sldMkLst>
          <pc:docMk/>
          <pc:sldMk cId="1384239761" sldId="343"/>
        </pc:sldMkLst>
        <pc:spChg chg="mod">
          <ac:chgData name="Sivakumar Balasubramanian" userId="658ab9e8bd9c46bf" providerId="LiveId" clId="{67C4ED8C-970D-4145-B39F-ABBB3955EDF9}" dt="2022-01-21T15:26:38.023" v="1850" actId="1076"/>
          <ac:spMkLst>
            <pc:docMk/>
            <pc:sldMk cId="1384239761" sldId="343"/>
            <ac:spMk id="2" creationId="{DE0B6D3B-855F-4351-85BC-11FC8E611B22}"/>
          </ac:spMkLst>
        </pc:spChg>
        <pc:spChg chg="mod ord">
          <ac:chgData name="Sivakumar Balasubramanian" userId="658ab9e8bd9c46bf" providerId="LiveId" clId="{67C4ED8C-970D-4145-B39F-ABBB3955EDF9}" dt="2022-01-25T01:51:13.428" v="3615" actId="20577"/>
          <ac:spMkLst>
            <pc:docMk/>
            <pc:sldMk cId="1384239761" sldId="343"/>
            <ac:spMk id="3" creationId="{DA4060E6-13F2-43A3-A620-5D8C385BF61E}"/>
          </ac:spMkLst>
        </pc:spChg>
        <pc:spChg chg="add mod or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6" creationId="{82275B4E-A2A5-4481-8440-CE2841AE395D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5" creationId="{6AD294E0-EDFF-4BF9-B2EB-A81BA878FCFE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6" creationId="{450AD0C0-B176-44AC-A320-A8CEA0B021FD}"/>
          </ac:spMkLst>
        </pc:spChg>
        <pc:spChg chg="add mod">
          <ac:chgData name="Sivakumar Balasubramanian" userId="658ab9e8bd9c46bf" providerId="LiveId" clId="{67C4ED8C-970D-4145-B39F-ABBB3955EDF9}" dt="2022-01-21T15:26:48.867" v="1852" actId="164"/>
          <ac:spMkLst>
            <pc:docMk/>
            <pc:sldMk cId="1384239761" sldId="343"/>
            <ac:spMk id="17" creationId="{5CD12304-6478-4DC0-8CEE-875E77699FDC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18" creationId="{75CCFDFE-1E4F-4629-8FF0-DC4903785D11}"/>
          </ac:spMkLst>
        </pc:spChg>
        <pc:spChg chg="add mod">
          <ac:chgData name="Sivakumar Balasubramanian" userId="658ab9e8bd9c46bf" providerId="LiveId" clId="{67C4ED8C-970D-4145-B39F-ABBB3955EDF9}" dt="2022-01-21T15:33:51.500" v="1927" actId="1076"/>
          <ac:spMkLst>
            <pc:docMk/>
            <pc:sldMk cId="1384239761" sldId="343"/>
            <ac:spMk id="20" creationId="{BAE1AA66-EFE5-4F6C-AEA7-024ACDED75E8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1" creationId="{CBC906C1-3FA8-493D-8BB9-F9479BCE3EE6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2" creationId="{F8002181-5C45-4812-B21C-CAE46DABF810}"/>
          </ac:spMkLst>
        </pc:spChg>
        <pc:spChg chg="add mod">
          <ac:chgData name="Sivakumar Balasubramanian" userId="658ab9e8bd9c46bf" providerId="LiveId" clId="{67C4ED8C-970D-4145-B39F-ABBB3955EDF9}" dt="2022-01-21T15:29:11.975" v="1896" actId="164"/>
          <ac:spMkLst>
            <pc:docMk/>
            <pc:sldMk cId="1384239761" sldId="343"/>
            <ac:spMk id="23" creationId="{201DA55B-40AC-49A0-AABD-BF332621A800}"/>
          </ac:spMkLst>
        </pc:spChg>
        <pc:spChg chg="add mod">
          <ac:chgData name="Sivakumar Balasubramanian" userId="658ab9e8bd9c46bf" providerId="LiveId" clId="{67C4ED8C-970D-4145-B39F-ABBB3955EDF9}" dt="2022-01-21T15:34:20.143" v="1950" actId="1076"/>
          <ac:spMkLst>
            <pc:docMk/>
            <pc:sldMk cId="1384239761" sldId="343"/>
            <ac:spMk id="25" creationId="{AB07E793-E2C1-4A76-9482-8A7E24FBD29D}"/>
          </ac:spMkLst>
        </pc:spChg>
        <pc:spChg chg="add mod">
          <ac:chgData name="Sivakumar Balasubramanian" userId="658ab9e8bd9c46bf" providerId="LiveId" clId="{67C4ED8C-970D-4145-B39F-ABBB3955EDF9}" dt="2022-01-21T15:38:04.536" v="2013" actId="1076"/>
          <ac:spMkLst>
            <pc:docMk/>
            <pc:sldMk cId="1384239761" sldId="343"/>
            <ac:spMk id="27" creationId="{3AADE41F-422D-40D5-8818-6056B3BFC761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8" creationId="{CA49F759-378E-4191-A275-1257F813DC24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29" creationId="{AEE7AB2D-AA46-497E-B309-674E2E5BF3C9}"/>
          </ac:spMkLst>
        </pc:spChg>
        <pc:spChg chg="add mod">
          <ac:chgData name="Sivakumar Balasubramanian" userId="658ab9e8bd9c46bf" providerId="LiveId" clId="{67C4ED8C-970D-4145-B39F-ABBB3955EDF9}" dt="2022-01-21T15:36:48.523" v="1992" actId="164"/>
          <ac:spMkLst>
            <pc:docMk/>
            <pc:sldMk cId="1384239761" sldId="343"/>
            <ac:spMk id="30" creationId="{8A2BA9AE-65DF-4D8A-A124-903467667A11}"/>
          </ac:spMkLst>
        </pc:spChg>
        <pc:grpChg chg="add mod">
          <ac:chgData name="Sivakumar Balasubramanian" userId="658ab9e8bd9c46bf" providerId="LiveId" clId="{67C4ED8C-970D-4145-B39F-ABBB3955EDF9}" dt="2022-01-21T15:29:11.975" v="1896" actId="164"/>
          <ac:grpSpMkLst>
            <pc:docMk/>
            <pc:sldMk cId="1384239761" sldId="343"/>
            <ac:grpSpMk id="19" creationId="{D2FC6236-FFB8-4935-BB28-B6A8C6658D1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24" creationId="{38477EB9-EE9C-49CC-9AF9-8425B86A51FA}"/>
          </ac:grpSpMkLst>
        </pc:grpChg>
        <pc:grpChg chg="add mod">
          <ac:chgData name="Sivakumar Balasubramanian" userId="658ab9e8bd9c46bf" providerId="LiveId" clId="{67C4ED8C-970D-4145-B39F-ABBB3955EDF9}" dt="2022-01-21T15:36:48.523" v="1992" actId="164"/>
          <ac:grpSpMkLst>
            <pc:docMk/>
            <pc:sldMk cId="1384239761" sldId="343"/>
            <ac:grpSpMk id="31" creationId="{05274EDF-EEAD-44CD-B59A-23750451A762}"/>
          </ac:grpSpMkLst>
        </pc:grpChg>
        <pc:graphicFrameChg chg="add del mod">
          <ac:chgData name="Sivakumar Balasubramanian" userId="658ab9e8bd9c46bf" providerId="LiveId" clId="{67C4ED8C-970D-4145-B39F-ABBB3955EDF9}" dt="2022-01-21T14:17:49.356" v="1744"/>
          <ac:graphicFrameMkLst>
            <pc:docMk/>
            <pc:sldMk cId="1384239761" sldId="343"/>
            <ac:graphicFrameMk id="4" creationId="{FD80F065-1332-46BA-B406-052A24C6AAD7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425" v="1762" actId="478"/>
          <ac:graphicFrameMkLst>
            <pc:docMk/>
            <pc:sldMk cId="1384239761" sldId="343"/>
            <ac:graphicFrameMk id="5" creationId="{E30B5CED-8250-42BF-86C0-61F55FCAE83E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19:26.786" v="1765"/>
          <ac:graphicFrameMkLst>
            <pc:docMk/>
            <pc:sldMk cId="1384239761" sldId="343"/>
            <ac:graphicFrameMk id="7" creationId="{C46CC453-6F60-45DE-8253-2B607BFF8283}"/>
          </ac:graphicFrameMkLst>
        </pc:graphicFrameChg>
        <pc:graphicFrameChg chg="add del mod ord">
          <ac:chgData name="Sivakumar Balasubramanian" userId="658ab9e8bd9c46bf" providerId="LiveId" clId="{67C4ED8C-970D-4145-B39F-ABBB3955EDF9}" dt="2022-01-21T14:20:31.464" v="1777" actId="478"/>
          <ac:graphicFrameMkLst>
            <pc:docMk/>
            <pc:sldMk cId="1384239761" sldId="343"/>
            <ac:graphicFrameMk id="8" creationId="{D5F47490-CA36-4494-9962-A8B479CA916B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0:31.766" v="1780"/>
          <ac:graphicFrameMkLst>
            <pc:docMk/>
            <pc:sldMk cId="1384239761" sldId="343"/>
            <ac:graphicFrameMk id="9" creationId="{C6D2FC8C-F551-4CCB-9F35-B1E6A7EED105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341" v="1785" actId="478"/>
          <ac:graphicFrameMkLst>
            <pc:docMk/>
            <pc:sldMk cId="1384239761" sldId="343"/>
            <ac:graphicFrameMk id="10" creationId="{ED793879-F1E7-4541-9113-C5C939570EA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1:30.701" v="1788"/>
          <ac:graphicFrameMkLst>
            <pc:docMk/>
            <pc:sldMk cId="1384239761" sldId="343"/>
            <ac:graphicFrameMk id="11" creationId="{A2886C4B-F82D-4F80-B449-9BDC1B96DD84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548" v="1798" actId="478"/>
          <ac:graphicFrameMkLst>
            <pc:docMk/>
            <pc:sldMk cId="1384239761" sldId="343"/>
            <ac:graphicFrameMk id="12" creationId="{B838B712-C633-418A-8C9B-B157D5D7F0F3}"/>
          </ac:graphicFrameMkLst>
        </pc:graphicFrameChg>
        <pc:graphicFrameChg chg="add del mod">
          <ac:chgData name="Sivakumar Balasubramanian" userId="658ab9e8bd9c46bf" providerId="LiveId" clId="{67C4ED8C-970D-4145-B39F-ABBB3955EDF9}" dt="2022-01-21T14:22:21.814" v="1801"/>
          <ac:graphicFrameMkLst>
            <pc:docMk/>
            <pc:sldMk cId="1384239761" sldId="343"/>
            <ac:graphicFrameMk id="13" creationId="{768E2247-C45B-47C1-A7A4-97110C5DB939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26:48.867" v="1852" actId="164"/>
          <ac:graphicFrameMkLst>
            <pc:docMk/>
            <pc:sldMk cId="1384239761" sldId="343"/>
            <ac:graphicFrameMk id="14" creationId="{AF6D81C4-B7D4-4C70-B2C2-6EF424F87D5F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1T15:53:48.431" v="2169" actId="1076"/>
        <pc:sldMkLst>
          <pc:docMk/>
          <pc:sldMk cId="3391800916" sldId="344"/>
        </pc:sldMkLst>
        <pc:spChg chg="mod">
          <ac:chgData name="Sivakumar Balasubramanian" userId="658ab9e8bd9c46bf" providerId="LiveId" clId="{67C4ED8C-970D-4145-B39F-ABBB3955EDF9}" dt="2022-01-21T15:44:10.216" v="2035" actId="20577"/>
          <ac:spMkLst>
            <pc:docMk/>
            <pc:sldMk cId="3391800916" sldId="344"/>
            <ac:spMk id="2" creationId="{4EB19C33-D85E-4A01-B60A-7CB89AA7FDE2}"/>
          </ac:spMkLst>
        </pc:spChg>
        <pc:spChg chg="del">
          <ac:chgData name="Sivakumar Balasubramanian" userId="658ab9e8bd9c46bf" providerId="LiveId" clId="{67C4ED8C-970D-4145-B39F-ABBB3955EDF9}" dt="2022-01-21T15:44:12.639" v="2036" actId="478"/>
          <ac:spMkLst>
            <pc:docMk/>
            <pc:sldMk cId="3391800916" sldId="344"/>
            <ac:spMk id="3" creationId="{9263A97C-E84F-44EB-9298-E0D86800E97C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6" creationId="{B40E2A0E-7EA2-46C4-B05A-17854930CD82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7" creationId="{D220A5E3-1AEB-44CE-BFDE-5BFDD13A5023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8" creationId="{3FB93698-5E9F-43DD-8662-B4E020DC11A4}"/>
          </ac:spMkLst>
        </pc:spChg>
        <pc:spChg chg="mod or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9" creationId="{0F621B41-B3E7-44D8-AE05-8FCF23B35C35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1" creationId="{15168C3D-AE54-4E75-A52F-1BE682923A5F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2" creationId="{FA1F01D1-7871-4140-9E42-88711A38B30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3" creationId="{3F8D6F20-D353-498D-9EA9-02BB4B8F968A}"/>
          </ac:spMkLst>
        </pc:spChg>
        <pc:spChg chg="mod topLvl">
          <ac:chgData name="Sivakumar Balasubramanian" userId="658ab9e8bd9c46bf" providerId="LiveId" clId="{67C4ED8C-970D-4145-B39F-ABBB3955EDF9}" dt="2022-01-21T15:53:27.902" v="2164" actId="164"/>
          <ac:spMkLst>
            <pc:docMk/>
            <pc:sldMk cId="3391800916" sldId="344"/>
            <ac:spMk id="14" creationId="{B2816FFF-2762-40BC-8532-A48A966A6073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6" creationId="{4B5E53AB-5937-456D-9EDB-BDA94F4D02DC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7" creationId="{9835DB96-8D58-4728-91DB-FF8E808FCB4A}"/>
          </ac:spMkLst>
        </pc:spChg>
        <pc:spChg chg="mod">
          <ac:chgData name="Sivakumar Balasubramanian" userId="658ab9e8bd9c46bf" providerId="LiveId" clId="{67C4ED8C-970D-4145-B39F-ABBB3955EDF9}" dt="2022-01-21T15:47:34.061" v="2048" actId="165"/>
          <ac:spMkLst>
            <pc:docMk/>
            <pc:sldMk cId="3391800916" sldId="344"/>
            <ac:spMk id="18" creationId="{83C2E040-0B17-4810-92D7-558AAFEC1C32}"/>
          </ac:spMkLst>
        </pc:spChg>
        <pc:spChg chg="add mod topLvl">
          <ac:chgData name="Sivakumar Balasubramanian" userId="658ab9e8bd9c46bf" providerId="LiveId" clId="{67C4ED8C-970D-4145-B39F-ABBB3955EDF9}" dt="2022-01-21T15:53:11.531" v="2163" actId="164"/>
          <ac:spMkLst>
            <pc:docMk/>
            <pc:sldMk cId="3391800916" sldId="344"/>
            <ac:spMk id="42" creationId="{D37305CB-23A4-4137-A9BC-33F1EC6906BE}"/>
          </ac:spMkLst>
        </pc:spChg>
        <pc:spChg chg="add mod">
          <ac:chgData name="Sivakumar Balasubramanian" userId="658ab9e8bd9c46bf" providerId="LiveId" clId="{67C4ED8C-970D-4145-B39F-ABBB3955EDF9}" dt="2022-01-21T15:52:43.615" v="2155" actId="164"/>
          <ac:spMkLst>
            <pc:docMk/>
            <pc:sldMk cId="3391800916" sldId="344"/>
            <ac:spMk id="43" creationId="{811B61D1-103A-47A3-A505-277AA45290C2}"/>
          </ac:spMkLst>
        </pc:spChg>
        <pc:grpChg chg="add del mod">
          <ac:chgData name="Sivakumar Balasubramanian" userId="658ab9e8bd9c46bf" providerId="LiveId" clId="{67C4ED8C-970D-4145-B39F-ABBB3955EDF9}" dt="2022-01-21T15:47:31.283" v="2047" actId="165"/>
          <ac:grpSpMkLst>
            <pc:docMk/>
            <pc:sldMk cId="3391800916" sldId="344"/>
            <ac:grpSpMk id="4" creationId="{53F4FA67-713D-4725-8D66-FBDC8D11B96B}"/>
          </ac:grpSpMkLst>
        </pc:grpChg>
        <pc:grpChg chg="del mod topLvl">
          <ac:chgData name="Sivakumar Balasubramanian" userId="658ab9e8bd9c46bf" providerId="LiveId" clId="{67C4ED8C-970D-4145-B39F-ABBB3955EDF9}" dt="2022-01-21T15:47:34.061" v="2048" actId="165"/>
          <ac:grpSpMkLst>
            <pc:docMk/>
            <pc:sldMk cId="3391800916" sldId="344"/>
            <ac:grpSpMk id="5" creationId="{2E24398C-06A4-477E-9085-2DC09830161C}"/>
          </ac:grpSpMkLst>
        </pc:grpChg>
        <pc:grpChg chg="mod topLvl">
          <ac:chgData name="Sivakumar Balasubramanian" userId="658ab9e8bd9c46bf" providerId="LiveId" clId="{67C4ED8C-970D-4145-B39F-ABBB3955EDF9}" dt="2022-01-21T15:53:27.902" v="2164" actId="164"/>
          <ac:grpSpMkLst>
            <pc:docMk/>
            <pc:sldMk cId="3391800916" sldId="344"/>
            <ac:grpSpMk id="10" creationId="{E45FCB77-3A66-4E94-AF07-05C15BE4B694}"/>
          </ac:grpSpMkLst>
        </pc:grpChg>
        <pc:grpChg chg="add mod">
          <ac:chgData name="Sivakumar Balasubramanian" userId="658ab9e8bd9c46bf" providerId="LiveId" clId="{67C4ED8C-970D-4145-B39F-ABBB3955EDF9}" dt="2022-01-21T15:52:43.615" v="2155" actId="164"/>
          <ac:grpSpMkLst>
            <pc:docMk/>
            <pc:sldMk cId="3391800916" sldId="344"/>
            <ac:grpSpMk id="37" creationId="{F2B50B1D-A5E2-4392-8C3B-4C564F23E752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4" creationId="{CA3C125C-9812-4C29-83A2-A8DE408B7F3F}"/>
          </ac:grpSpMkLst>
        </pc:grpChg>
        <pc:grpChg chg="add del mod topLvl">
          <ac:chgData name="Sivakumar Balasubramanian" userId="658ab9e8bd9c46bf" providerId="LiveId" clId="{67C4ED8C-970D-4145-B39F-ABBB3955EDF9}" dt="2022-01-21T15:53:03.911" v="2160" actId="165"/>
          <ac:grpSpMkLst>
            <pc:docMk/>
            <pc:sldMk cId="3391800916" sldId="344"/>
            <ac:grpSpMk id="45" creationId="{FF307292-221B-469A-8E82-384E5AAE193B}"/>
          </ac:grpSpMkLst>
        </pc:grpChg>
        <pc:grpChg chg="add del mod ord">
          <ac:chgData name="Sivakumar Balasubramanian" userId="658ab9e8bd9c46bf" providerId="LiveId" clId="{67C4ED8C-970D-4145-B39F-ABBB3955EDF9}" dt="2022-01-21T15:52:57.009" v="2159" actId="165"/>
          <ac:grpSpMkLst>
            <pc:docMk/>
            <pc:sldMk cId="3391800916" sldId="344"/>
            <ac:grpSpMk id="46" creationId="{D7FCBE04-8EFF-4869-A071-3FD29DE92E1B}"/>
          </ac:grpSpMkLst>
        </pc:grpChg>
        <pc:grpChg chg="add mod ord">
          <ac:chgData name="Sivakumar Balasubramanian" userId="658ab9e8bd9c46bf" providerId="LiveId" clId="{67C4ED8C-970D-4145-B39F-ABBB3955EDF9}" dt="2022-01-21T15:53:11.531" v="2163" actId="164"/>
          <ac:grpSpMkLst>
            <pc:docMk/>
            <pc:sldMk cId="3391800916" sldId="344"/>
            <ac:grpSpMk id="47" creationId="{E668F42B-D06C-44E9-A6B1-7795F2F031E4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48" creationId="{9214F293-DAC3-4D75-84C5-FF1B9976F0F9}"/>
          </ac:grpSpMkLst>
        </pc:grpChg>
        <pc:grpChg chg="add mod">
          <ac:chgData name="Sivakumar Balasubramanian" userId="658ab9e8bd9c46bf" providerId="LiveId" clId="{67C4ED8C-970D-4145-B39F-ABBB3955EDF9}" dt="2022-01-21T15:53:31.402" v="2165" actId="164"/>
          <ac:grpSpMkLst>
            <pc:docMk/>
            <pc:sldMk cId="3391800916" sldId="344"/>
            <ac:grpSpMk id="49" creationId="{D49F5B42-4849-4E64-A006-31B47A173F56}"/>
          </ac:grpSpMkLst>
        </pc:grpChg>
        <pc:grpChg chg="add mod">
          <ac:chgData name="Sivakumar Balasubramanian" userId="658ab9e8bd9c46bf" providerId="LiveId" clId="{67C4ED8C-970D-4145-B39F-ABBB3955EDF9}" dt="2022-01-21T15:53:34.278" v="2166" actId="164"/>
          <ac:grpSpMkLst>
            <pc:docMk/>
            <pc:sldMk cId="3391800916" sldId="344"/>
            <ac:grpSpMk id="50" creationId="{4518F58B-B255-4DA8-B264-C294B3E8B690}"/>
          </ac:grpSpMkLst>
        </pc:grpChg>
        <pc:grpChg chg="add mod">
          <ac:chgData name="Sivakumar Balasubramanian" userId="658ab9e8bd9c46bf" providerId="LiveId" clId="{67C4ED8C-970D-4145-B39F-ABBB3955EDF9}" dt="2022-01-21T15:53:48.431" v="2169" actId="1076"/>
          <ac:grpSpMkLst>
            <pc:docMk/>
            <pc:sldMk cId="3391800916" sldId="344"/>
            <ac:grpSpMk id="51" creationId="{00511A04-9B77-4266-8C21-4AB28D59DE23}"/>
          </ac:grpSpMkLst>
        </pc:grpChg>
        <pc:graphicFrameChg chg="mod">
          <ac:chgData name="Sivakumar Balasubramanian" userId="658ab9e8bd9c46bf" providerId="LiveId" clId="{67C4ED8C-970D-4145-B39F-ABBB3955EDF9}" dt="2022-01-21T15:53:36.653" v="2168" actId="1076"/>
          <ac:graphicFrameMkLst>
            <pc:docMk/>
            <pc:sldMk cId="3391800916" sldId="344"/>
            <ac:graphicFrameMk id="15" creationId="{DA8094E3-C334-485C-ABD2-8505F43A3841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7:13.392" v="2041"/>
          <ac:graphicFrameMkLst>
            <pc:docMk/>
            <pc:sldMk cId="3391800916" sldId="344"/>
            <ac:graphicFrameMk id="19" creationId="{99D4144C-CF9A-4CB0-9241-6C2377AD005F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0" creationId="{D0A40EB2-2927-4789-82C5-251E283E2186}"/>
          </ac:graphicFrameMkLst>
        </pc:graphicFrameChg>
        <pc:graphicFrameChg chg="add mod">
          <ac:chgData name="Sivakumar Balasubramanian" userId="658ab9e8bd9c46bf" providerId="LiveId" clId="{67C4ED8C-970D-4145-B39F-ABBB3955EDF9}" dt="2022-01-21T15:47:40.815" v="2052" actId="571"/>
          <ac:graphicFrameMkLst>
            <pc:docMk/>
            <pc:sldMk cId="3391800916" sldId="344"/>
            <ac:graphicFrameMk id="21" creationId="{237092CA-FA3A-451C-BB18-99D36CA3721E}"/>
          </ac:graphicFrameMkLst>
        </pc:graphicFrameChg>
        <pc:graphicFrameChg chg="add mod ord">
          <ac:chgData name="Sivakumar Balasubramanian" userId="658ab9e8bd9c46bf" providerId="LiveId" clId="{67C4ED8C-970D-4145-B39F-ABBB3955EDF9}" dt="2022-01-21T15:53:31.402" v="2165" actId="164"/>
          <ac:graphicFrameMkLst>
            <pc:docMk/>
            <pc:sldMk cId="3391800916" sldId="344"/>
            <ac:graphicFrameMk id="22" creationId="{E0D44274-954F-4FB7-B869-59B2206ADC13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01.813" v="2059" actId="571"/>
          <ac:graphicFrameMkLst>
            <pc:docMk/>
            <pc:sldMk cId="3391800916" sldId="344"/>
            <ac:graphicFrameMk id="23" creationId="{F1F14D88-64EC-49AA-AA61-E7A46DF4509A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1.243" v="2069" actId="571"/>
          <ac:graphicFrameMkLst>
            <pc:docMk/>
            <pc:sldMk cId="3391800916" sldId="344"/>
            <ac:graphicFrameMk id="24" creationId="{42A52D49-1F9E-4D3F-9527-D9DB6016EC4F}"/>
          </ac:graphicFrameMkLst>
        </pc:graphicFrameChg>
        <pc:graphicFrameChg chg="add mod">
          <ac:chgData name="Sivakumar Balasubramanian" userId="658ab9e8bd9c46bf" providerId="LiveId" clId="{67C4ED8C-970D-4145-B39F-ABBB3955EDF9}" dt="2022-01-21T15:48:33.677" v="2071" actId="571"/>
          <ac:graphicFrameMkLst>
            <pc:docMk/>
            <pc:sldMk cId="3391800916" sldId="344"/>
            <ac:graphicFrameMk id="25" creationId="{3DB7F757-0711-432E-9DD4-A25A672AC796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05.701" v="2078"/>
          <ac:graphicFrameMkLst>
            <pc:docMk/>
            <pc:sldMk cId="3391800916" sldId="344"/>
            <ac:graphicFrameMk id="26" creationId="{3074884A-1736-40FD-887E-1926467548BB}"/>
          </ac:graphicFrameMkLst>
        </pc:graphicFrameChg>
        <pc:graphicFrameChg chg="add mod">
          <ac:chgData name="Sivakumar Balasubramanian" userId="658ab9e8bd9c46bf" providerId="LiveId" clId="{67C4ED8C-970D-4145-B39F-ABBB3955EDF9}" dt="2022-01-21T15:52:43.615" v="2155" actId="164"/>
          <ac:graphicFrameMkLst>
            <pc:docMk/>
            <pc:sldMk cId="3391800916" sldId="344"/>
            <ac:graphicFrameMk id="27" creationId="{4A22523B-F0EE-4D76-B2F8-2182F3EF61C8}"/>
          </ac:graphicFrameMkLst>
        </pc:graphicFrameChg>
        <pc:graphicFrameChg chg="add del mod">
          <ac:chgData name="Sivakumar Balasubramanian" userId="658ab9e8bd9c46bf" providerId="LiveId" clId="{67C4ED8C-970D-4145-B39F-ABBB3955EDF9}" dt="2022-01-21T15:49:15.650" v="2084"/>
          <ac:graphicFrameMkLst>
            <pc:docMk/>
            <pc:sldMk cId="3391800916" sldId="344"/>
            <ac:graphicFrameMk id="28" creationId="{9EBC0E30-4225-4357-ABD1-CA3A366229DD}"/>
          </ac:graphicFrameMkLst>
        </pc:graphicFrameChg>
        <pc:graphicFrameChg chg="add mod ord topLvl">
          <ac:chgData name="Sivakumar Balasubramanian" userId="658ab9e8bd9c46bf" providerId="LiveId" clId="{67C4ED8C-970D-4145-B39F-ABBB3955EDF9}" dt="2022-01-21T15:53:11.531" v="2163" actId="164"/>
          <ac:graphicFrameMkLst>
            <pc:docMk/>
            <pc:sldMk cId="3391800916" sldId="344"/>
            <ac:graphicFrameMk id="29" creationId="{38BA2879-DD1E-4DD9-A6AA-49EF8DAD4724}"/>
          </ac:graphicFrameMkLst>
        </pc:graphicFrame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1" creationId="{9339308B-A0CE-4AC7-AFD8-CB21621CC32D}"/>
          </ac:cxnSpMkLst>
        </pc:cxnChg>
        <pc:cxnChg chg="add mod topLvl">
          <ac:chgData name="Sivakumar Balasubramanian" userId="658ab9e8bd9c46bf" providerId="LiveId" clId="{67C4ED8C-970D-4145-B39F-ABBB3955EDF9}" dt="2022-01-21T15:53:06.622" v="2161" actId="164"/>
          <ac:cxnSpMkLst>
            <pc:docMk/>
            <pc:sldMk cId="3391800916" sldId="344"/>
            <ac:cxnSpMk id="32" creationId="{EA08DA3F-E720-46AC-80B0-F4FADBF16AF2}"/>
          </ac:cxnSpMkLst>
        </pc:cxnChg>
        <pc:cxnChg chg="add mod">
          <ac:chgData name="Sivakumar Balasubramanian" userId="658ab9e8bd9c46bf" providerId="LiveId" clId="{67C4ED8C-970D-4145-B39F-ABBB3955EDF9}" dt="2022-01-21T15:50:43.843" v="2101" actId="164"/>
          <ac:cxnSpMkLst>
            <pc:docMk/>
            <pc:sldMk cId="3391800916" sldId="344"/>
            <ac:cxnSpMk id="35" creationId="{D34D28CE-7598-4B6D-9991-79914EC1EF37}"/>
          </ac:cxnSpMkLst>
        </pc:cxnChg>
        <pc:cxnChg chg="add mod">
          <ac:chgData name="Sivakumar Balasubramanian" userId="658ab9e8bd9c46bf" providerId="LiveId" clId="{67C4ED8C-970D-4145-B39F-ABBB3955EDF9}" dt="2022-01-21T15:51:14.106" v="2112" actId="1035"/>
          <ac:cxnSpMkLst>
            <pc:docMk/>
            <pc:sldMk cId="3391800916" sldId="344"/>
            <ac:cxnSpMk id="36" creationId="{C258DCA8-E54F-4F9C-9690-4F5B9A37034E}"/>
          </ac:cxnSpMkLst>
        </pc:cxnChg>
        <pc:cxnChg chg="add del mod">
          <ac:chgData name="Sivakumar Balasubramanian" userId="658ab9e8bd9c46bf" providerId="LiveId" clId="{67C4ED8C-970D-4145-B39F-ABBB3955EDF9}" dt="2022-01-21T15:52:26.555" v="2147" actId="478"/>
          <ac:cxnSpMkLst>
            <pc:docMk/>
            <pc:sldMk cId="3391800916" sldId="344"/>
            <ac:cxnSpMk id="38" creationId="{7125F60B-40A9-4F6D-A401-08B69F83580F}"/>
          </ac:cxnSpMkLst>
        </pc:cxnChg>
      </pc:sldChg>
      <pc:sldChg chg="add del">
        <pc:chgData name="Sivakumar Balasubramanian" userId="658ab9e8bd9c46bf" providerId="LiveId" clId="{67C4ED8C-970D-4145-B39F-ABBB3955EDF9}" dt="2022-01-23T14:49:48.184" v="3061" actId="47"/>
        <pc:sldMkLst>
          <pc:docMk/>
          <pc:sldMk cId="506609873" sldId="345"/>
        </pc:sldMkLst>
      </pc:sldChg>
      <pc:sldChg chg="addSp delSp modSp new mod">
        <pc:chgData name="Sivakumar Balasubramanian" userId="658ab9e8bd9c46bf" providerId="LiveId" clId="{67C4ED8C-970D-4145-B39F-ABBB3955EDF9}" dt="2022-01-22T06:36:57.297" v="2252" actId="478"/>
        <pc:sldMkLst>
          <pc:docMk/>
          <pc:sldMk cId="4012806052" sldId="346"/>
        </pc:sldMkLst>
        <pc:spChg chg="mod">
          <ac:chgData name="Sivakumar Balasubramanian" userId="658ab9e8bd9c46bf" providerId="LiveId" clId="{67C4ED8C-970D-4145-B39F-ABBB3955EDF9}" dt="2022-01-21T15:56:21.188" v="2216" actId="20577"/>
          <ac:spMkLst>
            <pc:docMk/>
            <pc:sldMk cId="4012806052" sldId="346"/>
            <ac:spMk id="2" creationId="{B54AC65D-5AE1-4170-8D3A-E68340E74C0A}"/>
          </ac:spMkLst>
        </pc:spChg>
        <pc:spChg chg="del">
          <ac:chgData name="Sivakumar Balasubramanian" userId="658ab9e8bd9c46bf" providerId="LiveId" clId="{67C4ED8C-970D-4145-B39F-ABBB3955EDF9}" dt="2022-01-22T06:21:05.408" v="2217" actId="478"/>
          <ac:spMkLst>
            <pc:docMk/>
            <pc:sldMk cId="4012806052" sldId="346"/>
            <ac:spMk id="3" creationId="{5DE3555F-A138-47D1-BD8D-2496C8E9ABB2}"/>
          </ac:spMkLst>
        </pc:spChg>
        <pc:spChg chg="add mod">
          <ac:chgData name="Sivakumar Balasubramanian" userId="658ab9e8bd9c46bf" providerId="LiveId" clId="{67C4ED8C-970D-4145-B39F-ABBB3955EDF9}" dt="2022-01-22T06:21:37.447" v="2246" actId="1076"/>
          <ac:spMkLst>
            <pc:docMk/>
            <pc:sldMk cId="4012806052" sldId="346"/>
            <ac:spMk id="6" creationId="{0244A179-DE4B-4AC2-9A02-E64AA98C87D3}"/>
          </ac:spMkLst>
        </pc:spChg>
        <pc:spChg chg="add mod">
          <ac:chgData name="Sivakumar Balasubramanian" userId="658ab9e8bd9c46bf" providerId="LiveId" clId="{67C4ED8C-970D-4145-B39F-ABBB3955EDF9}" dt="2022-01-22T06:25:43.536" v="2249" actId="1076"/>
          <ac:spMkLst>
            <pc:docMk/>
            <pc:sldMk cId="4012806052" sldId="346"/>
            <ac:spMk id="7" creationId="{9410DEDE-8BCE-422C-B964-8AB627F55574}"/>
          </ac:spMkLst>
        </pc:spChg>
        <pc:spChg chg="add del mod">
          <ac:chgData name="Sivakumar Balasubramanian" userId="658ab9e8bd9c46bf" providerId="LiveId" clId="{67C4ED8C-970D-4145-B39F-ABBB3955EDF9}" dt="2022-01-22T06:36:57.297" v="2252" actId="478"/>
          <ac:spMkLst>
            <pc:docMk/>
            <pc:sldMk cId="4012806052" sldId="346"/>
            <ac:spMk id="8" creationId="{1E0D5831-48EA-4BBA-AB8C-7F6E13BE21E8}"/>
          </ac:spMkLst>
        </pc:spChg>
        <pc:graphicFrameChg chg="add del mod">
          <ac:chgData name="Sivakumar Balasubramanian" userId="658ab9e8bd9c46bf" providerId="LiveId" clId="{67C4ED8C-970D-4145-B39F-ABBB3955EDF9}" dt="2022-01-22T06:21:06.231" v="2220"/>
          <ac:graphicFrameMkLst>
            <pc:docMk/>
            <pc:sldMk cId="4012806052" sldId="346"/>
            <ac:graphicFrameMk id="4" creationId="{6819A0CA-5888-4FC1-960D-AF6369A44C05}"/>
          </ac:graphicFrameMkLst>
        </pc:graphicFrameChg>
        <pc:graphicFrameChg chg="add mod">
          <ac:chgData name="Sivakumar Balasubramanian" userId="658ab9e8bd9c46bf" providerId="LiveId" clId="{67C4ED8C-970D-4145-B39F-ABBB3955EDF9}" dt="2022-01-22T06:21:15.274" v="2225" actId="1076"/>
          <ac:graphicFrameMkLst>
            <pc:docMk/>
            <pc:sldMk cId="4012806052" sldId="346"/>
            <ac:graphicFrameMk id="5" creationId="{BA051276-41F2-4915-A183-7B542AF1DF69}"/>
          </ac:graphicFrameMkLst>
        </pc:graphicFrameChg>
      </pc:sldChg>
      <pc:sldChg chg="addSp delSp add del mod">
        <pc:chgData name="Sivakumar Balasubramanian" userId="658ab9e8bd9c46bf" providerId="LiveId" clId="{67C4ED8C-970D-4145-B39F-ABBB3955EDF9}" dt="2022-01-22T06:53:12.899" v="2281" actId="47"/>
        <pc:sldMkLst>
          <pc:docMk/>
          <pc:sldMk cId="571804172" sldId="347"/>
        </pc:sldMkLst>
        <pc:graphicFrameChg chg="add del">
          <ac:chgData name="Sivakumar Balasubramanian" userId="658ab9e8bd9c46bf" providerId="LiveId" clId="{67C4ED8C-970D-4145-B39F-ABBB3955EDF9}" dt="2022-01-22T06:47:32.265" v="2275" actId="478"/>
          <ac:graphicFrameMkLst>
            <pc:docMk/>
            <pc:sldMk cId="571804172" sldId="347"/>
            <ac:graphicFrameMk id="5" creationId="{BA051276-41F2-4915-A183-7B542AF1DF69}"/>
          </ac:graphicFrameMkLst>
        </pc:graphicFrameChg>
        <pc:picChg chg="add del">
          <ac:chgData name="Sivakumar Balasubramanian" userId="658ab9e8bd9c46bf" providerId="LiveId" clId="{67C4ED8C-970D-4145-B39F-ABBB3955EDF9}" dt="2022-01-22T06:47:26.413" v="2273"/>
          <ac:picMkLst>
            <pc:docMk/>
            <pc:sldMk cId="571804172" sldId="347"/>
            <ac:picMk id="3" creationId="{A96EED2A-DE12-4125-9BA5-9106BA43BFCF}"/>
          </ac:picMkLst>
        </pc:picChg>
      </pc:sldChg>
      <pc:sldChg chg="addSp delSp modSp add del mod">
        <pc:chgData name="Sivakumar Balasubramanian" userId="658ab9e8bd9c46bf" providerId="LiveId" clId="{67C4ED8C-970D-4145-B39F-ABBB3955EDF9}" dt="2022-01-25T01:51:27.984" v="3617" actId="47"/>
        <pc:sldMkLst>
          <pc:docMk/>
          <pc:sldMk cId="2676461677" sldId="348"/>
        </pc:sldMkLst>
        <pc:spChg chg="mod">
          <ac:chgData name="Sivakumar Balasubramanian" userId="658ab9e8bd9c46bf" providerId="LiveId" clId="{67C4ED8C-970D-4145-B39F-ABBB3955EDF9}" dt="2022-01-22T06:44:17.178" v="2270" actId="20577"/>
          <ac:spMkLst>
            <pc:docMk/>
            <pc:sldMk cId="2676461677" sldId="348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3:24.867" v="2288" actId="1036"/>
          <ac:spMkLst>
            <pc:docMk/>
            <pc:sldMk cId="2676461677" sldId="348"/>
            <ac:spMk id="7" creationId="{9410DEDE-8BCE-422C-B964-8AB627F55574}"/>
          </ac:spMkLst>
        </pc:spChg>
        <pc:graphicFrameChg chg="add mod ord">
          <ac:chgData name="Sivakumar Balasubramanian" userId="658ab9e8bd9c46bf" providerId="LiveId" clId="{67C4ED8C-970D-4145-B39F-ABBB3955EDF9}" dt="2022-01-22T06:53:17.613" v="2282" actId="14100"/>
          <ac:graphicFrameMkLst>
            <pc:docMk/>
            <pc:sldMk cId="2676461677" sldId="348"/>
            <ac:graphicFrameMk id="3" creationId="{4E286F69-2D63-4A65-8F1D-FA73D3BC4DA1}"/>
          </ac:graphicFrameMkLst>
        </pc:graphicFrameChg>
        <pc:graphicFrameChg chg="del">
          <ac:chgData name="Sivakumar Balasubramanian" userId="658ab9e8bd9c46bf" providerId="LiveId" clId="{67C4ED8C-970D-4145-B39F-ABBB3955EDF9}" dt="2022-01-22T06:44:19.031" v="2271" actId="478"/>
          <ac:graphicFrameMkLst>
            <pc:docMk/>
            <pc:sldMk cId="2676461677" sldId="348"/>
            <ac:graphicFrameMk id="5" creationId="{BA051276-41F2-4915-A183-7B542AF1DF69}"/>
          </ac:graphicFrameMkLst>
        </pc:graphicFrameChg>
      </pc:sldChg>
      <pc:sldChg chg="add modCm">
        <pc:chgData name="Sivakumar Balasubramanian" userId="658ab9e8bd9c46bf" providerId="LiveId" clId="{67C4ED8C-970D-4145-B39F-ABBB3955EDF9}" dt="2022-01-25T01:51:30.859" v="3618"/>
        <pc:sldMkLst>
          <pc:docMk/>
          <pc:sldMk cId="3659433319" sldId="349"/>
        </pc:sldMkLst>
      </pc:sldChg>
      <pc:sldChg chg="addSp delSp modSp add mod">
        <pc:chgData name="Sivakumar Balasubramanian" userId="658ab9e8bd9c46bf" providerId="LiveId" clId="{67C4ED8C-970D-4145-B39F-ABBB3955EDF9}" dt="2022-01-22T06:56:06.984" v="2320" actId="1076"/>
        <pc:sldMkLst>
          <pc:docMk/>
          <pc:sldMk cId="1262382859" sldId="350"/>
        </pc:sldMkLst>
        <pc:spChg chg="mod">
          <ac:chgData name="Sivakumar Balasubramanian" userId="658ab9e8bd9c46bf" providerId="LiveId" clId="{67C4ED8C-970D-4145-B39F-ABBB3955EDF9}" dt="2022-01-22T06:53:58.304" v="2309" actId="20577"/>
          <ac:spMkLst>
            <pc:docMk/>
            <pc:sldMk cId="1262382859" sldId="350"/>
            <ac:spMk id="2" creationId="{B54AC65D-5AE1-4170-8D3A-E68340E74C0A}"/>
          </ac:spMkLst>
        </pc:spChg>
        <pc:spChg chg="mod">
          <ac:chgData name="Sivakumar Balasubramanian" userId="658ab9e8bd9c46bf" providerId="LiveId" clId="{67C4ED8C-970D-4145-B39F-ABBB3955EDF9}" dt="2022-01-22T06:56:04.542" v="2319" actId="1076"/>
          <ac:spMkLst>
            <pc:docMk/>
            <pc:sldMk cId="1262382859" sldId="350"/>
            <ac:spMk id="6" creationId="{0244A179-DE4B-4AC2-9A02-E64AA98C87D3}"/>
          </ac:spMkLst>
        </pc:spChg>
        <pc:spChg chg="mod">
          <ac:chgData name="Sivakumar Balasubramanian" userId="658ab9e8bd9c46bf" providerId="LiveId" clId="{67C4ED8C-970D-4145-B39F-ABBB3955EDF9}" dt="2022-01-22T06:56:06.984" v="2320" actId="1076"/>
          <ac:spMkLst>
            <pc:docMk/>
            <pc:sldMk cId="1262382859" sldId="350"/>
            <ac:spMk id="7" creationId="{9410DEDE-8BCE-422C-B964-8AB627F55574}"/>
          </ac:spMkLst>
        </pc:spChg>
        <pc:graphicFrameChg chg="del">
          <ac:chgData name="Sivakumar Balasubramanian" userId="658ab9e8bd9c46bf" providerId="LiveId" clId="{67C4ED8C-970D-4145-B39F-ABBB3955EDF9}" dt="2022-01-22T06:55:50.187" v="2310" actId="478"/>
          <ac:graphicFrameMkLst>
            <pc:docMk/>
            <pc:sldMk cId="1262382859" sldId="350"/>
            <ac:graphicFrameMk id="3" creationId="{4E286F69-2D63-4A65-8F1D-FA73D3BC4DA1}"/>
          </ac:graphicFrameMkLst>
        </pc:graphicFrameChg>
        <pc:graphicFrameChg chg="add del mod">
          <ac:chgData name="Sivakumar Balasubramanian" userId="658ab9e8bd9c46bf" providerId="LiveId" clId="{67C4ED8C-970D-4145-B39F-ABBB3955EDF9}" dt="2022-01-22T06:55:51.309" v="2313"/>
          <ac:graphicFrameMkLst>
            <pc:docMk/>
            <pc:sldMk cId="1262382859" sldId="350"/>
            <ac:graphicFrameMk id="4" creationId="{C79318CC-84B6-4059-8140-FDF3F66157CD}"/>
          </ac:graphicFrameMkLst>
        </pc:graphicFrameChg>
        <pc:graphicFrameChg chg="add mod ord">
          <ac:chgData name="Sivakumar Balasubramanian" userId="658ab9e8bd9c46bf" providerId="LiveId" clId="{67C4ED8C-970D-4145-B39F-ABBB3955EDF9}" dt="2022-01-22T06:56:02.394" v="2318" actId="1076"/>
          <ac:graphicFrameMkLst>
            <pc:docMk/>
            <pc:sldMk cId="1262382859" sldId="350"/>
            <ac:graphicFrameMk id="5" creationId="{9CDB1D41-F2EA-444F-8376-89413FA6A4DB}"/>
          </ac:graphicFrameMkLst>
        </pc:graphicFrameChg>
      </pc:sldChg>
      <pc:sldChg chg="addSp delSp modSp new mod modCm">
        <pc:chgData name="Sivakumar Balasubramanian" userId="658ab9e8bd9c46bf" providerId="LiveId" clId="{67C4ED8C-970D-4145-B39F-ABBB3955EDF9}" dt="2022-01-25T01:52:47.762" v="3623"/>
        <pc:sldMkLst>
          <pc:docMk/>
          <pc:sldMk cId="3218010306" sldId="351"/>
        </pc:sldMkLst>
        <pc:spChg chg="mod">
          <ac:chgData name="Sivakumar Balasubramanian" userId="658ab9e8bd9c46bf" providerId="LiveId" clId="{67C4ED8C-970D-4145-B39F-ABBB3955EDF9}" dt="2022-01-23T14:02:58.916" v="2368" actId="20577"/>
          <ac:spMkLst>
            <pc:docMk/>
            <pc:sldMk cId="3218010306" sldId="351"/>
            <ac:spMk id="2" creationId="{7614D872-9F87-4B47-B142-D6F254439179}"/>
          </ac:spMkLst>
        </pc:spChg>
        <pc:spChg chg="del">
          <ac:chgData name="Sivakumar Balasubramanian" userId="658ab9e8bd9c46bf" providerId="LiveId" clId="{67C4ED8C-970D-4145-B39F-ABBB3955EDF9}" dt="2022-01-24T02:13:43.218" v="3348" actId="478"/>
          <ac:spMkLst>
            <pc:docMk/>
            <pc:sldMk cId="3218010306" sldId="351"/>
            <ac:spMk id="3" creationId="{C42E501F-D5A3-4F4C-AF4D-67A05601EAAC}"/>
          </ac:spMkLst>
        </pc:spChg>
        <pc:spChg chg="add del mod">
          <ac:chgData name="Sivakumar Balasubramanian" userId="658ab9e8bd9c46bf" providerId="LiveId" clId="{67C4ED8C-970D-4145-B39F-ABBB3955EDF9}" dt="2022-01-24T02:23:35.380" v="3373" actId="478"/>
          <ac:spMkLst>
            <pc:docMk/>
            <pc:sldMk cId="3218010306" sldId="351"/>
            <ac:spMk id="6" creationId="{7FCF94D3-B707-4A3D-9395-B4F10665D0C1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7" creationId="{6C800471-117B-4738-8DF7-406DF21EEBED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8" creationId="{7CD2903B-951A-4468-B5A2-BDB513E9D043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9" creationId="{FDE2AC11-2F5D-415C-A3BD-1EB750F0F966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0" creationId="{16FDDFC4-644A-4DA8-BE7E-99BD2FC92F7F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1" creationId="{517679C5-786D-4C88-B36F-30C5074EF6B9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2" creationId="{BC16EAEE-BC19-4251-8CA4-667FFA03F1D5}"/>
          </ac:spMkLst>
        </pc:spChg>
        <pc:spChg chg="add mod">
          <ac:chgData name="Sivakumar Balasubramanian" userId="658ab9e8bd9c46bf" providerId="LiveId" clId="{67C4ED8C-970D-4145-B39F-ABBB3955EDF9}" dt="2022-01-24T02:23:56.271" v="3378" actId="1076"/>
          <ac:spMkLst>
            <pc:docMk/>
            <pc:sldMk cId="3218010306" sldId="351"/>
            <ac:spMk id="13" creationId="{13DC26DB-BF36-4B4D-89BF-61E2D763B663}"/>
          </ac:spMkLst>
        </pc:spChg>
        <pc:spChg chg="add mod">
          <ac:chgData name="Sivakumar Balasubramanian" userId="658ab9e8bd9c46bf" providerId="LiveId" clId="{67C4ED8C-970D-4145-B39F-ABBB3955EDF9}" dt="2022-01-24T02:24:33.611" v="3389" actId="1076"/>
          <ac:spMkLst>
            <pc:docMk/>
            <pc:sldMk cId="3218010306" sldId="351"/>
            <ac:spMk id="16" creationId="{044CAFAB-ADD3-4AA7-B133-82A1B71682C9}"/>
          </ac:spMkLst>
        </pc:spChg>
        <pc:spChg chg="add mod">
          <ac:chgData name="Sivakumar Balasubramanian" userId="658ab9e8bd9c46bf" providerId="LiveId" clId="{67C4ED8C-970D-4145-B39F-ABBB3955EDF9}" dt="2022-01-25T01:52:42.931" v="3622" actId="20577"/>
          <ac:spMkLst>
            <pc:docMk/>
            <pc:sldMk cId="3218010306" sldId="351"/>
            <ac:spMk id="17" creationId="{D6B0B5EF-7920-493D-AA9A-0E2FC1A5F41D}"/>
          </ac:spMkLst>
        </pc:spChg>
        <pc:spChg chg="add mod">
          <ac:chgData name="Sivakumar Balasubramanian" userId="658ab9e8bd9c46bf" providerId="LiveId" clId="{67C4ED8C-970D-4145-B39F-ABBB3955EDF9}" dt="2022-01-24T02:24:55.845" v="3398" actId="20577"/>
          <ac:spMkLst>
            <pc:docMk/>
            <pc:sldMk cId="3218010306" sldId="351"/>
            <ac:spMk id="18" creationId="{4FECD910-40B2-4D23-BBDD-4543907A5BE7}"/>
          </ac:spMkLst>
        </pc:spChg>
        <pc:spChg chg="add mod">
          <ac:chgData name="Sivakumar Balasubramanian" userId="658ab9e8bd9c46bf" providerId="LiveId" clId="{67C4ED8C-970D-4145-B39F-ABBB3955EDF9}" dt="2022-01-24T02:25:25.428" v="3407" actId="1076"/>
          <ac:spMkLst>
            <pc:docMk/>
            <pc:sldMk cId="3218010306" sldId="351"/>
            <ac:spMk id="19" creationId="{C6352669-DC27-4E4C-A8DB-FDAAA75EAA1C}"/>
          </ac:spMkLst>
        </pc:spChg>
        <pc:spChg chg="add mod">
          <ac:chgData name="Sivakumar Balasubramanian" userId="658ab9e8bd9c46bf" providerId="LiveId" clId="{67C4ED8C-970D-4145-B39F-ABBB3955EDF9}" dt="2022-01-24T02:25:21.523" v="3406" actId="1076"/>
          <ac:spMkLst>
            <pc:docMk/>
            <pc:sldMk cId="3218010306" sldId="351"/>
            <ac:spMk id="20" creationId="{BB4141E5-96E2-44F4-BFC9-AC9E313917EB}"/>
          </ac:spMkLst>
        </pc:spChg>
        <pc:graphicFrameChg chg="add del mod">
          <ac:chgData name="Sivakumar Balasubramanian" userId="658ab9e8bd9c46bf" providerId="LiveId" clId="{67C4ED8C-970D-4145-B39F-ABBB3955EDF9}" dt="2022-01-24T02:22:21.881" v="3351"/>
          <ac:graphicFrameMkLst>
            <pc:docMk/>
            <pc:sldMk cId="3218010306" sldId="351"/>
            <ac:graphicFrameMk id="4" creationId="{AB54F2D5-95D9-452C-B244-4BFE4866A19A}"/>
          </ac:graphicFrameMkLst>
        </pc:graphicFrameChg>
        <pc:graphicFrameChg chg="add mod">
          <ac:chgData name="Sivakumar Balasubramanian" userId="658ab9e8bd9c46bf" providerId="LiveId" clId="{67C4ED8C-970D-4145-B39F-ABBB3955EDF9}" dt="2022-01-24T02:23:56.271" v="3378" actId="1076"/>
          <ac:graphicFrameMkLst>
            <pc:docMk/>
            <pc:sldMk cId="3218010306" sldId="351"/>
            <ac:graphicFrameMk id="5" creationId="{66743395-FC1F-44A6-BE58-746F0B638D90}"/>
          </ac:graphicFrameMkLst>
        </pc:graphicFrameChg>
        <pc:cxnChg chg="add mod">
          <ac:chgData name="Sivakumar Balasubramanian" userId="658ab9e8bd9c46bf" providerId="LiveId" clId="{67C4ED8C-970D-4145-B39F-ABBB3955EDF9}" dt="2022-01-24T02:24:12.832" v="3381" actId="14100"/>
          <ac:cxnSpMkLst>
            <pc:docMk/>
            <pc:sldMk cId="3218010306" sldId="351"/>
            <ac:cxnSpMk id="14" creationId="{C0A22D06-B5D1-4D57-ACC5-3D37ED90A91B}"/>
          </ac:cxnSpMkLst>
        </pc:cxnChg>
      </pc:sldChg>
      <pc:sldChg chg="modSp new del mod">
        <pc:chgData name="Sivakumar Balasubramanian" userId="658ab9e8bd9c46bf" providerId="LiveId" clId="{67C4ED8C-970D-4145-B39F-ABBB3955EDF9}" dt="2022-01-23T14:48:46.011" v="3016" actId="47"/>
        <pc:sldMkLst>
          <pc:docMk/>
          <pc:sldMk cId="334477255" sldId="352"/>
        </pc:sldMkLst>
        <pc:spChg chg="mod">
          <ac:chgData name="Sivakumar Balasubramanian" userId="658ab9e8bd9c46bf" providerId="LiveId" clId="{67C4ED8C-970D-4145-B39F-ABBB3955EDF9}" dt="2022-01-23T14:48:20.742" v="2989" actId="20577"/>
          <ac:spMkLst>
            <pc:docMk/>
            <pc:sldMk cId="334477255" sldId="352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3:58.325" v="2988" actId="20577"/>
          <ac:spMkLst>
            <pc:docMk/>
            <pc:sldMk cId="334477255" sldId="352"/>
            <ac:spMk id="3" creationId="{D4CD02F0-C4B2-4F89-9586-B9E5B0DAB124}"/>
          </ac:spMkLst>
        </pc:spChg>
      </pc:sldChg>
      <pc:sldChg chg="addSp delSp modSp new mod">
        <pc:chgData name="Sivakumar Balasubramanian" userId="658ab9e8bd9c46bf" providerId="LiveId" clId="{67C4ED8C-970D-4145-B39F-ABBB3955EDF9}" dt="2022-01-23T14:37:19.831" v="2877" actId="1076"/>
        <pc:sldMkLst>
          <pc:docMk/>
          <pc:sldMk cId="3498236211" sldId="353"/>
        </pc:sldMkLst>
        <pc:spChg chg="mod">
          <ac:chgData name="Sivakumar Balasubramanian" userId="658ab9e8bd9c46bf" providerId="LiveId" clId="{67C4ED8C-970D-4145-B39F-ABBB3955EDF9}" dt="2022-01-23T14:21:16.647" v="2686" actId="20577"/>
          <ac:spMkLst>
            <pc:docMk/>
            <pc:sldMk cId="3498236211" sldId="353"/>
            <ac:spMk id="2" creationId="{4DEE96B9-F98D-4149-A1A9-E6569CCAB3B9}"/>
          </ac:spMkLst>
        </pc:spChg>
        <pc:spChg chg="mod">
          <ac:chgData name="Sivakumar Balasubramanian" userId="658ab9e8bd9c46bf" providerId="LiveId" clId="{67C4ED8C-970D-4145-B39F-ABBB3955EDF9}" dt="2022-01-23T14:21:59.090" v="2871" actId="20577"/>
          <ac:spMkLst>
            <pc:docMk/>
            <pc:sldMk cId="3498236211" sldId="353"/>
            <ac:spMk id="3" creationId="{BE37AE7B-D8D2-4FD2-B28F-B8C56AD47093}"/>
          </ac:spMkLst>
        </pc:spChg>
        <pc:graphicFrameChg chg="add del mod">
          <ac:chgData name="Sivakumar Balasubramanian" userId="658ab9e8bd9c46bf" providerId="LiveId" clId="{67C4ED8C-970D-4145-B39F-ABBB3955EDF9}" dt="2022-01-23T14:37:13.703" v="2874"/>
          <ac:graphicFrameMkLst>
            <pc:docMk/>
            <pc:sldMk cId="3498236211" sldId="353"/>
            <ac:graphicFrameMk id="4" creationId="{306630DB-2E07-476E-A414-1BC38F2E039C}"/>
          </ac:graphicFrameMkLst>
        </pc:graphicFrameChg>
        <pc:graphicFrameChg chg="add mod">
          <ac:chgData name="Sivakumar Balasubramanian" userId="658ab9e8bd9c46bf" providerId="LiveId" clId="{67C4ED8C-970D-4145-B39F-ABBB3955EDF9}" dt="2022-01-23T14:37:19.831" v="2877" actId="1076"/>
          <ac:graphicFrameMkLst>
            <pc:docMk/>
            <pc:sldMk cId="3498236211" sldId="353"/>
            <ac:graphicFrameMk id="5" creationId="{FCF6E660-9237-4E9B-ACAF-80460513D252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3T14:40:05.679" v="2893" actId="1076"/>
        <pc:sldMkLst>
          <pc:docMk/>
          <pc:sldMk cId="3593810495" sldId="354"/>
        </pc:sldMkLst>
        <pc:spChg chg="del">
          <ac:chgData name="Sivakumar Balasubramanian" userId="658ab9e8bd9c46bf" providerId="LiveId" clId="{67C4ED8C-970D-4145-B39F-ABBB3955EDF9}" dt="2022-01-23T14:37:49.386" v="2879" actId="478"/>
          <ac:spMkLst>
            <pc:docMk/>
            <pc:sldMk cId="3593810495" sldId="354"/>
            <ac:spMk id="3" creationId="{BE37AE7B-D8D2-4FD2-B28F-B8C56AD47093}"/>
          </ac:spMkLst>
        </pc:spChg>
        <pc:spChg chg="add del mod">
          <ac:chgData name="Sivakumar Balasubramanian" userId="658ab9e8bd9c46bf" providerId="LiveId" clId="{67C4ED8C-970D-4145-B39F-ABBB3955EDF9}" dt="2022-01-23T14:37:52.849" v="2880" actId="478"/>
          <ac:spMkLst>
            <pc:docMk/>
            <pc:sldMk cId="3593810495" sldId="354"/>
            <ac:spMk id="6" creationId="{040B3299-0A7D-485A-A707-3D8CB1373EF4}"/>
          </ac:spMkLst>
        </pc:spChg>
        <pc:graphicFrameChg chg="del">
          <ac:chgData name="Sivakumar Balasubramanian" userId="658ab9e8bd9c46bf" providerId="LiveId" clId="{67C4ED8C-970D-4145-B39F-ABBB3955EDF9}" dt="2022-01-23T14:37:54.999" v="2881" actId="478"/>
          <ac:graphicFrameMkLst>
            <pc:docMk/>
            <pc:sldMk cId="3593810495" sldId="354"/>
            <ac:graphicFrameMk id="5" creationId="{FCF6E660-9237-4E9B-ACAF-80460513D252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7" creationId="{B86F6F53-943C-4302-A8CB-98C874ACCF69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43.037" v="2887"/>
          <ac:graphicFrameMkLst>
            <pc:docMk/>
            <pc:sldMk cId="3593810495" sldId="354"/>
            <ac:graphicFrameMk id="8" creationId="{4F0A0564-BEA5-4200-B5A4-A2B2B1D491A6}"/>
          </ac:graphicFrameMkLst>
        </pc:graphicFrameChg>
        <pc:graphicFrameChg chg="add del mod">
          <ac:chgData name="Sivakumar Balasubramanian" userId="658ab9e8bd9c46bf" providerId="LiveId" clId="{67C4ED8C-970D-4145-B39F-ABBB3955EDF9}" dt="2022-01-23T14:39:59.846" v="2890"/>
          <ac:graphicFrameMkLst>
            <pc:docMk/>
            <pc:sldMk cId="3593810495" sldId="354"/>
            <ac:graphicFrameMk id="9" creationId="{6E6DACB4-95CD-463F-8660-81D5AA181149}"/>
          </ac:graphicFrameMkLst>
        </pc:graphicFrameChg>
        <pc:graphicFrameChg chg="add mod">
          <ac:chgData name="Sivakumar Balasubramanian" userId="658ab9e8bd9c46bf" providerId="LiveId" clId="{67C4ED8C-970D-4145-B39F-ABBB3955EDF9}" dt="2022-01-23T14:40:05.679" v="2893" actId="1076"/>
          <ac:graphicFrameMkLst>
            <pc:docMk/>
            <pc:sldMk cId="3593810495" sldId="354"/>
            <ac:graphicFrameMk id="10" creationId="{FB156B9B-16EE-466B-9810-28AE1335FCFB}"/>
          </ac:graphicFrameMkLst>
        </pc:graphicFrameChg>
      </pc:sldChg>
      <pc:sldChg chg="addSp delSp modSp add mod">
        <pc:chgData name="Sivakumar Balasubramanian" userId="658ab9e8bd9c46bf" providerId="LiveId" clId="{67C4ED8C-970D-4145-B39F-ABBB3955EDF9}" dt="2022-01-24T02:00:52.554" v="3154" actId="1076"/>
        <pc:sldMkLst>
          <pc:docMk/>
          <pc:sldMk cId="92502565" sldId="355"/>
        </pc:sldMkLst>
        <pc:spChg chg="mod">
          <ac:chgData name="Sivakumar Balasubramanian" userId="658ab9e8bd9c46bf" providerId="LiveId" clId="{67C4ED8C-970D-4145-B39F-ABBB3955EDF9}" dt="2022-01-23T14:48:53.829" v="3024" actId="20577"/>
          <ac:spMkLst>
            <pc:docMk/>
            <pc:sldMk cId="92502565" sldId="355"/>
            <ac:spMk id="2" creationId="{BE68E7B5-E62E-4FC1-9D13-BF73C0465A4E}"/>
          </ac:spMkLst>
        </pc:spChg>
        <pc:spChg chg="mod">
          <ac:chgData name="Sivakumar Balasubramanian" userId="658ab9e8bd9c46bf" providerId="LiveId" clId="{67C4ED8C-970D-4145-B39F-ABBB3955EDF9}" dt="2022-01-23T14:48:59.933" v="3029" actId="20577"/>
          <ac:spMkLst>
            <pc:docMk/>
            <pc:sldMk cId="92502565" sldId="355"/>
            <ac:spMk id="3" creationId="{D4CD02F0-C4B2-4F89-9586-B9E5B0DAB124}"/>
          </ac:spMkLst>
        </pc:spChg>
        <pc:graphicFrameChg chg="add mod">
          <ac:chgData name="Sivakumar Balasubramanian" userId="658ab9e8bd9c46bf" providerId="LiveId" clId="{67C4ED8C-970D-4145-B39F-ABBB3955EDF9}" dt="2022-01-24T02:00:43.283" v="3152" actId="14100"/>
          <ac:graphicFrameMkLst>
            <pc:docMk/>
            <pc:sldMk cId="92502565" sldId="355"/>
            <ac:graphicFrameMk id="4" creationId="{F9D00257-B068-464A-9337-4918A52A3F18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0:35.850" v="3149"/>
          <ac:graphicFrameMkLst>
            <pc:docMk/>
            <pc:sldMk cId="92502565" sldId="355"/>
            <ac:graphicFrameMk id="5" creationId="{AD692529-A546-49EC-9124-D682E9188C8A}"/>
          </ac:graphicFrameMkLst>
        </pc:graphicFrameChg>
        <pc:graphicFrameChg chg="add mod">
          <ac:chgData name="Sivakumar Balasubramanian" userId="658ab9e8bd9c46bf" providerId="LiveId" clId="{67C4ED8C-970D-4145-B39F-ABBB3955EDF9}" dt="2022-01-24T02:00:52.554" v="3154" actId="1076"/>
          <ac:graphicFrameMkLst>
            <pc:docMk/>
            <pc:sldMk cId="92502565" sldId="355"/>
            <ac:graphicFrameMk id="6" creationId="{43083CCE-8EEA-48FD-8315-9C2A4D0868A4}"/>
          </ac:graphicFrameMkLst>
        </pc:graphicFrameChg>
      </pc:sldChg>
      <pc:sldChg chg="modSp add mod">
        <pc:chgData name="Sivakumar Balasubramanian" userId="658ab9e8bd9c46bf" providerId="LiveId" clId="{67C4ED8C-970D-4145-B39F-ABBB3955EDF9}" dt="2022-01-24T02:01:04.043" v="3158" actId="6549"/>
        <pc:sldMkLst>
          <pc:docMk/>
          <pc:sldMk cId="731570248" sldId="356"/>
        </pc:sldMkLst>
        <pc:spChg chg="mod">
          <ac:chgData name="Sivakumar Balasubramanian" userId="658ab9e8bd9c46bf" providerId="LiveId" clId="{67C4ED8C-970D-4145-B39F-ABBB3955EDF9}" dt="2022-01-24T02:01:04.043" v="3158" actId="6549"/>
          <ac:spMkLst>
            <pc:docMk/>
            <pc:sldMk cId="731570248" sldId="356"/>
            <ac:spMk id="3" creationId="{D4CD02F0-C4B2-4F89-9586-B9E5B0DAB124}"/>
          </ac:spMkLst>
        </pc:spChg>
      </pc:sldChg>
      <pc:sldChg chg="modSp new del mod">
        <pc:chgData name="Sivakumar Balasubramanian" userId="658ab9e8bd9c46bf" providerId="LiveId" clId="{67C4ED8C-970D-4145-B39F-ABBB3955EDF9}" dt="2022-01-23T14:48:45.989" v="3015" actId="47"/>
        <pc:sldMkLst>
          <pc:docMk/>
          <pc:sldMk cId="2370184306" sldId="356"/>
        </pc:sldMkLst>
        <pc:spChg chg="mod">
          <ac:chgData name="Sivakumar Balasubramanian" userId="658ab9e8bd9c46bf" providerId="LiveId" clId="{67C4ED8C-970D-4145-B39F-ABBB3955EDF9}" dt="2022-01-23T14:48:43.871" v="3014" actId="20577"/>
          <ac:spMkLst>
            <pc:docMk/>
            <pc:sldMk cId="2370184306" sldId="356"/>
            <ac:spMk id="2" creationId="{EE18D136-7CC6-4AEE-9AD4-DC746059494F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11:31.481" v="3346" actId="1076"/>
        <pc:sldMkLst>
          <pc:docMk/>
          <pc:sldMk cId="351643220" sldId="357"/>
        </pc:sldMkLst>
        <pc:spChg chg="mod">
          <ac:chgData name="Sivakumar Balasubramanian" userId="658ab9e8bd9c46bf" providerId="LiveId" clId="{67C4ED8C-970D-4145-B39F-ABBB3955EDF9}" dt="2022-01-23T15:35:38.092" v="3083" actId="20577"/>
          <ac:spMkLst>
            <pc:docMk/>
            <pc:sldMk cId="351643220" sldId="357"/>
            <ac:spMk id="2" creationId="{F7D9018D-5568-45FF-BE3E-642B1E903A7D}"/>
          </ac:spMkLst>
        </pc:spChg>
        <pc:spChg chg="del">
          <ac:chgData name="Sivakumar Balasubramanian" userId="658ab9e8bd9c46bf" providerId="LiveId" clId="{67C4ED8C-970D-4145-B39F-ABBB3955EDF9}" dt="2022-01-24T02:05:16.571" v="3159" actId="478"/>
          <ac:spMkLst>
            <pc:docMk/>
            <pc:sldMk cId="351643220" sldId="357"/>
            <ac:spMk id="3" creationId="{46845F39-1D36-461E-AAF6-069F02790D0E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6" creationId="{977A78F0-DB37-4F6D-AFDF-14D929322FCC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7" creationId="{0B049FAE-A1E5-4780-96B1-F20A94A607D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8" creationId="{EB419F3C-4906-473F-A5D1-E95758BD104F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9" creationId="{9A05A636-D90F-47F0-B592-F15B62025030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4" creationId="{6C46330E-70D2-413F-AA6B-7FA75A21FA72}"/>
          </ac:spMkLst>
        </pc:spChg>
        <pc:spChg chg="add mod">
          <ac:chgData name="Sivakumar Balasubramanian" userId="658ab9e8bd9c46bf" providerId="LiveId" clId="{67C4ED8C-970D-4145-B39F-ABBB3955EDF9}" dt="2022-01-24T02:09:02.821" v="3266" actId="164"/>
          <ac:spMkLst>
            <pc:docMk/>
            <pc:sldMk cId="351643220" sldId="357"/>
            <ac:spMk id="15" creationId="{0E1ABA56-AD0C-47ED-B86C-43F4F5DF614D}"/>
          </ac:spMkLst>
        </pc:spChg>
        <pc:spChg chg="add mod">
          <ac:chgData name="Sivakumar Balasubramanian" userId="658ab9e8bd9c46bf" providerId="LiveId" clId="{67C4ED8C-970D-4145-B39F-ABBB3955EDF9}" dt="2022-01-24T02:09:23.848" v="3271" actId="1076"/>
          <ac:spMkLst>
            <pc:docMk/>
            <pc:sldMk cId="351643220" sldId="357"/>
            <ac:spMk id="17" creationId="{7EC6E3D7-E242-4A54-BD8B-1192364A94B8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19" creationId="{344F6D46-5EFA-43B5-94A6-312C89D58E99}"/>
          </ac:spMkLst>
        </pc:spChg>
        <pc:spChg chg="add mod">
          <ac:chgData name="Sivakumar Balasubramanian" userId="658ab9e8bd9c46bf" providerId="LiveId" clId="{67C4ED8C-970D-4145-B39F-ABBB3955EDF9}" dt="2022-01-24T02:11:28.855" v="3345" actId="164"/>
          <ac:spMkLst>
            <pc:docMk/>
            <pc:sldMk cId="351643220" sldId="357"/>
            <ac:spMk id="21" creationId="{E47F1B33-FCB6-4322-A99C-11D6242F8134}"/>
          </ac:spMkLst>
        </pc:spChg>
        <pc:grpChg chg="add mod">
          <ac:chgData name="Sivakumar Balasubramanian" userId="658ab9e8bd9c46bf" providerId="LiveId" clId="{67C4ED8C-970D-4145-B39F-ABBB3955EDF9}" dt="2022-01-24T02:09:05.500" v="3267" actId="1076"/>
          <ac:grpSpMkLst>
            <pc:docMk/>
            <pc:sldMk cId="351643220" sldId="357"/>
            <ac:grpSpMk id="18" creationId="{E620CF70-8162-496B-89CD-473DD2673626}"/>
          </ac:grpSpMkLst>
        </pc:grpChg>
        <pc:grpChg chg="add mod">
          <ac:chgData name="Sivakumar Balasubramanian" userId="658ab9e8bd9c46bf" providerId="LiveId" clId="{67C4ED8C-970D-4145-B39F-ABBB3955EDF9}" dt="2022-01-24T02:11:31.481" v="3346" actId="1076"/>
          <ac:grpSpMkLst>
            <pc:docMk/>
            <pc:sldMk cId="351643220" sldId="357"/>
            <ac:grpSpMk id="22" creationId="{CAAB247B-F153-47BA-A490-74172C621E66}"/>
          </ac:grpSpMkLst>
        </pc:grpChg>
        <pc:graphicFrameChg chg="add del mod">
          <ac:chgData name="Sivakumar Balasubramanian" userId="658ab9e8bd9c46bf" providerId="LiveId" clId="{67C4ED8C-970D-4145-B39F-ABBB3955EDF9}" dt="2022-01-23T15:37:07.863" v="3086"/>
          <ac:graphicFrameMkLst>
            <pc:docMk/>
            <pc:sldMk cId="351643220" sldId="357"/>
            <ac:graphicFrameMk id="4" creationId="{8071B3DE-650A-4BB3-A497-9A52D85B6D9B}"/>
          </ac:graphicFrameMkLst>
        </pc:graphicFrameChg>
        <pc:graphicFrameChg chg="add del mod">
          <ac:chgData name="Sivakumar Balasubramanian" userId="658ab9e8bd9c46bf" providerId="LiveId" clId="{67C4ED8C-970D-4145-B39F-ABBB3955EDF9}" dt="2022-01-24T02:05:17.004" v="3162"/>
          <ac:graphicFrameMkLst>
            <pc:docMk/>
            <pc:sldMk cId="351643220" sldId="357"/>
            <ac:graphicFrameMk id="4" creationId="{88477E85-644F-4C9C-824B-695F19E8E39A}"/>
          </ac:graphicFrameMkLst>
        </pc:graphicFrameChg>
        <pc:graphicFrameChg chg="add mod">
          <ac:chgData name="Sivakumar Balasubramanian" userId="658ab9e8bd9c46bf" providerId="LiveId" clId="{67C4ED8C-970D-4145-B39F-ABBB3955EDF9}" dt="2022-01-24T02:09:02.821" v="3266" actId="164"/>
          <ac:graphicFrameMkLst>
            <pc:docMk/>
            <pc:sldMk cId="351643220" sldId="357"/>
            <ac:graphicFrameMk id="5" creationId="{E7751C67-879C-49B6-8929-8470FD9DED34}"/>
          </ac:graphicFrameMkLst>
        </pc:graphicFrameChg>
        <pc:graphicFrameChg chg="add mod">
          <ac:chgData name="Sivakumar Balasubramanian" userId="658ab9e8bd9c46bf" providerId="LiveId" clId="{67C4ED8C-970D-4145-B39F-ABBB3955EDF9}" dt="2022-01-24T02:07:00.738" v="3207" actId="571"/>
          <ac:graphicFrameMkLst>
            <pc:docMk/>
            <pc:sldMk cId="351643220" sldId="357"/>
            <ac:graphicFrameMk id="16" creationId="{45D29B5E-0275-42D3-99DE-401430398D76}"/>
          </ac:graphicFrameMkLst>
        </pc:graphicFrame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1" creationId="{85F905A2-9EC8-40A5-BB1D-01CBEB31361D}"/>
          </ac:cxnSpMkLst>
        </pc:cxnChg>
        <pc:cxnChg chg="add mod">
          <ac:chgData name="Sivakumar Balasubramanian" userId="658ab9e8bd9c46bf" providerId="LiveId" clId="{67C4ED8C-970D-4145-B39F-ABBB3955EDF9}" dt="2022-01-24T02:09:02.821" v="3266" actId="164"/>
          <ac:cxnSpMkLst>
            <pc:docMk/>
            <pc:sldMk cId="351643220" sldId="357"/>
            <ac:cxnSpMk id="12" creationId="{2F485E31-F386-463D-8375-D7F08A597A21}"/>
          </ac:cxnSpMkLst>
        </pc:cxnChg>
      </pc:sldChg>
      <pc:sldChg chg="add del">
        <pc:chgData name="Sivakumar Balasubramanian" userId="658ab9e8bd9c46bf" providerId="LiveId" clId="{67C4ED8C-970D-4145-B39F-ABBB3955EDF9}" dt="2022-01-23T15:37:14.080" v="3089" actId="47"/>
        <pc:sldMkLst>
          <pc:docMk/>
          <pc:sldMk cId="2623641750" sldId="358"/>
        </pc:sldMkLst>
      </pc:sldChg>
      <pc:sldChg chg="modSp add del mod">
        <pc:chgData name="Sivakumar Balasubramanian" userId="658ab9e8bd9c46bf" providerId="LiveId" clId="{67C4ED8C-970D-4145-B39F-ABBB3955EDF9}" dt="2022-01-24T02:12:11.011" v="3347" actId="47"/>
        <pc:sldMkLst>
          <pc:docMk/>
          <pc:sldMk cId="4025526711" sldId="359"/>
        </pc:sldMkLst>
        <pc:spChg chg="mod">
          <ac:chgData name="Sivakumar Balasubramanian" userId="658ab9e8bd9c46bf" providerId="LiveId" clId="{67C4ED8C-970D-4145-B39F-ABBB3955EDF9}" dt="2022-01-23T15:37:18.769" v="3093" actId="20577"/>
          <ac:spMkLst>
            <pc:docMk/>
            <pc:sldMk cId="4025526711" sldId="359"/>
            <ac:spMk id="2" creationId="{F7D9018D-5568-45FF-BE3E-642B1E903A7D}"/>
          </ac:spMkLst>
        </pc:spChg>
      </pc:sldChg>
      <pc:sldChg chg="addSp delSp modSp new mod">
        <pc:chgData name="Sivakumar Balasubramanian" userId="658ab9e8bd9c46bf" providerId="LiveId" clId="{67C4ED8C-970D-4145-B39F-ABBB3955EDF9}" dt="2022-01-24T02:37:07.975" v="3570" actId="1076"/>
        <pc:sldMkLst>
          <pc:docMk/>
          <pc:sldMk cId="3505969480" sldId="360"/>
        </pc:sldMkLst>
        <pc:spChg chg="mod">
          <ac:chgData name="Sivakumar Balasubramanian" userId="658ab9e8bd9c46bf" providerId="LiveId" clId="{67C4ED8C-970D-4145-B39F-ABBB3955EDF9}" dt="2022-01-24T02:31:29.883" v="3506" actId="20577"/>
          <ac:spMkLst>
            <pc:docMk/>
            <pc:sldMk cId="3505969480" sldId="360"/>
            <ac:spMk id="2" creationId="{92221388-2C19-4867-A31D-8A5110E57217}"/>
          </ac:spMkLst>
        </pc:spChg>
        <pc:spChg chg="del">
          <ac:chgData name="Sivakumar Balasubramanian" userId="658ab9e8bd9c46bf" providerId="LiveId" clId="{67C4ED8C-970D-4145-B39F-ABBB3955EDF9}" dt="2022-01-24T02:31:45.528" v="3507" actId="478"/>
          <ac:spMkLst>
            <pc:docMk/>
            <pc:sldMk cId="3505969480" sldId="360"/>
            <ac:spMk id="3" creationId="{F218EC0D-28FC-452F-AB8C-56DD7E49C098}"/>
          </ac:spMkLst>
        </pc:spChg>
        <pc:spChg chg="add del mod">
          <ac:chgData name="Sivakumar Balasubramanian" userId="658ab9e8bd9c46bf" providerId="LiveId" clId="{67C4ED8C-970D-4145-B39F-ABBB3955EDF9}" dt="2022-01-24T02:31:51.979" v="3514" actId="767"/>
          <ac:spMkLst>
            <pc:docMk/>
            <pc:sldMk cId="3505969480" sldId="360"/>
            <ac:spMk id="4" creationId="{2C11D3D3-B6C5-41E8-B4F3-30742E702D71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5" creationId="{E471CAA6-FF0A-4ED8-B607-87CB29443115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9" creationId="{A4676EFD-BA62-449F-BB7A-E45CA04FD9FF}"/>
          </ac:spMkLst>
        </pc:spChg>
        <pc:spChg chg="add mod">
          <ac:chgData name="Sivakumar Balasubramanian" userId="658ab9e8bd9c46bf" providerId="LiveId" clId="{67C4ED8C-970D-4145-B39F-ABBB3955EDF9}" dt="2022-01-24T02:33:42.100" v="3562" actId="164"/>
          <ac:spMkLst>
            <pc:docMk/>
            <pc:sldMk cId="3505969480" sldId="360"/>
            <ac:spMk id="10" creationId="{4DE78095-ADA7-41DD-ABF8-757974BB542D}"/>
          </ac:spMkLst>
        </pc:spChg>
        <pc:grpChg chg="add mod">
          <ac:chgData name="Sivakumar Balasubramanian" userId="658ab9e8bd9c46bf" providerId="LiveId" clId="{67C4ED8C-970D-4145-B39F-ABBB3955EDF9}" dt="2022-01-24T02:33:42.100" v="3562" actId="164"/>
          <ac:grpSpMkLst>
            <pc:docMk/>
            <pc:sldMk cId="3505969480" sldId="360"/>
            <ac:grpSpMk id="14" creationId="{F8577D06-2C1D-4BC8-9622-121E7169D18E}"/>
          </ac:grpSpMkLst>
        </pc:grpChg>
        <pc:graphicFrameChg chg="add del mod">
          <ac:chgData name="Sivakumar Balasubramanian" userId="658ab9e8bd9c46bf" providerId="LiveId" clId="{67C4ED8C-970D-4145-B39F-ABBB3955EDF9}" dt="2022-01-24T02:36:58.101" v="3565"/>
          <ac:graphicFrameMkLst>
            <pc:docMk/>
            <pc:sldMk cId="3505969480" sldId="360"/>
            <ac:graphicFrameMk id="15" creationId="{DD68F43A-D4BD-4BC7-BA56-CA8FE039515A}"/>
          </ac:graphicFrameMkLst>
        </pc:graphicFrameChg>
        <pc:graphicFrameChg chg="add mod">
          <ac:chgData name="Sivakumar Balasubramanian" userId="658ab9e8bd9c46bf" providerId="LiveId" clId="{67C4ED8C-970D-4145-B39F-ABBB3955EDF9}" dt="2022-01-24T02:37:07.975" v="3570" actId="1076"/>
          <ac:graphicFrameMkLst>
            <pc:docMk/>
            <pc:sldMk cId="3505969480" sldId="360"/>
            <ac:graphicFrameMk id="16" creationId="{ABD64D51-D1A4-4883-BD37-AC0DE28F44E2}"/>
          </ac:graphicFrameMkLst>
        </pc:graphicFrame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7" creationId="{31DB59E5-49EC-4FF9-9624-112845C4ACE8}"/>
          </ac:cxnSpMkLst>
        </pc:cxnChg>
        <pc:cxnChg chg="add mod">
          <ac:chgData name="Sivakumar Balasubramanian" userId="658ab9e8bd9c46bf" providerId="LiveId" clId="{67C4ED8C-970D-4145-B39F-ABBB3955EDF9}" dt="2022-01-24T02:33:42.100" v="3562" actId="164"/>
          <ac:cxnSpMkLst>
            <pc:docMk/>
            <pc:sldMk cId="3505969480" sldId="360"/>
            <ac:cxnSpMk id="8" creationId="{62268571-DD7D-4E5B-ACDA-B78FF632AD47}"/>
          </ac:cxnSpMkLst>
        </pc:cxnChg>
      </pc:sldChg>
      <pc:sldChg chg="addSp delSp modSp add mod">
        <pc:chgData name="Sivakumar Balasubramanian" userId="658ab9e8bd9c46bf" providerId="LiveId" clId="{67C4ED8C-970D-4145-B39F-ABBB3955EDF9}" dt="2022-01-24T02:38:52.735" v="3611" actId="1076"/>
        <pc:sldMkLst>
          <pc:docMk/>
          <pc:sldMk cId="1508677615" sldId="361"/>
        </pc:sldMkLst>
        <pc:spChg chg="add mod">
          <ac:chgData name="Sivakumar Balasubramanian" userId="658ab9e8bd9c46bf" providerId="LiveId" clId="{67C4ED8C-970D-4145-B39F-ABBB3955EDF9}" dt="2022-01-24T02:38:52.735" v="3611" actId="1076"/>
          <ac:spMkLst>
            <pc:docMk/>
            <pc:sldMk cId="1508677615" sldId="361"/>
            <ac:spMk id="11" creationId="{0CD73C52-356C-451E-99BD-2D2DEAFD930E}"/>
          </ac:spMkLst>
        </pc:spChg>
        <pc:grpChg chg="mod">
          <ac:chgData name="Sivakumar Balasubramanian" userId="658ab9e8bd9c46bf" providerId="LiveId" clId="{67C4ED8C-970D-4145-B39F-ABBB3955EDF9}" dt="2022-01-24T02:38:48.787" v="3610" actId="1076"/>
          <ac:grpSpMkLst>
            <pc:docMk/>
            <pc:sldMk cId="1508677615" sldId="361"/>
            <ac:grpSpMk id="14" creationId="{F8577D06-2C1D-4BC8-9622-121E7169D18E}"/>
          </ac:grpSpMkLst>
        </pc:grpChg>
        <pc:graphicFrameChg chg="del">
          <ac:chgData name="Sivakumar Balasubramanian" userId="658ab9e8bd9c46bf" providerId="LiveId" clId="{67C4ED8C-970D-4145-B39F-ABBB3955EDF9}" dt="2022-01-24T02:37:19.094" v="3572" actId="478"/>
          <ac:graphicFrameMkLst>
            <pc:docMk/>
            <pc:sldMk cId="1508677615" sldId="361"/>
            <ac:graphicFrameMk id="16" creationId="{ABD64D51-D1A4-4883-BD37-AC0DE28F44E2}"/>
          </ac:graphicFrameMkLst>
        </pc:graphicFrameChg>
      </pc:sldChg>
      <pc:sldChg chg="addSp delSp modSp new mod">
        <pc:chgData name="Sivakumar Balasubramanian" userId="658ab9e8bd9c46bf" providerId="LiveId" clId="{67C4ED8C-970D-4145-B39F-ABBB3955EDF9}" dt="2022-01-25T02:03:39.232" v="3810" actId="1076"/>
        <pc:sldMkLst>
          <pc:docMk/>
          <pc:sldMk cId="3746195322" sldId="362"/>
        </pc:sldMkLst>
        <pc:spChg chg="mod">
          <ac:chgData name="Sivakumar Balasubramanian" userId="658ab9e8bd9c46bf" providerId="LiveId" clId="{67C4ED8C-970D-4145-B39F-ABBB3955EDF9}" dt="2022-01-25T01:56:12.820" v="3645" actId="20577"/>
          <ac:spMkLst>
            <pc:docMk/>
            <pc:sldMk cId="3746195322" sldId="362"/>
            <ac:spMk id="2" creationId="{84C9D66C-F1F5-4CBA-A487-91CD787BBF8D}"/>
          </ac:spMkLst>
        </pc:spChg>
        <pc:spChg chg="mod">
          <ac:chgData name="Sivakumar Balasubramanian" userId="658ab9e8bd9c46bf" providerId="LiveId" clId="{67C4ED8C-970D-4145-B39F-ABBB3955EDF9}" dt="2022-01-25T01:56:34.222" v="3747" actId="20577"/>
          <ac:spMkLst>
            <pc:docMk/>
            <pc:sldMk cId="3746195322" sldId="362"/>
            <ac:spMk id="3" creationId="{BFE1B577-7713-4377-8DB3-9FB64FEC1E61}"/>
          </ac:spMkLst>
        </pc:spChg>
        <pc:spChg chg="add mod">
          <ac:chgData name="Sivakumar Balasubramanian" userId="658ab9e8bd9c46bf" providerId="LiveId" clId="{67C4ED8C-970D-4145-B39F-ABBB3955EDF9}" dt="2022-01-25T02:00:44.204" v="3772" actId="1076"/>
          <ac:spMkLst>
            <pc:docMk/>
            <pc:sldMk cId="3746195322" sldId="362"/>
            <ac:spMk id="6" creationId="{3F918749-5B45-4D02-BF1E-F9CADCAB6DFF}"/>
          </ac:spMkLst>
        </pc:spChg>
        <pc:spChg chg="add mod">
          <ac:chgData name="Sivakumar Balasubramanian" userId="658ab9e8bd9c46bf" providerId="LiveId" clId="{67C4ED8C-970D-4145-B39F-ABBB3955EDF9}" dt="2022-01-25T02:00:41.660" v="3771" actId="1076"/>
          <ac:spMkLst>
            <pc:docMk/>
            <pc:sldMk cId="3746195322" sldId="362"/>
            <ac:spMk id="7" creationId="{31F36EB3-2AF1-4C1D-BC61-39EEBCC74AD9}"/>
          </ac:spMkLst>
        </pc:spChg>
        <pc:spChg chg="add mod">
          <ac:chgData name="Sivakumar Balasubramanian" userId="658ab9e8bd9c46bf" providerId="LiveId" clId="{67C4ED8C-970D-4145-B39F-ABBB3955EDF9}" dt="2022-01-25T02:03:39.232" v="3810" actId="1076"/>
          <ac:spMkLst>
            <pc:docMk/>
            <pc:sldMk cId="3746195322" sldId="362"/>
            <ac:spMk id="8" creationId="{4CD528EE-5BCD-4744-BA69-E26F645BF24A}"/>
          </ac:spMkLst>
        </pc:spChg>
        <pc:graphicFrameChg chg="add del mod">
          <ac:chgData name="Sivakumar Balasubramanian" userId="658ab9e8bd9c46bf" providerId="LiveId" clId="{67C4ED8C-970D-4145-B39F-ABBB3955EDF9}" dt="2022-01-25T02:00:03.750" v="3750"/>
          <ac:graphicFrameMkLst>
            <pc:docMk/>
            <pc:sldMk cId="3746195322" sldId="362"/>
            <ac:graphicFrameMk id="4" creationId="{637959BC-324D-4610-9BD8-771AF49394C7}"/>
          </ac:graphicFrameMkLst>
        </pc:graphicFrameChg>
        <pc:graphicFrameChg chg="add mod">
          <ac:chgData name="Sivakumar Balasubramanian" userId="658ab9e8bd9c46bf" providerId="LiveId" clId="{67C4ED8C-970D-4145-B39F-ABBB3955EDF9}" dt="2022-01-25T02:00:08.255" v="3753" actId="1076"/>
          <ac:graphicFrameMkLst>
            <pc:docMk/>
            <pc:sldMk cId="3746195322" sldId="362"/>
            <ac:graphicFrameMk id="5" creationId="{577820E6-6207-4EF3-9E33-52EFAA6FCCF1}"/>
          </ac:graphicFrameMkLst>
        </pc:graphicFrameChg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05 - 02</a:t>
            </a:r>
          </a:p>
          <a:p>
            <a:r>
              <a:rPr lang="en-IN">
                <a:solidFill>
                  <a:schemeClr val="bg1">
                    <a:lumMod val="50000"/>
                  </a:schemeClr>
                </a:solidFill>
              </a:rPr>
              <a:t>Measuring Pressure, Flow,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and Volume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9A2898-DB4F-4068-ADC3-76440F82CDEF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997354" y="3566099"/>
            <a:ext cx="2522259" cy="11344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2C6FE-1305-436E-ADB8-997D42EE8C89}"/>
              </a:ext>
            </a:extLst>
          </p:cNvPr>
          <p:cNvCxnSpPr>
            <a:cxnSpLocks/>
          </p:cNvCxnSpPr>
          <p:nvPr/>
        </p:nvCxnSpPr>
        <p:spPr>
          <a:xfrm>
            <a:off x="1895475" y="4700587"/>
            <a:ext cx="25527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F1FBD0-779C-4350-82F3-AD0C0B2A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Ultrasound continuous Doppler flow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1555-CD51-4C0B-8690-276218ED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603140"/>
          </a:xfrm>
        </p:spPr>
        <p:txBody>
          <a:bodyPr/>
          <a:lstStyle/>
          <a:p>
            <a:r>
              <a:rPr lang="en-IN" dirty="0"/>
              <a:t>Use the Doppler effect to determine flow rate.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26CCDD-76EC-4DA0-BA59-1CF34079BCF7}"/>
              </a:ext>
            </a:extLst>
          </p:cNvPr>
          <p:cNvGrpSpPr/>
          <p:nvPr/>
        </p:nvGrpSpPr>
        <p:grpSpPr>
          <a:xfrm>
            <a:off x="28200" y="1576012"/>
            <a:ext cx="2318384" cy="1620000"/>
            <a:chOff x="28200" y="1576012"/>
            <a:chExt cx="2318384" cy="162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D216B2-BA7D-415D-BC1A-A262FEEFBD44}"/>
                </a:ext>
              </a:extLst>
            </p:cNvPr>
            <p:cNvSpPr/>
            <p:nvPr/>
          </p:nvSpPr>
          <p:spPr>
            <a:xfrm>
              <a:off x="590550" y="2144881"/>
              <a:ext cx="4953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9CB664-24ED-483F-A8A0-ED0257E2F2CE}"/>
                </a:ext>
              </a:extLst>
            </p:cNvPr>
            <p:cNvCxnSpPr>
              <a:cxnSpLocks/>
            </p:cNvCxnSpPr>
            <p:nvPr/>
          </p:nvCxnSpPr>
          <p:spPr>
            <a:xfrm>
              <a:off x="1238250" y="2387767"/>
              <a:ext cx="657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1EFB753-EC3A-412F-A599-244AB22CAF0B}"/>
                    </a:ext>
                  </a:extLst>
                </p:cNvPr>
                <p:cNvSpPr txBox="1"/>
                <p:nvPr/>
              </p:nvSpPr>
              <p:spPr>
                <a:xfrm>
                  <a:off x="1648123" y="2386012"/>
                  <a:ext cx="6984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1EFB753-EC3A-412F-A599-244AB22CA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123" y="2386012"/>
                  <a:ext cx="698461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DD33C04-1683-4237-A6A3-96949C5D905A}"/>
                </a:ext>
              </a:extLst>
            </p:cNvPr>
            <p:cNvSpPr/>
            <p:nvPr/>
          </p:nvSpPr>
          <p:spPr>
            <a:xfrm>
              <a:off x="381000" y="1928812"/>
              <a:ext cx="914400" cy="914400"/>
            </a:xfrm>
            <a:prstGeom prst="arc">
              <a:avLst>
                <a:gd name="adj1" fmla="val 18458857"/>
                <a:gd name="adj2" fmla="val 3435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0209367-4B4C-4CBF-9D64-CDB04EED576A}"/>
                </a:ext>
              </a:extLst>
            </p:cNvPr>
            <p:cNvSpPr/>
            <p:nvPr/>
          </p:nvSpPr>
          <p:spPr>
            <a:xfrm>
              <a:off x="208200" y="1756013"/>
              <a:ext cx="1260000" cy="1260000"/>
            </a:xfrm>
            <a:prstGeom prst="arc">
              <a:avLst>
                <a:gd name="adj1" fmla="val 18458857"/>
                <a:gd name="adj2" fmla="val 3435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887B24-4B32-460A-90A6-2F4783549E83}"/>
                </a:ext>
              </a:extLst>
            </p:cNvPr>
            <p:cNvSpPr/>
            <p:nvPr/>
          </p:nvSpPr>
          <p:spPr>
            <a:xfrm>
              <a:off x="28200" y="1576012"/>
              <a:ext cx="1620000" cy="1620000"/>
            </a:xfrm>
            <a:prstGeom prst="arc">
              <a:avLst>
                <a:gd name="adj1" fmla="val 18458857"/>
                <a:gd name="adj2" fmla="val 3435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C33B33-F2DE-40EB-BE98-3D241BFC444B}"/>
                </a:ext>
              </a:extLst>
            </p:cNvPr>
            <p:cNvSpPr txBox="1"/>
            <p:nvPr/>
          </p:nvSpPr>
          <p:spPr>
            <a:xfrm>
              <a:off x="229575" y="260935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Source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E0017F-3723-45C0-8454-C2ED25E3D3B7}"/>
              </a:ext>
            </a:extLst>
          </p:cNvPr>
          <p:cNvGrpSpPr/>
          <p:nvPr/>
        </p:nvGrpSpPr>
        <p:grpSpPr>
          <a:xfrm>
            <a:off x="2672795" y="1778361"/>
            <a:ext cx="1362114" cy="1315537"/>
            <a:chOff x="2672795" y="1778361"/>
            <a:chExt cx="1362114" cy="131553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BBF1DB-0988-424B-A602-9014A72465E3}"/>
                </a:ext>
              </a:extLst>
            </p:cNvPr>
            <p:cNvSpPr/>
            <p:nvPr/>
          </p:nvSpPr>
          <p:spPr>
            <a:xfrm>
              <a:off x="2876550" y="2144880"/>
              <a:ext cx="4953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F6CFFB-0AF4-4384-98AE-F76229C60AB8}"/>
                </a:ext>
              </a:extLst>
            </p:cNvPr>
            <p:cNvSpPr txBox="1"/>
            <p:nvPr/>
          </p:nvSpPr>
          <p:spPr>
            <a:xfrm>
              <a:off x="2672795" y="1778361"/>
              <a:ext cx="90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Receiver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0521D2-B35E-42B4-A1B4-3113DD39564D}"/>
                </a:ext>
              </a:extLst>
            </p:cNvPr>
            <p:cNvGrpSpPr/>
            <p:nvPr/>
          </p:nvGrpSpPr>
          <p:grpSpPr>
            <a:xfrm>
              <a:off x="3124200" y="2539900"/>
              <a:ext cx="910709" cy="553998"/>
              <a:chOff x="3124200" y="2539900"/>
              <a:chExt cx="910709" cy="55399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B779A44-F7D7-4E70-827A-F45BA446CB68}"/>
                  </a:ext>
                </a:extLst>
              </p:cNvPr>
              <p:cNvGrpSpPr/>
              <p:nvPr/>
            </p:nvGrpSpPr>
            <p:grpSpPr>
              <a:xfrm>
                <a:off x="3124200" y="2724150"/>
                <a:ext cx="542916" cy="314325"/>
                <a:chOff x="3124200" y="2724150"/>
                <a:chExt cx="542916" cy="314325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AE6F37F-EE1B-4595-A793-84CFAF0ED082}"/>
                    </a:ext>
                  </a:extLst>
                </p:cNvPr>
                <p:cNvCxnSpPr/>
                <p:nvPr/>
              </p:nvCxnSpPr>
              <p:spPr>
                <a:xfrm>
                  <a:off x="3124200" y="2724150"/>
                  <a:ext cx="0" cy="314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74A60315-1817-436E-A526-6D5497EF1266}"/>
                    </a:ext>
                  </a:extLst>
                </p:cNvPr>
                <p:cNvSpPr/>
                <p:nvPr/>
              </p:nvSpPr>
              <p:spPr>
                <a:xfrm>
                  <a:off x="3124200" y="2843212"/>
                  <a:ext cx="542916" cy="76200"/>
                </a:xfrm>
                <a:prstGeom prst="rightArrow">
                  <a:avLst>
                    <a:gd name="adj1" fmla="val 25000"/>
                    <a:gd name="adj2" fmla="val 9062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1E6FE73-C24F-42EA-B43B-6E9C9F968A4D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116" y="2539900"/>
                    <a:ext cx="367793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1E6FE73-C24F-42EA-B43B-6E9C9F968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7116" y="2539900"/>
                    <a:ext cx="367793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0F968A-2B93-4D82-AF1F-46B86B70275C}"/>
                  </a:ext>
                </a:extLst>
              </p:cNvPr>
              <p:cNvSpPr txBox="1"/>
              <p:nvPr/>
            </p:nvSpPr>
            <p:spPr>
              <a:xfrm>
                <a:off x="4251419" y="1911042"/>
                <a:ext cx="1984261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0F968A-2B93-4D82-AF1F-46B86B70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19" y="1911042"/>
                <a:ext cx="1984261" cy="949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F22B78E3-6C08-46A6-9EF0-81E9026E4C40}"/>
              </a:ext>
            </a:extLst>
          </p:cNvPr>
          <p:cNvSpPr/>
          <p:nvPr/>
        </p:nvSpPr>
        <p:spPr>
          <a:xfrm>
            <a:off x="590550" y="4459456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6393B-0E18-4915-A257-74BEC885050A}"/>
              </a:ext>
            </a:extLst>
          </p:cNvPr>
          <p:cNvCxnSpPr>
            <a:cxnSpLocks/>
          </p:cNvCxnSpPr>
          <p:nvPr/>
        </p:nvCxnSpPr>
        <p:spPr>
          <a:xfrm>
            <a:off x="1238250" y="4702342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E4C47A-2FAC-4489-A6EA-2C4C05134EAF}"/>
                  </a:ext>
                </a:extLst>
              </p:cNvPr>
              <p:cNvSpPr txBox="1"/>
              <p:nvPr/>
            </p:nvSpPr>
            <p:spPr>
              <a:xfrm>
                <a:off x="1648123" y="4700587"/>
                <a:ext cx="698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E4C47A-2FAC-4489-A6EA-2C4C0513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23" y="4700587"/>
                <a:ext cx="69846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3EC581EC-D2DF-4B55-8E76-B4E103000B9C}"/>
              </a:ext>
            </a:extLst>
          </p:cNvPr>
          <p:cNvSpPr/>
          <p:nvPr/>
        </p:nvSpPr>
        <p:spPr>
          <a:xfrm>
            <a:off x="381000" y="4243387"/>
            <a:ext cx="914400" cy="914400"/>
          </a:xfrm>
          <a:prstGeom prst="arc">
            <a:avLst>
              <a:gd name="adj1" fmla="val 18458857"/>
              <a:gd name="adj2" fmla="val 3435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CA09A71-DF6D-4774-B053-5CE57F89EE12}"/>
              </a:ext>
            </a:extLst>
          </p:cNvPr>
          <p:cNvSpPr/>
          <p:nvPr/>
        </p:nvSpPr>
        <p:spPr>
          <a:xfrm>
            <a:off x="208200" y="4070588"/>
            <a:ext cx="1260000" cy="1260000"/>
          </a:xfrm>
          <a:prstGeom prst="arc">
            <a:avLst>
              <a:gd name="adj1" fmla="val 18458857"/>
              <a:gd name="adj2" fmla="val 3435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4288B39-6A3B-4910-B81E-278EF659772B}"/>
              </a:ext>
            </a:extLst>
          </p:cNvPr>
          <p:cNvSpPr/>
          <p:nvPr/>
        </p:nvSpPr>
        <p:spPr>
          <a:xfrm>
            <a:off x="28200" y="3890587"/>
            <a:ext cx="1620000" cy="1620000"/>
          </a:xfrm>
          <a:prstGeom prst="arc">
            <a:avLst>
              <a:gd name="adj1" fmla="val 18458857"/>
              <a:gd name="adj2" fmla="val 3435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AFA36-57E6-4FE2-BE64-73696D7300E6}"/>
              </a:ext>
            </a:extLst>
          </p:cNvPr>
          <p:cNvSpPr txBox="1"/>
          <p:nvPr/>
        </p:nvSpPr>
        <p:spPr>
          <a:xfrm>
            <a:off x="229575" y="4923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F2662-9395-49E3-864B-98B76EF89363}"/>
              </a:ext>
            </a:extLst>
          </p:cNvPr>
          <p:cNvSpPr/>
          <p:nvPr/>
        </p:nvSpPr>
        <p:spPr>
          <a:xfrm>
            <a:off x="2876550" y="4459455"/>
            <a:ext cx="495300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9A5248-736B-4323-9830-14773EB8CF2E}"/>
              </a:ext>
            </a:extLst>
          </p:cNvPr>
          <p:cNvSpPr txBox="1"/>
          <p:nvPr/>
        </p:nvSpPr>
        <p:spPr>
          <a:xfrm>
            <a:off x="2646745" y="4973121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Receiver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B1E133-612F-4F73-B851-44D6BA57901B}"/>
              </a:ext>
            </a:extLst>
          </p:cNvPr>
          <p:cNvGrpSpPr/>
          <p:nvPr/>
        </p:nvGrpSpPr>
        <p:grpSpPr>
          <a:xfrm rot="20130293">
            <a:off x="2866438" y="3771852"/>
            <a:ext cx="910709" cy="553998"/>
            <a:chOff x="3124200" y="2539900"/>
            <a:chExt cx="910709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A2B0AE-5130-4116-9E1F-B5A2445A0A4A}"/>
                </a:ext>
              </a:extLst>
            </p:cNvPr>
            <p:cNvGrpSpPr/>
            <p:nvPr/>
          </p:nvGrpSpPr>
          <p:grpSpPr>
            <a:xfrm>
              <a:off x="3124200" y="2724150"/>
              <a:ext cx="542916" cy="314325"/>
              <a:chOff x="3124200" y="2724150"/>
              <a:chExt cx="542916" cy="31432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3C50F11-0129-4F71-9E05-73141C9A69F6}"/>
                  </a:ext>
                </a:extLst>
              </p:cNvPr>
              <p:cNvCxnSpPr/>
              <p:nvPr/>
            </p:nvCxnSpPr>
            <p:spPr>
              <a:xfrm>
                <a:off x="3124200" y="2724150"/>
                <a:ext cx="0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280974BF-17B8-4AB1-BC4B-4CA26EF24EC7}"/>
                  </a:ext>
                </a:extLst>
              </p:cNvPr>
              <p:cNvSpPr/>
              <p:nvPr/>
            </p:nvSpPr>
            <p:spPr>
              <a:xfrm>
                <a:off x="3124200" y="2843212"/>
                <a:ext cx="542916" cy="76200"/>
              </a:xfrm>
              <a:prstGeom prst="rightArrow">
                <a:avLst>
                  <a:gd name="adj1" fmla="val 25000"/>
                  <a:gd name="adj2" fmla="val 906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4592D73-942F-4353-901E-F45A59544CE4}"/>
                    </a:ext>
                  </a:extLst>
                </p:cNvPr>
                <p:cNvSpPr txBox="1"/>
                <p:nvPr/>
              </p:nvSpPr>
              <p:spPr>
                <a:xfrm>
                  <a:off x="3667116" y="2539900"/>
                  <a:ext cx="36779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4592D73-942F-4353-901E-F45A59544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116" y="2539900"/>
                  <a:ext cx="367793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Arc 48">
            <a:extLst>
              <a:ext uri="{FF2B5EF4-FFF2-40B4-BE49-F238E27FC236}">
                <a16:creationId xmlns:a16="http://schemas.microsoft.com/office/drawing/2014/main" id="{FF65DE10-BD83-4EDE-8C48-5633064456FF}"/>
              </a:ext>
            </a:extLst>
          </p:cNvPr>
          <p:cNvSpPr/>
          <p:nvPr/>
        </p:nvSpPr>
        <p:spPr>
          <a:xfrm>
            <a:off x="-47229" y="2662412"/>
            <a:ext cx="4082138" cy="4082138"/>
          </a:xfrm>
          <a:prstGeom prst="arc">
            <a:avLst>
              <a:gd name="adj1" fmla="val 2016050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D64675-53FE-41E3-B5D9-E4BD1B31D5FA}"/>
                  </a:ext>
                </a:extLst>
              </p:cNvPr>
              <p:cNvSpPr txBox="1"/>
              <p:nvPr/>
            </p:nvSpPr>
            <p:spPr>
              <a:xfrm>
                <a:off x="4053743" y="4133343"/>
                <a:ext cx="187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D64675-53FE-41E3-B5D9-E4BD1B31D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743" y="4133343"/>
                <a:ext cx="187872" cy="276999"/>
              </a:xfrm>
              <a:prstGeom prst="rect">
                <a:avLst/>
              </a:prstGeom>
              <a:blipFill>
                <a:blip r:embed="rId7"/>
                <a:stretch>
                  <a:fillRect l="-32258" r="-2258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0C06B6-12E9-4AAA-ADB4-39F2C10D10B9}"/>
                  </a:ext>
                </a:extLst>
              </p:cNvPr>
              <p:cNvSpPr txBox="1"/>
              <p:nvPr/>
            </p:nvSpPr>
            <p:spPr>
              <a:xfrm>
                <a:off x="4539455" y="4207847"/>
                <a:ext cx="3058978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0C06B6-12E9-4AAA-ADB4-39F2C10D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455" y="4207847"/>
                <a:ext cx="3058978" cy="949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6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FBD0-779C-4350-82F3-AD0C0B2A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Ultrasound continuous Doppler flow sensing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0C06B6-12E9-4AAA-ADB4-39F2C10D10B9}"/>
                  </a:ext>
                </a:extLst>
              </p:cNvPr>
              <p:cNvSpPr txBox="1"/>
              <p:nvPr/>
            </p:nvSpPr>
            <p:spPr>
              <a:xfrm>
                <a:off x="7249106" y="2358185"/>
                <a:ext cx="3313856" cy="1040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0C06B6-12E9-4AAA-ADB4-39F2C10D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106" y="2358185"/>
                <a:ext cx="3313856" cy="104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E5AD09F-3E10-427B-A7FA-C4231B45BCFA}"/>
              </a:ext>
            </a:extLst>
          </p:cNvPr>
          <p:cNvGrpSpPr/>
          <p:nvPr/>
        </p:nvGrpSpPr>
        <p:grpSpPr>
          <a:xfrm>
            <a:off x="254129" y="1611481"/>
            <a:ext cx="2333755" cy="1878571"/>
            <a:chOff x="12829" y="1576012"/>
            <a:chExt cx="2333755" cy="187857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963843-56C8-4F24-BD91-948BEDBBA15D}"/>
                </a:ext>
              </a:extLst>
            </p:cNvPr>
            <p:cNvSpPr/>
            <p:nvPr/>
          </p:nvSpPr>
          <p:spPr>
            <a:xfrm>
              <a:off x="590550" y="2144881"/>
              <a:ext cx="4953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A76DECC-3557-4F3E-BCA7-A68A5014E835}"/>
                </a:ext>
              </a:extLst>
            </p:cNvPr>
            <p:cNvCxnSpPr>
              <a:cxnSpLocks/>
            </p:cNvCxnSpPr>
            <p:nvPr/>
          </p:nvCxnSpPr>
          <p:spPr>
            <a:xfrm>
              <a:off x="1238250" y="2387767"/>
              <a:ext cx="657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E3B2338-0C99-4AA5-AC9A-D03E3F8D301B}"/>
                    </a:ext>
                  </a:extLst>
                </p:cNvPr>
                <p:cNvSpPr txBox="1"/>
                <p:nvPr/>
              </p:nvSpPr>
              <p:spPr>
                <a:xfrm>
                  <a:off x="1648123" y="2386012"/>
                  <a:ext cx="6984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E3B2338-0C99-4AA5-AC9A-D03E3F8D3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123" y="2386012"/>
                  <a:ext cx="698461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F5936368-7BB8-48B9-A30E-F5EEF8C60523}"/>
                </a:ext>
              </a:extLst>
            </p:cNvPr>
            <p:cNvSpPr/>
            <p:nvPr/>
          </p:nvSpPr>
          <p:spPr>
            <a:xfrm>
              <a:off x="381000" y="1928812"/>
              <a:ext cx="914400" cy="914400"/>
            </a:xfrm>
            <a:prstGeom prst="arc">
              <a:avLst>
                <a:gd name="adj1" fmla="val 18458857"/>
                <a:gd name="adj2" fmla="val 3435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B9982CAF-B86F-455D-80AD-4DC0048C056B}"/>
                </a:ext>
              </a:extLst>
            </p:cNvPr>
            <p:cNvSpPr/>
            <p:nvPr/>
          </p:nvSpPr>
          <p:spPr>
            <a:xfrm>
              <a:off x="208200" y="1756013"/>
              <a:ext cx="1260000" cy="1260000"/>
            </a:xfrm>
            <a:prstGeom prst="arc">
              <a:avLst>
                <a:gd name="adj1" fmla="val 18458857"/>
                <a:gd name="adj2" fmla="val 3435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7A694679-3FB1-4F8F-808E-3032861FD520}"/>
                </a:ext>
              </a:extLst>
            </p:cNvPr>
            <p:cNvSpPr/>
            <p:nvPr/>
          </p:nvSpPr>
          <p:spPr>
            <a:xfrm>
              <a:off x="28200" y="1576012"/>
              <a:ext cx="1620000" cy="1620000"/>
            </a:xfrm>
            <a:prstGeom prst="arc">
              <a:avLst>
                <a:gd name="adj1" fmla="val 18458857"/>
                <a:gd name="adj2" fmla="val 343588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D74883-B2DB-47CC-A792-69F6DDE76D60}"/>
                </a:ext>
              </a:extLst>
            </p:cNvPr>
            <p:cNvSpPr txBox="1"/>
            <p:nvPr/>
          </p:nvSpPr>
          <p:spPr>
            <a:xfrm>
              <a:off x="12829" y="2531253"/>
              <a:ext cx="9028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Source </a:t>
              </a:r>
            </a:p>
            <a:p>
              <a:pPr algn="ctr"/>
              <a:r>
                <a:rPr lang="en-IN" dirty="0"/>
                <a:t>&amp; </a:t>
              </a:r>
            </a:p>
            <a:p>
              <a:pPr algn="ctr"/>
              <a:r>
                <a:rPr lang="en-IN" dirty="0"/>
                <a:t>Receiver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E182A92-E2B6-4E91-BC03-72E00AEA0E88}"/>
              </a:ext>
            </a:extLst>
          </p:cNvPr>
          <p:cNvCxnSpPr>
            <a:cxnSpLocks/>
          </p:cNvCxnSpPr>
          <p:nvPr/>
        </p:nvCxnSpPr>
        <p:spPr>
          <a:xfrm>
            <a:off x="2172200" y="2419867"/>
            <a:ext cx="25527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Arc 105">
            <a:extLst>
              <a:ext uri="{FF2B5EF4-FFF2-40B4-BE49-F238E27FC236}">
                <a16:creationId xmlns:a16="http://schemas.microsoft.com/office/drawing/2014/main" id="{2AF18D80-8A88-46CD-92D4-3E528A2394DC}"/>
              </a:ext>
            </a:extLst>
          </p:cNvPr>
          <p:cNvSpPr/>
          <p:nvPr/>
        </p:nvSpPr>
        <p:spPr>
          <a:xfrm>
            <a:off x="3954746" y="177477"/>
            <a:ext cx="4082138" cy="4082138"/>
          </a:xfrm>
          <a:prstGeom prst="arc">
            <a:avLst>
              <a:gd name="adj1" fmla="val 9904785"/>
              <a:gd name="adj2" fmla="val 104480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03A4ED-DE34-4137-9023-79E02EECEEE2}"/>
                  </a:ext>
                </a:extLst>
              </p:cNvPr>
              <p:cNvSpPr txBox="1"/>
              <p:nvPr/>
            </p:nvSpPr>
            <p:spPr>
              <a:xfrm>
                <a:off x="3749184" y="2481186"/>
                <a:ext cx="187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03A4ED-DE34-4137-9023-79E02EEC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84" y="2481186"/>
                <a:ext cx="187872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750A19-1F63-42AA-8C85-A1988F55C5E6}"/>
              </a:ext>
            </a:extLst>
          </p:cNvPr>
          <p:cNvGrpSpPr/>
          <p:nvPr/>
        </p:nvGrpSpPr>
        <p:grpSpPr>
          <a:xfrm>
            <a:off x="2239731" y="1786427"/>
            <a:ext cx="4694481" cy="2321198"/>
            <a:chOff x="2239731" y="1786427"/>
            <a:chExt cx="4694481" cy="2321198"/>
          </a:xfrm>
        </p:grpSpPr>
        <p:sp>
          <p:nvSpPr>
            <p:cNvPr id="57" name="Cylinder 56">
              <a:extLst>
                <a:ext uri="{FF2B5EF4-FFF2-40B4-BE49-F238E27FC236}">
                  <a16:creationId xmlns:a16="http://schemas.microsoft.com/office/drawing/2014/main" id="{B0756635-1E2B-4886-814F-FB9071BE33F2}"/>
                </a:ext>
              </a:extLst>
            </p:cNvPr>
            <p:cNvSpPr/>
            <p:nvPr/>
          </p:nvSpPr>
          <p:spPr>
            <a:xfrm rot="14454398">
              <a:off x="4079580" y="666919"/>
              <a:ext cx="1014784" cy="4694481"/>
            </a:xfrm>
            <a:prstGeom prst="can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FA42F3F-82E6-404B-8A30-9C03354EF6E4}"/>
                </a:ext>
              </a:extLst>
            </p:cNvPr>
            <p:cNvGrpSpPr/>
            <p:nvPr/>
          </p:nvGrpSpPr>
          <p:grpSpPr>
            <a:xfrm rot="4027743">
              <a:off x="6126586" y="2168109"/>
              <a:ext cx="239729" cy="324725"/>
              <a:chOff x="8318500" y="2180350"/>
              <a:chExt cx="342900" cy="46447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B9707A-679A-4AC3-BB97-0B3F78031B43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506D418-E749-4BE4-8472-2DDD36A98497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32FD8B-3502-4FE4-904E-3A4859684DAD}"/>
                </a:ext>
              </a:extLst>
            </p:cNvPr>
            <p:cNvGrpSpPr/>
            <p:nvPr/>
          </p:nvGrpSpPr>
          <p:grpSpPr>
            <a:xfrm rot="1300956">
              <a:off x="4776407" y="2885528"/>
              <a:ext cx="239729" cy="324725"/>
              <a:chOff x="8318500" y="2180350"/>
              <a:chExt cx="342900" cy="464476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36ECFB9-A5FA-42F0-B245-633CE1B5382C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E700E61-3787-4E21-B11F-8AFB639F614B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5D9E7DF-A9D6-472B-84F7-C4FDA63D90AB}"/>
                </a:ext>
              </a:extLst>
            </p:cNvPr>
            <p:cNvGrpSpPr/>
            <p:nvPr/>
          </p:nvGrpSpPr>
          <p:grpSpPr>
            <a:xfrm>
              <a:off x="4376733" y="2680139"/>
              <a:ext cx="239729" cy="324725"/>
              <a:chOff x="8318500" y="2180350"/>
              <a:chExt cx="342900" cy="464476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C4D5530-C68C-4643-9B52-CCF4BA6F8D73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9D2BE75-7502-4E73-8963-CA2CFBD0BE35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32796D4-D5E8-4502-8016-24930B615202}"/>
                </a:ext>
              </a:extLst>
            </p:cNvPr>
            <p:cNvGrpSpPr/>
            <p:nvPr/>
          </p:nvGrpSpPr>
          <p:grpSpPr>
            <a:xfrm>
              <a:off x="4027766" y="3240388"/>
              <a:ext cx="239729" cy="324725"/>
              <a:chOff x="8318500" y="2180350"/>
              <a:chExt cx="342900" cy="46447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9E18FFD-E5D7-4687-AA61-849B452551CE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9356E17-2B75-42D2-8E4F-D6D8FC8AE17A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31FFBF-C014-4837-B86C-752E19BA8968}"/>
                </a:ext>
              </a:extLst>
            </p:cNvPr>
            <p:cNvGrpSpPr/>
            <p:nvPr/>
          </p:nvGrpSpPr>
          <p:grpSpPr>
            <a:xfrm rot="5923799">
              <a:off x="3729227" y="3516151"/>
              <a:ext cx="239729" cy="324725"/>
              <a:chOff x="8318500" y="2180350"/>
              <a:chExt cx="342900" cy="46447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9C977AF-6453-4721-9293-1DC0DE7DA0F1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C69823D-49A2-4647-9E33-F7D5B72050AD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DAA7199-1ADA-4B81-B0C7-762F7F1960F5}"/>
                </a:ext>
              </a:extLst>
            </p:cNvPr>
            <p:cNvGrpSpPr/>
            <p:nvPr/>
          </p:nvGrpSpPr>
          <p:grpSpPr>
            <a:xfrm rot="18119994">
              <a:off x="3918851" y="2920053"/>
              <a:ext cx="239729" cy="324725"/>
              <a:chOff x="8318500" y="2180350"/>
              <a:chExt cx="342900" cy="46447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0A6AFED-25E5-4646-B836-969BD88D3435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F46AF93-DED5-4EBA-A0E0-DD5870F16D92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C0EC5CC-3DDE-4559-8607-4B9B15F0BE9E}"/>
                </a:ext>
              </a:extLst>
            </p:cNvPr>
            <p:cNvGrpSpPr/>
            <p:nvPr/>
          </p:nvGrpSpPr>
          <p:grpSpPr>
            <a:xfrm rot="18999777">
              <a:off x="3364860" y="3262248"/>
              <a:ext cx="239729" cy="324725"/>
              <a:chOff x="8318500" y="2180350"/>
              <a:chExt cx="342900" cy="464476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65E77A0-6EB6-4F30-9EAD-1415AAEB4ABB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FFE7745-CE19-4AAE-B05C-7884C73C2897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9AC744C-6BDF-4AFB-B97B-5EF321FB32F8}"/>
                </a:ext>
              </a:extLst>
            </p:cNvPr>
            <p:cNvGrpSpPr/>
            <p:nvPr/>
          </p:nvGrpSpPr>
          <p:grpSpPr>
            <a:xfrm rot="20294316">
              <a:off x="4873664" y="2404360"/>
              <a:ext cx="239729" cy="324725"/>
              <a:chOff x="8318500" y="2180350"/>
              <a:chExt cx="342900" cy="464476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CCC2E43-1697-4BE9-ACDD-DE1A70D1F6FE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AC52BF6-3DE1-4982-969C-187B1CA5098F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E0FBB5B-CF58-49EB-A746-8AD399C9D552}"/>
                </a:ext>
              </a:extLst>
            </p:cNvPr>
            <p:cNvGrpSpPr/>
            <p:nvPr/>
          </p:nvGrpSpPr>
          <p:grpSpPr>
            <a:xfrm rot="20283426">
              <a:off x="6068944" y="1786427"/>
              <a:ext cx="239729" cy="324725"/>
              <a:chOff x="8318500" y="2180350"/>
              <a:chExt cx="342900" cy="46447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75AE972-5F72-4AF6-BE71-6019C07072E9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1F80DA7-E946-43A6-B143-49F5EE560DED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43763F-4E42-4CB7-9C31-7C37E3C7A80C}"/>
                </a:ext>
              </a:extLst>
            </p:cNvPr>
            <p:cNvGrpSpPr/>
            <p:nvPr/>
          </p:nvGrpSpPr>
          <p:grpSpPr>
            <a:xfrm>
              <a:off x="5351545" y="2140128"/>
              <a:ext cx="239729" cy="324725"/>
              <a:chOff x="8318500" y="2180350"/>
              <a:chExt cx="342900" cy="464476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B01F515-8D98-4E03-B1DB-14EA950B3E44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64EAFFF-D631-405E-9343-729503323048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BFC7358-DFCC-4BA7-8600-D3B05377CCB7}"/>
                </a:ext>
              </a:extLst>
            </p:cNvPr>
            <p:cNvGrpSpPr/>
            <p:nvPr/>
          </p:nvGrpSpPr>
          <p:grpSpPr>
            <a:xfrm>
              <a:off x="5734458" y="2326213"/>
              <a:ext cx="239729" cy="324725"/>
              <a:chOff x="8318500" y="2180350"/>
              <a:chExt cx="342900" cy="46447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CBD802B-FEFD-436B-AD74-1561DEB1755F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FBBB8C-3A4B-4427-B377-98FDE521B0AA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3F573BF-EA20-4C4F-879E-6561EFC27CD2}"/>
                </a:ext>
              </a:extLst>
            </p:cNvPr>
            <p:cNvGrpSpPr/>
            <p:nvPr/>
          </p:nvGrpSpPr>
          <p:grpSpPr>
            <a:xfrm rot="5400000">
              <a:off x="5286509" y="2670960"/>
              <a:ext cx="239729" cy="324725"/>
              <a:chOff x="8318500" y="2180350"/>
              <a:chExt cx="342900" cy="464476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1AB99EA-EBE3-4F13-850E-0A699705FDE8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1825BF8-4B02-4228-BBE3-3F21C9BDDCC9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5FECD7A-1EF3-4A48-88C2-FF584831FD7D}"/>
                </a:ext>
              </a:extLst>
            </p:cNvPr>
            <p:cNvGrpSpPr/>
            <p:nvPr/>
          </p:nvGrpSpPr>
          <p:grpSpPr>
            <a:xfrm rot="4027743">
              <a:off x="2926521" y="3548035"/>
              <a:ext cx="239729" cy="324725"/>
              <a:chOff x="8318500" y="2180350"/>
              <a:chExt cx="342900" cy="46447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C3C71D5-10ED-4CA1-B79B-ABA69C41C0C9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D81EFB5-6A42-40AC-9D35-CD1410582D13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22BA478-02D1-4F82-A0BE-4FF5C9F688B2}"/>
                </a:ext>
              </a:extLst>
            </p:cNvPr>
            <p:cNvGrpSpPr/>
            <p:nvPr/>
          </p:nvGrpSpPr>
          <p:grpSpPr>
            <a:xfrm rot="4027743">
              <a:off x="3162237" y="3825398"/>
              <a:ext cx="239729" cy="324725"/>
              <a:chOff x="8318500" y="2180350"/>
              <a:chExt cx="342900" cy="464476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B937AF5-AE6B-4855-8F15-E04B7E7961BE}"/>
                  </a:ext>
                </a:extLst>
              </p:cNvPr>
              <p:cNvSpPr/>
              <p:nvPr/>
            </p:nvSpPr>
            <p:spPr>
              <a:xfrm>
                <a:off x="8318500" y="2180350"/>
                <a:ext cx="342900" cy="4644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CB0E3B3-C0AD-4115-8426-7D3D95F6FEC4}"/>
                  </a:ext>
                </a:extLst>
              </p:cNvPr>
              <p:cNvSpPr/>
              <p:nvPr/>
            </p:nvSpPr>
            <p:spPr>
              <a:xfrm>
                <a:off x="8479631" y="2355056"/>
                <a:ext cx="47625" cy="129026"/>
              </a:xfrm>
              <a:custGeom>
                <a:avLst/>
                <a:gdLst>
                  <a:gd name="connsiteX0" fmla="*/ 21432 w 47625"/>
                  <a:gd name="connsiteY0" fmla="*/ 0 h 129026"/>
                  <a:gd name="connsiteX1" fmla="*/ 9525 w 47625"/>
                  <a:gd name="connsiteY1" fmla="*/ 4763 h 129026"/>
                  <a:gd name="connsiteX2" fmla="*/ 7144 w 47625"/>
                  <a:gd name="connsiteY2" fmla="*/ 14288 h 129026"/>
                  <a:gd name="connsiteX3" fmla="*/ 2382 w 47625"/>
                  <a:gd name="connsiteY3" fmla="*/ 23813 h 129026"/>
                  <a:gd name="connsiteX4" fmla="*/ 0 w 47625"/>
                  <a:gd name="connsiteY4" fmla="*/ 40482 h 129026"/>
                  <a:gd name="connsiteX5" fmla="*/ 2382 w 47625"/>
                  <a:gd name="connsiteY5" fmla="*/ 57150 h 129026"/>
                  <a:gd name="connsiteX6" fmla="*/ 7144 w 47625"/>
                  <a:gd name="connsiteY6" fmla="*/ 76200 h 129026"/>
                  <a:gd name="connsiteX7" fmla="*/ 19050 w 47625"/>
                  <a:gd name="connsiteY7" fmla="*/ 100013 h 129026"/>
                  <a:gd name="connsiteX8" fmla="*/ 26194 w 47625"/>
                  <a:gd name="connsiteY8" fmla="*/ 107157 h 129026"/>
                  <a:gd name="connsiteX9" fmla="*/ 38100 w 47625"/>
                  <a:gd name="connsiteY9" fmla="*/ 123825 h 129026"/>
                  <a:gd name="connsiteX10" fmla="*/ 47625 w 47625"/>
                  <a:gd name="connsiteY10" fmla="*/ 126207 h 12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625" h="129026">
                    <a:moveTo>
                      <a:pt x="21432" y="0"/>
                    </a:moveTo>
                    <a:cubicBezTo>
                      <a:pt x="17463" y="1588"/>
                      <a:pt x="12548" y="1740"/>
                      <a:pt x="9525" y="4763"/>
                    </a:cubicBezTo>
                    <a:cubicBezTo>
                      <a:pt x="7211" y="7077"/>
                      <a:pt x="8293" y="11224"/>
                      <a:pt x="7144" y="14288"/>
                    </a:cubicBezTo>
                    <a:cubicBezTo>
                      <a:pt x="5898" y="17612"/>
                      <a:pt x="3969" y="20638"/>
                      <a:pt x="2382" y="23813"/>
                    </a:cubicBezTo>
                    <a:cubicBezTo>
                      <a:pt x="1588" y="29369"/>
                      <a:pt x="0" y="34869"/>
                      <a:pt x="0" y="40482"/>
                    </a:cubicBezTo>
                    <a:cubicBezTo>
                      <a:pt x="0" y="46094"/>
                      <a:pt x="1459" y="51614"/>
                      <a:pt x="2382" y="57150"/>
                    </a:cubicBezTo>
                    <a:cubicBezTo>
                      <a:pt x="3223" y="62195"/>
                      <a:pt x="4743" y="70998"/>
                      <a:pt x="7144" y="76200"/>
                    </a:cubicBezTo>
                    <a:cubicBezTo>
                      <a:pt x="10863" y="84258"/>
                      <a:pt x="12775" y="93738"/>
                      <a:pt x="19050" y="100013"/>
                    </a:cubicBezTo>
                    <a:cubicBezTo>
                      <a:pt x="21431" y="102394"/>
                      <a:pt x="24038" y="104570"/>
                      <a:pt x="26194" y="107157"/>
                    </a:cubicBezTo>
                    <a:cubicBezTo>
                      <a:pt x="32948" y="115261"/>
                      <a:pt x="29532" y="115256"/>
                      <a:pt x="38100" y="123825"/>
                    </a:cubicBezTo>
                    <a:cubicBezTo>
                      <a:pt x="44832" y="130557"/>
                      <a:pt x="43748" y="130084"/>
                      <a:pt x="47625" y="12620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C07712-AD7C-4622-AB9B-BE4235897080}"/>
              </a:ext>
            </a:extLst>
          </p:cNvPr>
          <p:cNvGrpSpPr/>
          <p:nvPr/>
        </p:nvGrpSpPr>
        <p:grpSpPr>
          <a:xfrm rot="10569866">
            <a:off x="3278462" y="1625958"/>
            <a:ext cx="1620000" cy="1620000"/>
            <a:chOff x="7522419" y="1370350"/>
            <a:chExt cx="1620000" cy="1620000"/>
          </a:xfrm>
        </p:grpSpPr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BD30AEF5-560E-44B5-A969-448A5E724DC9}"/>
                </a:ext>
              </a:extLst>
            </p:cNvPr>
            <p:cNvSpPr/>
            <p:nvPr/>
          </p:nvSpPr>
          <p:spPr>
            <a:xfrm>
              <a:off x="7875219" y="1723150"/>
              <a:ext cx="914400" cy="914400"/>
            </a:xfrm>
            <a:prstGeom prst="arc">
              <a:avLst>
                <a:gd name="adj1" fmla="val 18458857"/>
                <a:gd name="adj2" fmla="val 3435886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0D12AF-64D6-4D65-B2D4-AB618AB70DA1}"/>
                </a:ext>
              </a:extLst>
            </p:cNvPr>
            <p:cNvSpPr/>
            <p:nvPr/>
          </p:nvSpPr>
          <p:spPr>
            <a:xfrm>
              <a:off x="7702419" y="1550351"/>
              <a:ext cx="1260000" cy="1260000"/>
            </a:xfrm>
            <a:prstGeom prst="arc">
              <a:avLst>
                <a:gd name="adj1" fmla="val 18458857"/>
                <a:gd name="adj2" fmla="val 3435886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1C3D1A29-D5C6-454C-8264-D5ED60503B0E}"/>
                </a:ext>
              </a:extLst>
            </p:cNvPr>
            <p:cNvSpPr/>
            <p:nvPr/>
          </p:nvSpPr>
          <p:spPr>
            <a:xfrm>
              <a:off x="7522419" y="1370350"/>
              <a:ext cx="1620000" cy="1620000"/>
            </a:xfrm>
            <a:prstGeom prst="arc">
              <a:avLst>
                <a:gd name="adj1" fmla="val 18458857"/>
                <a:gd name="adj2" fmla="val 3435886"/>
              </a:avLst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E49E08A-8DBE-4567-A987-A0B95DCD38BB}"/>
              </a:ext>
            </a:extLst>
          </p:cNvPr>
          <p:cNvSpPr txBox="1"/>
          <p:nvPr/>
        </p:nvSpPr>
        <p:spPr>
          <a:xfrm>
            <a:off x="2937956" y="145898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95584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FBD0-779C-4350-82F3-AD0C0B2A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Ultrasound continuous Doppler flow sensing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0C06B6-12E9-4AAA-ADB4-39F2C10D10B9}"/>
                  </a:ext>
                </a:extLst>
              </p:cNvPr>
              <p:cNvSpPr txBox="1"/>
              <p:nvPr/>
            </p:nvSpPr>
            <p:spPr>
              <a:xfrm>
                <a:off x="7542484" y="884369"/>
                <a:ext cx="3313856" cy="1040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0C06B6-12E9-4AAA-ADB4-39F2C10D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84" y="884369"/>
                <a:ext cx="3313856" cy="104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c 105">
            <a:extLst>
              <a:ext uri="{FF2B5EF4-FFF2-40B4-BE49-F238E27FC236}">
                <a16:creationId xmlns:a16="http://schemas.microsoft.com/office/drawing/2014/main" id="{2AF18D80-8A88-46CD-92D4-3E528A2394DC}"/>
              </a:ext>
            </a:extLst>
          </p:cNvPr>
          <p:cNvSpPr/>
          <p:nvPr/>
        </p:nvSpPr>
        <p:spPr>
          <a:xfrm>
            <a:off x="3954746" y="177477"/>
            <a:ext cx="4082138" cy="4082138"/>
          </a:xfrm>
          <a:prstGeom prst="arc">
            <a:avLst>
              <a:gd name="adj1" fmla="val 9904785"/>
              <a:gd name="adj2" fmla="val 104480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FB91C7-8968-49CE-884E-41F77DDB2214}"/>
              </a:ext>
            </a:extLst>
          </p:cNvPr>
          <p:cNvGrpSpPr/>
          <p:nvPr/>
        </p:nvGrpSpPr>
        <p:grpSpPr>
          <a:xfrm>
            <a:off x="254129" y="845786"/>
            <a:ext cx="6680083" cy="2648640"/>
            <a:chOff x="254129" y="1458985"/>
            <a:chExt cx="6680083" cy="26486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E5AD09F-3E10-427B-A7FA-C4231B45BCFA}"/>
                </a:ext>
              </a:extLst>
            </p:cNvPr>
            <p:cNvGrpSpPr/>
            <p:nvPr/>
          </p:nvGrpSpPr>
          <p:grpSpPr>
            <a:xfrm>
              <a:off x="254129" y="1611481"/>
              <a:ext cx="2333755" cy="1878571"/>
              <a:chOff x="12829" y="1576012"/>
              <a:chExt cx="2333755" cy="187857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A963843-56C8-4F24-BD91-948BEDBBA15D}"/>
                  </a:ext>
                </a:extLst>
              </p:cNvPr>
              <p:cNvSpPr/>
              <p:nvPr/>
            </p:nvSpPr>
            <p:spPr>
              <a:xfrm>
                <a:off x="590550" y="2144881"/>
                <a:ext cx="495300" cy="4857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A76DECC-3557-4F3E-BCA7-A68A5014E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8250" y="2387767"/>
                <a:ext cx="657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E3B2338-0C99-4AA5-AC9A-D03E3F8D301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8123" y="2386012"/>
                    <a:ext cx="69846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E3B2338-0C99-4AA5-AC9A-D03E3F8D3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8123" y="2386012"/>
                    <a:ext cx="698461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F5936368-7BB8-48B9-A30E-F5EEF8C60523}"/>
                  </a:ext>
                </a:extLst>
              </p:cNvPr>
              <p:cNvSpPr/>
              <p:nvPr/>
            </p:nvSpPr>
            <p:spPr>
              <a:xfrm>
                <a:off x="381000" y="1928812"/>
                <a:ext cx="914400" cy="914400"/>
              </a:xfrm>
              <a:prstGeom prst="arc">
                <a:avLst>
                  <a:gd name="adj1" fmla="val 18458857"/>
                  <a:gd name="adj2" fmla="val 343588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B9982CAF-B86F-455D-80AD-4DC0048C056B}"/>
                  </a:ext>
                </a:extLst>
              </p:cNvPr>
              <p:cNvSpPr/>
              <p:nvPr/>
            </p:nvSpPr>
            <p:spPr>
              <a:xfrm>
                <a:off x="208200" y="1756013"/>
                <a:ext cx="1260000" cy="1260000"/>
              </a:xfrm>
              <a:prstGeom prst="arc">
                <a:avLst>
                  <a:gd name="adj1" fmla="val 18458857"/>
                  <a:gd name="adj2" fmla="val 343588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7A694679-3FB1-4F8F-808E-3032861FD520}"/>
                  </a:ext>
                </a:extLst>
              </p:cNvPr>
              <p:cNvSpPr/>
              <p:nvPr/>
            </p:nvSpPr>
            <p:spPr>
              <a:xfrm>
                <a:off x="28200" y="1576012"/>
                <a:ext cx="1620000" cy="1620000"/>
              </a:xfrm>
              <a:prstGeom prst="arc">
                <a:avLst>
                  <a:gd name="adj1" fmla="val 18458857"/>
                  <a:gd name="adj2" fmla="val 343588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2D74883-B2DB-47CC-A792-69F6DDE76D60}"/>
                  </a:ext>
                </a:extLst>
              </p:cNvPr>
              <p:cNvSpPr txBox="1"/>
              <p:nvPr/>
            </p:nvSpPr>
            <p:spPr>
              <a:xfrm>
                <a:off x="12829" y="2531253"/>
                <a:ext cx="9028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Source </a:t>
                </a:r>
              </a:p>
              <a:p>
                <a:pPr algn="ctr"/>
                <a:r>
                  <a:rPr lang="en-IN" dirty="0"/>
                  <a:t>&amp; </a:t>
                </a:r>
              </a:p>
              <a:p>
                <a:pPr algn="ctr"/>
                <a:r>
                  <a:rPr lang="en-IN" dirty="0"/>
                  <a:t>Receiver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E182A92-E2B6-4E91-BC03-72E00AEA0E88}"/>
                </a:ext>
              </a:extLst>
            </p:cNvPr>
            <p:cNvCxnSpPr>
              <a:cxnSpLocks/>
            </p:cNvCxnSpPr>
            <p:nvPr/>
          </p:nvCxnSpPr>
          <p:spPr>
            <a:xfrm>
              <a:off x="2172200" y="2419867"/>
              <a:ext cx="25527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03A4ED-DE34-4137-9023-79E02EECEEE2}"/>
                    </a:ext>
                  </a:extLst>
                </p:cNvPr>
                <p:cNvSpPr txBox="1"/>
                <p:nvPr/>
              </p:nvSpPr>
              <p:spPr>
                <a:xfrm>
                  <a:off x="3749184" y="2481186"/>
                  <a:ext cx="1878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03A4ED-DE34-4137-9023-79E02EECE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184" y="2481186"/>
                  <a:ext cx="18787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869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6750A19-1F63-42AA-8C85-A1988F55C5E6}"/>
                </a:ext>
              </a:extLst>
            </p:cNvPr>
            <p:cNvGrpSpPr/>
            <p:nvPr/>
          </p:nvGrpSpPr>
          <p:grpSpPr>
            <a:xfrm>
              <a:off x="2239731" y="1786427"/>
              <a:ext cx="4694481" cy="2321198"/>
              <a:chOff x="2239731" y="1786427"/>
              <a:chExt cx="4694481" cy="2321198"/>
            </a:xfrm>
          </p:grpSpPr>
          <p:sp>
            <p:nvSpPr>
              <p:cNvPr id="57" name="Cylinder 56">
                <a:extLst>
                  <a:ext uri="{FF2B5EF4-FFF2-40B4-BE49-F238E27FC236}">
                    <a16:creationId xmlns:a16="http://schemas.microsoft.com/office/drawing/2014/main" id="{B0756635-1E2B-4886-814F-FB9071BE33F2}"/>
                  </a:ext>
                </a:extLst>
              </p:cNvPr>
              <p:cNvSpPr/>
              <p:nvPr/>
            </p:nvSpPr>
            <p:spPr>
              <a:xfrm rot="14454398">
                <a:off x="4079580" y="666919"/>
                <a:ext cx="1014784" cy="4694481"/>
              </a:xfrm>
              <a:prstGeom prst="can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FA42F3F-82E6-404B-8A30-9C03354EF6E4}"/>
                  </a:ext>
                </a:extLst>
              </p:cNvPr>
              <p:cNvGrpSpPr/>
              <p:nvPr/>
            </p:nvGrpSpPr>
            <p:grpSpPr>
              <a:xfrm rot="4027743">
                <a:off x="6126586" y="2168109"/>
                <a:ext cx="239729" cy="324725"/>
                <a:chOff x="8318500" y="2180350"/>
                <a:chExt cx="342900" cy="46447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9B9707A-679A-4AC3-BB97-0B3F78031B43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A506D418-E749-4BE4-8472-2DDD36A98497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F32FD8B-3502-4FE4-904E-3A4859684DAD}"/>
                  </a:ext>
                </a:extLst>
              </p:cNvPr>
              <p:cNvGrpSpPr/>
              <p:nvPr/>
            </p:nvGrpSpPr>
            <p:grpSpPr>
              <a:xfrm rot="1300956">
                <a:off x="4776407" y="2885528"/>
                <a:ext cx="239729" cy="324725"/>
                <a:chOff x="8318500" y="2180350"/>
                <a:chExt cx="342900" cy="46447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36ECFB9-A5FA-42F0-B245-633CE1B5382C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E700E61-3787-4E21-B11F-8AFB639F614B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5D9E7DF-A9D6-472B-84F7-C4FDA63D90AB}"/>
                  </a:ext>
                </a:extLst>
              </p:cNvPr>
              <p:cNvGrpSpPr/>
              <p:nvPr/>
            </p:nvGrpSpPr>
            <p:grpSpPr>
              <a:xfrm>
                <a:off x="4376733" y="2680139"/>
                <a:ext cx="239729" cy="324725"/>
                <a:chOff x="8318500" y="2180350"/>
                <a:chExt cx="342900" cy="464476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C4D5530-C68C-4643-9B52-CCF4BA6F8D73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9D2BE75-7502-4E73-8963-CA2CFBD0BE35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32796D4-D5E8-4502-8016-24930B615202}"/>
                  </a:ext>
                </a:extLst>
              </p:cNvPr>
              <p:cNvGrpSpPr/>
              <p:nvPr/>
            </p:nvGrpSpPr>
            <p:grpSpPr>
              <a:xfrm>
                <a:off x="4027766" y="3240388"/>
                <a:ext cx="239729" cy="324725"/>
                <a:chOff x="8318500" y="2180350"/>
                <a:chExt cx="342900" cy="46447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9E18FFD-E5D7-4687-AA61-849B452551CE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D9356E17-2B75-42D2-8E4F-D6D8FC8AE17A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B31FFBF-C014-4837-B86C-752E19BA8968}"/>
                  </a:ext>
                </a:extLst>
              </p:cNvPr>
              <p:cNvGrpSpPr/>
              <p:nvPr/>
            </p:nvGrpSpPr>
            <p:grpSpPr>
              <a:xfrm rot="5923799">
                <a:off x="3729227" y="3516151"/>
                <a:ext cx="239729" cy="324725"/>
                <a:chOff x="8318500" y="2180350"/>
                <a:chExt cx="342900" cy="464476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9C977AF-6453-4721-9293-1DC0DE7DA0F1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8C69823D-49A2-4647-9E33-F7D5B72050AD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DAA7199-1ADA-4B81-B0C7-762F7F1960F5}"/>
                  </a:ext>
                </a:extLst>
              </p:cNvPr>
              <p:cNvGrpSpPr/>
              <p:nvPr/>
            </p:nvGrpSpPr>
            <p:grpSpPr>
              <a:xfrm rot="18119994">
                <a:off x="3918851" y="2920053"/>
                <a:ext cx="239729" cy="324725"/>
                <a:chOff x="8318500" y="2180350"/>
                <a:chExt cx="342900" cy="464476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0A6AFED-25E5-4646-B836-969BD88D3435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F46AF93-DED5-4EBA-A0E0-DD5870F16D92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C0EC5CC-3DDE-4559-8607-4B9B15F0BE9E}"/>
                  </a:ext>
                </a:extLst>
              </p:cNvPr>
              <p:cNvGrpSpPr/>
              <p:nvPr/>
            </p:nvGrpSpPr>
            <p:grpSpPr>
              <a:xfrm rot="18999777">
                <a:off x="3364860" y="3262248"/>
                <a:ext cx="239729" cy="324725"/>
                <a:chOff x="8318500" y="2180350"/>
                <a:chExt cx="342900" cy="464476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165E77A0-6EB6-4F30-9EAD-1415AAEB4ABB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FFE7745-CE19-4AAE-B05C-7884C73C2897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9AC744C-6BDF-4AFB-B97B-5EF321FB32F8}"/>
                  </a:ext>
                </a:extLst>
              </p:cNvPr>
              <p:cNvGrpSpPr/>
              <p:nvPr/>
            </p:nvGrpSpPr>
            <p:grpSpPr>
              <a:xfrm rot="20294316">
                <a:off x="4873664" y="2404360"/>
                <a:ext cx="239729" cy="324725"/>
                <a:chOff x="8318500" y="2180350"/>
                <a:chExt cx="342900" cy="46447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CCC2E43-1697-4BE9-ACDD-DE1A70D1F6FE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FAC52BF6-3DE1-4982-969C-187B1CA5098F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0FBB5B-CF58-49EB-A746-8AD399C9D552}"/>
                  </a:ext>
                </a:extLst>
              </p:cNvPr>
              <p:cNvGrpSpPr/>
              <p:nvPr/>
            </p:nvGrpSpPr>
            <p:grpSpPr>
              <a:xfrm rot="20283426">
                <a:off x="6068944" y="1786427"/>
                <a:ext cx="239729" cy="324725"/>
                <a:chOff x="8318500" y="2180350"/>
                <a:chExt cx="342900" cy="464476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75AE972-5F72-4AF6-BE71-6019C07072E9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71F80DA7-E946-43A6-B143-49F5EE560DED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243763F-4E42-4CB7-9C31-7C37E3C7A80C}"/>
                  </a:ext>
                </a:extLst>
              </p:cNvPr>
              <p:cNvGrpSpPr/>
              <p:nvPr/>
            </p:nvGrpSpPr>
            <p:grpSpPr>
              <a:xfrm>
                <a:off x="5351545" y="2140128"/>
                <a:ext cx="239729" cy="324725"/>
                <a:chOff x="8318500" y="2180350"/>
                <a:chExt cx="342900" cy="464476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B01F515-8D98-4E03-B1DB-14EA950B3E44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664EAFFF-D631-405E-9343-729503323048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BFC7358-DFCC-4BA7-8600-D3B05377CCB7}"/>
                  </a:ext>
                </a:extLst>
              </p:cNvPr>
              <p:cNvGrpSpPr/>
              <p:nvPr/>
            </p:nvGrpSpPr>
            <p:grpSpPr>
              <a:xfrm>
                <a:off x="5734458" y="2326213"/>
                <a:ext cx="239729" cy="324725"/>
                <a:chOff x="8318500" y="2180350"/>
                <a:chExt cx="342900" cy="464476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CBD802B-FEFD-436B-AD74-1561DEB1755F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1FBBB8C-3A4B-4427-B377-98FDE521B0AA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3F573BF-EA20-4C4F-879E-6561EFC27CD2}"/>
                  </a:ext>
                </a:extLst>
              </p:cNvPr>
              <p:cNvGrpSpPr/>
              <p:nvPr/>
            </p:nvGrpSpPr>
            <p:grpSpPr>
              <a:xfrm rot="5400000">
                <a:off x="5286509" y="2670960"/>
                <a:ext cx="239729" cy="324725"/>
                <a:chOff x="8318500" y="2180350"/>
                <a:chExt cx="342900" cy="464476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1AB99EA-EBE3-4F13-850E-0A699705FDE8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1825BF8-4B02-4228-BBE3-3F21C9BDDCC9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5FECD7A-1EF3-4A48-88C2-FF584831FD7D}"/>
                  </a:ext>
                </a:extLst>
              </p:cNvPr>
              <p:cNvGrpSpPr/>
              <p:nvPr/>
            </p:nvGrpSpPr>
            <p:grpSpPr>
              <a:xfrm rot="4027743">
                <a:off x="2926521" y="3548035"/>
                <a:ext cx="239729" cy="324725"/>
                <a:chOff x="8318500" y="2180350"/>
                <a:chExt cx="342900" cy="464476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C3C71D5-10ED-4CA1-B79B-ABA69C41C0C9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D81EFB5-6A42-40AC-9D35-CD1410582D13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22BA478-02D1-4F82-A0BE-4FF5C9F688B2}"/>
                  </a:ext>
                </a:extLst>
              </p:cNvPr>
              <p:cNvGrpSpPr/>
              <p:nvPr/>
            </p:nvGrpSpPr>
            <p:grpSpPr>
              <a:xfrm rot="4027743">
                <a:off x="3162237" y="3825398"/>
                <a:ext cx="239729" cy="324725"/>
                <a:chOff x="8318500" y="2180350"/>
                <a:chExt cx="342900" cy="46447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B937AF5-AE6B-4855-8F15-E04B7E7961BE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ECB0E3B3-C0AD-4115-8426-7D3D95F6FEC4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9C07712-AD7C-4622-AB9B-BE4235897080}"/>
                </a:ext>
              </a:extLst>
            </p:cNvPr>
            <p:cNvGrpSpPr/>
            <p:nvPr/>
          </p:nvGrpSpPr>
          <p:grpSpPr>
            <a:xfrm rot="10569866">
              <a:off x="3278462" y="1625958"/>
              <a:ext cx="1620000" cy="1620000"/>
              <a:chOff x="7522419" y="1370350"/>
              <a:chExt cx="1620000" cy="1620000"/>
            </a:xfrm>
          </p:grpSpPr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BD30AEF5-560E-44B5-A969-448A5E724DC9}"/>
                  </a:ext>
                </a:extLst>
              </p:cNvPr>
              <p:cNvSpPr/>
              <p:nvPr/>
            </p:nvSpPr>
            <p:spPr>
              <a:xfrm>
                <a:off x="7875219" y="1723150"/>
                <a:ext cx="914400" cy="914400"/>
              </a:xfrm>
              <a:prstGeom prst="arc">
                <a:avLst>
                  <a:gd name="adj1" fmla="val 18458857"/>
                  <a:gd name="adj2" fmla="val 3435886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8F0D12AF-64D6-4D65-B2D4-AB618AB70DA1}"/>
                  </a:ext>
                </a:extLst>
              </p:cNvPr>
              <p:cNvSpPr/>
              <p:nvPr/>
            </p:nvSpPr>
            <p:spPr>
              <a:xfrm>
                <a:off x="7702419" y="1550351"/>
                <a:ext cx="1260000" cy="1260000"/>
              </a:xfrm>
              <a:prstGeom prst="arc">
                <a:avLst>
                  <a:gd name="adj1" fmla="val 18458857"/>
                  <a:gd name="adj2" fmla="val 3435886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1C3D1A29-D5C6-454C-8264-D5ED60503B0E}"/>
                  </a:ext>
                </a:extLst>
              </p:cNvPr>
              <p:cNvSpPr/>
              <p:nvPr/>
            </p:nvSpPr>
            <p:spPr>
              <a:xfrm>
                <a:off x="7522419" y="1370350"/>
                <a:ext cx="1620000" cy="1620000"/>
              </a:xfrm>
              <a:prstGeom prst="arc">
                <a:avLst>
                  <a:gd name="adj1" fmla="val 18458857"/>
                  <a:gd name="adj2" fmla="val 3435886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49E08A-8DBE-4567-A987-A0B95DCD38BB}"/>
                </a:ext>
              </a:extLst>
            </p:cNvPr>
            <p:cNvSpPr txBox="1"/>
            <p:nvPr/>
          </p:nvSpPr>
          <p:spPr>
            <a:xfrm>
              <a:off x="2937956" y="1458985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Reflected wave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A27FE4E-ABF7-43BD-BE19-12A0EC8D2A7B}"/>
              </a:ext>
            </a:extLst>
          </p:cNvPr>
          <p:cNvSpPr txBox="1"/>
          <p:nvPr/>
        </p:nvSpPr>
        <p:spPr>
          <a:xfrm>
            <a:off x="2869406" y="3253859"/>
            <a:ext cx="623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18616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FAB2-DA07-4AAA-B99C-F9D699A4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Ultrasound transit time flow sensing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025CAD-9D18-45A0-A5AD-E4CE4BF15D36}"/>
              </a:ext>
            </a:extLst>
          </p:cNvPr>
          <p:cNvGrpSpPr/>
          <p:nvPr/>
        </p:nvGrpSpPr>
        <p:grpSpPr>
          <a:xfrm>
            <a:off x="3202517" y="1229457"/>
            <a:ext cx="5463115" cy="2471103"/>
            <a:chOff x="3539570" y="1858107"/>
            <a:chExt cx="5463115" cy="24711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B30F3-5C73-4885-AD82-012F8921B659}"/>
                </a:ext>
              </a:extLst>
            </p:cNvPr>
            <p:cNvGrpSpPr/>
            <p:nvPr/>
          </p:nvGrpSpPr>
          <p:grpSpPr>
            <a:xfrm rot="1781520">
              <a:off x="3539570" y="1903968"/>
              <a:ext cx="4694481" cy="2321198"/>
              <a:chOff x="2239731" y="1786427"/>
              <a:chExt cx="4694481" cy="2321198"/>
            </a:xfrm>
          </p:grpSpPr>
          <p:sp>
            <p:nvSpPr>
              <p:cNvPr id="17" name="Cylinder 16">
                <a:extLst>
                  <a:ext uri="{FF2B5EF4-FFF2-40B4-BE49-F238E27FC236}">
                    <a16:creationId xmlns:a16="http://schemas.microsoft.com/office/drawing/2014/main" id="{06F26EEF-A70A-4E40-8727-E2E114D42E7A}"/>
                  </a:ext>
                </a:extLst>
              </p:cNvPr>
              <p:cNvSpPr/>
              <p:nvPr/>
            </p:nvSpPr>
            <p:spPr>
              <a:xfrm rot="14454398">
                <a:off x="4079580" y="666919"/>
                <a:ext cx="1014784" cy="4694481"/>
              </a:xfrm>
              <a:prstGeom prst="can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E7955B-97D8-4C83-BA13-FA06867F7B2F}"/>
                  </a:ext>
                </a:extLst>
              </p:cNvPr>
              <p:cNvGrpSpPr/>
              <p:nvPr/>
            </p:nvGrpSpPr>
            <p:grpSpPr>
              <a:xfrm rot="4027743">
                <a:off x="6126586" y="2168109"/>
                <a:ext cx="239729" cy="324725"/>
                <a:chOff x="8318500" y="2180350"/>
                <a:chExt cx="342900" cy="46447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ADA3502-F5E7-4270-AFC7-CDCE0303A0F2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8223089-20B6-4E47-B191-5A51838363A3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7096710-64B3-4070-BA0F-B0CC077C1FC7}"/>
                  </a:ext>
                </a:extLst>
              </p:cNvPr>
              <p:cNvGrpSpPr/>
              <p:nvPr/>
            </p:nvGrpSpPr>
            <p:grpSpPr>
              <a:xfrm rot="1300956">
                <a:off x="4776407" y="2885528"/>
                <a:ext cx="239729" cy="324725"/>
                <a:chOff x="8318500" y="2180350"/>
                <a:chExt cx="342900" cy="46447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BA92AA2-5360-4365-A33C-08E9A8ED8981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9379D997-CF86-4961-88D4-9194188CCDAB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3224B65-431D-4BB4-AC17-6DA145D258DF}"/>
                  </a:ext>
                </a:extLst>
              </p:cNvPr>
              <p:cNvGrpSpPr/>
              <p:nvPr/>
            </p:nvGrpSpPr>
            <p:grpSpPr>
              <a:xfrm>
                <a:off x="4376733" y="2680139"/>
                <a:ext cx="239729" cy="324725"/>
                <a:chOff x="8318500" y="2180350"/>
                <a:chExt cx="342900" cy="46447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F1D2991-C8B7-4118-872D-C8329AC03953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F9F4E5E-368B-48D7-9610-0E40DDC87218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0F98074-6D04-4A6F-96DD-BDC46F518B23}"/>
                  </a:ext>
                </a:extLst>
              </p:cNvPr>
              <p:cNvGrpSpPr/>
              <p:nvPr/>
            </p:nvGrpSpPr>
            <p:grpSpPr>
              <a:xfrm>
                <a:off x="4027766" y="3240388"/>
                <a:ext cx="239729" cy="324725"/>
                <a:chOff x="8318500" y="2180350"/>
                <a:chExt cx="342900" cy="464476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3087C3B-F8CF-4993-BE73-839AB5D98A19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953338B-B195-41FB-9AED-EA2A1807C00F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5CD1334-8CB3-4CB7-AEDF-88DDDC29DCB5}"/>
                  </a:ext>
                </a:extLst>
              </p:cNvPr>
              <p:cNvGrpSpPr/>
              <p:nvPr/>
            </p:nvGrpSpPr>
            <p:grpSpPr>
              <a:xfrm rot="5923799">
                <a:off x="3729227" y="3516151"/>
                <a:ext cx="239729" cy="324725"/>
                <a:chOff x="8318500" y="2180350"/>
                <a:chExt cx="342900" cy="464476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30C489B-5694-4931-8DFF-38562DF42D72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70CF421-23B3-4540-9501-B41674A9FA40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8E4DA62-F23A-4604-8530-28023B4E788F}"/>
                  </a:ext>
                </a:extLst>
              </p:cNvPr>
              <p:cNvGrpSpPr/>
              <p:nvPr/>
            </p:nvGrpSpPr>
            <p:grpSpPr>
              <a:xfrm rot="18119994">
                <a:off x="3918851" y="2920053"/>
                <a:ext cx="239729" cy="324725"/>
                <a:chOff x="8318500" y="2180350"/>
                <a:chExt cx="342900" cy="46447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656881F-C96D-4C7E-B403-B97EDA8F99D0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21D9669E-8968-418B-A409-EE0D8B0BE49A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0FEF50-153B-40BA-BA03-D73B2639042F}"/>
                  </a:ext>
                </a:extLst>
              </p:cNvPr>
              <p:cNvGrpSpPr/>
              <p:nvPr/>
            </p:nvGrpSpPr>
            <p:grpSpPr>
              <a:xfrm rot="18999777">
                <a:off x="3364860" y="3262248"/>
                <a:ext cx="239729" cy="324725"/>
                <a:chOff x="8318500" y="2180350"/>
                <a:chExt cx="342900" cy="46447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AF6AB6D-8849-4958-BAC7-C949C816975B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52FB1C4-EAFA-4502-A374-1D4C9B1FF51E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CD3E23E-BC4C-49FD-AB46-F369A698DE2A}"/>
                  </a:ext>
                </a:extLst>
              </p:cNvPr>
              <p:cNvGrpSpPr/>
              <p:nvPr/>
            </p:nvGrpSpPr>
            <p:grpSpPr>
              <a:xfrm rot="20294316">
                <a:off x="4873664" y="2404360"/>
                <a:ext cx="239729" cy="324725"/>
                <a:chOff x="8318500" y="2180350"/>
                <a:chExt cx="342900" cy="46447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72A4CA5-EBB3-402A-8A46-E939EB0F0F12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6CDF37D-AC9A-465E-9C35-E1B26CED0370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5A971C-AE76-47E0-A1FE-DB86EFD977D9}"/>
                  </a:ext>
                </a:extLst>
              </p:cNvPr>
              <p:cNvGrpSpPr/>
              <p:nvPr/>
            </p:nvGrpSpPr>
            <p:grpSpPr>
              <a:xfrm rot="20283426">
                <a:off x="6068944" y="1786427"/>
                <a:ext cx="239729" cy="324725"/>
                <a:chOff x="8318500" y="2180350"/>
                <a:chExt cx="342900" cy="464476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2F7ABBA-63F1-4616-9D6D-79DAC9A49243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A5D2795-2B87-4555-BF59-CAF2D1F16D09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022B675-C8AD-4B5E-8174-FF9438D3DAA6}"/>
                  </a:ext>
                </a:extLst>
              </p:cNvPr>
              <p:cNvGrpSpPr/>
              <p:nvPr/>
            </p:nvGrpSpPr>
            <p:grpSpPr>
              <a:xfrm>
                <a:off x="5351545" y="2140128"/>
                <a:ext cx="239729" cy="324725"/>
                <a:chOff x="8318500" y="2180350"/>
                <a:chExt cx="342900" cy="464476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B7B7A53-7A69-4052-B873-580AEE2E6614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5E5166F-13E3-4C07-AE15-4854FFBF8AB7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06ECC28-3408-4917-BA19-EC76D7D6FDF7}"/>
                  </a:ext>
                </a:extLst>
              </p:cNvPr>
              <p:cNvGrpSpPr/>
              <p:nvPr/>
            </p:nvGrpSpPr>
            <p:grpSpPr>
              <a:xfrm>
                <a:off x="5734458" y="2326213"/>
                <a:ext cx="239729" cy="324725"/>
                <a:chOff x="8318500" y="2180350"/>
                <a:chExt cx="342900" cy="46447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13CD524-B63C-4EEF-842E-635485F60054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12D03F23-3001-497D-90E0-7908DD37E991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816EB7-4AB5-40B4-B6B1-59C22F26BB7D}"/>
                  </a:ext>
                </a:extLst>
              </p:cNvPr>
              <p:cNvGrpSpPr/>
              <p:nvPr/>
            </p:nvGrpSpPr>
            <p:grpSpPr>
              <a:xfrm rot="5400000">
                <a:off x="5286509" y="2670960"/>
                <a:ext cx="239729" cy="324725"/>
                <a:chOff x="8318500" y="2180350"/>
                <a:chExt cx="342900" cy="46447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A6278CB-25DB-4F4D-A649-F2DA83107E8C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BA6341-DFA0-44CA-A8CB-17DEC70DD3EA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0A5164C-6314-4F8C-9C2A-DFCBA8B58BCA}"/>
                  </a:ext>
                </a:extLst>
              </p:cNvPr>
              <p:cNvGrpSpPr/>
              <p:nvPr/>
            </p:nvGrpSpPr>
            <p:grpSpPr>
              <a:xfrm rot="4027743">
                <a:off x="2926521" y="3548035"/>
                <a:ext cx="239729" cy="324725"/>
                <a:chOff x="8318500" y="2180350"/>
                <a:chExt cx="342900" cy="464476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4983D1D-49EA-442F-BA63-EC7CF3FFD691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4156A652-C1F7-4D5C-B744-4822E9B9364E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08F0329-3196-4307-938C-CC1D5B622D6D}"/>
                  </a:ext>
                </a:extLst>
              </p:cNvPr>
              <p:cNvGrpSpPr/>
              <p:nvPr/>
            </p:nvGrpSpPr>
            <p:grpSpPr>
              <a:xfrm rot="4027743">
                <a:off x="3162237" y="3825398"/>
                <a:ext cx="239729" cy="324725"/>
                <a:chOff x="8318500" y="2180350"/>
                <a:chExt cx="342900" cy="464476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C7E6D86-E630-492F-8DBF-EEDE34009F82}"/>
                    </a:ext>
                  </a:extLst>
                </p:cNvPr>
                <p:cNvSpPr/>
                <p:nvPr/>
              </p:nvSpPr>
              <p:spPr>
                <a:xfrm>
                  <a:off x="8318500" y="2180350"/>
                  <a:ext cx="342900" cy="46447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9428969-85B2-4BF1-9DB6-AD7F3D5F0168}"/>
                    </a:ext>
                  </a:extLst>
                </p:cNvPr>
                <p:cNvSpPr/>
                <p:nvPr/>
              </p:nvSpPr>
              <p:spPr>
                <a:xfrm>
                  <a:off x="8479631" y="2355056"/>
                  <a:ext cx="47625" cy="129026"/>
                </a:xfrm>
                <a:custGeom>
                  <a:avLst/>
                  <a:gdLst>
                    <a:gd name="connsiteX0" fmla="*/ 21432 w 47625"/>
                    <a:gd name="connsiteY0" fmla="*/ 0 h 129026"/>
                    <a:gd name="connsiteX1" fmla="*/ 9525 w 47625"/>
                    <a:gd name="connsiteY1" fmla="*/ 4763 h 129026"/>
                    <a:gd name="connsiteX2" fmla="*/ 7144 w 47625"/>
                    <a:gd name="connsiteY2" fmla="*/ 14288 h 129026"/>
                    <a:gd name="connsiteX3" fmla="*/ 2382 w 47625"/>
                    <a:gd name="connsiteY3" fmla="*/ 23813 h 129026"/>
                    <a:gd name="connsiteX4" fmla="*/ 0 w 47625"/>
                    <a:gd name="connsiteY4" fmla="*/ 40482 h 129026"/>
                    <a:gd name="connsiteX5" fmla="*/ 2382 w 47625"/>
                    <a:gd name="connsiteY5" fmla="*/ 57150 h 129026"/>
                    <a:gd name="connsiteX6" fmla="*/ 7144 w 47625"/>
                    <a:gd name="connsiteY6" fmla="*/ 76200 h 129026"/>
                    <a:gd name="connsiteX7" fmla="*/ 19050 w 47625"/>
                    <a:gd name="connsiteY7" fmla="*/ 100013 h 129026"/>
                    <a:gd name="connsiteX8" fmla="*/ 26194 w 47625"/>
                    <a:gd name="connsiteY8" fmla="*/ 107157 h 129026"/>
                    <a:gd name="connsiteX9" fmla="*/ 38100 w 47625"/>
                    <a:gd name="connsiteY9" fmla="*/ 123825 h 129026"/>
                    <a:gd name="connsiteX10" fmla="*/ 47625 w 47625"/>
                    <a:gd name="connsiteY10" fmla="*/ 126207 h 12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625" h="129026">
                      <a:moveTo>
                        <a:pt x="21432" y="0"/>
                      </a:moveTo>
                      <a:cubicBezTo>
                        <a:pt x="17463" y="1588"/>
                        <a:pt x="12548" y="1740"/>
                        <a:pt x="9525" y="4763"/>
                      </a:cubicBezTo>
                      <a:cubicBezTo>
                        <a:pt x="7211" y="7077"/>
                        <a:pt x="8293" y="11224"/>
                        <a:pt x="7144" y="14288"/>
                      </a:cubicBezTo>
                      <a:cubicBezTo>
                        <a:pt x="5898" y="17612"/>
                        <a:pt x="3969" y="20638"/>
                        <a:pt x="2382" y="23813"/>
                      </a:cubicBezTo>
                      <a:cubicBezTo>
                        <a:pt x="1588" y="29369"/>
                        <a:pt x="0" y="34869"/>
                        <a:pt x="0" y="40482"/>
                      </a:cubicBezTo>
                      <a:cubicBezTo>
                        <a:pt x="0" y="46094"/>
                        <a:pt x="1459" y="51614"/>
                        <a:pt x="2382" y="57150"/>
                      </a:cubicBezTo>
                      <a:cubicBezTo>
                        <a:pt x="3223" y="62195"/>
                        <a:pt x="4743" y="70998"/>
                        <a:pt x="7144" y="76200"/>
                      </a:cubicBezTo>
                      <a:cubicBezTo>
                        <a:pt x="10863" y="84258"/>
                        <a:pt x="12775" y="93738"/>
                        <a:pt x="19050" y="100013"/>
                      </a:cubicBezTo>
                      <a:cubicBezTo>
                        <a:pt x="21431" y="102394"/>
                        <a:pt x="24038" y="104570"/>
                        <a:pt x="26194" y="107157"/>
                      </a:cubicBezTo>
                      <a:cubicBezTo>
                        <a:pt x="32948" y="115261"/>
                        <a:pt x="29532" y="115256"/>
                        <a:pt x="38100" y="123825"/>
                      </a:cubicBezTo>
                      <a:cubicBezTo>
                        <a:pt x="44832" y="130557"/>
                        <a:pt x="43748" y="130084"/>
                        <a:pt x="47625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405290-53A1-4373-8EEB-F1B8D12221E0}"/>
                </a:ext>
              </a:extLst>
            </p:cNvPr>
            <p:cNvGrpSpPr/>
            <p:nvPr/>
          </p:nvGrpSpPr>
          <p:grpSpPr>
            <a:xfrm>
              <a:off x="4268448" y="1858107"/>
              <a:ext cx="4734237" cy="2471103"/>
              <a:chOff x="4268448" y="1858107"/>
              <a:chExt cx="4734237" cy="2471103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5D5A4E9-B590-4A5D-93F6-B67008512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0627" y="1858107"/>
                <a:ext cx="2773047" cy="247110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52951C3-5CE3-4747-ABAF-16DCB739839E}"/>
                      </a:ext>
                    </a:extLst>
                  </p:cNvPr>
                  <p:cNvSpPr txBox="1"/>
                  <p:nvPr/>
                </p:nvSpPr>
                <p:spPr>
                  <a:xfrm>
                    <a:off x="4700387" y="2330510"/>
                    <a:ext cx="1878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52951C3-5CE3-4747-ABAF-16DCB73983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0387" y="2330510"/>
                    <a:ext cx="18787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258" r="-2258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Arrow: Right 67">
                <a:extLst>
                  <a:ext uri="{FF2B5EF4-FFF2-40B4-BE49-F238E27FC236}">
                    <a16:creationId xmlns:a16="http://schemas.microsoft.com/office/drawing/2014/main" id="{FA2A82FE-0FE5-4C43-A819-0BE90D29C76A}"/>
                  </a:ext>
                </a:extLst>
              </p:cNvPr>
              <p:cNvSpPr/>
              <p:nvPr/>
            </p:nvSpPr>
            <p:spPr>
              <a:xfrm>
                <a:off x="8239100" y="2893387"/>
                <a:ext cx="763585" cy="51381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4175A1B-EFB5-4549-B7A0-B4798632EE0B}"/>
                  </a:ext>
                </a:extLst>
              </p:cNvPr>
              <p:cNvGrpSpPr/>
              <p:nvPr/>
            </p:nvGrpSpPr>
            <p:grpSpPr>
              <a:xfrm rot="2438137">
                <a:off x="4268448" y="2843604"/>
                <a:ext cx="2899551" cy="479969"/>
                <a:chOff x="4860059" y="1700847"/>
                <a:chExt cx="2899551" cy="479969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24CEE1D-E563-4ECE-8BEF-D402E39F55C6}"/>
                    </a:ext>
                  </a:extLst>
                </p:cNvPr>
                <p:cNvSpPr/>
                <p:nvPr/>
              </p:nvSpPr>
              <p:spPr>
                <a:xfrm>
                  <a:off x="4860059" y="1700847"/>
                  <a:ext cx="187872" cy="47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6E59890-A123-442B-ACCB-E8A57FDB368B}"/>
                    </a:ext>
                  </a:extLst>
                </p:cNvPr>
                <p:cNvSpPr/>
                <p:nvPr/>
              </p:nvSpPr>
              <p:spPr>
                <a:xfrm>
                  <a:off x="7571738" y="1700847"/>
                  <a:ext cx="187872" cy="4799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CBE9E96-9F9B-4B1A-8479-56A65F776C3D}"/>
                  </a:ext>
                </a:extLst>
              </p:cNvPr>
              <p:cNvSpPr txBox="1"/>
              <p:nvPr/>
            </p:nvSpPr>
            <p:spPr>
              <a:xfrm>
                <a:off x="3897475" y="3893688"/>
                <a:ext cx="3390735" cy="107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unc>
                            <m:funcPr>
                              <m:ctrlPr>
                                <a:rPr lang="en-I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CBE9E96-9F9B-4B1A-8479-56A65F776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75" y="3893688"/>
                <a:ext cx="3390735" cy="1079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4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8E3A-2308-44D8-8C1F-B52DA5E6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Pressure drop method – Pneumotachometer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E6FC-5050-4768-A218-3BE5C8E3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1012715"/>
          </a:xfrm>
        </p:spPr>
        <p:txBody>
          <a:bodyPr/>
          <a:lstStyle/>
          <a:p>
            <a:r>
              <a:rPr lang="en-IN" dirty="0"/>
              <a:t>There is a pressure drop when air flows through a path offering resistance to air flow.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D268680-0103-4414-96A5-518C22BDE830}"/>
              </a:ext>
            </a:extLst>
          </p:cNvPr>
          <p:cNvSpPr/>
          <p:nvPr/>
        </p:nvSpPr>
        <p:spPr>
          <a:xfrm rot="5400000">
            <a:off x="2212182" y="1283602"/>
            <a:ext cx="1457325" cy="507206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9F7767D-588C-48D4-8A8D-65216FC5ED0C}"/>
              </a:ext>
            </a:extLst>
          </p:cNvPr>
          <p:cNvSpPr/>
          <p:nvPr/>
        </p:nvSpPr>
        <p:spPr>
          <a:xfrm rot="5400000">
            <a:off x="2140742" y="3460064"/>
            <a:ext cx="1457325" cy="71914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07F4B57-6808-4135-8DF3-0AE1A1F68D7A}"/>
              </a:ext>
            </a:extLst>
          </p:cNvPr>
          <p:cNvSpPr/>
          <p:nvPr/>
        </p:nvSpPr>
        <p:spPr>
          <a:xfrm>
            <a:off x="2319333" y="2790825"/>
            <a:ext cx="190501" cy="39767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E30F126-B1F3-46CF-B0D6-9A2B762366C9}"/>
              </a:ext>
            </a:extLst>
          </p:cNvPr>
          <p:cNvSpPr/>
          <p:nvPr/>
        </p:nvSpPr>
        <p:spPr>
          <a:xfrm>
            <a:off x="3228975" y="2790825"/>
            <a:ext cx="190501" cy="39767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1771D-82DE-4A60-9E0F-20D75FA2BEE6}"/>
                  </a:ext>
                </a:extLst>
              </p:cNvPr>
              <p:cNvSpPr txBox="1"/>
              <p:nvPr/>
            </p:nvSpPr>
            <p:spPr>
              <a:xfrm>
                <a:off x="3201339" y="2274496"/>
                <a:ext cx="43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1771D-82DE-4A60-9E0F-20D75FA2B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339" y="2274496"/>
                <a:ext cx="4362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42525-7E8F-47B3-A552-BB788C7E367A}"/>
                  </a:ext>
                </a:extLst>
              </p:cNvPr>
              <p:cNvSpPr txBox="1"/>
              <p:nvPr/>
            </p:nvSpPr>
            <p:spPr>
              <a:xfrm>
                <a:off x="2200582" y="2280106"/>
                <a:ext cx="4280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42525-7E8F-47B3-A552-BB788C7E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82" y="2280106"/>
                <a:ext cx="4280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50B4A0-D7D6-4740-BBF8-751F9258A8AD}"/>
              </a:ext>
            </a:extLst>
          </p:cNvPr>
          <p:cNvCxnSpPr>
            <a:cxnSpLocks/>
          </p:cNvCxnSpPr>
          <p:nvPr/>
        </p:nvCxnSpPr>
        <p:spPr>
          <a:xfrm>
            <a:off x="1019175" y="3810218"/>
            <a:ext cx="1300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8F1C0F-E9E0-4828-A1FB-6612E90C36F5}"/>
                  </a:ext>
                </a:extLst>
              </p:cNvPr>
              <p:cNvSpPr txBox="1"/>
              <p:nvPr/>
            </p:nvSpPr>
            <p:spPr>
              <a:xfrm>
                <a:off x="1404937" y="3251566"/>
                <a:ext cx="3788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8F1C0F-E9E0-4828-A1FB-6612E90C3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937" y="3251566"/>
                <a:ext cx="3788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A804F11-F17C-4998-80F4-36789DB21311}"/>
              </a:ext>
            </a:extLst>
          </p:cNvPr>
          <p:cNvSpPr txBox="1"/>
          <p:nvPr/>
        </p:nvSpPr>
        <p:spPr>
          <a:xfrm>
            <a:off x="5610225" y="1938665"/>
            <a:ext cx="574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Laminar Flow (through a set of capillaries)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01A7E-F742-4E69-8B46-CAE3414E768D}"/>
              </a:ext>
            </a:extLst>
          </p:cNvPr>
          <p:cNvSpPr txBox="1"/>
          <p:nvPr/>
        </p:nvSpPr>
        <p:spPr>
          <a:xfrm>
            <a:off x="5610226" y="3592734"/>
            <a:ext cx="646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Turbulent Flow (with square edge orifice)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7B7798-AE9B-4591-A993-413E6A13F030}"/>
                  </a:ext>
                </a:extLst>
              </p:cNvPr>
              <p:cNvSpPr txBox="1"/>
              <p:nvPr/>
            </p:nvSpPr>
            <p:spPr>
              <a:xfrm>
                <a:off x="6856969" y="2495549"/>
                <a:ext cx="383111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7B7798-AE9B-4591-A993-413E6A13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969" y="2495549"/>
                <a:ext cx="3831113" cy="809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8A6FC-C2CD-4F85-AA9B-3FA3E74F08E4}"/>
                  </a:ext>
                </a:extLst>
              </p:cNvPr>
              <p:cNvSpPr txBox="1"/>
              <p:nvPr/>
            </p:nvSpPr>
            <p:spPr>
              <a:xfrm>
                <a:off x="7430587" y="4151395"/>
                <a:ext cx="2683876" cy="80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8A6FC-C2CD-4F85-AA9B-3FA3E74F0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587" y="4151395"/>
                <a:ext cx="2683876" cy="80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FD1C13-2EC9-49AF-96A2-3BE43F038BEF}"/>
                  </a:ext>
                </a:extLst>
              </p:cNvPr>
              <p:cNvSpPr txBox="1"/>
              <p:nvPr/>
            </p:nvSpPr>
            <p:spPr>
              <a:xfrm>
                <a:off x="4257226" y="5679146"/>
                <a:ext cx="27059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𝑅𝑢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FD1C13-2EC9-49AF-96A2-3BE43F03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26" y="5679146"/>
                <a:ext cx="270599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34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DF1-5BC1-4AB7-A3CD-A37D6955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Venous occlusion plethysmography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8CF6-3A81-4D11-8F09-EA18E3A0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736490"/>
          </a:xfrm>
        </p:spPr>
        <p:txBody>
          <a:bodyPr/>
          <a:lstStyle/>
          <a:p>
            <a:r>
              <a:rPr lang="en-IN" dirty="0"/>
              <a:t>Plethysmography is a technique of measuring volume change in a tissue.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50FCF6-754B-432A-940E-BD32C97C4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509885"/>
              </p:ext>
            </p:extLst>
          </p:nvPr>
        </p:nvGraphicFramePr>
        <p:xfrm>
          <a:off x="3549037" y="1665287"/>
          <a:ext cx="5093924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29560" imgH="7877160" progId="Paint.Picture">
                  <p:embed/>
                </p:oleObj>
              </mc:Choice>
              <mc:Fallback>
                <p:oleObj name="Bitmap Image" r:id="rId2" imgW="8629560" imgH="78771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F50FCF6-754B-432A-940E-BD32C97C43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9037" y="1665287"/>
                        <a:ext cx="5093924" cy="464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6AFD33-D8EB-4C2E-8D95-063430335662}"/>
              </a:ext>
            </a:extLst>
          </p:cNvPr>
          <p:cNvSpPr txBox="1"/>
          <p:nvPr/>
        </p:nvSpPr>
        <p:spPr>
          <a:xfrm>
            <a:off x="3457574" y="6191965"/>
            <a:ext cx="5276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From: </a:t>
            </a:r>
            <a:r>
              <a:rPr lang="en-IN" sz="1000" dirty="0" err="1"/>
              <a:t>Togawa</a:t>
            </a:r>
            <a:r>
              <a:rPr lang="en-IN" sz="1000" dirty="0"/>
              <a:t>, Tatsuo, </a:t>
            </a:r>
            <a:r>
              <a:rPr lang="en-IN" sz="1000" dirty="0" err="1"/>
              <a:t>Toshiyo</a:t>
            </a:r>
            <a:r>
              <a:rPr lang="en-IN" sz="1000" dirty="0"/>
              <a:t> Tamura, and P. </a:t>
            </a:r>
            <a:r>
              <a:rPr lang="en-IN" sz="1000" dirty="0" err="1"/>
              <a:t>Åke</a:t>
            </a:r>
            <a:r>
              <a:rPr lang="en-IN" sz="1000" dirty="0"/>
              <a:t> </a:t>
            </a:r>
            <a:r>
              <a:rPr lang="en-IN" sz="1000" dirty="0" err="1"/>
              <a:t>Öberg</a:t>
            </a:r>
            <a:r>
              <a:rPr lang="en-IN" sz="1000" dirty="0"/>
              <a:t>. "Biomedical sensors and instruments." (2011).</a:t>
            </a:r>
          </a:p>
        </p:txBody>
      </p:sp>
    </p:spTree>
    <p:extLst>
      <p:ext uri="{BB962C8B-B14F-4D97-AF65-F5344CB8AC3E}">
        <p14:creationId xmlns:p14="http://schemas.microsoft.com/office/powerpoint/2010/main" val="194564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4DAF-75F6-447F-966F-87AF8BC5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Impedance plethysmograph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E731-29AC-4BF6-8F9E-1393B83D1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53" y="1070255"/>
            <a:ext cx="10515600" cy="5054720"/>
          </a:xfrm>
        </p:spPr>
        <p:txBody>
          <a:bodyPr/>
          <a:lstStyle/>
          <a:p>
            <a:r>
              <a:rPr lang="en-IN" dirty="0"/>
              <a:t>Change in impedance due to a change in volume of a body segment.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F25C653-7E97-48A6-9B4A-5A8CAF389D3A}"/>
              </a:ext>
            </a:extLst>
          </p:cNvPr>
          <p:cNvSpPr/>
          <p:nvPr/>
        </p:nvSpPr>
        <p:spPr>
          <a:xfrm rot="5792675">
            <a:off x="2319955" y="843216"/>
            <a:ext cx="1866457" cy="5508799"/>
          </a:xfrm>
          <a:prstGeom prst="can">
            <a:avLst>
              <a:gd name="adj" fmla="val 46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E47006EC-61F5-4F25-B877-C8AFD980D970}"/>
              </a:ext>
            </a:extLst>
          </p:cNvPr>
          <p:cNvSpPr/>
          <p:nvPr/>
        </p:nvSpPr>
        <p:spPr>
          <a:xfrm rot="367393">
            <a:off x="5134679" y="2926323"/>
            <a:ext cx="859507" cy="1865957"/>
          </a:xfrm>
          <a:prstGeom prst="donut">
            <a:avLst>
              <a:gd name="adj" fmla="val 1239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AB672-0270-476E-95EA-1E87722AF643}"/>
                  </a:ext>
                </a:extLst>
              </p:cNvPr>
              <p:cNvSpPr txBox="1"/>
              <p:nvPr/>
            </p:nvSpPr>
            <p:spPr>
              <a:xfrm>
                <a:off x="5386883" y="3589766"/>
                <a:ext cx="3550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AB672-0270-476E-95EA-1E87722A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3" y="3589766"/>
                <a:ext cx="35509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D1FBF-A2E2-41A8-85CB-EEE6B101344E}"/>
                  </a:ext>
                </a:extLst>
              </p:cNvPr>
              <p:cNvSpPr txBox="1"/>
              <p:nvPr/>
            </p:nvSpPr>
            <p:spPr>
              <a:xfrm>
                <a:off x="5918729" y="2732268"/>
                <a:ext cx="6003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D1FBF-A2E2-41A8-85CB-EEE6B101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29" y="2732268"/>
                <a:ext cx="6003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3A810F-820D-40EA-AFF6-E242CCCB7B85}"/>
                  </a:ext>
                </a:extLst>
              </p:cNvPr>
              <p:cNvSpPr txBox="1"/>
              <p:nvPr/>
            </p:nvSpPr>
            <p:spPr>
              <a:xfrm>
                <a:off x="2548943" y="4655215"/>
                <a:ext cx="3177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3A810F-820D-40EA-AFF6-E242CCCB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43" y="4655215"/>
                <a:ext cx="31777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C68BD2-4032-478E-90D7-8AAA9CEC258A}"/>
              </a:ext>
            </a:extLst>
          </p:cNvPr>
          <p:cNvCxnSpPr>
            <a:cxnSpLocks/>
          </p:cNvCxnSpPr>
          <p:nvPr/>
        </p:nvCxnSpPr>
        <p:spPr>
          <a:xfrm>
            <a:off x="743461" y="4429427"/>
            <a:ext cx="4643422" cy="5191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94D02-B5CD-4ABD-ACA9-E11A529FCEB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915536" y="3224711"/>
            <a:ext cx="303372" cy="16649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4DAF-75F6-447F-966F-87AF8BC5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vs. Four electrodes plethysmograph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90D8D-DFE3-4210-951D-DA7A79C62611}"/>
              </a:ext>
            </a:extLst>
          </p:cNvPr>
          <p:cNvSpPr/>
          <p:nvPr/>
        </p:nvSpPr>
        <p:spPr>
          <a:xfrm>
            <a:off x="1009651" y="1562100"/>
            <a:ext cx="3362325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DFDE6-30A8-4EB3-A1F9-7363C07E9F94}"/>
              </a:ext>
            </a:extLst>
          </p:cNvPr>
          <p:cNvSpPr/>
          <p:nvPr/>
        </p:nvSpPr>
        <p:spPr>
          <a:xfrm>
            <a:off x="7820024" y="1562100"/>
            <a:ext cx="3362325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0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563F-7DFD-4001-9931-3A6A91E1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Thoracic pneumography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0B8E8E9-9381-4A92-ADD3-A1AE21B6C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97229"/>
              </p:ext>
            </p:extLst>
          </p:nvPr>
        </p:nvGraphicFramePr>
        <p:xfrm>
          <a:off x="1133475" y="1489869"/>
          <a:ext cx="3083919" cy="387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72080" imgH="4743360" progId="Paint.Picture">
                  <p:embed/>
                </p:oleObj>
              </mc:Choice>
              <mc:Fallback>
                <p:oleObj name="Bitmap Image" r:id="rId2" imgW="3772080" imgH="474336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0B8E8E9-9381-4A92-ADD3-A1AE21B6C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3475" y="1489869"/>
                        <a:ext cx="3083919" cy="387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9B09B40-3C3C-4D96-8AB0-BC1C6AB15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05990"/>
              </p:ext>
            </p:extLst>
          </p:nvPr>
        </p:nvGraphicFramePr>
        <p:xfrm>
          <a:off x="6396039" y="2865167"/>
          <a:ext cx="3910012" cy="112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9610560" imgH="2771640" progId="Paint.Picture">
                  <p:embed/>
                </p:oleObj>
              </mc:Choice>
              <mc:Fallback>
                <p:oleObj name="Bitmap Image" r:id="rId4" imgW="9610560" imgH="2771640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9B09B40-3C3C-4D96-8AB0-BC1C6AB153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6039" y="2865167"/>
                        <a:ext cx="3910012" cy="112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52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48E3-D6CE-432A-BB0D-2B4A0CD7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D0A1D-3954-4074-8372-5A00FAF38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Measured as volume flow rate </a:t>
                </a:r>
                <a:r>
                  <a:rPr lang="en-IN" dirty="0">
                    <a:sym typeface="Wingdings" panose="05000000000000000000" pitchFamily="2" charset="2"/>
                  </a:rPr>
                  <a:t> Volume of substances that crosses an area of cross-section in unit time. (</a:t>
                </a:r>
                <a:r>
                  <a:rPr lang="en-IN" dirty="0"/>
                  <a:t>Unit: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Mass flow rate </a:t>
                </a:r>
                <a:r>
                  <a:rPr lang="en-IN" dirty="0">
                    <a:sym typeface="Wingdings" panose="05000000000000000000" pitchFamily="2" charset="2"/>
                  </a:rPr>
                  <a:t> Mass that crosses a surface in unit time. (</a:t>
                </a:r>
                <a:r>
                  <a:rPr lang="en-IN" dirty="0"/>
                  <a:t>Unit: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Blood flow is an important physiological parameter of interest.</a:t>
                </a:r>
              </a:p>
              <a:p>
                <a:endParaRPr lang="en-IN" dirty="0"/>
              </a:p>
              <a:p>
                <a:r>
                  <a:rPr lang="en-IN" dirty="0"/>
                  <a:t>Inspiration and expiration rates.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D0A1D-3954-4074-8372-5A00FAF38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92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2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6B88-3C21-42DD-9024-CE1230B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Cardiac Output (CO)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C38B2-3AB9-4C82-8586-64A597C6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Amount of blood pumped by the ventricles.</a:t>
                </a:r>
              </a:p>
              <a:p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𝑆𝑉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𝐻𝑅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SR: Stroke Volume – Volume of pumped out by the single contraction of the ventricles.</a:t>
                </a:r>
              </a:p>
              <a:p>
                <a:r>
                  <a:rPr lang="en-IN" dirty="0"/>
                  <a:t>HR: Heart Rate – Number of heart beats per minute.</a:t>
                </a:r>
              </a:p>
              <a:p>
                <a:r>
                  <a:rPr lang="en-IN" dirty="0"/>
                  <a:t>CO is an important parameter of ventricular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C38B2-3AB9-4C82-8586-64A597C6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6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58A7-ED07-44A6-8861-0AFF976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Fick’s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C716-DF3D-4B0C-872E-E35C481F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187560"/>
            <a:ext cx="10610850" cy="793640"/>
          </a:xfrm>
        </p:spPr>
        <p:txBody>
          <a:bodyPr/>
          <a:lstStyle/>
          <a:p>
            <a:r>
              <a:rPr lang="en-IN" dirty="0"/>
              <a:t>Proposed by Adolf Fick in 1870.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B9A3F4-2B3F-490F-9D33-C8F6D20730E8}"/>
              </a:ext>
            </a:extLst>
          </p:cNvPr>
          <p:cNvGrpSpPr/>
          <p:nvPr/>
        </p:nvGrpSpPr>
        <p:grpSpPr>
          <a:xfrm>
            <a:off x="1126101" y="1834320"/>
            <a:ext cx="5615293" cy="3026513"/>
            <a:chOff x="3326376" y="1278787"/>
            <a:chExt cx="5615293" cy="30265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86833C-39C9-4C95-923F-5CD12AC2010D}"/>
                </a:ext>
              </a:extLst>
            </p:cNvPr>
            <p:cNvGrpSpPr/>
            <p:nvPr/>
          </p:nvGrpSpPr>
          <p:grpSpPr>
            <a:xfrm>
              <a:off x="5815011" y="1278787"/>
              <a:ext cx="1242226" cy="1531088"/>
              <a:chOff x="5815011" y="1278787"/>
              <a:chExt cx="1242226" cy="1531088"/>
            </a:xfrm>
          </p:grpSpPr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5CF16D39-347E-4573-94E1-0AD0A5FAFBF4}"/>
                  </a:ext>
                </a:extLst>
              </p:cNvPr>
              <p:cNvSpPr/>
              <p:nvPr/>
            </p:nvSpPr>
            <p:spPr>
              <a:xfrm>
                <a:off x="5815011" y="1828800"/>
                <a:ext cx="561975" cy="98107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A4069F8-7E76-4412-9E45-F81FCE107D8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986" y="1278787"/>
                    <a:ext cx="680251" cy="935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A4069F8-7E76-4412-9E45-F81FCE107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6986" y="1278787"/>
                    <a:ext cx="680251" cy="935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F070D-9364-4593-A812-5AF38E643928}"/>
                </a:ext>
              </a:extLst>
            </p:cNvPr>
            <p:cNvGrpSpPr/>
            <p:nvPr/>
          </p:nvGrpSpPr>
          <p:grpSpPr>
            <a:xfrm>
              <a:off x="3326376" y="2809875"/>
              <a:ext cx="5615293" cy="1495425"/>
              <a:chOff x="3326376" y="2809875"/>
              <a:chExt cx="5615293" cy="14954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45D8287-AE01-4A58-A7FD-6B11ECE152E9}"/>
                  </a:ext>
                </a:extLst>
              </p:cNvPr>
              <p:cNvGrpSpPr/>
              <p:nvPr/>
            </p:nvGrpSpPr>
            <p:grpSpPr>
              <a:xfrm>
                <a:off x="3929062" y="2809875"/>
                <a:ext cx="4333875" cy="1495425"/>
                <a:chOff x="714375" y="2419350"/>
                <a:chExt cx="4333875" cy="149542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096BCC9-C8DD-4A22-A1EE-B67FE20F2C28}"/>
                    </a:ext>
                  </a:extLst>
                </p:cNvPr>
                <p:cNvSpPr/>
                <p:nvPr/>
              </p:nvSpPr>
              <p:spPr>
                <a:xfrm>
                  <a:off x="1419225" y="2419350"/>
                  <a:ext cx="2924175" cy="14954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200" dirty="0"/>
                    <a:t>Lungs</a:t>
                  </a:r>
                </a:p>
              </p:txBody>
            </p:sp>
            <p:sp>
              <p:nvSpPr>
                <p:cNvPr id="6" name="Left Bracket 5">
                  <a:extLst>
                    <a:ext uri="{FF2B5EF4-FFF2-40B4-BE49-F238E27FC236}">
                      <a16:creationId xmlns:a16="http://schemas.microsoft.com/office/drawing/2014/main" id="{D97AAC03-028E-40E9-A3BD-A2AB18231DAD}"/>
                    </a:ext>
                  </a:extLst>
                </p:cNvPr>
                <p:cNvSpPr/>
                <p:nvPr/>
              </p:nvSpPr>
              <p:spPr>
                <a:xfrm flipH="1">
                  <a:off x="7143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Left Bracket 6">
                  <a:extLst>
                    <a:ext uri="{FF2B5EF4-FFF2-40B4-BE49-F238E27FC236}">
                      <a16:creationId xmlns:a16="http://schemas.microsoft.com/office/drawing/2014/main" id="{CB9D8E8E-16B7-47F2-8FB7-75075F9A607D}"/>
                    </a:ext>
                  </a:extLst>
                </p:cNvPr>
                <p:cNvSpPr/>
                <p:nvPr/>
              </p:nvSpPr>
              <p:spPr>
                <a:xfrm>
                  <a:off x="43338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6AE1D2-2A69-4E04-B155-E53E2932152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376" y="3323451"/>
                    <a:ext cx="500522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6AE1D2-2A69-4E04-B155-E53E29321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376" y="3323451"/>
                    <a:ext cx="500522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C0E8DAC-B31D-450C-817D-F755B5ED4836}"/>
                      </a:ext>
                    </a:extLst>
                  </p:cNvPr>
                  <p:cNvSpPr txBox="1"/>
                  <p:nvPr/>
                </p:nvSpPr>
                <p:spPr>
                  <a:xfrm>
                    <a:off x="8365101" y="3323451"/>
                    <a:ext cx="57656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C0E8DAC-B31D-450C-817D-F755B5ED4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5101" y="3323451"/>
                    <a:ext cx="576568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A6ECE3-FC22-437C-93C8-75A413BAF62B}"/>
                  </a:ext>
                </a:extLst>
              </p:cNvPr>
              <p:cNvCxnSpPr/>
              <p:nvPr/>
            </p:nvCxnSpPr>
            <p:spPr>
              <a:xfrm>
                <a:off x="3929062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5D87B2-06FF-4885-B35B-0D7BDC419280}"/>
                  </a:ext>
                </a:extLst>
              </p:cNvPr>
              <p:cNvCxnSpPr/>
              <p:nvPr/>
            </p:nvCxnSpPr>
            <p:spPr>
              <a:xfrm>
                <a:off x="7905750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11341A-03F5-4F35-A96E-C2AAD8D1D1EE}"/>
                  </a:ext>
                </a:extLst>
              </p:cNvPr>
              <p:cNvSpPr txBox="1"/>
              <p:nvPr/>
            </p:nvSpPr>
            <p:spPr>
              <a:xfrm>
                <a:off x="7923372" y="1195077"/>
                <a:ext cx="2422202" cy="1343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num>
                            <m:den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11341A-03F5-4F35-A96E-C2AAD8D1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72" y="1195077"/>
                <a:ext cx="2422202" cy="13432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49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58A7-ED07-44A6-8861-0AFF976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Fick’s method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B9A3F4-2B3F-490F-9D33-C8F6D20730E8}"/>
              </a:ext>
            </a:extLst>
          </p:cNvPr>
          <p:cNvGrpSpPr/>
          <p:nvPr/>
        </p:nvGrpSpPr>
        <p:grpSpPr>
          <a:xfrm>
            <a:off x="259327" y="871077"/>
            <a:ext cx="4846074" cy="2611922"/>
            <a:chOff x="3326376" y="1278787"/>
            <a:chExt cx="5615293" cy="30265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86833C-39C9-4C95-923F-5CD12AC2010D}"/>
                </a:ext>
              </a:extLst>
            </p:cNvPr>
            <p:cNvGrpSpPr/>
            <p:nvPr/>
          </p:nvGrpSpPr>
          <p:grpSpPr>
            <a:xfrm>
              <a:off x="5815011" y="1278787"/>
              <a:ext cx="1242226" cy="1531088"/>
              <a:chOff x="5815011" y="1278787"/>
              <a:chExt cx="1242226" cy="1531088"/>
            </a:xfrm>
          </p:grpSpPr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5CF16D39-347E-4573-94E1-0AD0A5FAFBF4}"/>
                  </a:ext>
                </a:extLst>
              </p:cNvPr>
              <p:cNvSpPr/>
              <p:nvPr/>
            </p:nvSpPr>
            <p:spPr>
              <a:xfrm>
                <a:off x="5815011" y="1828800"/>
                <a:ext cx="561975" cy="98107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A4069F8-7E76-4412-9E45-F81FCE107D8C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986" y="1278787"/>
                    <a:ext cx="680251" cy="935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A4069F8-7E76-4412-9E45-F81FCE107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6986" y="1278787"/>
                    <a:ext cx="680251" cy="935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90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F070D-9364-4593-A812-5AF38E643928}"/>
                </a:ext>
              </a:extLst>
            </p:cNvPr>
            <p:cNvGrpSpPr/>
            <p:nvPr/>
          </p:nvGrpSpPr>
          <p:grpSpPr>
            <a:xfrm>
              <a:off x="3326376" y="2809875"/>
              <a:ext cx="5615293" cy="1495425"/>
              <a:chOff x="3326376" y="2809875"/>
              <a:chExt cx="5615293" cy="14954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45D8287-AE01-4A58-A7FD-6B11ECE152E9}"/>
                  </a:ext>
                </a:extLst>
              </p:cNvPr>
              <p:cNvGrpSpPr/>
              <p:nvPr/>
            </p:nvGrpSpPr>
            <p:grpSpPr>
              <a:xfrm>
                <a:off x="3929062" y="2809875"/>
                <a:ext cx="4333875" cy="1495425"/>
                <a:chOff x="714375" y="2419350"/>
                <a:chExt cx="4333875" cy="149542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096BCC9-C8DD-4A22-A1EE-B67FE20F2C28}"/>
                    </a:ext>
                  </a:extLst>
                </p:cNvPr>
                <p:cNvSpPr/>
                <p:nvPr/>
              </p:nvSpPr>
              <p:spPr>
                <a:xfrm>
                  <a:off x="1419225" y="2419350"/>
                  <a:ext cx="2924175" cy="14954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200" dirty="0"/>
                    <a:t>Lungs</a:t>
                  </a:r>
                </a:p>
              </p:txBody>
            </p:sp>
            <p:sp>
              <p:nvSpPr>
                <p:cNvPr id="6" name="Left Bracket 5">
                  <a:extLst>
                    <a:ext uri="{FF2B5EF4-FFF2-40B4-BE49-F238E27FC236}">
                      <a16:creationId xmlns:a16="http://schemas.microsoft.com/office/drawing/2014/main" id="{D97AAC03-028E-40E9-A3BD-A2AB18231DAD}"/>
                    </a:ext>
                  </a:extLst>
                </p:cNvPr>
                <p:cNvSpPr/>
                <p:nvPr/>
              </p:nvSpPr>
              <p:spPr>
                <a:xfrm flipH="1">
                  <a:off x="7143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Left Bracket 6">
                  <a:extLst>
                    <a:ext uri="{FF2B5EF4-FFF2-40B4-BE49-F238E27FC236}">
                      <a16:creationId xmlns:a16="http://schemas.microsoft.com/office/drawing/2014/main" id="{CB9D8E8E-16B7-47F2-8FB7-75075F9A607D}"/>
                    </a:ext>
                  </a:extLst>
                </p:cNvPr>
                <p:cNvSpPr/>
                <p:nvPr/>
              </p:nvSpPr>
              <p:spPr>
                <a:xfrm>
                  <a:off x="43338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6AE1D2-2A69-4E04-B155-E53E2932152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376" y="3323451"/>
                    <a:ext cx="500522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6AE1D2-2A69-4E04-B155-E53E29321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376" y="3323451"/>
                    <a:ext cx="500522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39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C0E8DAC-B31D-450C-817D-F755B5ED4836}"/>
                      </a:ext>
                    </a:extLst>
                  </p:cNvPr>
                  <p:cNvSpPr txBox="1"/>
                  <p:nvPr/>
                </p:nvSpPr>
                <p:spPr>
                  <a:xfrm>
                    <a:off x="8365101" y="3323451"/>
                    <a:ext cx="57656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C0E8DAC-B31D-450C-817D-F755B5ED4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5101" y="3323451"/>
                    <a:ext cx="576568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39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A6ECE3-FC22-437C-93C8-75A413BAF62B}"/>
                  </a:ext>
                </a:extLst>
              </p:cNvPr>
              <p:cNvCxnSpPr/>
              <p:nvPr/>
            </p:nvCxnSpPr>
            <p:spPr>
              <a:xfrm>
                <a:off x="3929062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5D87B2-06FF-4885-B35B-0D7BDC419280}"/>
                  </a:ext>
                </a:extLst>
              </p:cNvPr>
              <p:cNvCxnSpPr/>
              <p:nvPr/>
            </p:nvCxnSpPr>
            <p:spPr>
              <a:xfrm>
                <a:off x="7905750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11341A-03F5-4F35-A96E-C2AAD8D1D1EE}"/>
                  </a:ext>
                </a:extLst>
              </p:cNvPr>
              <p:cNvSpPr txBox="1"/>
              <p:nvPr/>
            </p:nvSpPr>
            <p:spPr>
              <a:xfrm>
                <a:off x="1195952" y="3894111"/>
                <a:ext cx="2422202" cy="1343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num>
                            <m:den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11341A-03F5-4F35-A96E-C2AAD8D1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952" y="3894111"/>
                <a:ext cx="2422202" cy="13432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317365F-8051-4A67-81EC-AB1A63DD27BF}"/>
              </a:ext>
            </a:extLst>
          </p:cNvPr>
          <p:cNvSpPr txBox="1"/>
          <p:nvPr/>
        </p:nvSpPr>
        <p:spPr>
          <a:xfrm>
            <a:off x="5801865" y="909177"/>
            <a:ext cx="4872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Inspired oxygen = 210 mL/L</a:t>
            </a:r>
          </a:p>
          <a:p>
            <a:r>
              <a:rPr lang="en-IN" sz="2400" dirty="0"/>
              <a:t>Expired oxygen = 160 mL/L</a:t>
            </a:r>
          </a:p>
          <a:p>
            <a:r>
              <a:rPr lang="en-IN" sz="2400" dirty="0"/>
              <a:t>Total volume = 26L</a:t>
            </a:r>
          </a:p>
          <a:p>
            <a:r>
              <a:rPr lang="en-IN" sz="2400" dirty="0"/>
              <a:t>Duration = 3min</a:t>
            </a:r>
          </a:p>
          <a:p>
            <a:r>
              <a:rPr lang="en-IN" sz="2400" dirty="0"/>
              <a:t>Arterial oxygen concentration = 195 mL/L</a:t>
            </a:r>
          </a:p>
          <a:p>
            <a:r>
              <a:rPr lang="en-IN" sz="2400" dirty="0"/>
              <a:t>Venous oxygen concentration = 132 mL/L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EA536-F511-476F-94CB-7451383879CE}"/>
              </a:ext>
            </a:extLst>
          </p:cNvPr>
          <p:cNvSpPr txBox="1"/>
          <p:nvPr/>
        </p:nvSpPr>
        <p:spPr>
          <a:xfrm>
            <a:off x="5801865" y="3482999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What is the cardiac output?</a:t>
            </a:r>
          </a:p>
        </p:txBody>
      </p:sp>
    </p:spTree>
    <p:extLst>
      <p:ext uri="{BB962C8B-B14F-4D97-AF65-F5344CB8AC3E}">
        <p14:creationId xmlns:p14="http://schemas.microsoft.com/office/powerpoint/2010/main" val="145404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E26-30F0-4B3C-BDDD-9C5E903A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Indicator dilution method (Stewart-Hamilton Method)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315DA-99DE-4B37-8904-6355F808A27A}"/>
              </a:ext>
            </a:extLst>
          </p:cNvPr>
          <p:cNvGrpSpPr/>
          <p:nvPr/>
        </p:nvGrpSpPr>
        <p:grpSpPr>
          <a:xfrm>
            <a:off x="347357" y="885225"/>
            <a:ext cx="5441463" cy="3057216"/>
            <a:chOff x="480707" y="1843647"/>
            <a:chExt cx="5441463" cy="30572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36D9B6-45DC-4C33-8F2C-24A82823E60D}"/>
                </a:ext>
              </a:extLst>
            </p:cNvPr>
            <p:cNvGrpSpPr/>
            <p:nvPr/>
          </p:nvGrpSpPr>
          <p:grpSpPr>
            <a:xfrm>
              <a:off x="480707" y="2555783"/>
              <a:ext cx="5441463" cy="1495425"/>
              <a:chOff x="3326376" y="2809875"/>
              <a:chExt cx="5441463" cy="14954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4EA7408-9AAE-4260-8FA2-A2188202251F}"/>
                  </a:ext>
                </a:extLst>
              </p:cNvPr>
              <p:cNvGrpSpPr/>
              <p:nvPr/>
            </p:nvGrpSpPr>
            <p:grpSpPr>
              <a:xfrm>
                <a:off x="3929062" y="2809875"/>
                <a:ext cx="4333875" cy="1495425"/>
                <a:chOff x="714375" y="2419350"/>
                <a:chExt cx="4333875" cy="149542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7C4726-476A-4E43-9720-992A2E644BA7}"/>
                    </a:ext>
                  </a:extLst>
                </p:cNvPr>
                <p:cNvSpPr/>
                <p:nvPr/>
              </p:nvSpPr>
              <p:spPr>
                <a:xfrm>
                  <a:off x="1419225" y="2419350"/>
                  <a:ext cx="2924175" cy="14954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200" dirty="0"/>
                    <a:t>Mixing chamber</a:t>
                  </a:r>
                </a:p>
              </p:txBody>
            </p:sp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FFD9A921-66A1-4451-935B-264E15A715B1}"/>
                    </a:ext>
                  </a:extLst>
                </p:cNvPr>
                <p:cNvSpPr/>
                <p:nvPr/>
              </p:nvSpPr>
              <p:spPr>
                <a:xfrm flipH="1">
                  <a:off x="7143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Left Bracket 13">
                  <a:extLst>
                    <a:ext uri="{FF2B5EF4-FFF2-40B4-BE49-F238E27FC236}">
                      <a16:creationId xmlns:a16="http://schemas.microsoft.com/office/drawing/2014/main" id="{9E421A76-BDE4-437E-BB36-CF5990B5FD61}"/>
                    </a:ext>
                  </a:extLst>
                </p:cNvPr>
                <p:cNvSpPr/>
                <p:nvPr/>
              </p:nvSpPr>
              <p:spPr>
                <a:xfrm>
                  <a:off x="43338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232085E-2C28-4799-8413-963F1B411B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376" y="3323451"/>
                    <a:ext cx="4027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232085E-2C28-4799-8413-963F1B411B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376" y="3323451"/>
                    <a:ext cx="402738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748BC8-DE64-4B4D-91D8-5E3C587CE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365101" y="3323451"/>
                    <a:ext cx="4027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748BC8-DE64-4B4D-91D8-5E3C587C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5101" y="3323451"/>
                    <a:ext cx="402738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5A5461C-1743-4122-9AA6-E378D238C2D8}"/>
                  </a:ext>
                </a:extLst>
              </p:cNvPr>
              <p:cNvCxnSpPr/>
              <p:nvPr/>
            </p:nvCxnSpPr>
            <p:spPr>
              <a:xfrm>
                <a:off x="3929062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B1B5FDB-BA69-4F5C-ABEC-B0F2D40A86DC}"/>
                  </a:ext>
                </a:extLst>
              </p:cNvPr>
              <p:cNvCxnSpPr/>
              <p:nvPr/>
            </p:nvCxnSpPr>
            <p:spPr>
              <a:xfrm>
                <a:off x="7905750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5A2A72-1AD1-46B8-AA0E-FDA971E42DBC}"/>
                </a:ext>
              </a:extLst>
            </p:cNvPr>
            <p:cNvCxnSpPr/>
            <p:nvPr/>
          </p:nvCxnSpPr>
          <p:spPr>
            <a:xfrm>
              <a:off x="4953000" y="3429000"/>
              <a:ext cx="0" cy="92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1C58D9-46CC-4DE5-AE0E-C87C79544FEE}"/>
                    </a:ext>
                  </a:extLst>
                </p:cNvPr>
                <p:cNvSpPr txBox="1"/>
                <p:nvPr/>
              </p:nvSpPr>
              <p:spPr>
                <a:xfrm>
                  <a:off x="4519420" y="4408420"/>
                  <a:ext cx="8671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1C58D9-46CC-4DE5-AE0E-C87C79544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420" y="4408420"/>
                  <a:ext cx="86716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599E39-A6A9-4520-8212-7764B3159C7E}"/>
                </a:ext>
              </a:extLst>
            </p:cNvPr>
            <p:cNvCxnSpPr/>
            <p:nvPr/>
          </p:nvCxnSpPr>
          <p:spPr>
            <a:xfrm>
              <a:off x="1452410" y="2379570"/>
              <a:ext cx="0" cy="92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576F0E-711A-4D09-9CC8-3016DB7C34F7}"/>
                    </a:ext>
                  </a:extLst>
                </p:cNvPr>
                <p:cNvSpPr txBox="1"/>
                <p:nvPr/>
              </p:nvSpPr>
              <p:spPr>
                <a:xfrm>
                  <a:off x="1156015" y="1843647"/>
                  <a:ext cx="56913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576F0E-711A-4D09-9CC8-3016DB7C3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5" y="1843647"/>
                  <a:ext cx="569130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C56153-C6E1-471D-B12C-F21A3C4A5DF0}"/>
                  </a:ext>
                </a:extLst>
              </p:cNvPr>
              <p:cNvSpPr txBox="1"/>
              <p:nvPr/>
            </p:nvSpPr>
            <p:spPr>
              <a:xfrm>
                <a:off x="7713521" y="1377668"/>
                <a:ext cx="2652136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C56153-C6E1-471D-B12C-F21A3C4A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521" y="1377668"/>
                <a:ext cx="2652136" cy="102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F4FEEA-0467-4A3B-9054-8E6C34832340}"/>
              </a:ext>
            </a:extLst>
          </p:cNvPr>
          <p:cNvSpPr txBox="1"/>
          <p:nvPr/>
        </p:nvSpPr>
        <p:spPr>
          <a:xfrm>
            <a:off x="533400" y="4226016"/>
            <a:ext cx="52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Sudden injection of indicator compound.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AEECA1-F2ED-4D4D-818C-8B6F1B77F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225237"/>
              </p:ext>
            </p:extLst>
          </p:nvPr>
        </p:nvGraphicFramePr>
        <p:xfrm>
          <a:off x="6871462" y="3115293"/>
          <a:ext cx="4336254" cy="308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315200" imgH="5210280" progId="Paint.Picture">
                  <p:embed/>
                </p:oleObj>
              </mc:Choice>
              <mc:Fallback>
                <p:oleObj name="Bitmap Image" r:id="rId7" imgW="7315200" imgH="52102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DAEECA1-F2ED-4D4D-818C-8B6F1B77F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1462" y="3115293"/>
                        <a:ext cx="4336254" cy="3088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3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E26-30F0-4B3C-BDDD-9C5E903A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Thermodilution method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315DA-99DE-4B37-8904-6355F808A27A}"/>
              </a:ext>
            </a:extLst>
          </p:cNvPr>
          <p:cNvGrpSpPr/>
          <p:nvPr/>
        </p:nvGrpSpPr>
        <p:grpSpPr>
          <a:xfrm>
            <a:off x="279914" y="1857928"/>
            <a:ext cx="5441463" cy="3057216"/>
            <a:chOff x="480707" y="1843647"/>
            <a:chExt cx="5441463" cy="30572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36D9B6-45DC-4C33-8F2C-24A82823E60D}"/>
                </a:ext>
              </a:extLst>
            </p:cNvPr>
            <p:cNvGrpSpPr/>
            <p:nvPr/>
          </p:nvGrpSpPr>
          <p:grpSpPr>
            <a:xfrm>
              <a:off x="480707" y="2555783"/>
              <a:ext cx="5441463" cy="1495425"/>
              <a:chOff x="3326376" y="2809875"/>
              <a:chExt cx="5441463" cy="14954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4EA7408-9AAE-4260-8FA2-A2188202251F}"/>
                  </a:ext>
                </a:extLst>
              </p:cNvPr>
              <p:cNvGrpSpPr/>
              <p:nvPr/>
            </p:nvGrpSpPr>
            <p:grpSpPr>
              <a:xfrm>
                <a:off x="3929062" y="2809875"/>
                <a:ext cx="4333875" cy="1495425"/>
                <a:chOff x="714375" y="2419350"/>
                <a:chExt cx="4333875" cy="149542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7C4726-476A-4E43-9720-992A2E644BA7}"/>
                    </a:ext>
                  </a:extLst>
                </p:cNvPr>
                <p:cNvSpPr/>
                <p:nvPr/>
              </p:nvSpPr>
              <p:spPr>
                <a:xfrm>
                  <a:off x="1419225" y="2419350"/>
                  <a:ext cx="2924175" cy="14954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3200" dirty="0"/>
                    <a:t>Mixing chamber</a:t>
                  </a:r>
                </a:p>
              </p:txBody>
            </p:sp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FFD9A921-66A1-4451-935B-264E15A715B1}"/>
                    </a:ext>
                  </a:extLst>
                </p:cNvPr>
                <p:cNvSpPr/>
                <p:nvPr/>
              </p:nvSpPr>
              <p:spPr>
                <a:xfrm flipH="1">
                  <a:off x="7143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Left Bracket 13">
                  <a:extLst>
                    <a:ext uri="{FF2B5EF4-FFF2-40B4-BE49-F238E27FC236}">
                      <a16:creationId xmlns:a16="http://schemas.microsoft.com/office/drawing/2014/main" id="{9E421A76-BDE4-437E-BB36-CF5990B5FD61}"/>
                    </a:ext>
                  </a:extLst>
                </p:cNvPr>
                <p:cNvSpPr/>
                <p:nvPr/>
              </p:nvSpPr>
              <p:spPr>
                <a:xfrm>
                  <a:off x="4333875" y="2990850"/>
                  <a:ext cx="714375" cy="438150"/>
                </a:xfrm>
                <a:prstGeom prst="leftBracket">
                  <a:avLst>
                    <a:gd name="adj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232085E-2C28-4799-8413-963F1B411B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376" y="3323451"/>
                    <a:ext cx="4027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232085E-2C28-4799-8413-963F1B411B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376" y="3323451"/>
                    <a:ext cx="402738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748BC8-DE64-4B4D-91D8-5E3C587CE998}"/>
                      </a:ext>
                    </a:extLst>
                  </p:cNvPr>
                  <p:cNvSpPr txBox="1"/>
                  <p:nvPr/>
                </p:nvSpPr>
                <p:spPr>
                  <a:xfrm>
                    <a:off x="8365101" y="3323451"/>
                    <a:ext cx="402738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IN" sz="36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2748BC8-DE64-4B4D-91D8-5E3C587CE9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5101" y="3323451"/>
                    <a:ext cx="402738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5A5461C-1743-4122-9AA6-E378D238C2D8}"/>
                  </a:ext>
                </a:extLst>
              </p:cNvPr>
              <p:cNvCxnSpPr/>
              <p:nvPr/>
            </p:nvCxnSpPr>
            <p:spPr>
              <a:xfrm>
                <a:off x="3929062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B1B5FDB-BA69-4F5C-ABEC-B0F2D40A86DC}"/>
                  </a:ext>
                </a:extLst>
              </p:cNvPr>
              <p:cNvCxnSpPr/>
              <p:nvPr/>
            </p:nvCxnSpPr>
            <p:spPr>
              <a:xfrm>
                <a:off x="7905750" y="3600450"/>
                <a:ext cx="3571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5A2A72-1AD1-46B8-AA0E-FDA971E42DBC}"/>
                </a:ext>
              </a:extLst>
            </p:cNvPr>
            <p:cNvCxnSpPr/>
            <p:nvPr/>
          </p:nvCxnSpPr>
          <p:spPr>
            <a:xfrm>
              <a:off x="4953000" y="3429000"/>
              <a:ext cx="0" cy="92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1C58D9-46CC-4DE5-AE0E-C87C79544FEE}"/>
                    </a:ext>
                  </a:extLst>
                </p:cNvPr>
                <p:cNvSpPr txBox="1"/>
                <p:nvPr/>
              </p:nvSpPr>
              <p:spPr>
                <a:xfrm>
                  <a:off x="4519420" y="4408420"/>
                  <a:ext cx="8671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1C58D9-46CC-4DE5-AE0E-C87C79544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420" y="4408420"/>
                  <a:ext cx="86716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599E39-A6A9-4520-8212-7764B3159C7E}"/>
                </a:ext>
              </a:extLst>
            </p:cNvPr>
            <p:cNvCxnSpPr/>
            <p:nvPr/>
          </p:nvCxnSpPr>
          <p:spPr>
            <a:xfrm>
              <a:off x="1452410" y="2379570"/>
              <a:ext cx="0" cy="92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576F0E-711A-4D09-9CC8-3016DB7C34F7}"/>
                    </a:ext>
                  </a:extLst>
                </p:cNvPr>
                <p:cNvSpPr txBox="1"/>
                <p:nvPr/>
              </p:nvSpPr>
              <p:spPr>
                <a:xfrm>
                  <a:off x="1156015" y="1843647"/>
                  <a:ext cx="48878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576F0E-711A-4D09-9CC8-3016DB7C3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5" y="1843647"/>
                  <a:ext cx="488788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C56153-C6E1-471D-B12C-F21A3C4A5DF0}"/>
                  </a:ext>
                </a:extLst>
              </p:cNvPr>
              <p:cNvSpPr txBox="1"/>
              <p:nvPr/>
            </p:nvSpPr>
            <p:spPr>
              <a:xfrm>
                <a:off x="1405533" y="1027278"/>
                <a:ext cx="9380934" cy="627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nary>
                      <m:nary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𝐹𝑑𝑡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C56153-C6E1-471D-B12C-F21A3C4A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33" y="1027278"/>
                <a:ext cx="9380934" cy="627095"/>
              </a:xfrm>
              <a:prstGeom prst="rect">
                <a:avLst/>
              </a:prstGeom>
              <a:blipFill>
                <a:blip r:embed="rId6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452B5F-3009-4FB0-B72D-796A6BCE4E72}"/>
                  </a:ext>
                </a:extLst>
              </p:cNvPr>
              <p:cNvSpPr txBox="1"/>
              <p:nvPr/>
            </p:nvSpPr>
            <p:spPr>
              <a:xfrm>
                <a:off x="6151462" y="2570064"/>
                <a:ext cx="5760624" cy="1205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452B5F-3009-4FB0-B72D-796A6BCE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62" y="2570064"/>
                <a:ext cx="5760624" cy="12051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6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be 27">
            <a:extLst>
              <a:ext uri="{FF2B5EF4-FFF2-40B4-BE49-F238E27FC236}">
                <a16:creationId xmlns:a16="http://schemas.microsoft.com/office/drawing/2014/main" id="{E8D76B1F-113F-407A-8892-040BBB424BFF}"/>
              </a:ext>
            </a:extLst>
          </p:cNvPr>
          <p:cNvSpPr/>
          <p:nvPr/>
        </p:nvSpPr>
        <p:spPr>
          <a:xfrm>
            <a:off x="2570428" y="3071440"/>
            <a:ext cx="1945826" cy="1658183"/>
          </a:xfrm>
          <a:prstGeom prst="cube">
            <a:avLst>
              <a:gd name="adj" fmla="val 254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5FCA9-50B3-4472-83BA-CD9CE824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Electromagnetic flow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C433-3F9C-4B4F-B732-2D2E6308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1212740"/>
          </a:xfrm>
        </p:spPr>
        <p:txBody>
          <a:bodyPr/>
          <a:lstStyle/>
          <a:p>
            <a:r>
              <a:rPr lang="en-IN" dirty="0"/>
              <a:t>Blood is a conducting fluid.</a:t>
            </a:r>
          </a:p>
          <a:p>
            <a:r>
              <a:rPr lang="en-IN" dirty="0"/>
              <a:t>Applying a magnetic field perpendicular to the flow will induce an EMG.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CE68E7E-7520-4AF3-BE69-3FFF8AE62158}"/>
              </a:ext>
            </a:extLst>
          </p:cNvPr>
          <p:cNvSpPr/>
          <p:nvPr/>
        </p:nvSpPr>
        <p:spPr>
          <a:xfrm rot="5400000">
            <a:off x="2628484" y="1733135"/>
            <a:ext cx="705682" cy="4743450"/>
          </a:xfrm>
          <a:prstGeom prst="can">
            <a:avLst>
              <a:gd name="adj" fmla="val 479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BE24CD-80A5-4319-A619-EBED2F906ABE}"/>
              </a:ext>
            </a:extLst>
          </p:cNvPr>
          <p:cNvCxnSpPr>
            <a:cxnSpLocks/>
          </p:cNvCxnSpPr>
          <p:nvPr/>
        </p:nvCxnSpPr>
        <p:spPr>
          <a:xfrm flipV="1">
            <a:off x="2336840" y="3600450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B279C5-95A5-48D4-B5D7-366CA47F8893}"/>
              </a:ext>
            </a:extLst>
          </p:cNvPr>
          <p:cNvCxnSpPr>
            <a:cxnSpLocks/>
          </p:cNvCxnSpPr>
          <p:nvPr/>
        </p:nvCxnSpPr>
        <p:spPr>
          <a:xfrm flipV="1">
            <a:off x="2604436" y="3600450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2EEBF7-FD38-4026-96B3-D76D4714CABD}"/>
              </a:ext>
            </a:extLst>
          </p:cNvPr>
          <p:cNvCxnSpPr>
            <a:cxnSpLocks/>
          </p:cNvCxnSpPr>
          <p:nvPr/>
        </p:nvCxnSpPr>
        <p:spPr>
          <a:xfrm flipV="1">
            <a:off x="2808753" y="3609557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57A501-98E6-4877-9AA9-97DFD25D6FF0}"/>
              </a:ext>
            </a:extLst>
          </p:cNvPr>
          <p:cNvCxnSpPr>
            <a:cxnSpLocks/>
          </p:cNvCxnSpPr>
          <p:nvPr/>
        </p:nvCxnSpPr>
        <p:spPr>
          <a:xfrm flipV="1">
            <a:off x="2703770" y="3887210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3832B-D81A-4903-9A7D-26C31386F1FF}"/>
              </a:ext>
            </a:extLst>
          </p:cNvPr>
          <p:cNvCxnSpPr>
            <a:cxnSpLocks/>
          </p:cNvCxnSpPr>
          <p:nvPr/>
        </p:nvCxnSpPr>
        <p:spPr>
          <a:xfrm flipV="1">
            <a:off x="2781198" y="4163348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A332B3-BA98-41E8-B89F-163E6B8B878A}"/>
              </a:ext>
            </a:extLst>
          </p:cNvPr>
          <p:cNvCxnSpPr>
            <a:cxnSpLocks/>
          </p:cNvCxnSpPr>
          <p:nvPr/>
        </p:nvCxnSpPr>
        <p:spPr>
          <a:xfrm flipV="1">
            <a:off x="2881262" y="4452938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BE7CAD-4CBC-4102-B275-80601B734AE7}"/>
              </a:ext>
            </a:extLst>
          </p:cNvPr>
          <p:cNvCxnSpPr>
            <a:cxnSpLocks/>
          </p:cNvCxnSpPr>
          <p:nvPr/>
        </p:nvCxnSpPr>
        <p:spPr>
          <a:xfrm flipV="1">
            <a:off x="2796594" y="3961501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546EEE-D70E-44D8-8D64-01702A45145F}"/>
              </a:ext>
            </a:extLst>
          </p:cNvPr>
          <p:cNvCxnSpPr>
            <a:cxnSpLocks/>
          </p:cNvCxnSpPr>
          <p:nvPr/>
        </p:nvCxnSpPr>
        <p:spPr>
          <a:xfrm flipV="1">
            <a:off x="2874022" y="4237639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7E51F6-C53B-43E9-BB6C-05DC1EF62056}"/>
              </a:ext>
            </a:extLst>
          </p:cNvPr>
          <p:cNvCxnSpPr>
            <a:cxnSpLocks/>
          </p:cNvCxnSpPr>
          <p:nvPr/>
        </p:nvCxnSpPr>
        <p:spPr>
          <a:xfrm flipV="1">
            <a:off x="2974086" y="4527229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37D15D-A34C-4B9F-B2AB-A5A8AA4A7F8F}"/>
              </a:ext>
            </a:extLst>
          </p:cNvPr>
          <p:cNvCxnSpPr>
            <a:cxnSpLocks/>
          </p:cNvCxnSpPr>
          <p:nvPr/>
        </p:nvCxnSpPr>
        <p:spPr>
          <a:xfrm flipV="1">
            <a:off x="2089444" y="3600450"/>
            <a:ext cx="753104" cy="6574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921A3FE7-4176-42F4-8AA8-E2994BDFFA52}"/>
              </a:ext>
            </a:extLst>
          </p:cNvPr>
          <p:cNvSpPr/>
          <p:nvPr/>
        </p:nvSpPr>
        <p:spPr>
          <a:xfrm>
            <a:off x="1035499" y="4012257"/>
            <a:ext cx="1945826" cy="1658183"/>
          </a:xfrm>
          <a:prstGeom prst="cube">
            <a:avLst>
              <a:gd name="adj" fmla="val 254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297245-5772-4AE8-A600-D7F7C3B996C1}"/>
              </a:ext>
            </a:extLst>
          </p:cNvPr>
          <p:cNvSpPr/>
          <p:nvPr/>
        </p:nvSpPr>
        <p:spPr>
          <a:xfrm>
            <a:off x="2808753" y="3762121"/>
            <a:ext cx="381000" cy="1047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708448-A695-4698-AD25-4753FF1EFE78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4362226" y="1399696"/>
            <a:ext cx="999453" cy="372539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08E0FAE-4916-45FA-8965-2F2BA0D85453}"/>
              </a:ext>
            </a:extLst>
          </p:cNvPr>
          <p:cNvCxnSpPr>
            <a:cxnSpLocks/>
          </p:cNvCxnSpPr>
          <p:nvPr/>
        </p:nvCxnSpPr>
        <p:spPr>
          <a:xfrm>
            <a:off x="2999254" y="4461969"/>
            <a:ext cx="3725395" cy="852276"/>
          </a:xfrm>
          <a:prstGeom prst="bentConnector3">
            <a:avLst>
              <a:gd name="adj1" fmla="val 65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DCE1B72-8F55-4F23-86FB-9A13CF28B50C}"/>
              </a:ext>
            </a:extLst>
          </p:cNvPr>
          <p:cNvSpPr/>
          <p:nvPr/>
        </p:nvSpPr>
        <p:spPr>
          <a:xfrm>
            <a:off x="3981780" y="3976935"/>
            <a:ext cx="606467" cy="26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457FC16-E7DD-437E-BAFE-5231E4A07801}"/>
                  </a:ext>
                </a:extLst>
              </p:cNvPr>
              <p:cNvSpPr txBox="1"/>
              <p:nvPr/>
            </p:nvSpPr>
            <p:spPr>
              <a:xfrm>
                <a:off x="3262661" y="4781654"/>
                <a:ext cx="3717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457FC16-E7DD-437E-BAFE-5231E4A0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61" y="4781654"/>
                <a:ext cx="37170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779286-42F4-4AF3-8CBB-39544547F2FC}"/>
                  </a:ext>
                </a:extLst>
              </p:cNvPr>
              <p:cNvSpPr txBox="1"/>
              <p:nvPr/>
            </p:nvSpPr>
            <p:spPr>
              <a:xfrm>
                <a:off x="4558291" y="3705013"/>
                <a:ext cx="3374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779286-42F4-4AF3-8CBB-39544547F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291" y="3705013"/>
                <a:ext cx="33746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2478FF-70E2-4F44-AA91-7E2376056B03}"/>
                  </a:ext>
                </a:extLst>
              </p:cNvPr>
              <p:cNvSpPr txBox="1"/>
              <p:nvPr/>
            </p:nvSpPr>
            <p:spPr>
              <a:xfrm>
                <a:off x="6583364" y="3774547"/>
                <a:ext cx="3039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2478FF-70E2-4F44-AA91-7E2376056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64" y="3774547"/>
                <a:ext cx="30399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CF6EFD-BAAB-4B73-96A6-886DA4002FFC}"/>
              </a:ext>
            </a:extLst>
          </p:cNvPr>
          <p:cNvCxnSpPr>
            <a:stCxn id="52" idx="0"/>
          </p:cNvCxnSpPr>
          <p:nvPr/>
        </p:nvCxnSpPr>
        <p:spPr>
          <a:xfrm flipV="1">
            <a:off x="6735361" y="2762668"/>
            <a:ext cx="0" cy="101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A62CC7-51AA-45E4-A143-74FA6226122A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735361" y="4266990"/>
            <a:ext cx="0" cy="100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5842D3-2C32-4234-9378-41CDB48A6DE0}"/>
                  </a:ext>
                </a:extLst>
              </p:cNvPr>
              <p:cNvSpPr txBox="1"/>
              <p:nvPr/>
            </p:nvSpPr>
            <p:spPr>
              <a:xfrm>
                <a:off x="6946257" y="3270066"/>
                <a:ext cx="2765694" cy="1484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𝐵𝑑𝑙</m:t>
                          </m:r>
                        </m:e>
                      </m:nary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5842D3-2C32-4234-9378-41CDB48A6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57" y="3270066"/>
                <a:ext cx="2765694" cy="1484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5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FCA9-50B3-4472-83BA-CD9CE824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Electromagnetic flow meter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BE9C2B-192E-4805-B1DD-435BB2A02809}"/>
              </a:ext>
            </a:extLst>
          </p:cNvPr>
          <p:cNvGrpSpPr/>
          <p:nvPr/>
        </p:nvGrpSpPr>
        <p:grpSpPr>
          <a:xfrm>
            <a:off x="571499" y="1432506"/>
            <a:ext cx="5353051" cy="2933009"/>
            <a:chOff x="609600" y="3071440"/>
            <a:chExt cx="4743450" cy="2599000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E8D76B1F-113F-407A-8892-040BBB424BFF}"/>
                </a:ext>
              </a:extLst>
            </p:cNvPr>
            <p:cNvSpPr/>
            <p:nvPr/>
          </p:nvSpPr>
          <p:spPr>
            <a:xfrm>
              <a:off x="2570428" y="3071440"/>
              <a:ext cx="1945826" cy="1658183"/>
            </a:xfrm>
            <a:prstGeom prst="cube">
              <a:avLst>
                <a:gd name="adj" fmla="val 2547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CE68E7E-7520-4AF3-BE69-3FFF8AE62158}"/>
                </a:ext>
              </a:extLst>
            </p:cNvPr>
            <p:cNvSpPr/>
            <p:nvPr/>
          </p:nvSpPr>
          <p:spPr>
            <a:xfrm rot="5400000">
              <a:off x="2628484" y="1733135"/>
              <a:ext cx="705682" cy="4743450"/>
            </a:xfrm>
            <a:prstGeom prst="can">
              <a:avLst>
                <a:gd name="adj" fmla="val 4797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BE24CD-80A5-4319-A619-EBED2F906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840" y="3600450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B279C5-95A5-48D4-B5D7-366CA47F8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436" y="3600450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2EEBF7-FD38-4026-96B3-D76D4714C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753" y="3609557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C57A501-98E6-4877-9AA9-97DFD25D6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3770" y="3887210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583832B-D81A-4903-9A7D-26C31386F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198" y="4163348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0A332B3-BA98-41E8-B89F-163E6B8B8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262" y="4452938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2BE7CAD-4CBC-4102-B275-80601B73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6594" y="3961501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F546EEE-D70E-44D8-8D64-01702A451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4022" y="4237639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57E51F6-C53B-43E9-BB6C-05DC1EF62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086" y="4527229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37D15D-A34C-4B9F-B2AB-A5A8AA4A7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9444" y="3600450"/>
              <a:ext cx="753104" cy="6574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921A3FE7-4176-42F4-8AA8-E2994BDFFA52}"/>
                </a:ext>
              </a:extLst>
            </p:cNvPr>
            <p:cNvSpPr/>
            <p:nvPr/>
          </p:nvSpPr>
          <p:spPr>
            <a:xfrm>
              <a:off x="1035499" y="4012257"/>
              <a:ext cx="1945826" cy="1658183"/>
            </a:xfrm>
            <a:prstGeom prst="cube">
              <a:avLst>
                <a:gd name="adj" fmla="val 2547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5DCE1B72-8F55-4F23-86FB-9A13CF28B50C}"/>
                </a:ext>
              </a:extLst>
            </p:cNvPr>
            <p:cNvSpPr/>
            <p:nvPr/>
          </p:nvSpPr>
          <p:spPr>
            <a:xfrm>
              <a:off x="3981780" y="3976935"/>
              <a:ext cx="606467" cy="2659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457FC16-E7DD-437E-BAFE-5231E4A07801}"/>
                    </a:ext>
                  </a:extLst>
                </p:cNvPr>
                <p:cNvSpPr txBox="1"/>
                <p:nvPr/>
              </p:nvSpPr>
              <p:spPr>
                <a:xfrm>
                  <a:off x="3262661" y="4781654"/>
                  <a:ext cx="37170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457FC16-E7DD-437E-BAFE-5231E4A07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661" y="4781654"/>
                  <a:ext cx="371705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B779286-42F4-4AF3-8CBB-39544547F2FC}"/>
                    </a:ext>
                  </a:extLst>
                </p:cNvPr>
                <p:cNvSpPr txBox="1"/>
                <p:nvPr/>
              </p:nvSpPr>
              <p:spPr>
                <a:xfrm>
                  <a:off x="4558291" y="3705013"/>
                  <a:ext cx="33746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B779286-42F4-4AF3-8CBB-39544547F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291" y="3705013"/>
                  <a:ext cx="337465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18091CC-28B8-4F1F-A71D-BF627801ADEE}"/>
              </a:ext>
            </a:extLst>
          </p:cNvPr>
          <p:cNvSpPr/>
          <p:nvPr/>
        </p:nvSpPr>
        <p:spPr>
          <a:xfrm>
            <a:off x="6919350" y="1518735"/>
            <a:ext cx="2160000" cy="21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785E0-DA32-4599-95C2-5FEC55929E6C}"/>
              </a:ext>
            </a:extLst>
          </p:cNvPr>
          <p:cNvSpPr txBox="1"/>
          <p:nvPr/>
        </p:nvSpPr>
        <p:spPr>
          <a:xfrm>
            <a:off x="7818727" y="143250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1E8D31-21D7-47A6-A0DE-7F8D56051278}"/>
              </a:ext>
            </a:extLst>
          </p:cNvPr>
          <p:cNvSpPr txBox="1"/>
          <p:nvPr/>
        </p:nvSpPr>
        <p:spPr>
          <a:xfrm>
            <a:off x="7869319" y="3148084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84771338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7025</TotalTime>
  <Words>496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Univers Condensed</vt:lpstr>
      <vt:lpstr>Univers Condensed Light</vt:lpstr>
      <vt:lpstr>Course</vt:lpstr>
      <vt:lpstr>Bitmap Image</vt:lpstr>
      <vt:lpstr>Paintbrush Picture</vt:lpstr>
      <vt:lpstr>Transducers &amp; Instrumentation</vt:lpstr>
      <vt:lpstr>Flow rate</vt:lpstr>
      <vt:lpstr>Cardiac Output (CO)</vt:lpstr>
      <vt:lpstr>Fick’s method</vt:lpstr>
      <vt:lpstr>Fick’s method</vt:lpstr>
      <vt:lpstr>Indicator dilution method (Stewart-Hamilton Method)</vt:lpstr>
      <vt:lpstr>Thermodilution method</vt:lpstr>
      <vt:lpstr>Electromagnetic flow meter</vt:lpstr>
      <vt:lpstr>Electromagnetic flow meter</vt:lpstr>
      <vt:lpstr>Ultrasound continuous Doppler flow sensing</vt:lpstr>
      <vt:lpstr>Ultrasound continuous Doppler flow sensing</vt:lpstr>
      <vt:lpstr>Ultrasound continuous Doppler flow sensing</vt:lpstr>
      <vt:lpstr>Ultrasound transit time flow sensing</vt:lpstr>
      <vt:lpstr>Pressure drop method – Pneumotachometer </vt:lpstr>
      <vt:lpstr>Venous occlusion plethysmography</vt:lpstr>
      <vt:lpstr>Impedance plethysmograph</vt:lpstr>
      <vt:lpstr>Two vs. Four electrodes plethysmograph</vt:lpstr>
      <vt:lpstr>Thoracic pneumography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29</cp:revision>
  <dcterms:created xsi:type="dcterms:W3CDTF">2021-12-22T03:56:17Z</dcterms:created>
  <dcterms:modified xsi:type="dcterms:W3CDTF">2022-03-16T05:16:57Z</dcterms:modified>
</cp:coreProperties>
</file>