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29" r:id="rId3"/>
    <p:sldId id="458" r:id="rId4"/>
    <p:sldId id="459" r:id="rId5"/>
    <p:sldId id="461" r:id="rId6"/>
    <p:sldId id="462" r:id="rId7"/>
    <p:sldId id="463" r:id="rId8"/>
    <p:sldId id="464" r:id="rId9"/>
    <p:sldId id="466" r:id="rId10"/>
    <p:sldId id="467" r:id="rId11"/>
    <p:sldId id="465" r:id="rId12"/>
    <p:sldId id="4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37E12E-38A3-C111-D8DF-1A3EA4356E03}" name="Sriramachandran  V" initials="SV" userId="S::sriramachandran.v@cmcvellore.ac.in::900fc1f6-81e4-4a3b-b609-3819234c62a3" providerId="AD"/>
  <p188:author id="{D08BE2FB-9433-27AC-852A-4067755E47D6}" name="CHARLES JEBARAJ I." initials="CI" userId="S::charles.jebaraj@cmcvellore.ac.in::98cf56e3-17a7-423f-8101-2da3b1d6255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9EBE9-AF64-4BF2-8F2C-6CBB8F7B3B65}" v="85" dt="2022-04-17T12:52:58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3CA24F76-4B7A-4593-9CC9-46B8A5BD307A}"/>
    <pc:docChg chg="modSld">
      <pc:chgData name="Sivakumar Balasubramanian" userId="658ab9e8bd9c46bf" providerId="LiveId" clId="{3CA24F76-4B7A-4593-9CC9-46B8A5BD307A}" dt="2022-02-14T06:00:57.761" v="20" actId="20577"/>
      <pc:docMkLst>
        <pc:docMk/>
      </pc:docMkLst>
      <pc:sldChg chg="modSp mod">
        <pc:chgData name="Sivakumar Balasubramanian" userId="658ab9e8bd9c46bf" providerId="LiveId" clId="{3CA24F76-4B7A-4593-9CC9-46B8A5BD307A}" dt="2022-02-14T06:00:57.761" v="20" actId="20577"/>
        <pc:sldMkLst>
          <pc:docMk/>
          <pc:sldMk cId="1993094976" sldId="256"/>
        </pc:sldMkLst>
        <pc:spChg chg="mod">
          <ac:chgData name="Sivakumar Balasubramanian" userId="658ab9e8bd9c46bf" providerId="LiveId" clId="{3CA24F76-4B7A-4593-9CC9-46B8A5BD307A}" dt="2022-02-14T06:00:57.761" v="20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ivakumar Balasubramanian" userId="658ab9e8bd9c46bf" providerId="LiveId" clId="{B449DF9B-A523-4109-A2BF-CA01B2B68B17}"/>
    <pc:docChg chg="undo redo custSel addSld delSld modSld sldOrd">
      <pc:chgData name="Sivakumar Balasubramanian" userId="658ab9e8bd9c46bf" providerId="LiveId" clId="{B449DF9B-A523-4109-A2BF-CA01B2B68B17}" dt="2022-02-14T03:11:03.132" v="8075" actId="20577"/>
      <pc:docMkLst>
        <pc:docMk/>
      </pc:docMkLst>
      <pc:sldChg chg="modSp mod">
        <pc:chgData name="Sivakumar Balasubramanian" userId="658ab9e8bd9c46bf" providerId="LiveId" clId="{B449DF9B-A523-4109-A2BF-CA01B2B68B17}" dt="2022-02-04T16:24:34.419" v="7892" actId="20577"/>
        <pc:sldMkLst>
          <pc:docMk/>
          <pc:sldMk cId="1993094976" sldId="256"/>
        </pc:sldMkLst>
        <pc:spChg chg="mod">
          <ac:chgData name="Sivakumar Balasubramanian" userId="658ab9e8bd9c46bf" providerId="LiveId" clId="{B449DF9B-A523-4109-A2BF-CA01B2B68B17}" dt="2022-02-04T16:24:34.419" v="7892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B449DF9B-A523-4109-A2BF-CA01B2B68B17}" dt="2022-01-28T14:31:55.336" v="2484" actId="47"/>
        <pc:sldMkLst>
          <pc:docMk/>
          <pc:sldMk cId="4153178710" sldId="332"/>
        </pc:sldMkLst>
      </pc:sldChg>
      <pc:sldChg chg="del">
        <pc:chgData name="Sivakumar Balasubramanian" userId="658ab9e8bd9c46bf" providerId="LiveId" clId="{B449DF9B-A523-4109-A2BF-CA01B2B68B17}" dt="2022-01-28T14:31:56.556" v="2486" actId="47"/>
        <pc:sldMkLst>
          <pc:docMk/>
          <pc:sldMk cId="2174871788" sldId="334"/>
        </pc:sldMkLst>
      </pc:sldChg>
      <pc:sldChg chg="del">
        <pc:chgData name="Sivakumar Balasubramanian" userId="658ab9e8bd9c46bf" providerId="LiveId" clId="{B449DF9B-A523-4109-A2BF-CA01B2B68B17}" dt="2022-01-28T14:31:58.944" v="2490" actId="47"/>
        <pc:sldMkLst>
          <pc:docMk/>
          <pc:sldMk cId="3987995150" sldId="335"/>
        </pc:sldMkLst>
      </pc:sldChg>
      <pc:sldChg chg="del">
        <pc:chgData name="Sivakumar Balasubramanian" userId="658ab9e8bd9c46bf" providerId="LiveId" clId="{B449DF9B-A523-4109-A2BF-CA01B2B68B17}" dt="2022-01-28T14:31:58.285" v="2489" actId="47"/>
        <pc:sldMkLst>
          <pc:docMk/>
          <pc:sldMk cId="3109966915" sldId="336"/>
        </pc:sldMkLst>
      </pc:sldChg>
      <pc:sldChg chg="del">
        <pc:chgData name="Sivakumar Balasubramanian" userId="658ab9e8bd9c46bf" providerId="LiveId" clId="{B449DF9B-A523-4109-A2BF-CA01B2B68B17}" dt="2022-01-28T14:32:00.261" v="2492" actId="47"/>
        <pc:sldMkLst>
          <pc:docMk/>
          <pc:sldMk cId="1105968593" sldId="338"/>
        </pc:sldMkLst>
      </pc:sldChg>
      <pc:sldChg chg="del">
        <pc:chgData name="Sivakumar Balasubramanian" userId="658ab9e8bd9c46bf" providerId="LiveId" clId="{B449DF9B-A523-4109-A2BF-CA01B2B68B17}" dt="2022-01-28T14:31:59.603" v="2491" actId="47"/>
        <pc:sldMkLst>
          <pc:docMk/>
          <pc:sldMk cId="2486830950" sldId="339"/>
        </pc:sldMkLst>
      </pc:sldChg>
      <pc:sldChg chg="del">
        <pc:chgData name="Sivakumar Balasubramanian" userId="658ab9e8bd9c46bf" providerId="LiveId" clId="{B449DF9B-A523-4109-A2BF-CA01B2B68B17}" dt="2022-01-28T14:31:55.849" v="2485" actId="47"/>
        <pc:sldMkLst>
          <pc:docMk/>
          <pc:sldMk cId="2587124644" sldId="340"/>
        </pc:sldMkLst>
      </pc:sldChg>
      <pc:sldChg chg="del">
        <pc:chgData name="Sivakumar Balasubramanian" userId="658ab9e8bd9c46bf" providerId="LiveId" clId="{B449DF9B-A523-4109-A2BF-CA01B2B68B17}" dt="2022-01-28T14:31:57.720" v="2488" actId="47"/>
        <pc:sldMkLst>
          <pc:docMk/>
          <pc:sldMk cId="4034383247" sldId="341"/>
        </pc:sldMkLst>
      </pc:sldChg>
      <pc:sldChg chg="del">
        <pc:chgData name="Sivakumar Balasubramanian" userId="658ab9e8bd9c46bf" providerId="LiveId" clId="{B449DF9B-A523-4109-A2BF-CA01B2B68B17}" dt="2022-01-28T14:31:57.061" v="2487" actId="47"/>
        <pc:sldMkLst>
          <pc:docMk/>
          <pc:sldMk cId="3974143483" sldId="342"/>
        </pc:sldMkLst>
      </pc:sldChg>
      <pc:sldChg chg="del">
        <pc:chgData name="Sivakumar Balasubramanian" userId="658ab9e8bd9c46bf" providerId="LiveId" clId="{B449DF9B-A523-4109-A2BF-CA01B2B68B17}" dt="2022-01-28T14:32:00.967" v="2493" actId="47"/>
        <pc:sldMkLst>
          <pc:docMk/>
          <pc:sldMk cId="1384239761" sldId="343"/>
        </pc:sldMkLst>
      </pc:sldChg>
      <pc:sldChg chg="del">
        <pc:chgData name="Sivakumar Balasubramanian" userId="658ab9e8bd9c46bf" providerId="LiveId" clId="{B449DF9B-A523-4109-A2BF-CA01B2B68B17}" dt="2022-01-28T14:32:01.490" v="2494" actId="47"/>
        <pc:sldMkLst>
          <pc:docMk/>
          <pc:sldMk cId="3391800916" sldId="344"/>
        </pc:sldMkLst>
      </pc:sldChg>
      <pc:sldChg chg="del">
        <pc:chgData name="Sivakumar Balasubramanian" userId="658ab9e8bd9c46bf" providerId="LiveId" clId="{B449DF9B-A523-4109-A2BF-CA01B2B68B17}" dt="2022-01-28T14:32:02.148" v="2495" actId="47"/>
        <pc:sldMkLst>
          <pc:docMk/>
          <pc:sldMk cId="4012806052" sldId="346"/>
        </pc:sldMkLst>
      </pc:sldChg>
      <pc:sldChg chg="del">
        <pc:chgData name="Sivakumar Balasubramanian" userId="658ab9e8bd9c46bf" providerId="LiveId" clId="{B449DF9B-A523-4109-A2BF-CA01B2B68B17}" dt="2022-01-28T14:32:02.734" v="2496" actId="47"/>
        <pc:sldMkLst>
          <pc:docMk/>
          <pc:sldMk cId="3659433319" sldId="349"/>
        </pc:sldMkLst>
      </pc:sldChg>
      <pc:sldChg chg="del">
        <pc:chgData name="Sivakumar Balasubramanian" userId="658ab9e8bd9c46bf" providerId="LiveId" clId="{B449DF9B-A523-4109-A2BF-CA01B2B68B17}" dt="2022-01-28T14:32:03.450" v="2497" actId="47"/>
        <pc:sldMkLst>
          <pc:docMk/>
          <pc:sldMk cId="1262382859" sldId="350"/>
        </pc:sldMkLst>
      </pc:sldChg>
      <pc:sldChg chg="del">
        <pc:chgData name="Sivakumar Balasubramanian" userId="658ab9e8bd9c46bf" providerId="LiveId" clId="{B449DF9B-A523-4109-A2BF-CA01B2B68B17}" dt="2022-01-28T14:32:04.151" v="2498" actId="47"/>
        <pc:sldMkLst>
          <pc:docMk/>
          <pc:sldMk cId="3218010306" sldId="351"/>
        </pc:sldMkLst>
      </pc:sldChg>
      <pc:sldChg chg="del">
        <pc:chgData name="Sivakumar Balasubramanian" userId="658ab9e8bd9c46bf" providerId="LiveId" clId="{B449DF9B-A523-4109-A2BF-CA01B2B68B17}" dt="2022-01-28T14:32:05.251" v="2500" actId="47"/>
        <pc:sldMkLst>
          <pc:docMk/>
          <pc:sldMk cId="3498236211" sldId="353"/>
        </pc:sldMkLst>
      </pc:sldChg>
      <pc:sldChg chg="del">
        <pc:chgData name="Sivakumar Balasubramanian" userId="658ab9e8bd9c46bf" providerId="LiveId" clId="{B449DF9B-A523-4109-A2BF-CA01B2B68B17}" dt="2022-01-28T14:32:05.801" v="2501" actId="47"/>
        <pc:sldMkLst>
          <pc:docMk/>
          <pc:sldMk cId="3593810495" sldId="354"/>
        </pc:sldMkLst>
      </pc:sldChg>
      <pc:sldChg chg="del">
        <pc:chgData name="Sivakumar Balasubramanian" userId="658ab9e8bd9c46bf" providerId="LiveId" clId="{B449DF9B-A523-4109-A2BF-CA01B2B68B17}" dt="2022-01-28T14:32:06.398" v="2502" actId="47"/>
        <pc:sldMkLst>
          <pc:docMk/>
          <pc:sldMk cId="92502565" sldId="355"/>
        </pc:sldMkLst>
      </pc:sldChg>
      <pc:sldChg chg="del">
        <pc:chgData name="Sivakumar Balasubramanian" userId="658ab9e8bd9c46bf" providerId="LiveId" clId="{B449DF9B-A523-4109-A2BF-CA01B2B68B17}" dt="2022-01-28T14:32:07.986" v="2503" actId="47"/>
        <pc:sldMkLst>
          <pc:docMk/>
          <pc:sldMk cId="731570248" sldId="356"/>
        </pc:sldMkLst>
      </pc:sldChg>
      <pc:sldChg chg="del">
        <pc:chgData name="Sivakumar Balasubramanian" userId="658ab9e8bd9c46bf" providerId="LiveId" clId="{B449DF9B-A523-4109-A2BF-CA01B2B68B17}" dt="2022-01-28T14:32:08.662" v="2504" actId="47"/>
        <pc:sldMkLst>
          <pc:docMk/>
          <pc:sldMk cId="351643220" sldId="357"/>
        </pc:sldMkLst>
      </pc:sldChg>
      <pc:sldChg chg="del">
        <pc:chgData name="Sivakumar Balasubramanian" userId="658ab9e8bd9c46bf" providerId="LiveId" clId="{B449DF9B-A523-4109-A2BF-CA01B2B68B17}" dt="2022-01-28T14:32:09.243" v="2505" actId="47"/>
        <pc:sldMkLst>
          <pc:docMk/>
          <pc:sldMk cId="3505969480" sldId="360"/>
        </pc:sldMkLst>
      </pc:sldChg>
      <pc:sldChg chg="del">
        <pc:chgData name="Sivakumar Balasubramanian" userId="658ab9e8bd9c46bf" providerId="LiveId" clId="{B449DF9B-A523-4109-A2BF-CA01B2B68B17}" dt="2022-01-28T14:32:09.809" v="2506" actId="47"/>
        <pc:sldMkLst>
          <pc:docMk/>
          <pc:sldMk cId="1508677615" sldId="361"/>
        </pc:sldMkLst>
      </pc:sldChg>
      <pc:sldChg chg="del">
        <pc:chgData name="Sivakumar Balasubramanian" userId="658ab9e8bd9c46bf" providerId="LiveId" clId="{B449DF9B-A523-4109-A2BF-CA01B2B68B17}" dt="2022-01-28T14:32:04.686" v="2499" actId="47"/>
        <pc:sldMkLst>
          <pc:docMk/>
          <pc:sldMk cId="3746195322" sldId="362"/>
        </pc:sldMkLst>
      </pc:sldChg>
      <pc:sldChg chg="addSp delSp modSp new mod">
        <pc:chgData name="Sivakumar Balasubramanian" userId="658ab9e8bd9c46bf" providerId="LiveId" clId="{B449DF9B-A523-4109-A2BF-CA01B2B68B17}" dt="2022-01-28T08:25:57.047" v="844" actId="207"/>
        <pc:sldMkLst>
          <pc:docMk/>
          <pc:sldMk cId="3761251315" sldId="363"/>
        </pc:sldMkLst>
        <pc:spChg chg="mod">
          <ac:chgData name="Sivakumar Balasubramanian" userId="658ab9e8bd9c46bf" providerId="LiveId" clId="{B449DF9B-A523-4109-A2BF-CA01B2B68B17}" dt="2022-01-28T05:02:58.197" v="60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B449DF9B-A523-4109-A2BF-CA01B2B68B17}" dt="2022-01-28T05:39:48.957" v="376" actId="1076"/>
          <ac:spMkLst>
            <pc:docMk/>
            <pc:sldMk cId="3761251315" sldId="363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4" creationId="{8C3F2E3B-FE51-47B8-875F-F26A25AD7650}"/>
          </ac:spMkLst>
        </pc:spChg>
        <pc:spChg chg="add mod">
          <ac:chgData name="Sivakumar Balasubramanian" userId="658ab9e8bd9c46bf" providerId="LiveId" clId="{B449DF9B-A523-4109-A2BF-CA01B2B68B17}" dt="2022-01-28T08:25:57.047" v="844" actId="207"/>
          <ac:spMkLst>
            <pc:docMk/>
            <pc:sldMk cId="3761251315" sldId="363"/>
            <ac:spMk id="5" creationId="{C49321C3-E7C8-4626-B1E2-4B311D70C5F3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3" creationId="{1469A398-F535-4F25-96AA-C5A94DD9EC69}"/>
          </ac:spMkLst>
        </pc:spChg>
        <pc:spChg chg="add del mod">
          <ac:chgData name="Sivakumar Balasubramanian" userId="658ab9e8bd9c46bf" providerId="LiveId" clId="{B449DF9B-A523-4109-A2BF-CA01B2B68B17}" dt="2022-01-28T08:24:02.403" v="710" actId="478"/>
          <ac:spMkLst>
            <pc:docMk/>
            <pc:sldMk cId="3761251315" sldId="363"/>
            <ac:spMk id="17" creationId="{7807AC4F-9087-47BA-BB64-5298D70F92C1}"/>
          </ac:spMkLst>
        </pc:spChg>
        <pc:spChg chg="add del mod">
          <ac:chgData name="Sivakumar Balasubramanian" userId="658ab9e8bd9c46bf" providerId="LiveId" clId="{B449DF9B-A523-4109-A2BF-CA01B2B68B17}" dt="2022-01-28T05:22:42.317" v="279" actId="478"/>
          <ac:spMkLst>
            <pc:docMk/>
            <pc:sldMk cId="3761251315" sldId="363"/>
            <ac:spMk id="18" creationId="{229EEF98-023C-4D7F-8309-B8056D76499F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9" creationId="{CD2EEDAC-23E6-42D5-84B7-600EA8D3EB4D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0" creationId="{7619E67E-1ED9-4ECF-8398-1F33539669F4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1" creationId="{B118D942-B278-4AE7-91A7-EE1822B05335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2" creationId="{4179F925-4FC8-40A9-9AE2-DA7AE0D93526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23" creationId="{0B666C25-C7BF-49A4-8152-EBC0C0C539B8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6" creationId="{150E912C-6B5D-4A45-B664-B6C2FBE2A8A2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7" creationId="{13631624-66DE-411F-B478-03C165B69734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8" creationId="{A66745EF-79FD-4594-AA01-9C3EB58C95CC}"/>
          </ac:spMkLst>
        </pc:spChg>
        <pc:spChg chg="add mod">
          <ac:chgData name="Sivakumar Balasubramanian" userId="658ab9e8bd9c46bf" providerId="LiveId" clId="{B449DF9B-A523-4109-A2BF-CA01B2B68B17}" dt="2022-01-28T05:40:56.189" v="389" actId="1076"/>
          <ac:spMkLst>
            <pc:docMk/>
            <pc:sldMk cId="3761251315" sldId="363"/>
            <ac:spMk id="39" creationId="{2F793FB0-6E6C-4FFC-8551-7DBE94A28F0F}"/>
          </ac:spMkLst>
        </pc:spChg>
        <pc:spChg chg="add mod">
          <ac:chgData name="Sivakumar Balasubramanian" userId="658ab9e8bd9c46bf" providerId="LiveId" clId="{B449DF9B-A523-4109-A2BF-CA01B2B68B17}" dt="2022-01-28T05:38:48.251" v="350" actId="571"/>
          <ac:spMkLst>
            <pc:docMk/>
            <pc:sldMk cId="3761251315" sldId="363"/>
            <ac:spMk id="40" creationId="{5E79D510-3E6D-41C3-A7EE-42BCDA32059B}"/>
          </ac:spMkLst>
        </pc:spChg>
        <pc:grpChg chg="add mod topLvl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B449DF9B-A523-4109-A2BF-CA01B2B68B17}" dt="2022-01-28T05:40:20.996" v="384" actId="165"/>
          <ac:grpSpMkLst>
            <pc:docMk/>
            <pc:sldMk cId="3761251315" sldId="363"/>
            <ac:grpSpMk id="42" creationId="{BD310900-80FD-4574-A35A-C37B579BD8AF}"/>
          </ac:grpSpMkLst>
        </pc:grp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6" creationId="{06BE5E5D-A16E-4839-AEAB-1DAADC7C6F28}"/>
          </ac:cxnSpMkLst>
        </pc:cxnChg>
        <pc:cxnChg chg="add del mod">
          <ac:chgData name="Sivakumar Balasubramanian" userId="658ab9e8bd9c46bf" providerId="LiveId" clId="{B449DF9B-A523-4109-A2BF-CA01B2B68B17}" dt="2022-01-28T05:05:06.313" v="201" actId="478"/>
          <ac:cxnSpMkLst>
            <pc:docMk/>
            <pc:sldMk cId="3761251315" sldId="363"/>
            <ac:cxnSpMk id="7" creationId="{0F9729A5-0FB4-4215-AE5E-68EB1FF33B2A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8" creationId="{04F0FA51-C308-4795-8C65-E889B8748ECD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10" creationId="{6C1B03E2-607B-413F-B3F6-B12C6DF47BDA}"/>
          </ac:cxnSpMkLst>
        </pc:cxnChg>
        <pc:cxnChg chg="add mod topLvl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6" creationId="{430A1A0F-52ED-4EA8-9BD0-EA593AD950DC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9" creationId="{FF8ECEBA-224D-4BA4-8EE8-463E09652444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32" creationId="{4F4E4D50-6693-4070-B7FB-CE47A768DFCD}"/>
          </ac:cxnSpMkLst>
        </pc:cxnChg>
        <pc:cxnChg chg="add mod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44" creationId="{D1A84F6E-718E-4203-AB03-64C6C774D6F4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05:49:30.681" v="663" actId="1076"/>
        <pc:sldMkLst>
          <pc:docMk/>
          <pc:sldMk cId="3018751811" sldId="364"/>
        </pc:sldMkLst>
        <pc:spChg chg="mod">
          <ac:chgData name="Sivakumar Balasubramanian" userId="658ab9e8bd9c46bf" providerId="LiveId" clId="{B449DF9B-A523-4109-A2BF-CA01B2B68B17}" dt="2022-01-28T05:41:13.105" v="448" actId="20577"/>
          <ac:spMkLst>
            <pc:docMk/>
            <pc:sldMk cId="3018751811" sldId="364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5" creationId="{2C57F74B-ED18-4C36-8F05-0A24D9D1A76E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3" creationId="{1469A398-F535-4F25-96AA-C5A94DD9EC69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9" creationId="{CD2EEDAC-23E6-42D5-84B7-600EA8D3EB4D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0" creationId="{7619E67E-1ED9-4ECF-8398-1F33539669F4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1" creationId="{B118D942-B278-4AE7-91A7-EE1822B05335}"/>
          </ac:spMkLst>
        </pc:spChg>
        <pc:spChg chg="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22" creationId="{4179F925-4FC8-40A9-9AE2-DA7AE0D93526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27" creationId="{21F7CE63-701F-45C4-9B47-DAFE8448E4B4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28" creationId="{CF736EB4-3200-41F5-AAFC-A40DC7C2362C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30" creationId="{FB6AB33D-A993-48F2-BCDB-1F26C553E2AA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31" creationId="{44840E46-5C25-4433-921B-E732EA4F238B}"/>
          </ac:spMkLst>
        </pc:spChg>
        <pc:spChg chg="add del mod">
          <ac:chgData name="Sivakumar Balasubramanian" userId="658ab9e8bd9c46bf" providerId="LiveId" clId="{B449DF9B-A523-4109-A2BF-CA01B2B68B17}" dt="2022-01-28T05:46:33.292" v="568" actId="478"/>
          <ac:spMkLst>
            <pc:docMk/>
            <pc:sldMk cId="3018751811" sldId="364"/>
            <ac:spMk id="33" creationId="{76A6F091-A0E1-4592-8E53-9442B02E4A0F}"/>
          </ac:spMkLst>
        </pc:spChg>
        <pc:spChg chg="add 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34" creationId="{3B37CFFC-11E7-4467-8D24-DC13871969A5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35" creationId="{AE477308-8EB8-4C2F-87EA-BEAB7BB9795D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40" creationId="{7C528896-3920-455F-943A-A32C61D0B545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42" creationId="{3C7A6DED-CB64-438D-9A5F-965D0A0C3C09}"/>
          </ac:spMkLst>
        </pc:s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7" creationId="{332958B4-4F84-4F6E-9AB5-8238D71375F3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9" creationId="{F35B448E-1AA9-41C0-A4EC-B6819095DFF5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1" creationId="{2480705C-10FD-4A66-8F3A-D3272664F965}"/>
          </ac:grpSpMkLst>
        </pc:grpChg>
        <pc:grpChg chg="del">
          <ac:chgData name="Sivakumar Balasubramanian" userId="658ab9e8bd9c46bf" providerId="LiveId" clId="{B449DF9B-A523-4109-A2BF-CA01B2B68B17}" dt="2022-01-28T05:41:22.609" v="450" actId="478"/>
          <ac:grpSpMkLst>
            <pc:docMk/>
            <pc:sldMk cId="3018751811" sldId="364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5:49:30.681" v="663" actId="1076"/>
          <ac:grpSpMkLst>
            <pc:docMk/>
            <pc:sldMk cId="3018751811" sldId="364"/>
            <ac:grpSpMk id="14" creationId="{AE93C6C3-22DA-4FC5-96F0-283616B8578C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6" creationId="{6E82E780-C06B-41A6-990D-EFDB0BF6002B}"/>
          </ac:grpSpMkLst>
        </pc:grpChg>
        <pc:grpChg chg="add del">
          <ac:chgData name="Sivakumar Balasubramanian" userId="658ab9e8bd9c46bf" providerId="LiveId" clId="{B449DF9B-A523-4109-A2BF-CA01B2B68B17}" dt="2022-01-28T05:41:35.152" v="454" actId="478"/>
          <ac:grpSpMkLst>
            <pc:docMk/>
            <pc:sldMk cId="3018751811" sldId="364"/>
            <ac:grpSpMk id="41" creationId="{476D8335-3ADF-4B92-A9FB-C9A248EF7B9E}"/>
          </ac:grpSpMkLst>
        </pc:grpChg>
        <pc:cxnChg chg="del mod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15" creationId="{6DDCA71C-F4E6-48C3-A190-85FCEC251433}"/>
          </ac:cxnSpMkLst>
        </pc:cxnChg>
        <pc:cxnChg chg="del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44" creationId="{D1A84F6E-718E-4203-AB03-64C6C774D6F4}"/>
          </ac:cxnSpMkLst>
        </pc:cxnChg>
      </pc:sldChg>
      <pc:sldChg chg="add del">
        <pc:chgData name="Sivakumar Balasubramanian" userId="658ab9e8bd9c46bf" providerId="LiveId" clId="{B449DF9B-A523-4109-A2BF-CA01B2B68B17}" dt="2022-01-28T14:31:54.389" v="2483" actId="47"/>
        <pc:sldMkLst>
          <pc:docMk/>
          <pc:sldMk cId="316355743" sldId="365"/>
        </pc:sldMkLst>
      </pc:sldChg>
      <pc:sldChg chg="modSp new mod">
        <pc:chgData name="Sivakumar Balasubramanian" userId="658ab9e8bd9c46bf" providerId="LiveId" clId="{B449DF9B-A523-4109-A2BF-CA01B2B68B17}" dt="2022-01-30T06:44:54.021" v="4237"/>
        <pc:sldMkLst>
          <pc:docMk/>
          <pc:sldMk cId="2330073584" sldId="366"/>
        </pc:sldMkLst>
        <pc:spChg chg="mod">
          <ac:chgData name="Sivakumar Balasubramanian" userId="658ab9e8bd9c46bf" providerId="LiveId" clId="{B449DF9B-A523-4109-A2BF-CA01B2B68B17}" dt="2022-01-28T08:44:36.924" v="896" actId="20577"/>
          <ac:spMkLst>
            <pc:docMk/>
            <pc:sldMk cId="2330073584" sldId="366"/>
            <ac:spMk id="2" creationId="{7C9F2A19-4E17-4802-BE28-4A3D61260A02}"/>
          </ac:spMkLst>
        </pc:spChg>
        <pc:spChg chg="mod">
          <ac:chgData name="Sivakumar Balasubramanian" userId="658ab9e8bd9c46bf" providerId="LiveId" clId="{B449DF9B-A523-4109-A2BF-CA01B2B68B17}" dt="2022-01-30T06:44:54.021" v="4237"/>
          <ac:spMkLst>
            <pc:docMk/>
            <pc:sldMk cId="2330073584" sldId="366"/>
            <ac:spMk id="3" creationId="{AEF954AB-40E0-410B-8550-AF473CD323FE}"/>
          </ac:spMkLst>
        </pc:spChg>
      </pc:sldChg>
      <pc:sldChg chg="addSp delSp modSp new mod">
        <pc:chgData name="Sivakumar Balasubramanian" userId="658ab9e8bd9c46bf" providerId="LiveId" clId="{B449DF9B-A523-4109-A2BF-CA01B2B68B17}" dt="2022-01-31T06:36:42.456" v="4298" actId="21"/>
        <pc:sldMkLst>
          <pc:docMk/>
          <pc:sldMk cId="3689953067" sldId="367"/>
        </pc:sldMkLst>
        <pc:spChg chg="mod">
          <ac:chgData name="Sivakumar Balasubramanian" userId="658ab9e8bd9c46bf" providerId="LiveId" clId="{B449DF9B-A523-4109-A2BF-CA01B2B68B17}" dt="2022-01-28T08:49:33.907" v="1143" actId="20577"/>
          <ac:spMkLst>
            <pc:docMk/>
            <pc:sldMk cId="3689953067" sldId="367"/>
            <ac:spMk id="2" creationId="{273BA4A2-34C6-43E5-B23A-A8AFB75F158F}"/>
          </ac:spMkLst>
        </pc:spChg>
        <pc:spChg chg="del">
          <ac:chgData name="Sivakumar Balasubramanian" userId="658ab9e8bd9c46bf" providerId="LiveId" clId="{B449DF9B-A523-4109-A2BF-CA01B2B68B17}" dt="2022-01-28T08:51:52.363" v="1144" actId="478"/>
          <ac:spMkLst>
            <pc:docMk/>
            <pc:sldMk cId="3689953067" sldId="367"/>
            <ac:spMk id="3" creationId="{A881D729-4419-4C55-854F-F3D88D1CE902}"/>
          </ac:spMkLst>
        </pc:spChg>
        <pc:spChg chg="add del mod ord topLvl">
          <ac:chgData name="Sivakumar Balasubramanian" userId="658ab9e8bd9c46bf" providerId="LiveId" clId="{B449DF9B-A523-4109-A2BF-CA01B2B68B17}" dt="2022-01-28T09:06:10.253" v="1232" actId="478"/>
          <ac:spMkLst>
            <pc:docMk/>
            <pc:sldMk cId="3689953067" sldId="367"/>
            <ac:spMk id="4" creationId="{48F227D3-98E0-4276-A294-9612C0BF53B7}"/>
          </ac:spMkLst>
        </pc:spChg>
        <pc:spChg chg="add del mod">
          <ac:chgData name="Sivakumar Balasubramanian" userId="658ab9e8bd9c46bf" providerId="LiveId" clId="{B449DF9B-A523-4109-A2BF-CA01B2B68B17}" dt="2022-01-31T06:36:42.456" v="4298" actId="21"/>
          <ac:spMkLst>
            <pc:docMk/>
            <pc:sldMk cId="3689953067" sldId="367"/>
            <ac:spMk id="16" creationId="{551E5047-78D8-46E0-9491-BE4C74C4B011}"/>
          </ac:spMkLst>
        </pc:spChg>
        <pc:spChg chg="add mod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22" creationId="{F171975F-7CEE-43E2-98B1-A757E737A78D}"/>
          </ac:spMkLst>
        </pc:spChg>
        <pc:spChg chg="add del mod">
          <ac:chgData name="Sivakumar Balasubramanian" userId="658ab9e8bd9c46bf" providerId="LiveId" clId="{B449DF9B-A523-4109-A2BF-CA01B2B68B17}" dt="2022-01-28T09:00:09.587" v="1192" actId="478"/>
          <ac:spMkLst>
            <pc:docMk/>
            <pc:sldMk cId="3689953067" sldId="367"/>
            <ac:spMk id="23" creationId="{1BFBC2E6-9B5C-4270-9FD6-668AC988042B}"/>
          </ac:spMkLst>
        </pc:spChg>
        <pc:spChg chg="add mod or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0" creationId="{158B6164-3394-4F63-8DEC-AC3D583A76DE}"/>
          </ac:spMkLst>
        </pc:spChg>
        <pc:spChg chg="add mo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1" creationId="{F07BEA64-D673-4168-922E-95C07A753A87}"/>
          </ac:spMkLst>
        </pc:spChg>
        <pc:spChg chg="add del mod">
          <ac:chgData name="Sivakumar Balasubramanian" userId="658ab9e8bd9c46bf" providerId="LiveId" clId="{B449DF9B-A523-4109-A2BF-CA01B2B68B17}" dt="2022-01-28T09:06:14.765" v="1233" actId="478"/>
          <ac:spMkLst>
            <pc:docMk/>
            <pc:sldMk cId="3689953067" sldId="367"/>
            <ac:spMk id="38" creationId="{F94B45C0-D23D-4102-9FCC-FC73ED83FFA9}"/>
          </ac:spMkLst>
        </pc:spChg>
        <pc:spChg chg="add del mod">
          <ac:chgData name="Sivakumar Balasubramanian" userId="658ab9e8bd9c46bf" providerId="LiveId" clId="{B449DF9B-A523-4109-A2BF-CA01B2B68B17}" dt="2022-01-28T09:06:15.598" v="1234" actId="478"/>
          <ac:spMkLst>
            <pc:docMk/>
            <pc:sldMk cId="3689953067" sldId="367"/>
            <ac:spMk id="39" creationId="{DD4445AF-A4B4-4522-82FF-86AFA8A45B64}"/>
          </ac:spMkLst>
        </pc:spChg>
        <pc:spChg chg="add del mod">
          <ac:chgData name="Sivakumar Balasubramanian" userId="658ab9e8bd9c46bf" providerId="LiveId" clId="{B449DF9B-A523-4109-A2BF-CA01B2B68B17}" dt="2022-01-28T09:06:16.455" v="1235" actId="478"/>
          <ac:spMkLst>
            <pc:docMk/>
            <pc:sldMk cId="3689953067" sldId="367"/>
            <ac:spMk id="40" creationId="{4CE009C9-9901-4747-B87D-F7D3736F0522}"/>
          </ac:spMkLst>
        </pc:spChg>
        <pc:spChg chg="add del">
          <ac:chgData name="Sivakumar Balasubramanian" userId="658ab9e8bd9c46bf" providerId="LiveId" clId="{B449DF9B-A523-4109-A2BF-CA01B2B68B17}" dt="2022-01-28T09:06:08.255" v="1231" actId="11529"/>
          <ac:spMkLst>
            <pc:docMk/>
            <pc:sldMk cId="3689953067" sldId="367"/>
            <ac:spMk id="43" creationId="{46067413-9954-4A09-8CA9-B65F95F1F265}"/>
          </ac:spMkLst>
        </pc:spChg>
        <pc:spChg chg="add mod">
          <ac:chgData name="Sivakumar Balasubramanian" userId="658ab9e8bd9c46bf" providerId="LiveId" clId="{B449DF9B-A523-4109-A2BF-CA01B2B68B17}" dt="2022-01-28T09:38:12.067" v="1366" actId="1076"/>
          <ac:spMkLst>
            <pc:docMk/>
            <pc:sldMk cId="3689953067" sldId="367"/>
            <ac:spMk id="48" creationId="{FEA983DF-4535-4D8F-9687-9D0C6AB5116A}"/>
          </ac:spMkLst>
        </pc:spChg>
        <pc:spChg chg="add del mod">
          <ac:chgData name="Sivakumar Balasubramanian" userId="658ab9e8bd9c46bf" providerId="LiveId" clId="{B449DF9B-A523-4109-A2BF-CA01B2B68B17}" dt="2022-01-28T09:33:19.294" v="1259" actId="22"/>
          <ac:spMkLst>
            <pc:docMk/>
            <pc:sldMk cId="3689953067" sldId="367"/>
            <ac:spMk id="50" creationId="{BAF11A9D-96D2-4004-9D78-53CE143A0CFB}"/>
          </ac:spMkLst>
        </pc:spChg>
        <pc:spChg chg="add del mod">
          <ac:chgData name="Sivakumar Balasubramanian" userId="658ab9e8bd9c46bf" providerId="LiveId" clId="{B449DF9B-A523-4109-A2BF-CA01B2B68B17}" dt="2022-01-28T09:35:03.849" v="1275" actId="478"/>
          <ac:spMkLst>
            <pc:docMk/>
            <pc:sldMk cId="3689953067" sldId="367"/>
            <ac:spMk id="51" creationId="{0758ABE2-0C4B-4D72-8070-9A6FC2CA52CF}"/>
          </ac:spMkLst>
        </pc:spChg>
        <pc:spChg chg="add del mod">
          <ac:chgData name="Sivakumar Balasubramanian" userId="658ab9e8bd9c46bf" providerId="LiveId" clId="{B449DF9B-A523-4109-A2BF-CA01B2B68B17}" dt="2022-01-28T09:37:58.422" v="1352"/>
          <ac:spMkLst>
            <pc:docMk/>
            <pc:sldMk cId="3689953067" sldId="367"/>
            <ac:spMk id="52" creationId="{990C24C0-7D58-4E13-B108-4EAAA740E8BE}"/>
          </ac:spMkLst>
        </pc:spChg>
        <pc:spChg chg="add del mod">
          <ac:chgData name="Sivakumar Balasubramanian" userId="658ab9e8bd9c46bf" providerId="LiveId" clId="{B449DF9B-A523-4109-A2BF-CA01B2B68B17}" dt="2022-01-28T09:37:38.673" v="1345" actId="478"/>
          <ac:spMkLst>
            <pc:docMk/>
            <pc:sldMk cId="3689953067" sldId="367"/>
            <ac:spMk id="53" creationId="{F3879C04-36AF-4BBD-AD45-81E5F60CD977}"/>
          </ac:spMkLst>
        </pc:spChg>
        <pc:spChg chg="add mod">
          <ac:chgData name="Sivakumar Balasubramanian" userId="658ab9e8bd9c46bf" providerId="LiveId" clId="{B449DF9B-A523-4109-A2BF-CA01B2B68B17}" dt="2022-01-28T09:38:21.139" v="1368" actId="1076"/>
          <ac:spMkLst>
            <pc:docMk/>
            <pc:sldMk cId="3689953067" sldId="367"/>
            <ac:spMk id="54" creationId="{BCE62BD7-3896-4A32-BB2A-01A4D009B9AA}"/>
          </ac:spMkLst>
        </pc:spChg>
        <pc:grpChg chg="add del mod ord">
          <ac:chgData name="Sivakumar Balasubramanian" userId="658ab9e8bd9c46bf" providerId="LiveId" clId="{B449DF9B-A523-4109-A2BF-CA01B2B68B17}" dt="2022-01-28T09:00:48.180" v="1198" actId="165"/>
          <ac:grpSpMkLst>
            <pc:docMk/>
            <pc:sldMk cId="3689953067" sldId="367"/>
            <ac:grpSpMk id="11" creationId="{4487B784-232C-467E-BD3A-7E77A4A44368}"/>
          </ac:grpSpMkLst>
        </pc:grpChg>
        <pc:grpChg chg="add del mod">
          <ac:chgData name="Sivakumar Balasubramanian" userId="658ab9e8bd9c46bf" providerId="LiveId" clId="{B449DF9B-A523-4109-A2BF-CA01B2B68B17}" dt="2022-01-28T09:01:12.421" v="1203" actId="165"/>
          <ac:grpSpMkLst>
            <pc:docMk/>
            <pc:sldMk cId="3689953067" sldId="367"/>
            <ac:grpSpMk id="33" creationId="{847555E7-9DBA-4187-9070-56B79CA26698}"/>
          </ac:grpSpMkLst>
        </pc:grpChg>
        <pc:grpChg chg="add del mod">
          <ac:chgData name="Sivakumar Balasubramanian" userId="658ab9e8bd9c46bf" providerId="LiveId" clId="{B449DF9B-A523-4109-A2BF-CA01B2B68B17}" dt="2022-01-28T09:06:55.299" v="1250" actId="478"/>
          <ac:grpSpMkLst>
            <pc:docMk/>
            <pc:sldMk cId="3689953067" sldId="367"/>
            <ac:grpSpMk id="37" creationId="{61903596-3583-4C3A-9239-1CF06CEDB356}"/>
          </ac:grpSpMkLst>
        </pc:grpChg>
        <pc:graphicFrameChg chg="add del mod">
          <ac:chgData name="Sivakumar Balasubramanian" userId="658ab9e8bd9c46bf" providerId="LiveId" clId="{B449DF9B-A523-4109-A2BF-CA01B2B68B17}" dt="2022-01-28T09:06:18.085" v="1239"/>
          <ac:graphicFrameMkLst>
            <pc:docMk/>
            <pc:sldMk cId="3689953067" sldId="367"/>
            <ac:graphicFrameMk id="44" creationId="{603D0657-4535-446D-B3C4-2E0F037D38B2}"/>
          </ac:graphicFrameMkLst>
        </pc:graphicFrameChg>
        <pc:graphicFrameChg chg="add mod ord">
          <ac:chgData name="Sivakumar Balasubramanian" userId="658ab9e8bd9c46bf" providerId="LiveId" clId="{B449DF9B-A523-4109-A2BF-CA01B2B68B17}" dt="2022-01-28T09:37:43.377" v="1346" actId="1076"/>
          <ac:graphicFrameMkLst>
            <pc:docMk/>
            <pc:sldMk cId="3689953067" sldId="367"/>
            <ac:graphicFrameMk id="45" creationId="{60BD975A-1B33-43BB-83EB-7FB98FB2492D}"/>
          </ac:graphicFrameMkLst>
        </pc:graphicFrame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6" creationId="{3CF388BC-8E36-447E-B1FC-C244AAF96511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7" creationId="{108C624B-3003-4361-8541-D0D81C3F763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9" creationId="{D9C28E27-03B1-4E66-97D7-70941DBC394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10" creationId="{39FF94C1-49C4-46EC-A0CD-DC484CAA0F7E}"/>
          </ac:cxnSpMkLst>
        </pc:cxnChg>
        <pc:cxnChg chg="add del mod">
          <ac:chgData name="Sivakumar Balasubramanian" userId="658ab9e8bd9c46bf" providerId="LiveId" clId="{B449DF9B-A523-4109-A2BF-CA01B2B68B17}" dt="2022-01-28T09:00:37.698" v="1196" actId="478"/>
          <ac:cxnSpMkLst>
            <pc:docMk/>
            <pc:sldMk cId="3689953067" sldId="367"/>
            <ac:cxnSpMk id="13" creationId="{97366D2C-9F7C-4D0C-ACE1-6E976F602BF0}"/>
          </ac:cxnSpMkLst>
        </pc:cxnChg>
        <pc:cxnChg chg="add del mod">
          <ac:chgData name="Sivakumar Balasubramanian" userId="658ab9e8bd9c46bf" providerId="LiveId" clId="{B449DF9B-A523-4109-A2BF-CA01B2B68B17}" dt="2022-01-28T09:00:38.706" v="1197" actId="478"/>
          <ac:cxnSpMkLst>
            <pc:docMk/>
            <pc:sldMk cId="3689953067" sldId="367"/>
            <ac:cxnSpMk id="17" creationId="{D73EA946-CC34-416A-81CC-F8377C09D5CB}"/>
          </ac:cxnSpMkLst>
        </pc:cxnChg>
        <pc:cxnChg chg="add del mod topLvl">
          <ac:chgData name="Sivakumar Balasubramanian" userId="658ab9e8bd9c46bf" providerId="LiveId" clId="{B449DF9B-A523-4109-A2BF-CA01B2B68B17}" dt="2022-01-28T09:06:55.299" v="1250" actId="478"/>
          <ac:cxnSpMkLst>
            <pc:docMk/>
            <pc:sldMk cId="3689953067" sldId="367"/>
            <ac:cxnSpMk id="25" creationId="{256BD6F0-19F1-4632-A322-2D503B22C73B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26" creationId="{56AECB9A-1D84-475E-8975-FE014D718CC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5" creationId="{3754A05A-5E4E-48D0-8470-7156163A783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6" creationId="{FC173B35-0AF4-4DBE-9965-B0828F957182}"/>
          </ac:cxnSpMkLst>
        </pc:cxnChg>
        <pc:cxnChg chg="add del mod">
          <ac:chgData name="Sivakumar Balasubramanian" userId="658ab9e8bd9c46bf" providerId="LiveId" clId="{B449DF9B-A523-4109-A2BF-CA01B2B68B17}" dt="2022-01-28T09:06:17.018" v="1236" actId="478"/>
          <ac:cxnSpMkLst>
            <pc:docMk/>
            <pc:sldMk cId="3689953067" sldId="367"/>
            <ac:cxnSpMk id="42" creationId="{314D13E5-DABC-45A0-AA56-EB5FC7FC6C51}"/>
          </ac:cxnSpMkLst>
        </pc:cxnChg>
      </pc:sldChg>
      <pc:sldChg chg="addSp delSp modSp new mod">
        <pc:chgData name="Sivakumar Balasubramanian" userId="658ab9e8bd9c46bf" providerId="LiveId" clId="{B449DF9B-A523-4109-A2BF-CA01B2B68B17}" dt="2022-01-28T10:22:44.020" v="1730" actId="1076"/>
        <pc:sldMkLst>
          <pc:docMk/>
          <pc:sldMk cId="1692376749" sldId="368"/>
        </pc:sldMkLst>
        <pc:spChg chg="mod">
          <ac:chgData name="Sivakumar Balasubramanian" userId="658ab9e8bd9c46bf" providerId="LiveId" clId="{B449DF9B-A523-4109-A2BF-CA01B2B68B17}" dt="2022-01-28T09:55:55.228" v="1509" actId="20577"/>
          <ac:spMkLst>
            <pc:docMk/>
            <pc:sldMk cId="1692376749" sldId="368"/>
            <ac:spMk id="2" creationId="{F1445E40-C31E-422B-AB80-B56FCEF3D774}"/>
          </ac:spMkLst>
        </pc:spChg>
        <pc:spChg chg="del mod">
          <ac:chgData name="Sivakumar Balasubramanian" userId="658ab9e8bd9c46bf" providerId="LiveId" clId="{B449DF9B-A523-4109-A2BF-CA01B2B68B17}" dt="2022-01-28T09:55:57.897" v="1510" actId="478"/>
          <ac:spMkLst>
            <pc:docMk/>
            <pc:sldMk cId="1692376749" sldId="368"/>
            <ac:spMk id="3" creationId="{AFA39BF0-73D6-4A80-9CA7-1ACE4AF162DE}"/>
          </ac:spMkLst>
        </pc:spChg>
        <pc:spChg chg="add mod">
          <ac:chgData name="Sivakumar Balasubramanian" userId="658ab9e8bd9c46bf" providerId="LiveId" clId="{B449DF9B-A523-4109-A2BF-CA01B2B68B17}" dt="2022-01-28T10:22:36.354" v="1727" actId="1076"/>
          <ac:spMkLst>
            <pc:docMk/>
            <pc:sldMk cId="1692376749" sldId="368"/>
            <ac:spMk id="4" creationId="{63B4F12C-1882-4F29-B2B6-A75392072A22}"/>
          </ac:spMkLst>
        </pc:spChg>
        <pc:spChg chg="add mod">
          <ac:chgData name="Sivakumar Balasubramanian" userId="658ab9e8bd9c46bf" providerId="LiveId" clId="{B449DF9B-A523-4109-A2BF-CA01B2B68B17}" dt="2022-01-28T10:12:40.520" v="1648"/>
          <ac:spMkLst>
            <pc:docMk/>
            <pc:sldMk cId="1692376749" sldId="368"/>
            <ac:spMk id="6" creationId="{47B471FA-957D-45D6-9E05-7AD74747F0DB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7" creationId="{416C7599-043F-4AF7-A40E-2E9ECB8AF847}"/>
          </ac:spMkLst>
        </pc:spChg>
        <pc:spChg chg="add del mod">
          <ac:chgData name="Sivakumar Balasubramanian" userId="658ab9e8bd9c46bf" providerId="LiveId" clId="{B449DF9B-A523-4109-A2BF-CA01B2B68B17}" dt="2022-01-28T09:57:59.039" v="1597" actId="478"/>
          <ac:spMkLst>
            <pc:docMk/>
            <pc:sldMk cId="1692376749" sldId="368"/>
            <ac:spMk id="8" creationId="{14EC9470-E739-44CE-9431-2CA2361BFA1D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9" creationId="{22D2E8D3-2732-493B-87DF-458B15187C4C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5" creationId="{14F561EE-18DB-47B4-A3EF-80306C9436A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6" creationId="{76D6C247-D09C-4145-B00C-2885DA70D723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7" creationId="{8D681AA9-958E-4245-9EC8-BF0F8A185E8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0" creationId="{71ADA4D7-D986-4C84-834D-9681FE3751CC}"/>
          </ac:spMkLst>
        </pc:spChg>
        <pc:spChg chg="add mod">
          <ac:chgData name="Sivakumar Balasubramanian" userId="658ab9e8bd9c46bf" providerId="LiveId" clId="{B449DF9B-A523-4109-A2BF-CA01B2B68B17}" dt="2022-01-28T10:13:10.462" v="1660" actId="571"/>
          <ac:spMkLst>
            <pc:docMk/>
            <pc:sldMk cId="1692376749" sldId="368"/>
            <ac:spMk id="21" creationId="{7BB91DA0-F79C-48DF-AAA9-3C1900CC96F0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2" creationId="{9E08E87E-4CA1-470F-AB79-D81C772D154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33" creationId="{24DB4F79-8FAF-4EE4-A795-838303CAA421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0" creationId="{4F37D07C-94BF-416D-9381-E8780FD317F9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1" creationId="{1E5B2480-461D-4989-A2FA-4E14499F8438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2" creationId="{63843CFD-9D30-4332-958C-36DE3F8BCB5B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3" creationId="{8B8B3BF2-E082-4F59-956E-0A2745FDF4C7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4" creationId="{0125DE5F-AAA4-4D64-B29E-FA094B5F58F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5" creationId="{CD743A9E-54D9-41E0-B0A9-524A27E30E3B}"/>
          </ac:spMkLst>
        </pc:spChg>
        <pc:spChg chg="add mod">
          <ac:chgData name="Sivakumar Balasubramanian" userId="658ab9e8bd9c46bf" providerId="LiveId" clId="{B449DF9B-A523-4109-A2BF-CA01B2B68B17}" dt="2022-01-28T10:21:12.541" v="1719" actId="571"/>
          <ac:spMkLst>
            <pc:docMk/>
            <pc:sldMk cId="1692376749" sldId="368"/>
            <ac:spMk id="46" creationId="{FF75CD8C-6CBC-47E8-8705-357B7E71156D}"/>
          </ac:spMkLst>
        </pc:spChg>
        <pc:grpChg chg="add mod">
          <ac:chgData name="Sivakumar Balasubramanian" userId="658ab9e8bd9c46bf" providerId="LiveId" clId="{B449DF9B-A523-4109-A2BF-CA01B2B68B17}" dt="2022-01-28T10:22:41.705" v="1729" actId="1076"/>
          <ac:grpSpMkLst>
            <pc:docMk/>
            <pc:sldMk cId="1692376749" sldId="368"/>
            <ac:grpSpMk id="47" creationId="{1247A798-0629-4479-967A-ACE1135EA772}"/>
          </ac:grpSpMkLst>
        </pc:grpChg>
        <pc:grpChg chg="add mod">
          <ac:chgData name="Sivakumar Balasubramanian" userId="658ab9e8bd9c46bf" providerId="LiveId" clId="{B449DF9B-A523-4109-A2BF-CA01B2B68B17}" dt="2022-01-28T10:22:44.020" v="1730" actId="1076"/>
          <ac:grpSpMkLst>
            <pc:docMk/>
            <pc:sldMk cId="1692376749" sldId="368"/>
            <ac:grpSpMk id="48" creationId="{E6D61DE4-6445-4180-8AD2-6EDEFCCBD3E5}"/>
          </ac:grpSpMkLst>
        </pc:grp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1" creationId="{E40860A6-AE8C-4C42-8540-8FB51D8EFE12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2" creationId="{7C750698-0B04-48FA-ADA1-361ED0E53006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3" creationId="{70A18001-7A36-411B-83F1-5EB64C5FBB0B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9" creationId="{B28516B5-5FE6-4344-BF97-59423660CA0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4" creationId="{E12C3745-634A-4343-B779-7EDDE788BF12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7" creationId="{18E146F1-2CEB-4991-901C-FF10DA53C2E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5" creationId="{C322FB4F-1049-4F53-BA99-DAFEDC5F088D}"/>
          </ac:cxnSpMkLst>
        </pc:cxnChg>
        <pc:cxnChg chg="add del mod">
          <ac:chgData name="Sivakumar Balasubramanian" userId="658ab9e8bd9c46bf" providerId="LiveId" clId="{B449DF9B-A523-4109-A2BF-CA01B2B68B17}" dt="2022-01-28T10:17:11.247" v="1693" actId="478"/>
          <ac:cxnSpMkLst>
            <pc:docMk/>
            <pc:sldMk cId="1692376749" sldId="368"/>
            <ac:cxnSpMk id="37" creationId="{B829CBBB-2D29-49C2-B5A6-1BFBDC89D099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8" creationId="{09245B57-E291-4C8D-886F-580D82E7106A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9" creationId="{94F48A22-4BBB-45ED-8A0F-AB7CA0FFB735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11:24:31.728" v="1969" actId="1076"/>
        <pc:sldMkLst>
          <pc:docMk/>
          <pc:sldMk cId="47018667" sldId="369"/>
        </pc:sldMkLst>
        <pc:spChg chg="del">
          <ac:chgData name="Sivakumar Balasubramanian" userId="658ab9e8bd9c46bf" providerId="LiveId" clId="{B449DF9B-A523-4109-A2BF-CA01B2B68B17}" dt="2022-01-28T10:23:12.388" v="1765" actId="478"/>
          <ac:spMkLst>
            <pc:docMk/>
            <pc:sldMk cId="47018667" sldId="369"/>
            <ac:spMk id="4" creationId="{63B4F12C-1882-4F29-B2B6-A75392072A22}"/>
          </ac:spMkLst>
        </pc:spChg>
        <pc:spChg chg="add del mod">
          <ac:chgData name="Sivakumar Balasubramanian" userId="658ab9e8bd9c46bf" providerId="LiveId" clId="{B449DF9B-A523-4109-A2BF-CA01B2B68B17}" dt="2022-01-28T10:57:55.251" v="1957" actId="478"/>
          <ac:spMkLst>
            <pc:docMk/>
            <pc:sldMk cId="47018667" sldId="369"/>
            <ac:spMk id="6" creationId="{47B471FA-957D-45D6-9E05-7AD74747F0DB}"/>
          </ac:spMkLst>
        </pc:spChg>
        <pc:spChg chg="add del mod">
          <ac:chgData name="Sivakumar Balasubramanian" userId="658ab9e8bd9c46bf" providerId="LiveId" clId="{B449DF9B-A523-4109-A2BF-CA01B2B68B17}" dt="2022-01-28T10:52:47.925" v="1790" actId="478"/>
          <ac:spMkLst>
            <pc:docMk/>
            <pc:sldMk cId="47018667" sldId="369"/>
            <ac:spMk id="18" creationId="{47E673DB-E2B3-4728-817E-475FD1F9815E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21" creationId="{416D0B7E-48E0-465D-87FA-C36CFB9F1E4C}"/>
          </ac:spMkLst>
        </pc:spChg>
        <pc:spChg chg="add mod">
          <ac:chgData name="Sivakumar Balasubramanian" userId="658ab9e8bd9c46bf" providerId="LiveId" clId="{B449DF9B-A523-4109-A2BF-CA01B2B68B17}" dt="2022-01-28T11:24:31.728" v="1969" actId="1076"/>
          <ac:spMkLst>
            <pc:docMk/>
            <pc:sldMk cId="47018667" sldId="369"/>
            <ac:spMk id="31" creationId="{95799887-6C30-44F0-B468-23892905D036}"/>
          </ac:spMkLst>
        </pc:spChg>
        <pc:spChg chg="add del mod">
          <ac:chgData name="Sivakumar Balasubramanian" userId="658ab9e8bd9c46bf" providerId="LiveId" clId="{B449DF9B-A523-4109-A2BF-CA01B2B68B17}" dt="2022-01-28T10:57:48.237" v="1954" actId="478"/>
          <ac:spMkLst>
            <pc:docMk/>
            <pc:sldMk cId="47018667" sldId="369"/>
            <ac:spMk id="36" creationId="{D0EDF014-D59E-4670-9C56-9187BAAE8CC8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37" creationId="{2C948452-39EA-48CB-A1AA-E783443EACB1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49" creationId="{C8EB6496-ECBF-498E-993F-9F647EB0B97C}"/>
          </ac:spMkLst>
        </pc:spChg>
        <pc:spChg chg="add del mod">
          <ac:chgData name="Sivakumar Balasubramanian" userId="658ab9e8bd9c46bf" providerId="LiveId" clId="{B449DF9B-A523-4109-A2BF-CA01B2B68B17}" dt="2022-01-28T10:57:57.237" v="1958" actId="478"/>
          <ac:spMkLst>
            <pc:docMk/>
            <pc:sldMk cId="47018667" sldId="369"/>
            <ac:spMk id="52" creationId="{9A37AE5B-DBF4-44A3-A1CC-A64F5A2D429A}"/>
          </ac:spMkLst>
        </pc:spChg>
        <pc:grpChg chg="add mod">
          <ac:chgData name="Sivakumar Balasubramanian" userId="658ab9e8bd9c46bf" providerId="LiveId" clId="{B449DF9B-A523-4109-A2BF-CA01B2B68B17}" dt="2022-01-28T10:57:26.297" v="1945" actId="164"/>
          <ac:grpSpMkLst>
            <pc:docMk/>
            <pc:sldMk cId="47018667" sldId="369"/>
            <ac:grpSpMk id="30" creationId="{CB7F286A-1BEF-4679-A472-8904539B9DBD}"/>
          </ac:grpSpMkLst>
        </pc:grpChg>
        <pc:grpChg chg="add mod">
          <ac:chgData name="Sivakumar Balasubramanian" userId="658ab9e8bd9c46bf" providerId="LiveId" clId="{B449DF9B-A523-4109-A2BF-CA01B2B68B17}" dt="2022-01-28T10:58:11.829" v="1961" actId="1076"/>
          <ac:grpSpMkLst>
            <pc:docMk/>
            <pc:sldMk cId="47018667" sldId="369"/>
            <ac:grpSpMk id="32" creationId="{B2F9BDF1-2944-4BC0-8886-5C085C3234EA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7" creationId="{1247A798-0629-4479-967A-ACE1135EA772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8" creationId="{E6D61DE4-6445-4180-8AD2-6EDEFCCBD3E5}"/>
          </ac:grpSpMkLst>
        </pc:grpChg>
        <pc:graphicFrameChg chg="add del mod">
          <ac:chgData name="Sivakumar Balasubramanian" userId="658ab9e8bd9c46bf" providerId="LiveId" clId="{B449DF9B-A523-4109-A2BF-CA01B2B68B17}" dt="2022-01-28T10:51:46.585" v="1769"/>
          <ac:graphicFrameMkLst>
            <pc:docMk/>
            <pc:sldMk cId="47018667" sldId="369"/>
            <ac:graphicFrameMk id="3" creationId="{059B51AD-15AA-45A8-A577-DB102D450A6B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108" v="1843" actId="478"/>
          <ac:graphicFrameMkLst>
            <pc:docMk/>
            <pc:sldMk cId="47018667" sldId="369"/>
            <ac:graphicFrameMk id="5" creationId="{0B3DF31A-680B-4701-95EB-6EF034EC38CA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528" v="1846"/>
          <ac:graphicFrameMkLst>
            <pc:docMk/>
            <pc:sldMk cId="47018667" sldId="369"/>
            <ac:graphicFrameMk id="28" creationId="{B2EB6A7D-550D-4A23-8DDD-C35D619333BE}"/>
          </ac:graphicFrameMkLst>
        </pc:graphicFrameChg>
        <pc:graphicFrameChg chg="add mod ord">
          <ac:chgData name="Sivakumar Balasubramanian" userId="658ab9e8bd9c46bf" providerId="LiveId" clId="{B449DF9B-A523-4109-A2BF-CA01B2B68B17}" dt="2022-01-28T10:58:02.369" v="1960" actId="1076"/>
          <ac:graphicFrameMkLst>
            <pc:docMk/>
            <pc:sldMk cId="47018667" sldId="369"/>
            <ac:graphicFrameMk id="29" creationId="{6071DD20-81A6-45E0-90F2-A0DDBF82BFC2}"/>
          </ac:graphicFrameMkLst>
        </pc:graphicFrameChg>
        <pc:cxnChg chg="add mod">
          <ac:chgData name="Sivakumar Balasubramanian" userId="658ab9e8bd9c46bf" providerId="LiveId" clId="{B449DF9B-A523-4109-A2BF-CA01B2B68B17}" dt="2022-01-28T10:57:49.052" v="1956" actId="1076"/>
          <ac:cxnSpMkLst>
            <pc:docMk/>
            <pc:sldMk cId="47018667" sldId="369"/>
            <ac:cxnSpMk id="10" creationId="{9BACA983-26E4-4959-B567-85113F1BAE22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25" creationId="{06DB9731-8228-4D03-BFC1-15283F873521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50" creationId="{FD193668-A704-44B1-A65E-30B904F7529A}"/>
          </ac:cxnSpMkLst>
        </pc:cxnChg>
      </pc:sldChg>
      <pc:sldChg chg="addSp modSp add mod modCm">
        <pc:chgData name="Sivakumar Balasubramanian" userId="658ab9e8bd9c46bf" providerId="LiveId" clId="{B449DF9B-A523-4109-A2BF-CA01B2B68B17}" dt="2022-02-07T06:17:22.099" v="7893"/>
        <pc:sldMkLst>
          <pc:docMk/>
          <pc:sldMk cId="3535013014" sldId="370"/>
        </pc:sldMkLst>
        <pc:spChg chg="add mod">
          <ac:chgData name="Sivakumar Balasubramanian" userId="658ab9e8bd9c46bf" providerId="LiveId" clId="{B449DF9B-A523-4109-A2BF-CA01B2B68B17}" dt="2022-01-28T14:27:24.961" v="2481" actId="20577"/>
          <ac:spMkLst>
            <pc:docMk/>
            <pc:sldMk cId="3535013014" sldId="370"/>
            <ac:spMk id="3" creationId="{C9E587F6-417A-40B8-ABA1-0BD56812E73F}"/>
          </ac:spMkLst>
        </pc:spChg>
        <pc:spChg chg="add 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14" creationId="{015D116D-040E-4ACD-BF5D-A215A17FA972}"/>
          </ac:spMkLst>
        </pc:spChg>
        <pc:spChg chg="add mod">
          <ac:chgData name="Sivakumar Balasubramanian" userId="658ab9e8bd9c46bf" providerId="LiveId" clId="{B449DF9B-A523-4109-A2BF-CA01B2B68B17}" dt="2022-01-28T11:39:51.775" v="2132" actId="20577"/>
          <ac:spMkLst>
            <pc:docMk/>
            <pc:sldMk cId="3535013014" sldId="370"/>
            <ac:spMk id="16" creationId="{0F0020C8-871B-4F20-94B2-E9AB222E3F5D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21" creationId="{416D0B7E-48E0-465D-87FA-C36CFB9F1E4C}"/>
          </ac:spMkLst>
        </pc:spChg>
        <pc:spChg chg="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31" creationId="{95799887-6C30-44F0-B468-23892905D036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37" creationId="{2C948452-39EA-48CB-A1AA-E783443EACB1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49" creationId="{C8EB6496-ECBF-498E-993F-9F647EB0B97C}"/>
          </ac:spMkLst>
        </pc:s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0" creationId="{CB7F286A-1BEF-4679-A472-8904539B9DBD}"/>
          </ac:grpSpMkLst>
        </pc:gr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2" creationId="{B2F9BDF1-2944-4BC0-8886-5C085C3234EA}"/>
          </ac:grpSpMkLst>
        </pc:grpChg>
        <pc:graphicFrameChg chg="mod">
          <ac:chgData name="Sivakumar Balasubramanian" userId="658ab9e8bd9c46bf" providerId="LiveId" clId="{B449DF9B-A523-4109-A2BF-CA01B2B68B17}" dt="2022-01-28T11:39:24.574" v="2115" actId="20577"/>
          <ac:graphicFrameMkLst>
            <pc:docMk/>
            <pc:sldMk cId="3535013014" sldId="370"/>
            <ac:graphicFrameMk id="29" creationId="{6071DD20-81A6-45E0-90F2-A0DDBF82BFC2}"/>
          </ac:graphicFrameMkLst>
        </pc:graphicFrame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10" creationId="{9BACA983-26E4-4959-B567-85113F1BAE22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25" creationId="{06DB9731-8228-4D03-BFC1-15283F873521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50" creationId="{FD193668-A704-44B1-A65E-30B904F7529A}"/>
          </ac:cxnSpMkLst>
        </pc:cxnChg>
      </pc:sldChg>
      <pc:sldChg chg="add del">
        <pc:chgData name="Sivakumar Balasubramanian" userId="658ab9e8bd9c46bf" providerId="LiveId" clId="{B449DF9B-A523-4109-A2BF-CA01B2B68B17}" dt="2022-01-28T14:31:47.898" v="2482" actId="47"/>
        <pc:sldMkLst>
          <pc:docMk/>
          <pc:sldMk cId="1290943461" sldId="371"/>
        </pc:sldMkLst>
      </pc:sldChg>
      <pc:sldChg chg="modSp new mod modCm">
        <pc:chgData name="Sivakumar Balasubramanian" userId="658ab9e8bd9c46bf" providerId="LiveId" clId="{B449DF9B-A523-4109-A2BF-CA01B2B68B17}" dt="2022-02-07T06:17:34.271" v="7899"/>
        <pc:sldMkLst>
          <pc:docMk/>
          <pc:sldMk cId="959034145" sldId="372"/>
        </pc:sldMkLst>
        <pc:spChg chg="mod">
          <ac:chgData name="Sivakumar Balasubramanian" userId="658ab9e8bd9c46bf" providerId="LiveId" clId="{B449DF9B-A523-4109-A2BF-CA01B2B68B17}" dt="2022-01-28T11:40:13.748" v="2136"/>
          <ac:spMkLst>
            <pc:docMk/>
            <pc:sldMk cId="959034145" sldId="372"/>
            <ac:spMk id="2" creationId="{E036E629-58B9-4F22-A21A-88A3F228E691}"/>
          </ac:spMkLst>
        </pc:spChg>
        <pc:spChg chg="mod">
          <ac:chgData name="Sivakumar Balasubramanian" userId="658ab9e8bd9c46bf" providerId="LiveId" clId="{B449DF9B-A523-4109-A2BF-CA01B2B68B17}" dt="2022-02-07T06:17:31.023" v="7898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14T02:24:32.347" v="8023"/>
        <pc:sldMkLst>
          <pc:docMk/>
          <pc:sldMk cId="795420980" sldId="373"/>
        </pc:sldMkLst>
        <pc:spChg chg="mod">
          <ac:chgData name="Sivakumar Balasubramanian" userId="658ab9e8bd9c46bf" providerId="LiveId" clId="{B449DF9B-A523-4109-A2BF-CA01B2B68B17}" dt="2022-01-29T04:43:15.553" v="2517" actId="20577"/>
          <ac:spMkLst>
            <pc:docMk/>
            <pc:sldMk cId="795420980" sldId="373"/>
            <ac:spMk id="2" creationId="{0F04DDA3-852B-4983-A2C0-13C7765EE084}"/>
          </ac:spMkLst>
        </pc:spChg>
        <pc:spChg chg="mod">
          <ac:chgData name="Sivakumar Balasubramanian" userId="658ab9e8bd9c46bf" providerId="LiveId" clId="{B449DF9B-A523-4109-A2BF-CA01B2B68B17}" dt="2022-01-29T05:12:03.947" v="2629" actId="14100"/>
          <ac:spMkLst>
            <pc:docMk/>
            <pc:sldMk cId="795420980" sldId="373"/>
            <ac:spMk id="3" creationId="{06D51A6E-3767-4B75-B9A7-7F4C996B9CDE}"/>
          </ac:spMkLst>
        </pc:spChg>
        <pc:spChg chg="add mod">
          <ac:chgData name="Sivakumar Balasubramanian" userId="658ab9e8bd9c46bf" providerId="LiveId" clId="{B449DF9B-A523-4109-A2BF-CA01B2B68B17}" dt="2022-01-29T04:46:04.869" v="2591" actId="208"/>
          <ac:spMkLst>
            <pc:docMk/>
            <pc:sldMk cId="795420980" sldId="373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2-14T02:24:32.347" v="8023"/>
          <ac:spMkLst>
            <pc:docMk/>
            <pc:sldMk cId="795420980" sldId="373"/>
            <ac:spMk id="12" creationId="{943A6C4C-15BC-410D-8A42-D0B3A51404F1}"/>
          </ac:spMkLst>
        </pc:spChg>
        <pc:spChg chg="add mod">
          <ac:chgData name="Sivakumar Balasubramanian" userId="658ab9e8bd9c46bf" providerId="LiveId" clId="{B449DF9B-A523-4109-A2BF-CA01B2B68B17}" dt="2022-01-29T05:03:31.787" v="2607" actId="1076"/>
          <ac:spMkLst>
            <pc:docMk/>
            <pc:sldMk cId="795420980" sldId="373"/>
            <ac:spMk id="13" creationId="{E3058D7C-D179-446D-8BE5-CFD94190CFB0}"/>
          </ac:spMkLst>
        </pc:spChg>
        <pc:spChg chg="add mod">
          <ac:chgData name="Sivakumar Balasubramanian" userId="658ab9e8bd9c46bf" providerId="LiveId" clId="{B449DF9B-A523-4109-A2BF-CA01B2B68B17}" dt="2022-02-14T02:23:05.472" v="8022" actId="16959"/>
          <ac:spMkLst>
            <pc:docMk/>
            <pc:sldMk cId="795420980" sldId="373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16:18.546" v="2661" actId="164"/>
          <ac:spMkLst>
            <pc:docMk/>
            <pc:sldMk cId="795420980" sldId="373"/>
            <ac:spMk id="17" creationId="{E8EB9502-220E-459C-8225-093A925C03C2}"/>
          </ac:spMkLst>
        </pc:spChg>
        <pc:spChg chg="add del">
          <ac:chgData name="Sivakumar Balasubramanian" userId="658ab9e8bd9c46bf" providerId="LiveId" clId="{B449DF9B-A523-4109-A2BF-CA01B2B68B17}" dt="2022-01-29T05:35:55.446" v="2819"/>
          <ac:spMkLst>
            <pc:docMk/>
            <pc:sldMk cId="795420980" sldId="373"/>
            <ac:spMk id="20" creationId="{02CA6222-F0DD-4DE6-A729-4418A0D9DAAA}"/>
          </ac:spMkLst>
        </pc:spChg>
        <pc:spChg chg="add mod">
          <ac:chgData name="Sivakumar Balasubramanian" userId="658ab9e8bd9c46bf" providerId="LiveId" clId="{B449DF9B-A523-4109-A2BF-CA01B2B68B17}" dt="2022-01-29T05:36:37.094" v="2839" actId="1076"/>
          <ac:spMkLst>
            <pc:docMk/>
            <pc:sldMk cId="795420980" sldId="373"/>
            <ac:spMk id="21" creationId="{1E57A05E-69AC-4146-9192-43B83B57480D}"/>
          </ac:spMkLst>
        </pc:spChg>
        <pc:grpChg chg="add mod">
          <ac:chgData name="Sivakumar Balasubramanian" userId="658ab9e8bd9c46bf" providerId="LiveId" clId="{B449DF9B-A523-4109-A2BF-CA01B2B68B17}" dt="2022-01-29T05:36:37.094" v="2839" actId="1076"/>
          <ac:grpSpMkLst>
            <pc:docMk/>
            <pc:sldMk cId="795420980" sldId="373"/>
            <ac:grpSpMk id="18" creationId="{08C17BB8-8089-4EEE-84B8-1EC4867344F5}"/>
          </ac:grpSpMkLst>
        </pc:grpChg>
        <pc:picChg chg="add mod modCrop">
          <ac:chgData name="Sivakumar Balasubramanian" userId="658ab9e8bd9c46bf" providerId="LiveId" clId="{B449DF9B-A523-4109-A2BF-CA01B2B68B17}" dt="2022-01-29T05:16:32.070" v="2662" actId="732"/>
          <ac:picMkLst>
            <pc:docMk/>
            <pc:sldMk cId="795420980" sldId="373"/>
            <ac:picMk id="16" creationId="{F6EA87A9-0973-4FA0-B254-BBF64F8BBDD8}"/>
          </ac:picMkLst>
        </pc:picChg>
        <pc:cxnChg chg="add mod">
          <ac:chgData name="Sivakumar Balasubramanian" userId="658ab9e8bd9c46bf" providerId="LiveId" clId="{B449DF9B-A523-4109-A2BF-CA01B2B68B17}" dt="2022-01-29T04:44:55.956" v="2577" actId="1582"/>
          <ac:cxnSpMkLst>
            <pc:docMk/>
            <pc:sldMk cId="795420980" sldId="373"/>
            <ac:cxnSpMk id="5" creationId="{50026127-4F4B-4BF7-88E5-83999B253683}"/>
          </ac:cxnSpMkLst>
        </pc:cxnChg>
        <pc:cxnChg chg="add mod">
          <ac:chgData name="Sivakumar Balasubramanian" userId="658ab9e8bd9c46bf" providerId="LiveId" clId="{B449DF9B-A523-4109-A2BF-CA01B2B68B17}" dt="2022-01-29T04:45:27.861" v="2583"/>
          <ac:cxnSpMkLst>
            <pc:docMk/>
            <pc:sldMk cId="795420980" sldId="373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4:45:30.918" v="2584" actId="478"/>
          <ac:cxnSpMkLst>
            <pc:docMk/>
            <pc:sldMk cId="795420980" sldId="373"/>
            <ac:cxnSpMk id="10" creationId="{4970EF9E-0C92-46A2-B0A8-B9A649859498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5:46:24.774" v="2995" actId="1076"/>
        <pc:sldMkLst>
          <pc:docMk/>
          <pc:sldMk cId="2335484444" sldId="374"/>
        </pc:sldMkLst>
        <pc:spChg chg="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" creationId="{06D51A6E-3767-4B75-B9A7-7F4C996B9CDE}"/>
          </ac:spMkLst>
        </pc:spChg>
        <pc:spChg chg="add del">
          <ac:chgData name="Sivakumar Balasubramanian" userId="658ab9e8bd9c46bf" providerId="LiveId" clId="{B449DF9B-A523-4109-A2BF-CA01B2B68B17}" dt="2022-01-29T05:17:36.241" v="2688" actId="11529"/>
          <ac:spMkLst>
            <pc:docMk/>
            <pc:sldMk cId="2335484444" sldId="374"/>
            <ac:spMk id="4" creationId="{7ADEC3AF-EB41-4150-BCCE-4EB02E27DD92}"/>
          </ac:spMkLst>
        </pc:spChg>
        <pc:spChg chg="del">
          <ac:chgData name="Sivakumar Balasubramanian" userId="658ab9e8bd9c46bf" providerId="LiveId" clId="{B449DF9B-A523-4109-A2BF-CA01B2B68B17}" dt="2022-01-29T05:17:16.186" v="2679" actId="478"/>
          <ac:spMkLst>
            <pc:docMk/>
            <pc:sldMk cId="2335484444" sldId="374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8" creationId="{EE6CCF86-73D1-4149-A657-E089E9A5B0B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9" creationId="{18A995CE-9D36-4C33-9D4A-C51ADB55186C}"/>
          </ac:spMkLst>
        </pc:spChg>
        <pc:spChg chg="del">
          <ac:chgData name="Sivakumar Balasubramanian" userId="658ab9e8bd9c46bf" providerId="LiveId" clId="{B449DF9B-A523-4109-A2BF-CA01B2B68B17}" dt="2022-01-29T05:17:09.873" v="2665" actId="478"/>
          <ac:spMkLst>
            <pc:docMk/>
            <pc:sldMk cId="2335484444" sldId="374"/>
            <ac:spMk id="12" creationId="{943A6C4C-15BC-410D-8A42-D0B3A51404F1}"/>
          </ac:spMkLst>
        </pc:spChg>
        <pc:spChg chg="del mod">
          <ac:chgData name="Sivakumar Balasubramanian" userId="658ab9e8bd9c46bf" providerId="LiveId" clId="{B449DF9B-A523-4109-A2BF-CA01B2B68B17}" dt="2022-01-29T05:17:20.223" v="2684"/>
          <ac:spMkLst>
            <pc:docMk/>
            <pc:sldMk cId="2335484444" sldId="374"/>
            <ac:spMk id="13" creationId="{E3058D7C-D179-446D-8BE5-CFD94190CFB0}"/>
          </ac:spMkLst>
        </pc:spChg>
        <pc:spChg chg="del">
          <ac:chgData name="Sivakumar Balasubramanian" userId="658ab9e8bd9c46bf" providerId="LiveId" clId="{B449DF9B-A523-4109-A2BF-CA01B2B68B17}" dt="2022-01-29T05:17:20.223" v="2682" actId="478"/>
          <ac:spMkLst>
            <pc:docMk/>
            <pc:sldMk cId="2335484444" sldId="374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5" creationId="{7697260A-265C-4FBE-A5E3-1F1321084D6A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9" creationId="{104921B6-783D-40F1-A75D-5446549ED42B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0" creationId="{75544390-096C-45E0-9CBF-65FCB0BD0F90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1" creationId="{63803CE0-649A-45FB-B361-493E91725A1F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2" creationId="{87210E8B-7553-4A4D-ABD6-E68A372AED9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3" creationId="{CD9B0717-66BB-4348-A960-E37050A03052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4" creationId="{80E6CA46-AC7B-4273-9EF5-540858125EDD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5" creationId="{17C09DA7-F565-4785-80B5-788265B6835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6" creationId="{DCCD3517-6A93-4C8A-8400-5D37BA128F46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7" creationId="{8566A571-4CE3-40B2-B03C-7DB4EC585D4C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8" creationId="{02785DDF-7FA2-492E-80A4-CB63FE738E24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9" creationId="{FB73E8FF-6806-4643-86B9-45B98438DC3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30" creationId="{A8F3D58A-37BF-4272-9315-0FDDEA3365AD}"/>
          </ac:spMkLst>
        </pc:spChg>
        <pc:spChg chg="add del">
          <ac:chgData name="Sivakumar Balasubramanian" userId="658ab9e8bd9c46bf" providerId="LiveId" clId="{B449DF9B-A523-4109-A2BF-CA01B2B68B17}" dt="2022-01-29T05:29:24.419" v="2771"/>
          <ac:spMkLst>
            <pc:docMk/>
            <pc:sldMk cId="2335484444" sldId="374"/>
            <ac:spMk id="31" creationId="{D9965E62-E63B-4DBC-A3D6-8F3F34A3B84B}"/>
          </ac:spMkLst>
        </pc:spChg>
        <pc:spChg chg="add mod">
          <ac:chgData name="Sivakumar Balasubramanian" userId="658ab9e8bd9c46bf" providerId="LiveId" clId="{B449DF9B-A523-4109-A2BF-CA01B2B68B17}" dt="2022-01-29T05:44:09.668" v="2955" actId="1035"/>
          <ac:spMkLst>
            <pc:docMk/>
            <pc:sldMk cId="2335484444" sldId="374"/>
            <ac:spMk id="32" creationId="{00379FFF-CA70-46A2-84C0-C12F807EAD4A}"/>
          </ac:spMkLst>
        </pc:spChg>
        <pc:spChg chg="add 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3" creationId="{353BBB8E-D3B1-44A5-BFF4-19414FBBB03E}"/>
          </ac:spMkLst>
        </pc:spChg>
        <pc:spChg chg="add del mod">
          <ac:chgData name="Sivakumar Balasubramanian" userId="658ab9e8bd9c46bf" providerId="LiveId" clId="{B449DF9B-A523-4109-A2BF-CA01B2B68B17}" dt="2022-01-29T05:37:10.171" v="2840" actId="478"/>
          <ac:spMkLst>
            <pc:docMk/>
            <pc:sldMk cId="2335484444" sldId="374"/>
            <ac:spMk id="34" creationId="{18B05808-7635-4EAB-835A-CE556657B145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6" creationId="{D46A7151-8446-4C11-842C-D9DD9A1A89D7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7" creationId="{39BD6D2D-6114-4332-A19A-76E6E26E5F71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8" creationId="{599033CB-46D9-4A61-9C59-8BFC2B1C74F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9" creationId="{45BC9149-4888-4CEF-84C3-EB0CD9BAED0E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0" creationId="{62231EE9-FCBA-45DF-B64D-7E2895EE371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1" creationId="{16B0F81B-015E-4ACA-B939-26013C8FC0AF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2" creationId="{E7647B8C-5EF3-430C-A426-D7CE02170F25}"/>
          </ac:spMkLst>
        </pc:spChg>
        <pc:spChg chg="del mod">
          <ac:chgData name="Sivakumar Balasubramanian" userId="658ab9e8bd9c46bf" providerId="LiveId" clId="{B449DF9B-A523-4109-A2BF-CA01B2B68B17}" dt="2022-01-29T05:37:20.989" v="2842" actId="478"/>
          <ac:spMkLst>
            <pc:docMk/>
            <pc:sldMk cId="2335484444" sldId="374"/>
            <ac:spMk id="43" creationId="{3A7F919C-AA65-43C2-ADDD-90129F41FEBA}"/>
          </ac:spMkLst>
        </pc:spChg>
        <pc:spChg chg="add mod or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44" creationId="{F85FAAD0-0D3E-4A8B-A003-D583C2764D1B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1" creationId="{C134691C-52DD-429F-9DEF-0AA930D29B47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2" creationId="{28C6BB7B-82B1-4BA0-BAA0-6D81B76036DE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4" creationId="{A28AF2AC-A858-44D0-B523-4BC099D57944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8" creationId="{22EC6E67-F68F-4F51-84E3-4A100C4EC357}"/>
          </ac:spMkLst>
        </pc:spChg>
        <pc:spChg chg="mod">
          <ac:chgData name="Sivakumar Balasubramanian" userId="658ab9e8bd9c46bf" providerId="LiveId" clId="{B449DF9B-A523-4109-A2BF-CA01B2B68B17}" dt="2022-01-29T05:43:45.966" v="2935" actId="403"/>
          <ac:spMkLst>
            <pc:docMk/>
            <pc:sldMk cId="2335484444" sldId="374"/>
            <ac:spMk id="62" creationId="{91667F3C-5A49-43D6-9E68-D534032472E5}"/>
          </ac:spMkLst>
        </pc:spChg>
        <pc:spChg chg="add del mod">
          <ac:chgData name="Sivakumar Balasubramanian" userId="658ab9e8bd9c46bf" providerId="LiveId" clId="{B449DF9B-A523-4109-A2BF-CA01B2B68B17}" dt="2022-01-29T05:46:20.471" v="2994" actId="478"/>
          <ac:spMkLst>
            <pc:docMk/>
            <pc:sldMk cId="2335484444" sldId="374"/>
            <ac:spMk id="63" creationId="{F4E0000D-DE44-4407-BC6D-757967D26B3B}"/>
          </ac:spMkLst>
        </pc:spChg>
        <pc:grpChg chg="add mod">
          <ac:chgData name="Sivakumar Balasubramanian" userId="658ab9e8bd9c46bf" providerId="LiveId" clId="{B449DF9B-A523-4109-A2BF-CA01B2B68B17}" dt="2022-01-29T05:44:07.345" v="2951" actId="1035"/>
          <ac:grpSpMkLst>
            <pc:docMk/>
            <pc:sldMk cId="2335484444" sldId="374"/>
            <ac:grpSpMk id="10" creationId="{5CC33583-3D18-40BA-A643-B1165AD5804B}"/>
          </ac:grpSpMkLst>
        </pc:grpChg>
        <pc:grpChg chg="del mod">
          <ac:chgData name="Sivakumar Balasubramanian" userId="658ab9e8bd9c46bf" providerId="LiveId" clId="{B449DF9B-A523-4109-A2BF-CA01B2B68B17}" dt="2022-01-29T05:30:05.528" v="2791" actId="478"/>
          <ac:grpSpMkLst>
            <pc:docMk/>
            <pc:sldMk cId="2335484444" sldId="374"/>
            <ac:grpSpMk id="18" creationId="{08C17BB8-8089-4EEE-84B8-1EC4867344F5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35" creationId="{6BEC8193-4F1D-4F6B-A22E-E190CB62D90F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55" creationId="{45AE0477-DB50-4148-BEBF-7DF002032A02}"/>
          </ac:grpSpMkLst>
        </pc:grpChg>
        <pc:grpChg chg="add mod">
          <ac:chgData name="Sivakumar Balasubramanian" userId="658ab9e8bd9c46bf" providerId="LiveId" clId="{B449DF9B-A523-4109-A2BF-CA01B2B68B17}" dt="2022-01-29T05:46:24.774" v="2995" actId="1076"/>
          <ac:grpSpMkLst>
            <pc:docMk/>
            <pc:sldMk cId="2335484444" sldId="374"/>
            <ac:grpSpMk id="59" creationId="{944626AA-62B2-4254-8817-E515259288A4}"/>
          </ac:grpSpMkLst>
        </pc:grpChg>
        <pc:grpChg chg="add del mod">
          <ac:chgData name="Sivakumar Balasubramanian" userId="658ab9e8bd9c46bf" providerId="LiveId" clId="{B449DF9B-A523-4109-A2BF-CA01B2B68B17}" dt="2022-01-29T05:46:19.162" v="2993" actId="478"/>
          <ac:grpSpMkLst>
            <pc:docMk/>
            <pc:sldMk cId="2335484444" sldId="374"/>
            <ac:grpSpMk id="60" creationId="{652A49FA-9AD1-4E9C-BCE5-29F2454CD2E7}"/>
          </ac:grpSpMkLst>
        </pc:grpChg>
        <pc:picChg chg="mod">
          <ac:chgData name="Sivakumar Balasubramanian" userId="658ab9e8bd9c46bf" providerId="LiveId" clId="{B449DF9B-A523-4109-A2BF-CA01B2B68B17}" dt="2022-01-29T05:43:32.235" v="2924"/>
          <ac:picMkLst>
            <pc:docMk/>
            <pc:sldMk cId="2335484444" sldId="374"/>
            <ac:picMk id="61" creationId="{D6DA7017-CD88-455A-8E91-EBCEC75B0691}"/>
          </ac:picMkLst>
        </pc:picChg>
        <pc:cxnChg chg="del">
          <ac:chgData name="Sivakumar Balasubramanian" userId="658ab9e8bd9c46bf" providerId="LiveId" clId="{B449DF9B-A523-4109-A2BF-CA01B2B68B17}" dt="2022-01-29T05:17:09.873" v="2665" actId="478"/>
          <ac:cxnSpMkLst>
            <pc:docMk/>
            <pc:sldMk cId="2335484444" sldId="374"/>
            <ac:cxnSpMk id="5" creationId="{50026127-4F4B-4BF7-88E5-83999B253683}"/>
          </ac:cxnSpMkLst>
        </pc:cxnChg>
        <pc:cxnChg chg="del">
          <ac:chgData name="Sivakumar Balasubramanian" userId="658ab9e8bd9c46bf" providerId="LiveId" clId="{B449DF9B-A523-4109-A2BF-CA01B2B68B17}" dt="2022-01-29T05:17:16.844" v="2680" actId="478"/>
          <ac:cxnSpMkLst>
            <pc:docMk/>
            <pc:sldMk cId="2335484444" sldId="374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5:38:25.647" v="2857" actId="478"/>
          <ac:cxnSpMkLst>
            <pc:docMk/>
            <pc:sldMk cId="2335484444" sldId="374"/>
            <ac:cxnSpMk id="46" creationId="{C076BC75-856F-4F28-8E11-1776ADA22DCB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49" creationId="{C2CEA430-0606-4D60-B180-94518DFDA9A1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50" creationId="{4E973BF8-5356-447E-BFD3-54E57CDB77FC}"/>
          </ac:cxnSpMkLst>
        </pc:cxnChg>
        <pc:cxnChg chg="add mod">
          <ac:chgData name="Sivakumar Balasubramanian" userId="658ab9e8bd9c46bf" providerId="LiveId" clId="{B449DF9B-A523-4109-A2BF-CA01B2B68B17}" dt="2022-01-29T05:43:10.025" v="2922" actId="164"/>
          <ac:cxnSpMkLst>
            <pc:docMk/>
            <pc:sldMk cId="2335484444" sldId="374"/>
            <ac:cxnSpMk id="57" creationId="{708085E3-5E34-445D-9712-C3784040B6E1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6:19:19.410" v="3042" actId="1076"/>
        <pc:sldMkLst>
          <pc:docMk/>
          <pc:sldMk cId="4245915695" sldId="375"/>
        </pc:sldMkLst>
        <pc:spChg chg="del">
          <ac:chgData name="Sivakumar Balasubramanian" userId="658ab9e8bd9c46bf" providerId="LiveId" clId="{B449DF9B-A523-4109-A2BF-CA01B2B68B17}" dt="2022-01-29T05:46:33.607" v="2999" actId="478"/>
          <ac:spMkLst>
            <pc:docMk/>
            <pc:sldMk cId="4245915695" sldId="375"/>
            <ac:spMk id="3" creationId="{06D51A6E-3767-4B75-B9A7-7F4C996B9CDE}"/>
          </ac:spMkLst>
        </pc:spChg>
        <pc:spChg chg="add del mod">
          <ac:chgData name="Sivakumar Balasubramanian" userId="658ab9e8bd9c46bf" providerId="LiveId" clId="{B449DF9B-A523-4109-A2BF-CA01B2B68B17}" dt="2022-01-29T05:46:37.013" v="3001" actId="478"/>
          <ac:spMkLst>
            <pc:docMk/>
            <pc:sldMk cId="4245915695" sldId="375"/>
            <ac:spMk id="5" creationId="{279BAC83-D040-4E62-8C36-80496914C8F0}"/>
          </ac:spMkLst>
        </pc:spChg>
        <pc:spChg chg="add mod">
          <ac:chgData name="Sivakumar Balasubramanian" userId="658ab9e8bd9c46bf" providerId="LiveId" clId="{B449DF9B-A523-4109-A2BF-CA01B2B68B17}" dt="2022-01-29T06:19:01.739" v="3027" actId="1076"/>
          <ac:spMkLst>
            <pc:docMk/>
            <pc:sldMk cId="4245915695" sldId="375"/>
            <ac:spMk id="7" creationId="{5E45A9AA-F815-414A-9D03-6612DDD73B89}"/>
          </ac:spMkLst>
        </pc:spChg>
        <pc:spChg chg="add del">
          <ac:chgData name="Sivakumar Balasubramanian" userId="658ab9e8bd9c46bf" providerId="LiveId" clId="{B449DF9B-A523-4109-A2BF-CA01B2B68B17}" dt="2022-01-29T06:19:03.108" v="3031"/>
          <ac:spMkLst>
            <pc:docMk/>
            <pc:sldMk cId="4245915695" sldId="375"/>
            <ac:spMk id="9" creationId="{26773BF6-9A0A-4AAA-984B-C11FE4E3D6D2}"/>
          </ac:spMkLst>
        </pc:spChg>
        <pc:spChg chg="add mod">
          <ac:chgData name="Sivakumar Balasubramanian" userId="658ab9e8bd9c46bf" providerId="LiveId" clId="{B449DF9B-A523-4109-A2BF-CA01B2B68B17}" dt="2022-01-29T06:19:19.410" v="3042" actId="1076"/>
          <ac:spMkLst>
            <pc:docMk/>
            <pc:sldMk cId="4245915695" sldId="375"/>
            <ac:spMk id="11" creationId="{829243EE-E52C-412C-99F9-055EE7E53E58}"/>
          </ac:spMkLst>
        </pc:spChg>
        <pc:spChg chg="del">
          <ac:chgData name="Sivakumar Balasubramanian" userId="658ab9e8bd9c46bf" providerId="LiveId" clId="{B449DF9B-A523-4109-A2BF-CA01B2B68B17}" dt="2022-01-29T05:46:32.085" v="2998" actId="478"/>
          <ac:spMkLst>
            <pc:docMk/>
            <pc:sldMk cId="4245915695" sldId="375"/>
            <ac:spMk id="32" creationId="{00379FFF-CA70-46A2-84C0-C12F807EAD4A}"/>
          </ac:spMkLst>
        </pc:spChg>
        <pc:spChg chg="del">
          <ac:chgData name="Sivakumar Balasubramanian" userId="658ab9e8bd9c46bf" providerId="LiveId" clId="{B449DF9B-A523-4109-A2BF-CA01B2B68B17}" dt="2022-01-29T05:46:35.424" v="3000" actId="478"/>
          <ac:spMkLst>
            <pc:docMk/>
            <pc:sldMk cId="4245915695" sldId="375"/>
            <ac:spMk id="33" creationId="{353BBB8E-D3B1-44A5-BFF4-19414FBBB03E}"/>
          </ac:spMkLst>
        </pc:spChg>
        <pc:spChg chg="mod">
          <ac:chgData name="Sivakumar Balasubramanian" userId="658ab9e8bd9c46bf" providerId="LiveId" clId="{B449DF9B-A523-4109-A2BF-CA01B2B68B17}" dt="2022-01-29T05:46:45.653" v="3008" actId="403"/>
          <ac:spMkLst>
            <pc:docMk/>
            <pc:sldMk cId="4245915695" sldId="375"/>
            <ac:spMk id="62" creationId="{91667F3C-5A49-43D6-9E68-D534032472E5}"/>
          </ac:spMkLst>
        </pc:spChg>
        <pc:spChg chg="mod">
          <ac:chgData name="Sivakumar Balasubramanian" userId="658ab9e8bd9c46bf" providerId="LiveId" clId="{B449DF9B-A523-4109-A2BF-CA01B2B68B17}" dt="2022-01-29T06:18:28.423" v="3012" actId="1076"/>
          <ac:spMkLst>
            <pc:docMk/>
            <pc:sldMk cId="4245915695" sldId="375"/>
            <ac:spMk id="63" creationId="{F4E0000D-DE44-4407-BC6D-757967D26B3B}"/>
          </ac:spMkLst>
        </pc:spChg>
        <pc:grpChg chg="del">
          <ac:chgData name="Sivakumar Balasubramanian" userId="658ab9e8bd9c46bf" providerId="LiveId" clId="{B449DF9B-A523-4109-A2BF-CA01B2B68B17}" dt="2022-01-29T05:46:29.809" v="2996" actId="478"/>
          <ac:grpSpMkLst>
            <pc:docMk/>
            <pc:sldMk cId="4245915695" sldId="375"/>
            <ac:grpSpMk id="10" creationId="{5CC33583-3D18-40BA-A643-B1165AD5804B}"/>
          </ac:grpSpMkLst>
        </pc:grpChg>
        <pc:grpChg chg="del">
          <ac:chgData name="Sivakumar Balasubramanian" userId="658ab9e8bd9c46bf" providerId="LiveId" clId="{B449DF9B-A523-4109-A2BF-CA01B2B68B17}" dt="2022-01-29T05:46:30.541" v="2997" actId="478"/>
          <ac:grpSpMkLst>
            <pc:docMk/>
            <pc:sldMk cId="4245915695" sldId="375"/>
            <ac:grpSpMk id="59" creationId="{944626AA-62B2-4254-8817-E515259288A4}"/>
          </ac:grpSpMkLst>
        </pc:grpChg>
        <pc:grpChg chg="mod">
          <ac:chgData name="Sivakumar Balasubramanian" userId="658ab9e8bd9c46bf" providerId="LiveId" clId="{B449DF9B-A523-4109-A2BF-CA01B2B68B17}" dt="2022-01-29T05:46:41.120" v="3003" actId="14100"/>
          <ac:grpSpMkLst>
            <pc:docMk/>
            <pc:sldMk cId="4245915695" sldId="375"/>
            <ac:grpSpMk id="60" creationId="{652A49FA-9AD1-4E9C-BCE5-29F2454CD2E7}"/>
          </ac:grpSpMkLst>
        </pc:grpChg>
      </pc:sldChg>
      <pc:sldChg chg="addSp delSp modSp new mod">
        <pc:chgData name="Sivakumar Balasubramanian" userId="658ab9e8bd9c46bf" providerId="LiveId" clId="{B449DF9B-A523-4109-A2BF-CA01B2B68B17}" dt="2022-01-29T12:54:12.782" v="3503" actId="20577"/>
        <pc:sldMkLst>
          <pc:docMk/>
          <pc:sldMk cId="3383559134" sldId="376"/>
        </pc:sldMkLst>
        <pc:spChg chg="mod">
          <ac:chgData name="Sivakumar Balasubramanian" userId="658ab9e8bd9c46bf" providerId="LiveId" clId="{B449DF9B-A523-4109-A2BF-CA01B2B68B17}" dt="2022-01-29T12:54:12.782" v="3503" actId="20577"/>
          <ac:spMkLst>
            <pc:docMk/>
            <pc:sldMk cId="3383559134" sldId="376"/>
            <ac:spMk id="2" creationId="{EEFCD84E-F367-4E86-A8EC-278F36798E50}"/>
          </ac:spMkLst>
        </pc:spChg>
        <pc:spChg chg="del mod">
          <ac:chgData name="Sivakumar Balasubramanian" userId="658ab9e8bd9c46bf" providerId="LiveId" clId="{B449DF9B-A523-4109-A2BF-CA01B2B68B17}" dt="2022-01-29T07:17:07.603" v="3185" actId="478"/>
          <ac:spMkLst>
            <pc:docMk/>
            <pc:sldMk cId="3383559134" sldId="376"/>
            <ac:spMk id="3" creationId="{29655DF7-FA6E-4683-88A8-C9DAF17EBCD6}"/>
          </ac:spMkLst>
        </pc:spChg>
        <pc:spChg chg="add del mod">
          <ac:chgData name="Sivakumar Balasubramanian" userId="658ab9e8bd9c46bf" providerId="LiveId" clId="{B449DF9B-A523-4109-A2BF-CA01B2B68B17}" dt="2022-01-29T07:17:10.359" v="3186" actId="478"/>
          <ac:spMkLst>
            <pc:docMk/>
            <pc:sldMk cId="3383559134" sldId="376"/>
            <ac:spMk id="5" creationId="{5C5912B4-37CA-4E0A-913C-B143F8EE7901}"/>
          </ac:spMkLst>
        </pc:spChg>
        <pc:spChg chg="add del mod">
          <ac:chgData name="Sivakumar Balasubramanian" userId="658ab9e8bd9c46bf" providerId="LiveId" clId="{B449DF9B-A523-4109-A2BF-CA01B2B68B17}" dt="2022-01-29T07:18:40.583" v="3192" actId="11529"/>
          <ac:spMkLst>
            <pc:docMk/>
            <pc:sldMk cId="3383559134" sldId="376"/>
            <ac:spMk id="6" creationId="{E46FBBB7-59CE-4C05-AC52-3ADBCAB8B08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7" creationId="{A9D9D59B-6E2D-457C-9BD1-60C97EC0DB18}"/>
          </ac:spMkLst>
        </pc:spChg>
        <pc:spChg chg="add del mod">
          <ac:chgData name="Sivakumar Balasubramanian" userId="658ab9e8bd9c46bf" providerId="LiveId" clId="{B449DF9B-A523-4109-A2BF-CA01B2B68B17}" dt="2022-01-29T07:19:24.117" v="3199" actId="478"/>
          <ac:spMkLst>
            <pc:docMk/>
            <pc:sldMk cId="3383559134" sldId="376"/>
            <ac:spMk id="8" creationId="{F80F965C-3DA5-4A90-9257-7F6F363AEC76}"/>
          </ac:spMkLst>
        </pc:spChg>
        <pc:spChg chg="add del">
          <ac:chgData name="Sivakumar Balasubramanian" userId="658ab9e8bd9c46bf" providerId="LiveId" clId="{B449DF9B-A523-4109-A2BF-CA01B2B68B17}" dt="2022-01-29T07:19:37.221" v="3201" actId="478"/>
          <ac:spMkLst>
            <pc:docMk/>
            <pc:sldMk cId="3383559134" sldId="376"/>
            <ac:spMk id="9" creationId="{FEFEB6C6-3810-4680-8235-0ED789FC589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0" creationId="{E78BE33F-63F0-4105-9048-1E0188448BDC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1" creationId="{73ADA5CD-186A-4A84-9D09-9AF4690DC137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2" creationId="{A2EC8B63-F463-48AD-8F35-811D8DA88A78}"/>
          </ac:spMkLst>
        </pc:spChg>
        <pc:spChg chg="add del mod ord">
          <ac:chgData name="Sivakumar Balasubramanian" userId="658ab9e8bd9c46bf" providerId="LiveId" clId="{B449DF9B-A523-4109-A2BF-CA01B2B68B17}" dt="2022-01-29T07:23:09.871" v="3361" actId="478"/>
          <ac:spMkLst>
            <pc:docMk/>
            <pc:sldMk cId="3383559134" sldId="376"/>
            <ac:spMk id="16" creationId="{13FF8A4A-2F8F-4C60-915B-D52AF445D7B6}"/>
          </ac:spMkLst>
        </pc:spChg>
        <pc:spChg chg="add del">
          <ac:chgData name="Sivakumar Balasubramanian" userId="658ab9e8bd9c46bf" providerId="LiveId" clId="{B449DF9B-A523-4109-A2BF-CA01B2B68B17}" dt="2022-01-29T07:20:55.162" v="3224" actId="11529"/>
          <ac:spMkLst>
            <pc:docMk/>
            <pc:sldMk cId="3383559134" sldId="376"/>
            <ac:spMk id="17" creationId="{609F0760-701D-49B3-B022-607B3F4AF799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8" creationId="{04A00A0C-395B-4AF1-941C-269306B09F85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6" creationId="{F4A54712-FFA6-498F-914C-206543F6CE8C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7" creationId="{0CE603BB-0F53-4055-B29F-FC0103A26B41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2" creationId="{EF616B75-6CF6-48B0-93D2-99FEDFC8A6A0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3" creationId="{3530B9B4-9385-4B26-9E7B-EBBA35C65157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4" creationId="{206F2E1A-4904-4BD8-A1F2-E422CA5F117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5" creationId="{5FA066FD-9625-4901-94AB-1FD155678E9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6" creationId="{DF6167A1-24A6-4EE1-AE68-269B121936B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2" creationId="{49C92608-C193-4051-83BB-466FC937994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3" creationId="{17338ADB-42D5-4827-BD87-6E9848029ECE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7" creationId="{CE04AF40-CC78-45D9-9D6F-8B213E2B1D31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8" creationId="{67280789-25BF-4FAE-BB47-817E0E84ECC8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9" creationId="{3AF17EDF-04E2-43C8-AB4A-05801A7886E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0" creationId="{6B00FBFA-F5B7-46B8-9910-3A5CC05D4200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1" creationId="{F858A419-BBA0-45F9-ADD7-041238507ABA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7" creationId="{D5205415-8731-4D35-9CEC-A3140D35929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8" creationId="{27D25A0E-BE38-41F4-A1E2-B81F4D6489BC}"/>
          </ac:spMkLst>
        </pc:spChg>
        <pc:grpChg chg="add mod">
          <ac:chgData name="Sivakumar Balasubramanian" userId="658ab9e8bd9c46bf" providerId="LiveId" clId="{B449DF9B-A523-4109-A2BF-CA01B2B68B17}" dt="2022-01-29T07:39:35.706" v="3391" actId="1076"/>
          <ac:grpSpMkLst>
            <pc:docMk/>
            <pc:sldMk cId="3383559134" sldId="376"/>
            <ac:grpSpMk id="28" creationId="{3315F100-6BCD-40DF-9586-E06FBD80F551}"/>
          </ac:grpSpMkLst>
        </pc:grpChg>
        <pc:grpChg chg="add del mod">
          <ac:chgData name="Sivakumar Balasubramanian" userId="658ab9e8bd9c46bf" providerId="LiveId" clId="{B449DF9B-A523-4109-A2BF-CA01B2B68B17}" dt="2022-01-29T07:39:54.619" v="3396" actId="165"/>
          <ac:grpSpMkLst>
            <pc:docMk/>
            <pc:sldMk cId="3383559134" sldId="376"/>
            <ac:grpSpMk id="29" creationId="{1DB925AA-8D30-4CE3-8EBB-C0F438C5B75C}"/>
          </ac:grpSpMkLst>
        </pc:grpChg>
        <pc:grpChg chg="add del mod">
          <ac:chgData name="Sivakumar Balasubramanian" userId="658ab9e8bd9c46bf" providerId="LiveId" clId="{B449DF9B-A523-4109-A2BF-CA01B2B68B17}" dt="2022-01-29T07:40:11.947" v="3459" actId="165"/>
          <ac:grpSpMkLst>
            <pc:docMk/>
            <pc:sldMk cId="3383559134" sldId="376"/>
            <ac:grpSpMk id="44" creationId="{46041A98-0A1E-4394-B268-5B0962D219D1}"/>
          </ac:grpSpMkLst>
        </pc:grpChg>
        <pc:grpChg chg="add mod">
          <ac:chgData name="Sivakumar Balasubramanian" userId="658ab9e8bd9c46bf" providerId="LiveId" clId="{B449DF9B-A523-4109-A2BF-CA01B2B68B17}" dt="2022-01-29T07:40:30.152" v="3491" actId="1076"/>
          <ac:grpSpMkLst>
            <pc:docMk/>
            <pc:sldMk cId="3383559134" sldId="376"/>
            <ac:grpSpMk id="59" creationId="{5FF1505F-FB4A-4079-9468-24ECB3A470D2}"/>
          </ac:grpSpMkLst>
        </pc:grpChg>
        <pc:grpChg chg="add mod">
          <ac:chgData name="Sivakumar Balasubramanian" userId="658ab9e8bd9c46bf" providerId="LiveId" clId="{B449DF9B-A523-4109-A2BF-CA01B2B68B17}" dt="2022-01-29T07:40:27.228" v="3490" actId="1076"/>
          <ac:grpSpMkLst>
            <pc:docMk/>
            <pc:sldMk cId="3383559134" sldId="376"/>
            <ac:grpSpMk id="60" creationId="{AAC0EEB4-AA61-4388-B42C-1AA468568E9F}"/>
          </ac:grpSpMkLst>
        </pc:grp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4" creationId="{E3C244E6-D18F-4BF8-8C89-42055B5EF524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5" creationId="{7DBAD6B5-3204-4A67-91CA-521618BB2D25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9" creationId="{C965ED33-6127-483F-9E7D-5EE1BAD361F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0" creationId="{D1B98631-F063-4F4F-8ABD-34FCB344A4A6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1" creationId="{451D86FE-6CD6-459B-B288-7A616AD90B37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2" creationId="{7C901602-56D4-48D9-A3EE-6613607CA01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4" creationId="{E3AE4FD4-A8E4-4856-8508-34AD12D5F70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0" creationId="{DCBA9063-3F7D-46A9-8D60-F981B66B3499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1" creationId="{D5F3A54B-61A9-4C1E-954F-0CB486A52DE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7" creationId="{5923F7CD-05EF-4857-AEBC-C7EFEF8ED09E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8" creationId="{E50C884F-D085-44AD-908A-8A1C9BD09AA7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9" creationId="{4155C980-7FFC-4864-A23C-0EC12A259C7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0" creationId="{0A03ECC3-6BC3-49D3-88D9-1CD6EE90EA2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1" creationId="{A685FB6A-F48A-4A3B-B691-D7FB58B09438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5" creationId="{3C159D8D-6343-4333-99A8-2385490A3000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6" creationId="{E9F4FD89-416B-4230-9BEA-916195F71387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2" creationId="{AE767ED8-0F19-4A6B-ABEB-1C6DB78203FB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3" creationId="{33F6669A-5335-44E2-96DD-BB4587C6338F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4" creationId="{79FF7A81-DEEC-4664-AC13-7E4A7F86A335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5" creationId="{5AA7B955-4EDC-477C-9AA8-E524CC5C518D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6" creationId="{2761AA28-C49E-4EF4-A866-986C51289D1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14T02:56:02.035" v="8035" actId="16959"/>
        <pc:sldMkLst>
          <pc:docMk/>
          <pc:sldMk cId="3877372643" sldId="377"/>
        </pc:sldMkLst>
        <pc:spChg chg="mod">
          <ac:chgData name="Sivakumar Balasubramanian" userId="658ab9e8bd9c46bf" providerId="LiveId" clId="{B449DF9B-A523-4109-A2BF-CA01B2B68B17}" dt="2022-01-29T12:54:05.425" v="3496" actId="20577"/>
          <ac:spMkLst>
            <pc:docMk/>
            <pc:sldMk cId="3877372643" sldId="377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3:27:42.008" v="3507" actId="478"/>
          <ac:spMkLst>
            <pc:docMk/>
            <pc:sldMk cId="3877372643" sldId="377"/>
            <ac:spMk id="3" creationId="{7F569FDD-95F6-49C5-952B-3D217F211092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5" creationId="{4AECB3CA-D121-48B0-97ED-24897275F41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6" creationId="{D0285294-82C7-413F-BE75-C23063D34A7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7" creationId="{096FB98D-79FE-48FF-B633-C21CEE73F2AE}"/>
          </ac:spMkLst>
        </pc:spChg>
        <pc:spChg chg="add del mod">
          <ac:chgData name="Sivakumar Balasubramanian" userId="658ab9e8bd9c46bf" providerId="LiveId" clId="{B449DF9B-A523-4109-A2BF-CA01B2B68B17}" dt="2022-01-29T14:50:45.200" v="3557" actId="478"/>
          <ac:spMkLst>
            <pc:docMk/>
            <pc:sldMk cId="3877372643" sldId="377"/>
            <ac:spMk id="8" creationId="{86DD6FDA-F714-423C-B6F7-4CD0144D072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3" creationId="{DF08079E-0B06-40B0-88E4-7844BFA409D7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4" creationId="{1BE8985A-85A8-4B96-B939-EE1730A546E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5" creationId="{C62AC374-AB01-4B75-A3CD-C80E52C758B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6" creationId="{23A0E2CB-F65F-46E6-90F6-0BB7C4BCEFF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7" creationId="{1AB2B951-7BC1-41CD-A2AB-647F779B86B9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8" creationId="{82FACF14-6E7B-4F91-88AB-7E44B505E36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9" creationId="{25146816-71DE-4904-8B24-A4E4463B5888}"/>
          </ac:spMkLst>
        </pc:spChg>
        <pc:spChg chg="add mod">
          <ac:chgData name="Sivakumar Balasubramanian" userId="658ab9e8bd9c46bf" providerId="LiveId" clId="{B449DF9B-A523-4109-A2BF-CA01B2B68B17}" dt="2022-01-29T15:59:08.581" v="3657" actId="465"/>
          <ac:spMkLst>
            <pc:docMk/>
            <pc:sldMk cId="3877372643" sldId="377"/>
            <ac:spMk id="20" creationId="{06D9AEA2-6D29-4FB7-8FEA-D570D7BF486D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3" creationId="{3C5FB132-A3E5-48DD-83B7-E91C30CCF02D}"/>
          </ac:spMkLst>
        </pc:spChg>
        <pc:spChg chg="add mod">
          <ac:chgData name="Sivakumar Balasubramanian" userId="658ab9e8bd9c46bf" providerId="LiveId" clId="{B449DF9B-A523-4109-A2BF-CA01B2B68B17}" dt="2022-01-29T15:58:46.413" v="3654" actId="1076"/>
          <ac:spMkLst>
            <pc:docMk/>
            <pc:sldMk cId="3877372643" sldId="377"/>
            <ac:spMk id="24" creationId="{D8CA80D6-E54F-48E1-8F56-070186FDA9A1}"/>
          </ac:spMkLst>
        </pc:spChg>
        <pc:spChg chg="add mod">
          <ac:chgData name="Sivakumar Balasubramanian" userId="658ab9e8bd9c46bf" providerId="LiveId" clId="{B449DF9B-A523-4109-A2BF-CA01B2B68B17}" dt="2022-01-29T15:58:59.398" v="3656" actId="1076"/>
          <ac:spMkLst>
            <pc:docMk/>
            <pc:sldMk cId="3877372643" sldId="377"/>
            <ac:spMk id="25" creationId="{9288A2D4-FD08-46DF-950D-2FD1EB7D1294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8" creationId="{A4839660-037E-42A2-872F-93E04E5F39BD}"/>
          </ac:spMkLst>
        </pc:spChg>
        <pc:spChg chg="add mod">
          <ac:chgData name="Sivakumar Balasubramanian" userId="658ab9e8bd9c46bf" providerId="LiveId" clId="{B449DF9B-A523-4109-A2BF-CA01B2B68B17}" dt="2022-01-29T16:00:39.872" v="3676" actId="6549"/>
          <ac:spMkLst>
            <pc:docMk/>
            <pc:sldMk cId="3877372643" sldId="377"/>
            <ac:spMk id="30" creationId="{236753A4-2B0D-4B2C-90FC-B6D5C0B25FBD}"/>
          </ac:spMkLst>
        </pc:spChg>
        <pc:spChg chg="add mod">
          <ac:chgData name="Sivakumar Balasubramanian" userId="658ab9e8bd9c46bf" providerId="LiveId" clId="{B449DF9B-A523-4109-A2BF-CA01B2B68B17}" dt="2022-02-14T02:56:02.035" v="8035" actId="16959"/>
          <ac:spMkLst>
            <pc:docMk/>
            <pc:sldMk cId="3877372643" sldId="377"/>
            <ac:spMk id="31" creationId="{08FCE18E-04DF-4868-A1C2-477B22DA46AF}"/>
          </ac:spMkLst>
        </pc:spChg>
        <pc:spChg chg="add del mod">
          <ac:chgData name="Sivakumar Balasubramanian" userId="658ab9e8bd9c46bf" providerId="LiveId" clId="{B449DF9B-A523-4109-A2BF-CA01B2B68B17}" dt="2022-01-29T16:16:44.536" v="3708"/>
          <ac:spMkLst>
            <pc:docMk/>
            <pc:sldMk cId="3877372643" sldId="377"/>
            <ac:spMk id="32" creationId="{ECD80392-CE0D-4E41-8B85-5B9E7DF0F754}"/>
          </ac:spMkLst>
        </pc:spChg>
        <pc:grpChg chg="add mod">
          <ac:chgData name="Sivakumar Balasubramanian" userId="658ab9e8bd9c46bf" providerId="LiveId" clId="{B449DF9B-A523-4109-A2BF-CA01B2B68B17}" dt="2022-01-29T16:17:41.942" v="3717" actId="20577"/>
          <ac:grpSpMkLst>
            <pc:docMk/>
            <pc:sldMk cId="3877372643" sldId="377"/>
            <ac:grpSpMk id="29" creationId="{DB595207-402D-4A2D-8FBE-6A99BBDD0B47}"/>
          </ac:grpSpMkLst>
        </pc:grpChg>
        <pc:graphicFrameChg chg="add del mod">
          <ac:chgData name="Sivakumar Balasubramanian" userId="658ab9e8bd9c46bf" providerId="LiveId" clId="{B449DF9B-A523-4109-A2BF-CA01B2B68B17}" dt="2022-01-29T14:43:31.891" v="3528" actId="478"/>
          <ac:graphicFrameMkLst>
            <pc:docMk/>
            <pc:sldMk cId="3877372643" sldId="377"/>
            <ac:graphicFrameMk id="4" creationId="{4466A854-C6F2-47E8-9F37-5FE7AEE276B6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3:32.158" v="3531"/>
          <ac:graphicFrameMkLst>
            <pc:docMk/>
            <pc:sldMk cId="3877372643" sldId="377"/>
            <ac:graphicFrameMk id="9" creationId="{B6D86E81-32A2-45DE-B5CC-2357B57543F0}"/>
          </ac:graphicFrameMkLst>
        </pc:graphicFrameChg>
        <pc:graphicFrameChg chg="add del mod ord">
          <ac:chgData name="Sivakumar Balasubramanian" userId="658ab9e8bd9c46bf" providerId="LiveId" clId="{B449DF9B-A523-4109-A2BF-CA01B2B68B17}" dt="2022-01-29T14:49:57.294" v="3539" actId="478"/>
          <ac:graphicFrameMkLst>
            <pc:docMk/>
            <pc:sldMk cId="3877372643" sldId="377"/>
            <ac:graphicFrameMk id="10" creationId="{F6F82A2E-55BC-45AF-951E-67A14B804942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9:58.123" v="3542"/>
          <ac:graphicFrameMkLst>
            <pc:docMk/>
            <pc:sldMk cId="3877372643" sldId="377"/>
            <ac:graphicFrameMk id="11" creationId="{C1EDE14D-E81A-45C6-9BBB-28A031B0B076}"/>
          </ac:graphicFrameMkLst>
        </pc:graphicFrameChg>
        <pc:graphicFrameChg chg="add mod ord">
          <ac:chgData name="Sivakumar Balasubramanian" userId="658ab9e8bd9c46bf" providerId="LiveId" clId="{B449DF9B-A523-4109-A2BF-CA01B2B68B17}" dt="2022-01-29T16:17:41.942" v="3717" actId="20577"/>
          <ac:graphicFrameMkLst>
            <pc:docMk/>
            <pc:sldMk cId="3877372643" sldId="377"/>
            <ac:graphicFrameMk id="12" creationId="{9112A64A-243F-47AD-9BBA-0FB394EF1ABB}"/>
          </ac:graphicFrameMkLst>
        </pc:graphicFrame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2" creationId="{F665B246-8EE4-4578-B512-6C7B0FFB35C5}"/>
          </ac:cxnSpMkLst>
        </pc:cxn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7" creationId="{1D2F038C-11BF-4576-9378-DCD4FC37E109}"/>
          </ac:cxnSpMkLst>
        </pc:cxnChg>
      </pc:sldChg>
      <pc:sldChg chg="delSp modSp add del mod">
        <pc:chgData name="Sivakumar Balasubramanian" userId="658ab9e8bd9c46bf" providerId="LiveId" clId="{B449DF9B-A523-4109-A2BF-CA01B2B68B17}" dt="2022-02-04T16:24:25.884" v="7887" actId="47"/>
        <pc:sldMkLst>
          <pc:docMk/>
          <pc:sldMk cId="1453944258" sldId="378"/>
        </pc:sldMkLst>
        <pc:spChg chg="mod">
          <ac:chgData name="Sivakumar Balasubramanian" userId="658ab9e8bd9c46bf" providerId="LiveId" clId="{B449DF9B-A523-4109-A2BF-CA01B2B68B17}" dt="2022-02-02T05:56:58.558" v="6195" actId="20577"/>
          <ac:spMkLst>
            <pc:docMk/>
            <pc:sldMk cId="1453944258" sldId="378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5" creationId="{4AECB3CA-D121-48B0-97ED-24897275F41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6" creationId="{D0285294-82C7-413F-BE75-C23063D34A75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7" creationId="{096FB98D-79FE-48FF-B633-C21CEE73F2A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3" creationId="{DF08079E-0B06-40B0-88E4-7844BFA409D7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4" creationId="{1BE8985A-85A8-4B96-B939-EE1730A546E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5" creationId="{C62AC374-AB01-4B75-A3CD-C80E52C758B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6" creationId="{23A0E2CB-F65F-46E6-90F6-0BB7C4BCEFF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7" creationId="{1AB2B951-7BC1-41CD-A2AB-647F779B86B9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8" creationId="{82FACF14-6E7B-4F91-88AB-7E44B505E36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9" creationId="{25146816-71DE-4904-8B24-A4E4463B5888}"/>
          </ac:spMkLst>
        </pc:spChg>
        <pc:graphicFrameChg chg="del">
          <ac:chgData name="Sivakumar Balasubramanian" userId="658ab9e8bd9c46bf" providerId="LiveId" clId="{B449DF9B-A523-4109-A2BF-CA01B2B68B17}" dt="2022-01-29T15:39:03.897" v="3582" actId="478"/>
          <ac:graphicFrameMkLst>
            <pc:docMk/>
            <pc:sldMk cId="1453944258" sldId="378"/>
            <ac:graphicFrameMk id="12" creationId="{9112A64A-243F-47AD-9BBA-0FB394EF1ABB}"/>
          </ac:graphicFrameMkLst>
        </pc:graphicFrameChg>
      </pc:sldChg>
      <pc:sldChg chg="addSp delSp modSp add mod modCm">
        <pc:chgData name="Sivakumar Balasubramanian" userId="658ab9e8bd9c46bf" providerId="LiveId" clId="{B449DF9B-A523-4109-A2BF-CA01B2B68B17}" dt="2022-02-07T06:18:27.822" v="7902"/>
        <pc:sldMkLst>
          <pc:docMk/>
          <pc:sldMk cId="2807933582" sldId="379"/>
        </pc:sldMkLst>
        <pc:spChg chg="add mod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3" creationId="{5DB28EFE-0D5C-42D8-8C0F-E27E9172566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5" creationId="{4AECB3CA-D121-48B0-97ED-24897275F41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6" creationId="{D0285294-82C7-413F-BE75-C23063D34A75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7" creationId="{096FB98D-79FE-48FF-B633-C21CEE73F2AE}"/>
          </ac:spMkLst>
        </pc:spChg>
        <pc:spChg chg="add mod">
          <ac:chgData name="Sivakumar Balasubramanian" userId="658ab9e8bd9c46bf" providerId="LiveId" clId="{B449DF9B-A523-4109-A2BF-CA01B2B68B17}" dt="2022-01-30T04:15:11.827" v="3799" actId="1076"/>
          <ac:spMkLst>
            <pc:docMk/>
            <pc:sldMk cId="2807933582" sldId="379"/>
            <ac:spMk id="8" creationId="{8DC2A2CD-7261-473B-8751-B5EB8F0B938F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3" creationId="{DF08079E-0B06-40B0-88E4-7844BFA409D7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4" creationId="{1BE8985A-85A8-4B96-B939-EE1730A546E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5" creationId="{C62AC374-AB01-4B75-A3CD-C80E52C758B0}"/>
          </ac:spMkLst>
        </pc:spChg>
        <pc:spChg chg="del mod">
          <ac:chgData name="Sivakumar Balasubramanian" userId="658ab9e8bd9c46bf" providerId="LiveId" clId="{B449DF9B-A523-4109-A2BF-CA01B2B68B17}" dt="2022-01-29T16:18:20.474" v="3726" actId="478"/>
          <ac:spMkLst>
            <pc:docMk/>
            <pc:sldMk cId="2807933582" sldId="379"/>
            <ac:spMk id="16" creationId="{23A0E2CB-F65F-46E6-90F6-0BB7C4BCEFF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7" creationId="{1AB2B951-7BC1-41CD-A2AB-647F779B86B9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8" creationId="{82FACF14-6E7B-4F91-88AB-7E44B505E36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9" creationId="{25146816-71DE-4904-8B24-A4E4463B5888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0" creationId="{06D9AEA2-6D29-4FB7-8FEA-D570D7BF486D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23" creationId="{3C5FB132-A3E5-48DD-83B7-E91C30CCF02D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4" creationId="{D8CA80D6-E54F-48E1-8F56-070186FDA9A1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5" creationId="{9288A2D4-FD08-46DF-950D-2FD1EB7D1294}"/>
          </ac:spMkLst>
        </pc:spChg>
        <pc:spChg chg="mod ord topLvl">
          <ac:chgData name="Sivakumar Balasubramanian" userId="658ab9e8bd9c46bf" providerId="LiveId" clId="{B449DF9B-A523-4109-A2BF-CA01B2B68B17}" dt="2022-01-29T16:18:46.421" v="3734" actId="20577"/>
          <ac:spMkLst>
            <pc:docMk/>
            <pc:sldMk cId="2807933582" sldId="379"/>
            <ac:spMk id="28" creationId="{A4839660-037E-42A2-872F-93E04E5F39BD}"/>
          </ac:spMkLst>
        </pc:spChg>
        <pc:spChg chg="del">
          <ac:chgData name="Sivakumar Balasubramanian" userId="658ab9e8bd9c46bf" providerId="LiveId" clId="{B449DF9B-A523-4109-A2BF-CA01B2B68B17}" dt="2022-01-29T16:17:15.426" v="3711" actId="478"/>
          <ac:spMkLst>
            <pc:docMk/>
            <pc:sldMk cId="2807933582" sldId="379"/>
            <ac:spMk id="30" creationId="{236753A4-2B0D-4B2C-90FC-B6D5C0B25FBD}"/>
          </ac:spMkLst>
        </pc:spChg>
        <pc:spChg chg="mod">
          <ac:chgData name="Sivakumar Balasubramanian" userId="658ab9e8bd9c46bf" providerId="LiveId" clId="{B449DF9B-A523-4109-A2BF-CA01B2B68B17}" dt="2022-01-31T09:43:34.829" v="4750" actId="1076"/>
          <ac:spMkLst>
            <pc:docMk/>
            <pc:sldMk cId="2807933582" sldId="379"/>
            <ac:spMk id="31" creationId="{08FCE18E-04DF-4868-A1C2-477B22DA46AF}"/>
          </ac:spMkLst>
        </pc:spChg>
        <pc:spChg chg="add mod">
          <ac:chgData name="Sivakumar Balasubramanian" userId="658ab9e8bd9c46bf" providerId="LiveId" clId="{B449DF9B-A523-4109-A2BF-CA01B2B68B17}" dt="2022-01-31T09:43:05.063" v="4743" actId="1076"/>
          <ac:spMkLst>
            <pc:docMk/>
            <pc:sldMk cId="2807933582" sldId="379"/>
            <ac:spMk id="32" creationId="{6D168199-4CCF-49B4-BF3A-4AA2B16A1785}"/>
          </ac:spMkLst>
        </pc:spChg>
        <pc:spChg chg="add mod">
          <ac:chgData name="Sivakumar Balasubramanian" userId="658ab9e8bd9c46bf" providerId="LiveId" clId="{B449DF9B-A523-4109-A2BF-CA01B2B68B17}" dt="2022-02-07T06:18:17.725" v="7901" actId="20577"/>
          <ac:spMkLst>
            <pc:docMk/>
            <pc:sldMk cId="2807933582" sldId="379"/>
            <ac:spMk id="33" creationId="{B05055C6-690A-4892-A54E-8708E745429D}"/>
          </ac:spMkLst>
        </pc:spChg>
        <pc:spChg chg="add mod">
          <ac:chgData name="Sivakumar Balasubramanian" userId="658ab9e8bd9c46bf" providerId="LiveId" clId="{B449DF9B-A523-4109-A2BF-CA01B2B68B17}" dt="2022-01-31T09:43:19.136" v="4749" actId="1076"/>
          <ac:spMkLst>
            <pc:docMk/>
            <pc:sldMk cId="2807933582" sldId="379"/>
            <ac:spMk id="34" creationId="{43007332-33C5-41BE-A6DB-DFD6C3DAD863}"/>
          </ac:spMkLst>
        </pc:spChg>
        <pc:spChg chg="add mod">
          <ac:chgData name="Sivakumar Balasubramanian" userId="658ab9e8bd9c46bf" providerId="LiveId" clId="{B449DF9B-A523-4109-A2BF-CA01B2B68B17}" dt="2022-01-31T07:21:17.089" v="4426" actId="207"/>
          <ac:spMkLst>
            <pc:docMk/>
            <pc:sldMk cId="2807933582" sldId="379"/>
            <ac:spMk id="35" creationId="{F63A4DBC-2AE2-49ED-88D6-3B446B176851}"/>
          </ac:spMkLst>
        </pc:spChg>
        <pc:grpChg chg="add mod">
          <ac:chgData name="Sivakumar Balasubramanian" userId="658ab9e8bd9c46bf" providerId="LiveId" clId="{B449DF9B-A523-4109-A2BF-CA01B2B68B17}" dt="2022-01-30T04:14:48.110" v="3791" actId="164"/>
          <ac:grpSpMkLst>
            <pc:docMk/>
            <pc:sldMk cId="2807933582" sldId="379"/>
            <ac:grpSpMk id="4" creationId="{C139400F-375C-4BD5-B50C-95E7A594E21D}"/>
          </ac:grpSpMkLst>
        </pc:grpChg>
        <pc:grpChg chg="add mod">
          <ac:chgData name="Sivakumar Balasubramanian" userId="658ab9e8bd9c46bf" providerId="LiveId" clId="{B449DF9B-A523-4109-A2BF-CA01B2B68B17}" dt="2022-01-30T04:15:06.033" v="3797" actId="1076"/>
          <ac:grpSpMkLst>
            <pc:docMk/>
            <pc:sldMk cId="2807933582" sldId="379"/>
            <ac:grpSpMk id="9" creationId="{11AAD1C8-D932-45E3-A891-C62D6389414F}"/>
          </ac:grpSpMkLst>
        </pc:grpChg>
        <pc:grpChg chg="del mod">
          <ac:chgData name="Sivakumar Balasubramanian" userId="658ab9e8bd9c46bf" providerId="LiveId" clId="{B449DF9B-A523-4109-A2BF-CA01B2B68B17}" dt="2022-01-29T16:18:25.738" v="3729" actId="165"/>
          <ac:grpSpMkLst>
            <pc:docMk/>
            <pc:sldMk cId="2807933582" sldId="379"/>
            <ac:grpSpMk id="29" creationId="{DB595207-402D-4A2D-8FBE-6A99BBDD0B47}"/>
          </ac:grpSpMkLst>
        </pc:grpChg>
        <pc:graphicFrameChg chg="mod topLvl">
          <ac:chgData name="Sivakumar Balasubramanian" userId="658ab9e8bd9c46bf" providerId="LiveId" clId="{B449DF9B-A523-4109-A2BF-CA01B2B68B17}" dt="2022-01-30T04:15:01.916" v="3796" actId="1076"/>
          <ac:graphicFrameMkLst>
            <pc:docMk/>
            <pc:sldMk cId="2807933582" sldId="379"/>
            <ac:graphicFrameMk id="12" creationId="{9112A64A-243F-47AD-9BBA-0FB394EF1ABB}"/>
          </ac:graphicFrameMkLst>
        </pc:graphicFrameChg>
        <pc:cxnChg chg="mod topLvl">
          <ac:chgData name="Sivakumar Balasubramanian" userId="658ab9e8bd9c46bf" providerId="LiveId" clId="{B449DF9B-A523-4109-A2BF-CA01B2B68B17}" dt="2022-01-30T04:14:48.110" v="3791" actId="164"/>
          <ac:cxnSpMkLst>
            <pc:docMk/>
            <pc:sldMk cId="2807933582" sldId="379"/>
            <ac:cxnSpMk id="22" creationId="{F665B246-8EE4-4578-B512-6C7B0FFB35C5}"/>
          </ac:cxnSpMkLst>
        </pc:cxnChg>
        <pc:cxnChg chg="mod ord topLvl">
          <ac:chgData name="Sivakumar Balasubramanian" userId="658ab9e8bd9c46bf" providerId="LiveId" clId="{B449DF9B-A523-4109-A2BF-CA01B2B68B17}" dt="2022-01-29T16:18:46.421" v="3734" actId="20577"/>
          <ac:cxnSpMkLst>
            <pc:docMk/>
            <pc:sldMk cId="2807933582" sldId="379"/>
            <ac:cxnSpMk id="27" creationId="{1D2F038C-11BF-4576-9378-DCD4FC37E109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36.655" v="4639" actId="196"/>
        <pc:sldMkLst>
          <pc:docMk/>
          <pc:sldMk cId="1148357051" sldId="380"/>
        </pc:sldMkLst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8" creationId="{8DC2A2CD-7261-473B-8751-B5EB8F0B938F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4" creationId="{E447CED2-19DD-459F-8E91-989D90FFD46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5" creationId="{26CFC6B2-74B4-4602-85AE-09AC4ADC4BA7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1" creationId="{08FCE18E-04DF-4868-A1C2-477B22DA46AF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2" creationId="{6D168199-4CCF-49B4-BF3A-4AA2B16A1785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3" creationId="{B05055C6-690A-4892-A54E-8708E745429D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4" creationId="{43007332-33C5-41BE-A6DB-DFD6C3DAD863}"/>
          </ac:spMkLst>
        </pc:spChg>
        <pc:spChg chg="mod">
          <ac:chgData name="Sivakumar Balasubramanian" userId="658ab9e8bd9c46bf" providerId="LiveId" clId="{B449DF9B-A523-4109-A2BF-CA01B2B68B17}" dt="2022-01-30T04:53:28.455" v="3928" actId="1076"/>
          <ac:spMkLst>
            <pc:docMk/>
            <pc:sldMk cId="1148357051" sldId="380"/>
            <ac:spMk id="35" creationId="{F63A4DBC-2AE2-49ED-88D6-3B446B176851}"/>
          </ac:spMkLst>
        </pc:spChg>
        <pc:spChg chg="add mod">
          <ac:chgData name="Sivakumar Balasubramanian" userId="658ab9e8bd9c46bf" providerId="LiveId" clId="{B449DF9B-A523-4109-A2BF-CA01B2B68B17}" dt="2022-01-31T08:25:36.655" v="4639" actId="196"/>
          <ac:spMkLst>
            <pc:docMk/>
            <pc:sldMk cId="1148357051" sldId="380"/>
            <ac:spMk id="36" creationId="{07C3C4B9-DF85-4B40-9FDF-ABFEA0DEC14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37" creationId="{1B5673F0-6339-4FAA-B763-F664F6656931}"/>
          </ac:spMkLst>
        </pc:spChg>
        <pc:grpChg chg="add mod">
          <ac:chgData name="Sivakumar Balasubramanian" userId="658ab9e8bd9c46bf" providerId="LiveId" clId="{B449DF9B-A523-4109-A2BF-CA01B2B68B17}" dt="2022-01-30T04:56:44.249" v="3974" actId="1076"/>
          <ac:grpSpMkLst>
            <pc:docMk/>
            <pc:sldMk cId="1148357051" sldId="380"/>
            <ac:grpSpMk id="26" creationId="{AD4002DC-875A-4998-98F8-606C8A8C1A7A}"/>
          </ac:grpSpMkLst>
        </pc:grp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11" creationId="{B23B96C3-2135-483D-89CB-BF2E68A359B6}"/>
          </ac:cxnSpMkLst>
        </pc:cxn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29" creationId="{5BBE845E-0B79-47FE-9F75-0A89F95653FC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46.695" v="4640" actId="196"/>
        <pc:sldMkLst>
          <pc:docMk/>
          <pc:sldMk cId="3662380591" sldId="381"/>
        </pc:sldMkLst>
        <pc:spChg chg="mod">
          <ac:chgData name="Sivakumar Balasubramanian" userId="658ab9e8bd9c46bf" providerId="LiveId" clId="{B449DF9B-A523-4109-A2BF-CA01B2B68B17}" dt="2022-01-30T05:50:38.802" v="4019" actId="20577"/>
          <ac:spMkLst>
            <pc:docMk/>
            <pc:sldMk cId="3662380591" sldId="381"/>
            <ac:spMk id="2" creationId="{CAB18F17-36B8-4036-84E8-82981471082B}"/>
          </ac:spMkLst>
        </pc:spChg>
        <pc:spChg chg="add mod">
          <ac:chgData name="Sivakumar Balasubramanian" userId="658ab9e8bd9c46bf" providerId="LiveId" clId="{B449DF9B-A523-4109-A2BF-CA01B2B68B17}" dt="2022-01-30T06:00:40.359" v="4232" actId="207"/>
          <ac:spMkLst>
            <pc:docMk/>
            <pc:sldMk cId="3662380591" sldId="381"/>
            <ac:spMk id="20" creationId="{7763F85D-79CC-4734-A52F-17C067BF67B9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4" creationId="{E447CED2-19DD-459F-8E91-989D90FFD46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5" creationId="{26CFC6B2-74B4-4602-85AE-09AC4ADC4BA7}"/>
          </ac:spMkLst>
        </pc:spChg>
        <pc:spChg chg="del mod topLvl">
          <ac:chgData name="Sivakumar Balasubramanian" userId="658ab9e8bd9c46bf" providerId="LiveId" clId="{B449DF9B-A523-4109-A2BF-CA01B2B68B17}" dt="2022-01-30T05:54:45.118" v="4175" actId="478"/>
          <ac:spMkLst>
            <pc:docMk/>
            <pc:sldMk cId="3662380591" sldId="381"/>
            <ac:spMk id="33" creationId="{5977FB85-9C97-434F-B480-8A9B3EC983BE}"/>
          </ac:spMkLst>
        </pc:spChg>
        <pc:spChg chg="del mod topLvl">
          <ac:chgData name="Sivakumar Balasubramanian" userId="658ab9e8bd9c46bf" providerId="LiveId" clId="{B449DF9B-A523-4109-A2BF-CA01B2B68B17}" dt="2022-01-30T05:54:29.662" v="4112" actId="478"/>
          <ac:spMkLst>
            <pc:docMk/>
            <pc:sldMk cId="3662380591" sldId="381"/>
            <ac:spMk id="34" creationId="{D9C2963C-1BB0-4AEA-9921-EC5F1E17CF80}"/>
          </ac:spMkLst>
        </pc:spChg>
        <pc:spChg chg="del">
          <ac:chgData name="Sivakumar Balasubramanian" userId="658ab9e8bd9c46bf" providerId="LiveId" clId="{B449DF9B-A523-4109-A2BF-CA01B2B68B17}" dt="2022-01-30T05:50:43.610" v="4021" actId="478"/>
          <ac:spMkLst>
            <pc:docMk/>
            <pc:sldMk cId="3662380591" sldId="381"/>
            <ac:spMk id="35" creationId="{F63A4DBC-2AE2-49ED-88D6-3B446B176851}"/>
          </ac:spMkLst>
        </pc:spChg>
        <pc:spChg chg="mod">
          <ac:chgData name="Sivakumar Balasubramanian" userId="658ab9e8bd9c46bf" providerId="LiveId" clId="{B449DF9B-A523-4109-A2BF-CA01B2B68B17}" dt="2022-01-31T08:25:46.695" v="4640" actId="196"/>
          <ac:spMkLst>
            <pc:docMk/>
            <pc:sldMk cId="3662380591" sldId="381"/>
            <ac:spMk id="36" creationId="{07C3C4B9-DF85-4B40-9FDF-ABFEA0DEC14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37" creationId="{1B5673F0-6339-4FAA-B763-F664F6656931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38" creationId="{74C3B166-9D3A-4DD5-80D9-D102EFD01C8F}"/>
          </ac:spMkLst>
        </pc:spChg>
        <pc:spChg chg="mod topLvl">
          <ac:chgData name="Sivakumar Balasubramanian" userId="658ab9e8bd9c46bf" providerId="LiveId" clId="{B449DF9B-A523-4109-A2BF-CA01B2B68B17}" dt="2022-01-30T05:54:32.496" v="4113" actId="164"/>
          <ac:spMkLst>
            <pc:docMk/>
            <pc:sldMk cId="3662380591" sldId="381"/>
            <ac:spMk id="39" creationId="{EAEF81F7-616A-462C-949D-C6B940B7EC60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40" creationId="{240F9DBF-7102-4B7B-B36E-F9589C5C705F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6" creationId="{3C3764F5-5FC4-4564-B7A4-3AD7CAE8B2CC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7" creationId="{B64F9146-7718-4C9E-9888-C200882C7840}"/>
          </ac:spMkLst>
        </pc:spChg>
        <pc:spChg chg="add mod">
          <ac:chgData name="Sivakumar Balasubramanian" userId="658ab9e8bd9c46bf" providerId="LiveId" clId="{B449DF9B-A523-4109-A2BF-CA01B2B68B17}" dt="2022-01-30T06:00:33.348" v="4230" actId="1076"/>
          <ac:spMkLst>
            <pc:docMk/>
            <pc:sldMk cId="3662380591" sldId="381"/>
            <ac:spMk id="50" creationId="{45CFDEFC-12E4-4E28-AE13-17BDDB069261}"/>
          </ac:spMkLst>
        </pc:spChg>
        <pc:spChg chg="add mod">
          <ac:chgData name="Sivakumar Balasubramanian" userId="658ab9e8bd9c46bf" providerId="LiveId" clId="{B449DF9B-A523-4109-A2BF-CA01B2B68B17}" dt="2022-01-30T06:00:51.190" v="4234" actId="1076"/>
          <ac:spMkLst>
            <pc:docMk/>
            <pc:sldMk cId="3662380591" sldId="381"/>
            <ac:spMk id="52" creationId="{8F0DA659-0586-4CCC-B903-A04C21A874F7}"/>
          </ac:spMkLst>
        </pc:spChg>
        <pc:grpChg chg="add mod">
          <ac:chgData name="Sivakumar Balasubramanian" userId="658ab9e8bd9c46bf" providerId="LiveId" clId="{B449DF9B-A523-4109-A2BF-CA01B2B68B17}" dt="2022-01-30T05:54:41.906" v="4169" actId="164"/>
          <ac:grpSpMkLst>
            <pc:docMk/>
            <pc:sldMk cId="3662380591" sldId="381"/>
            <ac:grpSpMk id="8" creationId="{EC75D95C-5BD5-4873-88D1-DCB675E35537}"/>
          </ac:grpSpMkLst>
        </pc:grpChg>
        <pc:grpChg chg="del">
          <ac:chgData name="Sivakumar Balasubramanian" userId="658ab9e8bd9c46bf" providerId="LiveId" clId="{B449DF9B-A523-4109-A2BF-CA01B2B68B17}" dt="2022-01-30T05:50:41.703" v="4020" actId="478"/>
          <ac:grpSpMkLst>
            <pc:docMk/>
            <pc:sldMk cId="3662380591" sldId="381"/>
            <ac:grpSpMk id="9" creationId="{11AAD1C8-D932-45E3-A891-C62D6389414F}"/>
          </ac:grpSpMkLst>
        </pc:grpChg>
        <pc:grpChg chg="add mod">
          <ac:chgData name="Sivakumar Balasubramanian" userId="658ab9e8bd9c46bf" providerId="LiveId" clId="{B449DF9B-A523-4109-A2BF-CA01B2B68B17}" dt="2022-01-30T05:54:32.496" v="4113" actId="164"/>
          <ac:grpSpMkLst>
            <pc:docMk/>
            <pc:sldMk cId="3662380591" sldId="381"/>
            <ac:grpSpMk id="10" creationId="{3AF4059C-F744-40E6-8BF5-5123AC1969EB}"/>
          </ac:grpSpMkLst>
        </pc:grpChg>
        <pc:grpChg chg="add mod">
          <ac:chgData name="Sivakumar Balasubramanian" userId="658ab9e8bd9c46bf" providerId="LiveId" clId="{B449DF9B-A523-4109-A2BF-CA01B2B68B17}" dt="2022-01-30T05:54:58.603" v="4202" actId="1036"/>
          <ac:grpSpMkLst>
            <pc:docMk/>
            <pc:sldMk cId="3662380591" sldId="381"/>
            <ac:grpSpMk id="16" creationId="{3E22F038-A438-44C6-ACA7-8D0A761D7EEA}"/>
          </ac:grpSpMkLst>
        </pc:grpChg>
        <pc:grpChg chg="mod">
          <ac:chgData name="Sivakumar Balasubramanian" userId="658ab9e8bd9c46bf" providerId="LiveId" clId="{B449DF9B-A523-4109-A2BF-CA01B2B68B17}" dt="2022-01-30T05:53:54.098" v="4022" actId="16959"/>
          <ac:grpSpMkLst>
            <pc:docMk/>
            <pc:sldMk cId="3662380591" sldId="381"/>
            <ac:grpSpMk id="26" creationId="{AD4002DC-875A-4998-98F8-606C8A8C1A7A}"/>
          </ac:grpSpMkLst>
        </pc:grpChg>
        <pc:grpChg chg="add del mod">
          <ac:chgData name="Sivakumar Balasubramanian" userId="658ab9e8bd9c46bf" providerId="LiveId" clId="{B449DF9B-A523-4109-A2BF-CA01B2B68B17}" dt="2022-01-30T05:54:08.040" v="4026" actId="165"/>
          <ac:grpSpMkLst>
            <pc:docMk/>
            <pc:sldMk cId="3662380591" sldId="381"/>
            <ac:grpSpMk id="30" creationId="{BBBAB0E9-AC34-4525-BA32-494E4A9A7164}"/>
          </ac:grpSpMkLst>
        </pc:grpChg>
        <pc:grpChg chg="add mod">
          <ac:chgData name="Sivakumar Balasubramanian" userId="658ab9e8bd9c46bf" providerId="LiveId" clId="{B449DF9B-A523-4109-A2BF-CA01B2B68B17}" dt="2022-01-30T06:00:03.220" v="4220" actId="688"/>
          <ac:grpSpMkLst>
            <pc:docMk/>
            <pc:sldMk cId="3662380591" sldId="381"/>
            <ac:grpSpMk id="49" creationId="{2214245F-9464-44DA-92A9-FAF5937ACD20}"/>
          </ac:grpSpMkLst>
        </pc:grp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11" creationId="{B23B96C3-2135-483D-89CB-BF2E68A359B6}"/>
          </ac:cxnSpMkLst>
        </pc:cxn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29" creationId="{5BBE845E-0B79-47FE-9F75-0A89F95653FC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1" creationId="{D7A578FC-15A8-43D6-ADE5-2F23AC146E17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2" creationId="{4BA34168-DBED-4CD0-8AB8-24EC5EBC5440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1" creationId="{7A0D7296-7C16-44F4-907F-67DAF4137618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2" creationId="{14DF3541-A867-4CDB-B5E4-66724F1E5F2F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3" creationId="{CA70E039-BFBE-4921-B3A9-D019AF8D1EDC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4" creationId="{7671EB50-12D3-47CC-A718-B028E07B8295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5" creationId="{88C08235-496F-484B-ACB3-FD7979E7EA88}"/>
          </ac:cxnSpMkLst>
        </pc:cxnChg>
        <pc:cxnChg chg="add mod">
          <ac:chgData name="Sivakumar Balasubramanian" userId="658ab9e8bd9c46bf" providerId="LiveId" clId="{B449DF9B-A523-4109-A2BF-CA01B2B68B17}" dt="2022-01-30T06:00:29.951" v="4229" actId="14100"/>
          <ac:cxnSpMkLst>
            <pc:docMk/>
            <pc:sldMk cId="3662380591" sldId="381"/>
            <ac:cxnSpMk id="48" creationId="{C78E55DF-5E37-4B0B-91D0-A18E99ABEF75}"/>
          </ac:cxnSpMkLst>
        </pc:cxnChg>
      </pc:sldChg>
      <pc:sldChg chg="addSp delSp modSp new mod">
        <pc:chgData name="Sivakumar Balasubramanian" userId="658ab9e8bd9c46bf" providerId="LiveId" clId="{B449DF9B-A523-4109-A2BF-CA01B2B68B17}" dt="2022-01-31T06:43:55.218" v="4376" actId="1076"/>
        <pc:sldMkLst>
          <pc:docMk/>
          <pc:sldMk cId="4185104563" sldId="382"/>
        </pc:sldMkLst>
        <pc:spChg chg="mod">
          <ac:chgData name="Sivakumar Balasubramanian" userId="658ab9e8bd9c46bf" providerId="LiveId" clId="{B449DF9B-A523-4109-A2BF-CA01B2B68B17}" dt="2022-01-31T06:00:17.453" v="4276" actId="20577"/>
          <ac:spMkLst>
            <pc:docMk/>
            <pc:sldMk cId="4185104563" sldId="382"/>
            <ac:spMk id="2" creationId="{C341D5DF-EBD3-4B73-86C6-3A6DD17D8033}"/>
          </ac:spMkLst>
        </pc:spChg>
        <pc:spChg chg="del mod">
          <ac:chgData name="Sivakumar Balasubramanian" userId="658ab9e8bd9c46bf" providerId="LiveId" clId="{B449DF9B-A523-4109-A2BF-CA01B2B68B17}" dt="2022-01-31T06:37:13.941" v="4327" actId="478"/>
          <ac:spMkLst>
            <pc:docMk/>
            <pc:sldMk cId="4185104563" sldId="382"/>
            <ac:spMk id="3" creationId="{1ED5A347-3119-4FB0-BFD3-CE138C52BA40}"/>
          </ac:spMkLst>
        </pc:spChg>
        <pc:spChg chg="add mod">
          <ac:chgData name="Sivakumar Balasubramanian" userId="658ab9e8bd9c46bf" providerId="LiveId" clId="{B449DF9B-A523-4109-A2BF-CA01B2B68B17}" dt="2022-01-31T06:36:12.871" v="4292" actId="1076"/>
          <ac:spMkLst>
            <pc:docMk/>
            <pc:sldMk cId="4185104563" sldId="382"/>
            <ac:spMk id="4" creationId="{FDD18B36-04F1-49CC-8264-8E03A1B9FFD9}"/>
          </ac:spMkLst>
        </pc:spChg>
        <pc:spChg chg="add mod">
          <ac:chgData name="Sivakumar Balasubramanian" userId="658ab9e8bd9c46bf" providerId="LiveId" clId="{B449DF9B-A523-4109-A2BF-CA01B2B68B17}" dt="2022-01-31T06:36:11.217" v="4291" actId="1076"/>
          <ac:spMkLst>
            <pc:docMk/>
            <pc:sldMk cId="4185104563" sldId="382"/>
            <ac:spMk id="5" creationId="{AD242C24-07A3-4690-9258-A5F442C8E657}"/>
          </ac:spMkLst>
        </pc:spChg>
        <pc:spChg chg="add mod">
          <ac:chgData name="Sivakumar Balasubramanian" userId="658ab9e8bd9c46bf" providerId="LiveId" clId="{B449DF9B-A523-4109-A2BF-CA01B2B68B17}" dt="2022-01-31T06:36:25.336" v="4294" actId="164"/>
          <ac:spMkLst>
            <pc:docMk/>
            <pc:sldMk cId="4185104563" sldId="382"/>
            <ac:spMk id="10" creationId="{FFA2F45E-A43F-4024-9572-E9ACD4967647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4" creationId="{663F8EEB-F5AB-4132-8EB5-44EE3894E604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8" creationId="{03B7C2E6-E48B-4045-BCEB-88C98633043D}"/>
          </ac:spMkLst>
        </pc:spChg>
        <pc:spChg chg="add mod">
          <ac:chgData name="Sivakumar Balasubramanian" userId="658ab9e8bd9c46bf" providerId="LiveId" clId="{B449DF9B-A523-4109-A2BF-CA01B2B68B17}" dt="2022-01-31T06:43:55.218" v="4376" actId="1076"/>
          <ac:spMkLst>
            <pc:docMk/>
            <pc:sldMk cId="4185104563" sldId="382"/>
            <ac:spMk id="19" creationId="{21A32FF2-AD90-488F-A3DE-750AC52F01DE}"/>
          </ac:spMkLst>
        </pc:spChg>
        <pc:grpChg chg="add mod">
          <ac:chgData name="Sivakumar Balasubramanian" userId="658ab9e8bd9c46bf" providerId="LiveId" clId="{B449DF9B-A523-4109-A2BF-CA01B2B68B17}" dt="2022-01-31T06:36:27.754" v="4295" actId="1076"/>
          <ac:grpSpMkLst>
            <pc:docMk/>
            <pc:sldMk cId="4185104563" sldId="382"/>
            <ac:grpSpMk id="13" creationId="{174BDBA2-E332-40C1-AE96-D3BBE634D826}"/>
          </ac:grpSpMkLst>
        </pc:grpChg>
        <pc:picChg chg="add del mod">
          <ac:chgData name="Sivakumar Balasubramanian" userId="658ab9e8bd9c46bf" providerId="LiveId" clId="{B449DF9B-A523-4109-A2BF-CA01B2B68B17}" dt="2022-01-31T06:43:49.643" v="4375" actId="478"/>
          <ac:picMkLst>
            <pc:docMk/>
            <pc:sldMk cId="4185104563" sldId="382"/>
            <ac:picMk id="16" creationId="{26F01508-A85B-4B22-9641-8C9FB8FBD454}"/>
          </ac:picMkLst>
        </pc:pic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6" creationId="{AB80F410-FD97-4ED6-BBE2-C301CA9226B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7" creationId="{57AA9FC8-62EC-4576-8E69-52657AAB36C1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8" creationId="{B45EFFAE-2230-4137-9B7D-0FD5C5AAD18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9" creationId="{15504D7A-44C1-48E9-ADC4-160D0B79974E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1" creationId="{5846E8BD-C15A-4798-BCED-1F474F893370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2" creationId="{D7EA8970-B7F3-4A62-AB88-888DE19A5652}"/>
          </ac:cxnSpMkLst>
        </pc:cxnChg>
      </pc:sldChg>
      <pc:sldChg chg="delSp modSp add mod">
        <pc:chgData name="Sivakumar Balasubramanian" userId="658ab9e8bd9c46bf" providerId="LiveId" clId="{B449DF9B-A523-4109-A2BF-CA01B2B68B17}" dt="2022-01-31T06:44:16.907" v="4386" actId="1076"/>
        <pc:sldMkLst>
          <pc:docMk/>
          <pc:sldMk cId="2596993175" sldId="383"/>
        </pc:sldMkLst>
        <pc:spChg chg="del">
          <ac:chgData name="Sivakumar Balasubramanian" userId="658ab9e8bd9c46bf" providerId="LiveId" clId="{B449DF9B-A523-4109-A2BF-CA01B2B68B17}" dt="2022-01-31T06:44:01.302" v="4379" actId="478"/>
          <ac:spMkLst>
            <pc:docMk/>
            <pc:sldMk cId="2596993175" sldId="383"/>
            <ac:spMk id="4" creationId="{FDD18B36-04F1-49CC-8264-8E03A1B9FFD9}"/>
          </ac:spMkLst>
        </pc:spChg>
        <pc:spChg chg="del mod">
          <ac:chgData name="Sivakumar Balasubramanian" userId="658ab9e8bd9c46bf" providerId="LiveId" clId="{B449DF9B-A523-4109-A2BF-CA01B2B68B17}" dt="2022-01-31T06:44:00.497" v="4378" actId="478"/>
          <ac:spMkLst>
            <pc:docMk/>
            <pc:sldMk cId="2596993175" sldId="383"/>
            <ac:spMk id="5" creationId="{AD242C24-07A3-4690-9258-A5F442C8E657}"/>
          </ac:spMkLst>
        </pc:spChg>
        <pc:spChg chg="mod">
          <ac:chgData name="Sivakumar Balasubramanian" userId="658ab9e8bd9c46bf" providerId="LiveId" clId="{B449DF9B-A523-4109-A2BF-CA01B2B68B17}" dt="2022-01-31T06:44:16.907" v="4386" actId="1076"/>
          <ac:spMkLst>
            <pc:docMk/>
            <pc:sldMk cId="2596993175" sldId="383"/>
            <ac:spMk id="14" creationId="{663F8EEB-F5AB-4132-8EB5-44EE3894E604}"/>
          </ac:spMkLst>
        </pc:spChg>
        <pc:spChg chg="mod">
          <ac:chgData name="Sivakumar Balasubramanian" userId="658ab9e8bd9c46bf" providerId="LiveId" clId="{B449DF9B-A523-4109-A2BF-CA01B2B68B17}" dt="2022-01-31T06:44:09.056" v="4382" actId="1076"/>
          <ac:spMkLst>
            <pc:docMk/>
            <pc:sldMk cId="2596993175" sldId="383"/>
            <ac:spMk id="18" creationId="{03B7C2E6-E48B-4045-BCEB-88C98633043D}"/>
          </ac:spMkLst>
        </pc:spChg>
        <pc:spChg chg="del mod">
          <ac:chgData name="Sivakumar Balasubramanian" userId="658ab9e8bd9c46bf" providerId="LiveId" clId="{B449DF9B-A523-4109-A2BF-CA01B2B68B17}" dt="2022-01-31T06:44:13.341" v="4385" actId="478"/>
          <ac:spMkLst>
            <pc:docMk/>
            <pc:sldMk cId="2596993175" sldId="383"/>
            <ac:spMk id="19" creationId="{21A32FF2-AD90-488F-A3DE-750AC52F01DE}"/>
          </ac:spMkLst>
        </pc:spChg>
        <pc:grpChg chg="del">
          <ac:chgData name="Sivakumar Balasubramanian" userId="658ab9e8bd9c46bf" providerId="LiveId" clId="{B449DF9B-A523-4109-A2BF-CA01B2B68B17}" dt="2022-01-31T06:44:02.084" v="4380" actId="478"/>
          <ac:grpSpMkLst>
            <pc:docMk/>
            <pc:sldMk cId="2596993175" sldId="383"/>
            <ac:grpSpMk id="13" creationId="{174BDBA2-E332-40C1-AE96-D3BBE634D826}"/>
          </ac:grpSpMkLst>
        </pc:grpChg>
        <pc:picChg chg="mod">
          <ac:chgData name="Sivakumar Balasubramanian" userId="658ab9e8bd9c46bf" providerId="LiveId" clId="{B449DF9B-A523-4109-A2BF-CA01B2B68B17}" dt="2022-01-31T06:44:04.322" v="4381" actId="1076"/>
          <ac:picMkLst>
            <pc:docMk/>
            <pc:sldMk cId="2596993175" sldId="383"/>
            <ac:picMk id="16" creationId="{26F01508-A85B-4B22-9641-8C9FB8FBD454}"/>
          </ac:picMkLst>
        </pc:picChg>
      </pc:sldChg>
      <pc:sldChg chg="addSp delSp modSp new del mod">
        <pc:chgData name="Sivakumar Balasubramanian" userId="658ab9e8bd9c46bf" providerId="LiveId" clId="{B449DF9B-A523-4109-A2BF-CA01B2B68B17}" dt="2022-02-02T05:27:17.624" v="6060" actId="47"/>
        <pc:sldMkLst>
          <pc:docMk/>
          <pc:sldMk cId="455007122" sldId="384"/>
        </pc:sldMkLst>
        <pc:spChg chg="mod">
          <ac:chgData name="Sivakumar Balasubramanian" userId="658ab9e8bd9c46bf" providerId="LiveId" clId="{B449DF9B-A523-4109-A2BF-CA01B2B68B17}" dt="2022-01-31T09:47:21.098" v="4876" actId="20577"/>
          <ac:spMkLst>
            <pc:docMk/>
            <pc:sldMk cId="455007122" sldId="384"/>
            <ac:spMk id="2" creationId="{054AD6FF-C89D-4D2D-890E-F835DAC31D1E}"/>
          </ac:spMkLst>
        </pc:spChg>
        <pc:spChg chg="del">
          <ac:chgData name="Sivakumar Balasubramanian" userId="658ab9e8bd9c46bf" providerId="LiveId" clId="{B449DF9B-A523-4109-A2BF-CA01B2B68B17}" dt="2022-01-31T07:19:06.070" v="4388" actId="478"/>
          <ac:spMkLst>
            <pc:docMk/>
            <pc:sldMk cId="455007122" sldId="384"/>
            <ac:spMk id="3" creationId="{F6AC1592-4324-45EB-8F90-AD02BCB0339A}"/>
          </ac:spMkLst>
        </pc:spChg>
        <pc:spChg chg="add mod">
          <ac:chgData name="Sivakumar Balasubramanian" userId="658ab9e8bd9c46bf" providerId="LiveId" clId="{B449DF9B-A523-4109-A2BF-CA01B2B68B17}" dt="2022-01-31T07:19:16.317" v="4392" actId="14100"/>
          <ac:spMkLst>
            <pc:docMk/>
            <pc:sldMk cId="455007122" sldId="384"/>
            <ac:spMk id="4" creationId="{770AE12E-E4D9-4CA4-8B5E-390B89C099BD}"/>
          </ac:spMkLst>
        </pc:spChg>
        <pc:spChg chg="add mod">
          <ac:chgData name="Sivakumar Balasubramanian" userId="658ab9e8bd9c46bf" providerId="LiveId" clId="{B449DF9B-A523-4109-A2BF-CA01B2B68B17}" dt="2022-01-31T07:19:18.646" v="4393" actId="14100"/>
          <ac:spMkLst>
            <pc:docMk/>
            <pc:sldMk cId="455007122" sldId="384"/>
            <ac:spMk id="5" creationId="{8A80B736-73C7-49F2-891A-B47F2C6E016A}"/>
          </ac:spMkLst>
        </pc:spChg>
        <pc:spChg chg="add mod">
          <ac:chgData name="Sivakumar Balasubramanian" userId="658ab9e8bd9c46bf" providerId="LiveId" clId="{B449DF9B-A523-4109-A2BF-CA01B2B68B17}" dt="2022-01-31T08:18:17.698" v="4531" actId="20577"/>
          <ac:spMkLst>
            <pc:docMk/>
            <pc:sldMk cId="455007122" sldId="384"/>
            <ac:spMk id="6" creationId="{7C81B6A1-1F13-4FD1-93F8-E5984DBB417B}"/>
          </ac:spMkLst>
        </pc:spChg>
        <pc:spChg chg="add mod">
          <ac:chgData name="Sivakumar Balasubramanian" userId="658ab9e8bd9c46bf" providerId="LiveId" clId="{B449DF9B-A523-4109-A2BF-CA01B2B68B17}" dt="2022-01-31T08:23:46.617" v="4632" actId="20577"/>
          <ac:spMkLst>
            <pc:docMk/>
            <pc:sldMk cId="455007122" sldId="384"/>
            <ac:spMk id="7" creationId="{F22B3870-A599-433F-B37E-6BA3DF961CFE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07T06:18:43.168" v="7903"/>
        <pc:sldMkLst>
          <pc:docMk/>
          <pc:sldMk cId="78608694" sldId="385"/>
        </pc:sldMkLst>
        <pc:spChg chg="mod">
          <ac:chgData name="Sivakumar Balasubramanian" userId="658ab9e8bd9c46bf" providerId="LiveId" clId="{B449DF9B-A523-4109-A2BF-CA01B2B68B17}" dt="2022-01-31T09:24:15.534" v="4669" actId="20577"/>
          <ac:spMkLst>
            <pc:docMk/>
            <pc:sldMk cId="78608694" sldId="385"/>
            <ac:spMk id="2" creationId="{796688B5-640A-4DA8-84C7-0237D311AD5B}"/>
          </ac:spMkLst>
        </pc:spChg>
        <pc:spChg chg="del">
          <ac:chgData name="Sivakumar Balasubramanian" userId="658ab9e8bd9c46bf" providerId="LiveId" clId="{B449DF9B-A523-4109-A2BF-CA01B2B68B17}" dt="2022-01-31T09:24:18.067" v="4670" actId="478"/>
          <ac:spMkLst>
            <pc:docMk/>
            <pc:sldMk cId="78608694" sldId="385"/>
            <ac:spMk id="3" creationId="{5F249BC0-1D69-4751-9984-79F2F1375917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4" creationId="{7C849682-670A-415E-9A8E-F7A31F5D07EF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9" creationId="{98E9F102-EDAE-40F7-B048-EB4CE8BD4035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10" creationId="{75141262-7360-441F-9252-3056FE70A7BF}"/>
          </ac:spMkLst>
        </pc:spChg>
        <pc:spChg chg="add mod">
          <ac:chgData name="Sivakumar Balasubramanian" userId="658ab9e8bd9c46bf" providerId="LiveId" clId="{B449DF9B-A523-4109-A2BF-CA01B2B68B17}" dt="2022-01-31T09:46:54.474" v="4816" actId="1076"/>
          <ac:spMkLst>
            <pc:docMk/>
            <pc:sldMk cId="78608694" sldId="385"/>
            <ac:spMk id="12" creationId="{0B89CC83-8737-4187-A103-A56C8044917B}"/>
          </ac:spMkLst>
        </pc:spChg>
        <pc:spChg chg="add del mod">
          <ac:chgData name="Sivakumar Balasubramanian" userId="658ab9e8bd9c46bf" providerId="LiveId" clId="{B449DF9B-A523-4109-A2BF-CA01B2B68B17}" dt="2022-01-31T09:44:31.969" v="4761" actId="478"/>
          <ac:spMkLst>
            <pc:docMk/>
            <pc:sldMk cId="78608694" sldId="385"/>
            <ac:spMk id="13" creationId="{906ABAD3-ED14-4AA5-81C6-51E1E145E9B5}"/>
          </ac:spMkLst>
        </pc:spChg>
        <pc:grpChg chg="add mod">
          <ac:chgData name="Sivakumar Balasubramanian" userId="658ab9e8bd9c46bf" providerId="LiveId" clId="{B449DF9B-A523-4109-A2BF-CA01B2B68B17}" dt="2022-01-31T09:26:54.434" v="4729" actId="1076"/>
          <ac:grpSpMkLst>
            <pc:docMk/>
            <pc:sldMk cId="78608694" sldId="385"/>
            <ac:grpSpMk id="11" creationId="{F157E8DB-D7EA-48D3-B63D-01A0E1E0F42B}"/>
          </ac:grpSpMkLst>
        </pc:grp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6" creationId="{8A19BE74-9886-42F9-B3DC-EF2087178AA0}"/>
          </ac:cxnSpMkLst>
        </pc:cxn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8" creationId="{D6A760BD-0746-41C5-B0FA-88977DFCFB90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1T11:47:03.562" v="5716" actId="1076"/>
        <pc:sldMkLst>
          <pc:docMk/>
          <pc:sldMk cId="996843731" sldId="386"/>
        </pc:sldMkLst>
        <pc:spChg chg="mod">
          <ac:chgData name="Sivakumar Balasubramanian" userId="658ab9e8bd9c46bf" providerId="LiveId" clId="{B449DF9B-A523-4109-A2BF-CA01B2B68B17}" dt="2022-01-31T09:54:42.069" v="4984" actId="1076"/>
          <ac:spMkLst>
            <pc:docMk/>
            <pc:sldMk cId="996843731" sldId="386"/>
            <ac:spMk id="2" creationId="{D54E6235-1CF1-465B-8D8B-0600BE79E66B}"/>
          </ac:spMkLst>
        </pc:spChg>
        <pc:spChg chg="del">
          <ac:chgData name="Sivakumar Balasubramanian" userId="658ab9e8bd9c46bf" providerId="LiveId" clId="{B449DF9B-A523-4109-A2BF-CA01B2B68B17}" dt="2022-01-31T09:49:23.723" v="4910" actId="478"/>
          <ac:spMkLst>
            <pc:docMk/>
            <pc:sldMk cId="996843731" sldId="386"/>
            <ac:spMk id="3" creationId="{CB523D52-21A5-4E58-ADEE-A7F7A00366D8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4" creationId="{D9A25922-9208-4586-9195-04140AEE90FF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5" creationId="{78FBADA6-8E7A-4961-9078-1E0AA4794D49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6" creationId="{4D942A2A-D8C3-40D6-BAB8-F0BE1F5BE23E}"/>
          </ac:spMkLst>
        </pc:spChg>
        <pc:spChg chg="add mod">
          <ac:chgData name="Sivakumar Balasubramanian" userId="658ab9e8bd9c46bf" providerId="LiveId" clId="{B449DF9B-A523-4109-A2BF-CA01B2B68B17}" dt="2022-01-31T09:51:12.442" v="4934" actId="571"/>
          <ac:spMkLst>
            <pc:docMk/>
            <pc:sldMk cId="996843731" sldId="386"/>
            <ac:spMk id="7" creationId="{3234CB4C-524F-43C6-B6E5-A0272B4299F8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8" creationId="{DC0943F6-6B0F-415A-BEE0-52DF7518A27D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9" creationId="{3E61776C-898C-4ED8-BC83-A62ED143C625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0" creationId="{BFFACCA0-1493-4212-B34C-29AB5646A2DB}"/>
          </ac:spMkLst>
        </pc:spChg>
        <pc:spChg chg="add del mod">
          <ac:chgData name="Sivakumar Balasubramanian" userId="658ab9e8bd9c46bf" providerId="LiveId" clId="{B449DF9B-A523-4109-A2BF-CA01B2B68B17}" dt="2022-01-31T09:54:12.744" v="4973" actId="478"/>
          <ac:spMkLst>
            <pc:docMk/>
            <pc:sldMk cId="996843731" sldId="386"/>
            <ac:spMk id="12" creationId="{9E3FE34F-6E01-4BE1-BBF6-AAE02F364F94}"/>
          </ac:spMkLst>
        </pc:spChg>
        <pc:spChg chg="add del mod">
          <ac:chgData name="Sivakumar Balasubramanian" userId="658ab9e8bd9c46bf" providerId="LiveId" clId="{B449DF9B-A523-4109-A2BF-CA01B2B68B17}" dt="2022-02-01T11:31:13.037" v="5656"/>
          <ac:spMkLst>
            <pc:docMk/>
            <pc:sldMk cId="996843731" sldId="386"/>
            <ac:spMk id="12" creationId="{AA7D5137-47F8-4152-86CB-40F47A47E8BE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3" creationId="{C522ACB4-D74E-4859-81C8-3462841B1B7D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4" creationId="{0EEF76B9-BBD5-4814-8B09-039B0C4E807C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5" creationId="{89EE8007-36E5-4268-AF51-921CFED619A0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6" creationId="{DED713CE-BAEE-4042-816F-8D739982555B}"/>
          </ac:spMkLst>
        </pc:spChg>
        <pc:spChg chg="add mod">
          <ac:chgData name="Sivakumar Balasubramanian" userId="658ab9e8bd9c46bf" providerId="LiveId" clId="{B449DF9B-A523-4109-A2BF-CA01B2B68B17}" dt="2022-01-31T09:53:50.066" v="4963" actId="571"/>
          <ac:spMkLst>
            <pc:docMk/>
            <pc:sldMk cId="996843731" sldId="386"/>
            <ac:spMk id="17" creationId="{170A292A-2219-48B0-B2A8-03DFBF40F9C9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8" creationId="{8D5BB3AD-6BAD-4765-9AA0-06E41AB9C104}"/>
          </ac:spMkLst>
        </pc:spChg>
        <pc:spChg chg="add del mod">
          <ac:chgData name="Sivakumar Balasubramanian" userId="658ab9e8bd9c46bf" providerId="LiveId" clId="{B449DF9B-A523-4109-A2BF-CA01B2B68B17}" dt="2022-01-31T09:54:11.599" v="4972"/>
          <ac:spMkLst>
            <pc:docMk/>
            <pc:sldMk cId="996843731" sldId="386"/>
            <ac:spMk id="19" creationId="{512D9CCB-1D55-456C-AA2D-60A3CB9B476B}"/>
          </ac:spMkLst>
        </pc:spChg>
        <pc:spChg chg="add mod">
          <ac:chgData name="Sivakumar Balasubramanian" userId="658ab9e8bd9c46bf" providerId="LiveId" clId="{B449DF9B-A523-4109-A2BF-CA01B2B68B17}" dt="2022-01-31T09:55:55.371" v="5011" actId="164"/>
          <ac:spMkLst>
            <pc:docMk/>
            <pc:sldMk cId="996843731" sldId="386"/>
            <ac:spMk id="20" creationId="{5524FC0B-0007-4798-BDFA-48AEEA4C3649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3" creationId="{2B2199F1-1AC2-402E-ACD6-51AF8DCF264A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4" creationId="{08AF46A4-18FE-4A2F-9542-B16D55FFB0BD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5" creationId="{6468B79B-CF44-4EE4-973A-891102F13F28}"/>
          </ac:spMkLst>
        </pc:spChg>
        <pc:spChg chg="mod topLvl">
          <ac:chgData name="Sivakumar Balasubramanian" userId="658ab9e8bd9c46bf" providerId="LiveId" clId="{B449DF9B-A523-4109-A2BF-CA01B2B68B17}" dt="2022-01-31T11:02:17.315" v="5087" actId="1035"/>
          <ac:spMkLst>
            <pc:docMk/>
            <pc:sldMk cId="996843731" sldId="386"/>
            <ac:spMk id="26" creationId="{55B43EB6-DE2A-4DF4-931C-89D04CF948EB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7" creationId="{6546397F-B777-4611-B411-E15BBAB04F3B}"/>
          </ac:spMkLst>
        </pc:spChg>
        <pc:spChg chg="add mod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8" creationId="{96B11C81-CA1D-4B3C-B501-52AA18CE18DF}"/>
          </ac:spMkLst>
        </pc:spChg>
        <pc:spChg chg="add mod">
          <ac:chgData name="Sivakumar Balasubramanian" userId="658ab9e8bd9c46bf" providerId="LiveId" clId="{B449DF9B-A523-4109-A2BF-CA01B2B68B17}" dt="2022-01-31T09:57:08.836" v="5084" actId="1037"/>
          <ac:spMkLst>
            <pc:docMk/>
            <pc:sldMk cId="996843731" sldId="386"/>
            <ac:spMk id="32" creationId="{5D2F2465-02A2-45F9-B545-ADDE512FDFB5}"/>
          </ac:spMkLst>
        </pc:spChg>
        <pc:spChg chg="add del mod">
          <ac:chgData name="Sivakumar Balasubramanian" userId="658ab9e8bd9c46bf" providerId="LiveId" clId="{B449DF9B-A523-4109-A2BF-CA01B2B68B17}" dt="2022-02-01T10:49:26.885" v="5089" actId="478"/>
          <ac:spMkLst>
            <pc:docMk/>
            <pc:sldMk cId="996843731" sldId="386"/>
            <ac:spMk id="33" creationId="{89D10277-208D-4615-A93D-838EFF792D01}"/>
          </ac:spMkLst>
        </pc:spChg>
        <pc:spChg chg="add del mod">
          <ac:chgData name="Sivakumar Balasubramanian" userId="658ab9e8bd9c46bf" providerId="LiveId" clId="{B449DF9B-A523-4109-A2BF-CA01B2B68B17}" dt="2022-02-01T11:31:13.037" v="5654" actId="478"/>
          <ac:spMkLst>
            <pc:docMk/>
            <pc:sldMk cId="996843731" sldId="386"/>
            <ac:spMk id="34" creationId="{BF24823C-77FA-4EBC-8AEC-BC91E971788B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5" creationId="{45171106-20A9-406F-9076-6A19A8667087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6" creationId="{15CBB01D-639E-4785-A5B0-59966C76DA58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7" creationId="{B9ED98D4-8120-4C78-AB8A-91F7480A26C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8" creationId="{699EFC75-A8F8-45A8-9FED-F77628151B0F}"/>
          </ac:spMkLst>
        </pc:spChg>
        <pc:spChg chg="add mod">
          <ac:chgData name="Sivakumar Balasubramanian" userId="658ab9e8bd9c46bf" providerId="LiveId" clId="{B449DF9B-A523-4109-A2BF-CA01B2B68B17}" dt="2022-02-01T11:37:11.650" v="5664" actId="571"/>
          <ac:spMkLst>
            <pc:docMk/>
            <pc:sldMk cId="996843731" sldId="386"/>
            <ac:spMk id="40" creationId="{FC50B3DE-BB51-421F-AF46-0F50A5BFA934}"/>
          </ac:spMkLst>
        </pc:spChg>
        <pc:spChg chg="add mod">
          <ac:chgData name="Sivakumar Balasubramanian" userId="658ab9e8bd9c46bf" providerId="LiveId" clId="{B449DF9B-A523-4109-A2BF-CA01B2B68B17}" dt="2022-02-01T11:37:13.750" v="5666" actId="571"/>
          <ac:spMkLst>
            <pc:docMk/>
            <pc:sldMk cId="996843731" sldId="386"/>
            <ac:spMk id="42" creationId="{7056EAA9-524E-44DD-A547-5EE619437F1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3" creationId="{9233F63A-9CC3-448B-9504-F3508455E8A6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4" creationId="{E93067C5-F991-443B-91F0-ED4DCDC261F0}"/>
          </ac:spMkLst>
        </pc:spChg>
        <pc:spChg chg="add mod">
          <ac:chgData name="Sivakumar Balasubramanian" userId="658ab9e8bd9c46bf" providerId="LiveId" clId="{B449DF9B-A523-4109-A2BF-CA01B2B68B17}" dt="2022-02-01T11:47:03.562" v="5716" actId="1076"/>
          <ac:spMkLst>
            <pc:docMk/>
            <pc:sldMk cId="996843731" sldId="386"/>
            <ac:spMk id="45" creationId="{5DD91E06-ACD9-4C86-9F70-CBFBD32B0406}"/>
          </ac:spMkLst>
        </pc:spChg>
        <pc:grpChg chg="add mod">
          <ac:chgData name="Sivakumar Balasubramanian" userId="658ab9e8bd9c46bf" providerId="LiveId" clId="{B449DF9B-A523-4109-A2BF-CA01B2B68B17}" dt="2022-01-31T09:55:53.501" v="5010" actId="164"/>
          <ac:grpSpMkLst>
            <pc:docMk/>
            <pc:sldMk cId="996843731" sldId="386"/>
            <ac:grpSpMk id="11" creationId="{AAC84371-5443-4E76-A5C4-DB079FFF38BE}"/>
          </ac:grpSpMkLst>
        </pc:grpChg>
        <pc:grpChg chg="add mod">
          <ac:chgData name="Sivakumar Balasubramanian" userId="658ab9e8bd9c46bf" providerId="LiveId" clId="{B449DF9B-A523-4109-A2BF-CA01B2B68B17}" dt="2022-01-31T09:55:55.371" v="5011" actId="164"/>
          <ac:grpSpMkLst>
            <pc:docMk/>
            <pc:sldMk cId="996843731" sldId="386"/>
            <ac:grpSpMk id="21" creationId="{57C6F7E0-2F27-46E3-B2C8-20C695292955}"/>
          </ac:grpSpMkLst>
        </pc:grpChg>
        <pc:grpChg chg="add del mod">
          <ac:chgData name="Sivakumar Balasubramanian" userId="658ab9e8bd9c46bf" providerId="LiveId" clId="{B449DF9B-A523-4109-A2BF-CA01B2B68B17}" dt="2022-01-31T09:54:59.561" v="4989" actId="165"/>
          <ac:grpSpMkLst>
            <pc:docMk/>
            <pc:sldMk cId="996843731" sldId="386"/>
            <ac:grpSpMk id="22" creationId="{0D9CAF7C-DC1D-40E3-996E-E87751AF009A}"/>
          </ac:grpSpMkLst>
        </pc:grpChg>
        <pc:grpChg chg="add mod">
          <ac:chgData name="Sivakumar Balasubramanian" userId="658ab9e8bd9c46bf" providerId="LiveId" clId="{B449DF9B-A523-4109-A2BF-CA01B2B68B17}" dt="2022-02-01T11:46:56.331" v="5714" actId="1076"/>
          <ac:grpSpMkLst>
            <pc:docMk/>
            <pc:sldMk cId="996843731" sldId="386"/>
            <ac:grpSpMk id="22" creationId="{DBDDA151-A2DB-48F4-A417-B68E7920B847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29" creationId="{7F1B125F-DE7F-40D9-A90C-6E8B07DD35F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0" creationId="{8A9C9780-EF18-47E0-BB9A-D845FA04D2C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1" creationId="{B18664B7-DE21-4E4D-A3C6-584FFF307E56}"/>
          </ac:grpSpMkLst>
        </pc:grpChg>
        <pc:graphicFrameChg chg="add del mod">
          <ac:chgData name="Sivakumar Balasubramanian" userId="658ab9e8bd9c46bf" providerId="LiveId" clId="{B449DF9B-A523-4109-A2BF-CA01B2B68B17}" dt="2022-02-01T11:30:22.947" v="5631"/>
          <ac:graphicFrameMkLst>
            <pc:docMk/>
            <pc:sldMk cId="996843731" sldId="386"/>
            <ac:graphicFrameMk id="3" creationId="{5F28F8D7-3E6B-4E25-A66A-A242EBFE4181}"/>
          </ac:graphicFrameMkLst>
        </pc:graphicFrameChg>
        <pc:graphicFrameChg chg="add mod">
          <ac:chgData name="Sivakumar Balasubramanian" userId="658ab9e8bd9c46bf" providerId="LiveId" clId="{B449DF9B-A523-4109-A2BF-CA01B2B68B17}" dt="2022-02-01T11:46:53.181" v="5713" actId="164"/>
          <ac:graphicFrameMkLst>
            <pc:docMk/>
            <pc:sldMk cId="996843731" sldId="386"/>
            <ac:graphicFrameMk id="7" creationId="{F4D7F3CA-A056-4922-AF44-D92FF21D72B1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1.650" v="5664" actId="571"/>
          <ac:graphicFrameMkLst>
            <pc:docMk/>
            <pc:sldMk cId="996843731" sldId="386"/>
            <ac:graphicFrameMk id="39" creationId="{F43B058D-C947-44EF-9636-2559AB9ED82F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3.750" v="5666" actId="571"/>
          <ac:graphicFrameMkLst>
            <pc:docMk/>
            <pc:sldMk cId="996843731" sldId="386"/>
            <ac:graphicFrameMk id="41" creationId="{583B7C28-08D3-4CD6-A530-B9DC77698EA1}"/>
          </ac:graphicFrameMkLst>
        </pc:graphicFrameChg>
      </pc:sldChg>
      <pc:sldChg chg="modSp new mod modCm">
        <pc:chgData name="Sivakumar Balasubramanian" userId="658ab9e8bd9c46bf" providerId="LiveId" clId="{B449DF9B-A523-4109-A2BF-CA01B2B68B17}" dt="2022-02-07T06:18:57.636" v="7905"/>
        <pc:sldMkLst>
          <pc:docMk/>
          <pc:sldMk cId="1940055486" sldId="387"/>
        </pc:sldMkLst>
        <pc:spChg chg="mod">
          <ac:chgData name="Sivakumar Balasubramanian" userId="658ab9e8bd9c46bf" providerId="LiveId" clId="{B449DF9B-A523-4109-A2BF-CA01B2B68B17}" dt="2022-02-01T10:56:17.172" v="5094" actId="20577"/>
          <ac:spMkLst>
            <pc:docMk/>
            <pc:sldMk cId="1940055486" sldId="387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18:54.403" v="7904" actId="20577"/>
          <ac:spMkLst>
            <pc:docMk/>
            <pc:sldMk cId="1940055486" sldId="387"/>
            <ac:spMk id="3" creationId="{535D1748-1E45-4EF0-BCB6-5A5E4D770B66}"/>
          </ac:spMkLst>
        </pc:spChg>
      </pc:sldChg>
      <pc:sldChg chg="modSp add mod modCm">
        <pc:chgData name="Sivakumar Balasubramanian" userId="658ab9e8bd9c46bf" providerId="LiveId" clId="{B449DF9B-A523-4109-A2BF-CA01B2B68B17}" dt="2022-02-14T03:11:03.132" v="8075" actId="20577"/>
        <pc:sldMkLst>
          <pc:docMk/>
          <pc:sldMk cId="2365998043" sldId="388"/>
        </pc:sldMkLst>
        <pc:spChg chg="mod">
          <ac:chgData name="Sivakumar Balasubramanian" userId="658ab9e8bd9c46bf" providerId="LiveId" clId="{B449DF9B-A523-4109-A2BF-CA01B2B68B17}" dt="2022-02-01T11:01:25.308" v="5561" actId="20577"/>
          <ac:spMkLst>
            <pc:docMk/>
            <pc:sldMk cId="2365998043" sldId="388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14T03:11:03.132" v="8075" actId="20577"/>
          <ac:spMkLst>
            <pc:docMk/>
            <pc:sldMk cId="2365998043" sldId="388"/>
            <ac:spMk id="3" creationId="{535D1748-1E45-4EF0-BCB6-5A5E4D770B66}"/>
          </ac:spMkLst>
        </pc:spChg>
      </pc:sldChg>
      <pc:sldChg chg="new del">
        <pc:chgData name="Sivakumar Balasubramanian" userId="658ab9e8bd9c46bf" providerId="LiveId" clId="{B449DF9B-A523-4109-A2BF-CA01B2B68B17}" dt="2022-02-02T05:29:22.570" v="6180" actId="47"/>
        <pc:sldMkLst>
          <pc:docMk/>
          <pc:sldMk cId="1496830842" sldId="389"/>
        </pc:sldMkLst>
      </pc:sldChg>
      <pc:sldChg chg="addSp delSp modSp new mod">
        <pc:chgData name="Sivakumar Balasubramanian" userId="658ab9e8bd9c46bf" providerId="LiveId" clId="{B449DF9B-A523-4109-A2BF-CA01B2B68B17}" dt="2022-02-14T03:07:42.095" v="8036" actId="20577"/>
        <pc:sldMkLst>
          <pc:docMk/>
          <pc:sldMk cId="230074376" sldId="390"/>
        </pc:sldMkLst>
        <pc:spChg chg="mod">
          <ac:chgData name="Sivakumar Balasubramanian" userId="658ab9e8bd9c46bf" providerId="LiveId" clId="{B449DF9B-A523-4109-A2BF-CA01B2B68B17}" dt="2022-02-02T04:48:42.345" v="5738" actId="20577"/>
          <ac:spMkLst>
            <pc:docMk/>
            <pc:sldMk cId="230074376" sldId="390"/>
            <ac:spMk id="2" creationId="{F5E95DD4-B11E-4F77-BDA8-9CCF1383B22A}"/>
          </ac:spMkLst>
        </pc:spChg>
        <pc:spChg chg="del">
          <ac:chgData name="Sivakumar Balasubramanian" userId="658ab9e8bd9c46bf" providerId="LiveId" clId="{B449DF9B-A523-4109-A2BF-CA01B2B68B17}" dt="2022-02-02T04:48:56.230" v="5739" actId="478"/>
          <ac:spMkLst>
            <pc:docMk/>
            <pc:sldMk cId="230074376" sldId="390"/>
            <ac:spMk id="3" creationId="{6E2ABBE6-058A-4846-8D4F-CBAD8AA5DA10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4" creationId="{25C5A543-1718-4406-950C-F0CE68292B25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5" creationId="{9B696B40-705F-429F-820E-E0B70DF0EFE5}"/>
          </ac:spMkLst>
        </pc:spChg>
        <pc:spChg chg="add del mod">
          <ac:chgData name="Sivakumar Balasubramanian" userId="658ab9e8bd9c46bf" providerId="LiveId" clId="{B449DF9B-A523-4109-A2BF-CA01B2B68B17}" dt="2022-02-02T04:49:35.259" v="5747" actId="767"/>
          <ac:spMkLst>
            <pc:docMk/>
            <pc:sldMk cId="230074376" sldId="390"/>
            <ac:spMk id="6" creationId="{90BC6294-D8DF-4A8B-B2CA-31993759A4B6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7" creationId="{0E64344E-0D1C-421C-B7C0-0507CDAC5A1A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6" creationId="{9F073175-DAD9-4F9C-9F73-3FB54F7E0A6D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7" creationId="{2BE380F6-52DE-47AB-9E5A-B5E18BE18F3D}"/>
          </ac:spMkLst>
        </pc:spChg>
        <pc:spChg chg="add mod">
          <ac:chgData name="Sivakumar Balasubramanian" userId="658ab9e8bd9c46bf" providerId="LiveId" clId="{B449DF9B-A523-4109-A2BF-CA01B2B68B17}" dt="2022-02-02T05:00:03.199" v="5866" actId="20577"/>
          <ac:spMkLst>
            <pc:docMk/>
            <pc:sldMk cId="230074376" sldId="390"/>
            <ac:spMk id="43" creationId="{3481A4AC-1914-4423-A18A-1475B43E3464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49" creationId="{D4493921-0803-4753-9CEF-F4878B9C727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0" creationId="{7CDD3936-FE26-44CD-BA4C-3D0963E05F39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1" creationId="{F90DFC93-C03B-40CA-A7EF-DA50F8D870D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2" creationId="{D59A0788-3B80-40BE-92FA-34E4B8593E0A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3" creationId="{71DBEDC2-B391-4C07-B9C9-AAB31B9E7C2F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4" creationId="{DB5926C3-536E-4F6F-A98E-190978198657}"/>
          </ac:spMkLst>
        </pc:spChg>
        <pc:spChg chg="add mod">
          <ac:chgData name="Sivakumar Balasubramanian" userId="658ab9e8bd9c46bf" providerId="LiveId" clId="{B449DF9B-A523-4109-A2BF-CA01B2B68B17}" dt="2022-02-02T04:58:00.978" v="5838" actId="1076"/>
          <ac:spMkLst>
            <pc:docMk/>
            <pc:sldMk cId="230074376" sldId="390"/>
            <ac:spMk id="55" creationId="{F782CB58-AC91-4BCC-9200-F414691C80FA}"/>
          </ac:spMkLst>
        </pc:spChg>
        <pc:spChg chg="add mod">
          <ac:chgData name="Sivakumar Balasubramanian" userId="658ab9e8bd9c46bf" providerId="LiveId" clId="{B449DF9B-A523-4109-A2BF-CA01B2B68B17}" dt="2022-02-02T05:07:48.229" v="5890" actId="120"/>
          <ac:spMkLst>
            <pc:docMk/>
            <pc:sldMk cId="230074376" sldId="390"/>
            <ac:spMk id="56" creationId="{1F9B73A9-EBC1-4FFC-B1E5-D44B2649494F}"/>
          </ac:spMkLst>
        </pc:spChg>
        <pc:spChg chg="add mod">
          <ac:chgData name="Sivakumar Balasubramanian" userId="658ab9e8bd9c46bf" providerId="LiveId" clId="{B449DF9B-A523-4109-A2BF-CA01B2B68B17}" dt="2022-02-02T05:08:02.773" v="5894" actId="1076"/>
          <ac:spMkLst>
            <pc:docMk/>
            <pc:sldMk cId="230074376" sldId="390"/>
            <ac:spMk id="57" creationId="{E70C685A-4AFD-41FE-8C48-86A4232403FD}"/>
          </ac:spMkLst>
        </pc:spChg>
        <pc:spChg chg="add mod">
          <ac:chgData name="Sivakumar Balasubramanian" userId="658ab9e8bd9c46bf" providerId="LiveId" clId="{B449DF9B-A523-4109-A2BF-CA01B2B68B17}" dt="2022-02-02T05:08:06.160" v="5895" actId="1076"/>
          <ac:spMkLst>
            <pc:docMk/>
            <pc:sldMk cId="230074376" sldId="390"/>
            <ac:spMk id="58" creationId="{5C48A8BF-09B7-49A5-8184-D60CBC496F84}"/>
          </ac:spMkLst>
        </pc:spChg>
        <pc:spChg chg="add mod">
          <ac:chgData name="Sivakumar Balasubramanian" userId="658ab9e8bd9c46bf" providerId="LiveId" clId="{B449DF9B-A523-4109-A2BF-CA01B2B68B17}" dt="2022-02-14T03:07:42.095" v="8036" actId="20577"/>
          <ac:spMkLst>
            <pc:docMk/>
            <pc:sldMk cId="230074376" sldId="390"/>
            <ac:spMk id="59" creationId="{28146654-BBC2-40D2-961C-414BB33AE811}"/>
          </ac:spMkLst>
        </pc:spChg>
        <pc:grpChg chg="add del mod">
          <ac:chgData name="Sivakumar Balasubramanian" userId="658ab9e8bd9c46bf" providerId="LiveId" clId="{B449DF9B-A523-4109-A2BF-CA01B2B68B17}" dt="2022-02-02T04:55:30.252" v="5808" actId="165"/>
          <ac:grpSpMkLst>
            <pc:docMk/>
            <pc:sldMk cId="230074376" sldId="390"/>
            <ac:grpSpMk id="30" creationId="{347EAEEE-B59C-485B-8DD9-5641920151CC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4" creationId="{8CAC33E1-E78D-48D5-975D-E4AF823A1DFF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5" creationId="{67E06E4A-DCB2-4C88-9A35-DC4048DB3782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6" creationId="{60840ECD-4A5B-4620-B3FF-AC9B0E8AB761}"/>
          </ac:grpSpMkLst>
        </pc:grpChg>
        <pc:grpChg chg="add mod">
          <ac:chgData name="Sivakumar Balasubramanian" userId="658ab9e8bd9c46bf" providerId="LiveId" clId="{B449DF9B-A523-4109-A2BF-CA01B2B68B17}" dt="2022-02-02T04:57:46.207" v="5833" actId="1076"/>
          <ac:grpSpMkLst>
            <pc:docMk/>
            <pc:sldMk cId="230074376" sldId="390"/>
            <ac:grpSpMk id="47" creationId="{BD12DCEB-D244-457B-8DC9-7FB919B434EC}"/>
          </ac:grpSpMkLst>
        </pc:grpChg>
        <pc:graphicFrameChg chg="mod">
          <ac:chgData name="Sivakumar Balasubramanian" userId="658ab9e8bd9c46bf" providerId="LiveId" clId="{B449DF9B-A523-4109-A2BF-CA01B2B68B17}" dt="2022-02-02T04:57:34.661" v="5832" actId="404"/>
          <ac:graphicFrameMkLst>
            <pc:docMk/>
            <pc:sldMk cId="230074376" sldId="390"/>
            <ac:graphicFrameMk id="48" creationId="{CFE12306-7E15-4B7B-8F2A-3154F76AA009}"/>
          </ac:graphicFrameMkLst>
        </pc:graphicFrame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9" creationId="{E38D722D-9E61-4686-B9E1-97679FB55B3B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1" creationId="{C8AE6C77-F237-4FB6-886D-B8D302E82ED4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3" creationId="{ECF0734F-89C0-406C-99CD-6909E6466364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5" creationId="{D21338E6-F7B0-457A-98E0-28FCD07558F7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6" creationId="{2F974258-D009-47D4-B936-36327BAB82B9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7" creationId="{AC6835B2-6A0B-42AD-A6FF-C13721259128}"/>
          </ac:cxnSpMkLst>
        </pc:cxnChg>
        <pc:cxnChg chg="add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8" creationId="{45358C41-A007-4F2E-BF62-9396E478F9A3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9" creationId="{7B90DFD7-0566-4290-A946-9CF4661B5FFE}"/>
          </ac:cxnSpMkLst>
        </pc:cxnChg>
        <pc:cxnChg chg="add del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20" creationId="{B7B564EF-07CE-4245-88FF-E2EDA5DFF5D0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3" creationId="{9EC52FAF-34E2-4AFF-827B-592484A1138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4" creationId="{C7A47CD0-53B5-458C-823C-1E55F883E41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9" creationId="{9719E50D-2621-4FD6-B1E9-B897CAAEC036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40" creationId="{23843434-C72B-477E-9016-8E756C06F6BB}"/>
          </ac:cxnSpMkLst>
        </pc:cxnChg>
      </pc:sldChg>
      <pc:sldChg chg="modSp add mod ord delCm modCm">
        <pc:chgData name="Sivakumar Balasubramanian" userId="658ab9e8bd9c46bf" providerId="LiveId" clId="{B449DF9B-A523-4109-A2BF-CA01B2B68B17}" dt="2022-02-14T03:07:52.498" v="8037"/>
        <pc:sldMkLst>
          <pc:docMk/>
          <pc:sldMk cId="2139606202" sldId="391"/>
        </pc:sldMkLst>
        <pc:spChg chg="mod">
          <ac:chgData name="Sivakumar Balasubramanian" userId="658ab9e8bd9c46bf" providerId="LiveId" clId="{B449DF9B-A523-4109-A2BF-CA01B2B68B17}" dt="2022-02-02T05:27:32.680" v="6096" actId="20577"/>
          <ac:spMkLst>
            <pc:docMk/>
            <pc:sldMk cId="2139606202" sldId="391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22:29.600" v="8015" actId="20577"/>
          <ac:spMkLst>
            <pc:docMk/>
            <pc:sldMk cId="2139606202" sldId="391"/>
            <ac:spMk id="3" creationId="{535D1748-1E45-4EF0-BCB6-5A5E4D770B66}"/>
          </ac:spMkLst>
        </pc:spChg>
      </pc:sldChg>
      <pc:sldChg chg="modSp add mod ord">
        <pc:chgData name="Sivakumar Balasubramanian" userId="658ab9e8bd9c46bf" providerId="LiveId" clId="{B449DF9B-A523-4109-A2BF-CA01B2B68B17}" dt="2022-02-02T05:27:15.548" v="6059"/>
        <pc:sldMkLst>
          <pc:docMk/>
          <pc:sldMk cId="2039146680" sldId="392"/>
        </pc:sldMkLst>
        <pc:spChg chg="mod">
          <ac:chgData name="Sivakumar Balasubramanian" userId="658ab9e8bd9c46bf" providerId="LiveId" clId="{B449DF9B-A523-4109-A2BF-CA01B2B68B17}" dt="2022-02-02T05:27:15.548" v="6059"/>
          <ac:spMkLst>
            <pc:docMk/>
            <pc:sldMk cId="2039146680" sldId="392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2T05:27:04.569" v="6053" actId="20577"/>
          <ac:spMkLst>
            <pc:docMk/>
            <pc:sldMk cId="2039146680" sldId="392"/>
            <ac:spMk id="3" creationId="{535D1748-1E45-4EF0-BCB6-5A5E4D770B66}"/>
          </ac:spMkLst>
        </pc:spChg>
      </pc:sldChg>
      <pc:sldChg chg="modSp new mod">
        <pc:chgData name="Sivakumar Balasubramanian" userId="658ab9e8bd9c46bf" providerId="LiveId" clId="{B449DF9B-A523-4109-A2BF-CA01B2B68B17}" dt="2022-02-02T06:10:03.628" v="6485" actId="20577"/>
        <pc:sldMkLst>
          <pc:docMk/>
          <pc:sldMk cId="1875643002" sldId="393"/>
        </pc:sldMkLst>
        <pc:spChg chg="mod">
          <ac:chgData name="Sivakumar Balasubramanian" userId="658ab9e8bd9c46bf" providerId="LiveId" clId="{B449DF9B-A523-4109-A2BF-CA01B2B68B17}" dt="2022-02-02T05:57:11.947" v="6211" actId="20577"/>
          <ac:spMkLst>
            <pc:docMk/>
            <pc:sldMk cId="1875643002" sldId="393"/>
            <ac:spMk id="2" creationId="{76BE4D23-8DFE-4293-8D66-DD033AC3E33C}"/>
          </ac:spMkLst>
        </pc:spChg>
        <pc:spChg chg="mod">
          <ac:chgData name="Sivakumar Balasubramanian" userId="658ab9e8bd9c46bf" providerId="LiveId" clId="{B449DF9B-A523-4109-A2BF-CA01B2B68B17}" dt="2022-02-02T06:10:03.628" v="6485" actId="20577"/>
          <ac:spMkLst>
            <pc:docMk/>
            <pc:sldMk cId="1875643002" sldId="393"/>
            <ac:spMk id="3" creationId="{F5EE35AA-94FA-42D1-A077-93DBEA93BA3A}"/>
          </ac:spMkLst>
        </pc:spChg>
      </pc:sldChg>
      <pc:sldChg chg="addSp delSp modSp add mod">
        <pc:chgData name="Sivakumar Balasubramanian" userId="658ab9e8bd9c46bf" providerId="LiveId" clId="{B449DF9B-A523-4109-A2BF-CA01B2B68B17}" dt="2022-02-03T08:34:39.716" v="6985" actId="1076"/>
        <pc:sldMkLst>
          <pc:docMk/>
          <pc:sldMk cId="3558739241" sldId="394"/>
        </pc:sldMkLst>
        <pc:spChg chg="mod">
          <ac:chgData name="Sivakumar Balasubramanian" userId="658ab9e8bd9c46bf" providerId="LiveId" clId="{B449DF9B-A523-4109-A2BF-CA01B2B68B17}" dt="2022-02-02T06:10:32.887" v="6501" actId="20577"/>
          <ac:spMkLst>
            <pc:docMk/>
            <pc:sldMk cId="3558739241" sldId="394"/>
            <ac:spMk id="2" creationId="{76BE4D23-8DFE-4293-8D66-DD033AC3E33C}"/>
          </ac:spMkLst>
        </pc:spChg>
        <pc:spChg chg="del mod">
          <ac:chgData name="Sivakumar Balasubramanian" userId="658ab9e8bd9c46bf" providerId="LiveId" clId="{B449DF9B-A523-4109-A2BF-CA01B2B68B17}" dt="2022-02-03T08:26:10.231" v="6602" actId="478"/>
          <ac:spMkLst>
            <pc:docMk/>
            <pc:sldMk cId="3558739241" sldId="394"/>
            <ac:spMk id="3" creationId="{F5EE35AA-94FA-42D1-A077-93DBEA93BA3A}"/>
          </ac:spMkLst>
        </pc:spChg>
        <pc:spChg chg="add mod">
          <ac:chgData name="Sivakumar Balasubramanian" userId="658ab9e8bd9c46bf" providerId="LiveId" clId="{B449DF9B-A523-4109-A2BF-CA01B2B68B17}" dt="2022-02-03T08:26:07.491" v="6601" actId="207"/>
          <ac:spMkLst>
            <pc:docMk/>
            <pc:sldMk cId="3558739241" sldId="394"/>
            <ac:spMk id="4" creationId="{75F0C82C-3671-428C-82A8-2641D06B005A}"/>
          </ac:spMkLst>
        </pc:spChg>
        <pc:spChg chg="add mod">
          <ac:chgData name="Sivakumar Balasubramanian" userId="658ab9e8bd9c46bf" providerId="LiveId" clId="{B449DF9B-A523-4109-A2BF-CA01B2B68B17}" dt="2022-02-03T08:26:23.791" v="6605" actId="1076"/>
          <ac:spMkLst>
            <pc:docMk/>
            <pc:sldMk cId="3558739241" sldId="394"/>
            <ac:spMk id="5" creationId="{2F0B7464-3A2D-4F3D-AC0A-B1619AB67CEE}"/>
          </ac:spMkLst>
        </pc:spChg>
        <pc:spChg chg="add del mod">
          <ac:chgData name="Sivakumar Balasubramanian" userId="658ab9e8bd9c46bf" providerId="LiveId" clId="{B449DF9B-A523-4109-A2BF-CA01B2B68B17}" dt="2022-02-03T08:26:12.175" v="6603" actId="478"/>
          <ac:spMkLst>
            <pc:docMk/>
            <pc:sldMk cId="3558739241" sldId="394"/>
            <ac:spMk id="7" creationId="{B0E50C5F-ED40-4491-B205-E4E493C36F97}"/>
          </ac:spMkLst>
        </pc:spChg>
        <pc:spChg chg="add mod">
          <ac:chgData name="Sivakumar Balasubramanian" userId="658ab9e8bd9c46bf" providerId="LiveId" clId="{B449DF9B-A523-4109-A2BF-CA01B2B68B17}" dt="2022-02-03T08:30:47.764" v="6689" actId="164"/>
          <ac:spMkLst>
            <pc:docMk/>
            <pc:sldMk cId="3558739241" sldId="394"/>
            <ac:spMk id="8" creationId="{291AB718-9480-4212-849D-150F308C691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7" creationId="{2767858B-FDB0-4614-A5AC-29EA697E5898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8" creationId="{6C6ED668-2BC2-4DD8-825E-58635CF3166E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9" creationId="{9BA73134-9B63-4A6F-B28E-4319BD992B8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0" creationId="{5C5DE063-3FA1-4CF4-BBBF-5C005E69E8B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1" creationId="{AE8A8E47-EEDB-43F6-8B08-25124C52C705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2" creationId="{C14DF44B-B31B-4624-80B4-D4FD99924CE6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3" creationId="{B736A408-F9D4-4ACC-9D18-917E4052B394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4" creationId="{8C25D32B-B74B-44B5-B57C-628E5EEF85B8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5" creationId="{A549C6FD-33AE-4C93-8764-7AC874702A3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6" creationId="{094985D4-5F0B-44C1-B4B0-9EB15A5E084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7" creationId="{404AD8DC-78F9-4530-A23D-67A19356D2EB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8" creationId="{89F413C8-3FC4-4D46-B472-57810FDADE9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9" creationId="{B41FC52A-2928-400D-A20E-D11564B6774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0" creationId="{897FF1A4-9AC5-4BE3-9AEB-46F0AB17C34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1" creationId="{AF8DE4A9-B2A2-42F8-8900-6E894E75BE9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2" creationId="{58470C6C-F661-4BC9-9C9C-38BBE672F621}"/>
          </ac:spMkLst>
        </pc:spChg>
        <pc:spChg chg="add mod">
          <ac:chgData name="Sivakumar Balasubramanian" userId="658ab9e8bd9c46bf" providerId="LiveId" clId="{B449DF9B-A523-4109-A2BF-CA01B2B68B17}" dt="2022-02-03T08:31:59.713" v="6846" actId="1076"/>
          <ac:spMkLst>
            <pc:docMk/>
            <pc:sldMk cId="3558739241" sldId="394"/>
            <ac:spMk id="45" creationId="{074CE73A-A0B7-40FC-A802-1CAE9D97C691}"/>
          </ac:spMkLst>
        </pc:spChg>
        <pc:spChg chg="mod">
          <ac:chgData name="Sivakumar Balasubramanian" userId="658ab9e8bd9c46bf" providerId="LiveId" clId="{B449DF9B-A523-4109-A2BF-CA01B2B68B17}" dt="2022-02-03T08:33:12.822" v="6859" actId="571"/>
          <ac:spMkLst>
            <pc:docMk/>
            <pc:sldMk cId="3558739241" sldId="394"/>
            <ac:spMk id="47" creationId="{D9271CED-BBF6-4AD0-AF88-866A39A7D272}"/>
          </ac:spMkLst>
        </pc:spChg>
        <pc:spChg chg="add mod">
          <ac:chgData name="Sivakumar Balasubramanian" userId="658ab9e8bd9c46bf" providerId="LiveId" clId="{B449DF9B-A523-4109-A2BF-CA01B2B68B17}" dt="2022-02-03T08:34:31.654" v="6983" actId="164"/>
          <ac:spMkLst>
            <pc:docMk/>
            <pc:sldMk cId="3558739241" sldId="394"/>
            <ac:spMk id="52" creationId="{D262C6AC-9BE7-469B-A002-D6773F8BAEAD}"/>
          </ac:spMkLst>
        </pc:spChg>
        <pc:spChg chg="add mod">
          <ac:chgData name="Sivakumar Balasubramanian" userId="658ab9e8bd9c46bf" providerId="LiveId" clId="{B449DF9B-A523-4109-A2BF-CA01B2B68B17}" dt="2022-02-03T08:34:39.716" v="6985" actId="1076"/>
          <ac:spMkLst>
            <pc:docMk/>
            <pc:sldMk cId="3558739241" sldId="394"/>
            <ac:spMk id="53" creationId="{1FC7CAE6-1D1C-4BA0-9D6C-62144CEB2BF6}"/>
          </ac:spMkLst>
        </pc:s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3" creationId="{8D42F903-2E1D-4A5B-BFAD-0016D1AD6760}"/>
          </ac:grpSpMkLst>
        </pc:gr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4" creationId="{AA7AC740-1B54-4649-86BC-8849EB4AC7FB}"/>
          </ac:grpSpMkLst>
        </pc:grpChg>
        <pc:grpChg chg="add mod">
          <ac:chgData name="Sivakumar Balasubramanian" userId="658ab9e8bd9c46bf" providerId="LiveId" clId="{B449DF9B-A523-4109-A2BF-CA01B2B68B17}" dt="2022-02-03T08:34:31.654" v="6983" actId="164"/>
          <ac:grpSpMkLst>
            <pc:docMk/>
            <pc:sldMk cId="3558739241" sldId="394"/>
            <ac:grpSpMk id="46" creationId="{7D66D04D-9882-4B02-AAA3-612060540E29}"/>
          </ac:grpSpMkLst>
        </pc:grpChg>
        <pc:grpChg chg="add mod">
          <ac:chgData name="Sivakumar Balasubramanian" userId="658ab9e8bd9c46bf" providerId="LiveId" clId="{B449DF9B-A523-4109-A2BF-CA01B2B68B17}" dt="2022-02-03T08:34:36.339" v="6984" actId="1076"/>
          <ac:grpSpMkLst>
            <pc:docMk/>
            <pc:sldMk cId="3558739241" sldId="394"/>
            <ac:grpSpMk id="54" creationId="{7131E285-A7C3-4D75-A3C7-D05019C5C390}"/>
          </ac:grpSpMkLst>
        </pc:grpChg>
        <pc:cxnChg chg="add mod">
          <ac:chgData name="Sivakumar Balasubramanian" userId="658ab9e8bd9c46bf" providerId="LiveId" clId="{B449DF9B-A523-4109-A2BF-CA01B2B68B17}" dt="2022-02-03T08:30:47.764" v="6689" actId="164"/>
          <ac:cxnSpMkLst>
            <pc:docMk/>
            <pc:sldMk cId="3558739241" sldId="394"/>
            <ac:cxnSpMk id="10" creationId="{67A30061-C85E-4697-9336-4BF5A5F8F942}"/>
          </ac:cxnSpMkLst>
        </pc:cxnChg>
        <pc:cxnChg chg="add del">
          <ac:chgData name="Sivakumar Balasubramanian" userId="658ab9e8bd9c46bf" providerId="LiveId" clId="{B449DF9B-A523-4109-A2BF-CA01B2B68B17}" dt="2022-02-03T08:26:58.935" v="6632" actId="11529"/>
          <ac:cxnSpMkLst>
            <pc:docMk/>
            <pc:sldMk cId="3558739241" sldId="394"/>
            <ac:cxnSpMk id="12" creationId="{70183C48-617A-4297-960B-713FA9FBFF71}"/>
          </ac:cxnSpMkLst>
        </pc:cxnChg>
        <pc:cxnChg chg="add del mod">
          <ac:chgData name="Sivakumar Balasubramanian" userId="658ab9e8bd9c46bf" providerId="LiveId" clId="{B449DF9B-A523-4109-A2BF-CA01B2B68B17}" dt="2022-02-03T08:28:23.440" v="6653" actId="478"/>
          <ac:cxnSpMkLst>
            <pc:docMk/>
            <pc:sldMk cId="3558739241" sldId="394"/>
            <ac:cxnSpMk id="14" creationId="{AE16BEF3-65D2-464C-B95B-6D3541EF2616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17" creationId="{CB842B49-523D-452D-8708-FEA7E50A594D}"/>
          </ac:cxnSpMkLst>
        </pc:cxnChg>
        <pc:cxnChg chg="add mod">
          <ac:chgData name="Sivakumar Balasubramanian" userId="658ab9e8bd9c46bf" providerId="LiveId" clId="{B449DF9B-A523-4109-A2BF-CA01B2B68B17}" dt="2022-02-03T08:28:00.878" v="6648" actId="571"/>
          <ac:cxnSpMkLst>
            <pc:docMk/>
            <pc:sldMk cId="3558739241" sldId="394"/>
            <ac:cxnSpMk id="18" creationId="{6FC68B43-9ED3-4B48-92D5-9C3A464CBA3C}"/>
          </ac:cxnSpMkLst>
        </pc:cxnChg>
        <pc:cxnChg chg="add mod">
          <ac:chgData name="Sivakumar Balasubramanian" userId="658ab9e8bd9c46bf" providerId="LiveId" clId="{B449DF9B-A523-4109-A2BF-CA01B2B68B17}" dt="2022-02-03T08:28:00.518" v="6647" actId="571"/>
          <ac:cxnSpMkLst>
            <pc:docMk/>
            <pc:sldMk cId="3558739241" sldId="394"/>
            <ac:cxnSpMk id="19" creationId="{41A1102B-448B-4690-9AA7-8B93FF5B089B}"/>
          </ac:cxnSpMkLst>
        </pc:cxnChg>
        <pc:cxnChg chg="add mod">
          <ac:chgData name="Sivakumar Balasubramanian" userId="658ab9e8bd9c46bf" providerId="LiveId" clId="{B449DF9B-A523-4109-A2BF-CA01B2B68B17}" dt="2022-02-03T08:28:00.253" v="6646" actId="571"/>
          <ac:cxnSpMkLst>
            <pc:docMk/>
            <pc:sldMk cId="3558739241" sldId="394"/>
            <ac:cxnSpMk id="20" creationId="{602C822A-D273-4F9A-91C4-B197E1EF1F24}"/>
          </ac:cxnSpMkLst>
        </pc:cxnChg>
        <pc:cxnChg chg="add mod">
          <ac:chgData name="Sivakumar Balasubramanian" userId="658ab9e8bd9c46bf" providerId="LiveId" clId="{B449DF9B-A523-4109-A2BF-CA01B2B68B17}" dt="2022-02-03T08:27:59.879" v="6645" actId="571"/>
          <ac:cxnSpMkLst>
            <pc:docMk/>
            <pc:sldMk cId="3558739241" sldId="394"/>
            <ac:cxnSpMk id="21" creationId="{2A0F6AF9-80D3-4E78-9BC5-8578F1C46ED0}"/>
          </ac:cxnSpMkLst>
        </pc:cxnChg>
        <pc:cxnChg chg="add del mod">
          <ac:chgData name="Sivakumar Balasubramanian" userId="658ab9e8bd9c46bf" providerId="LiveId" clId="{B449DF9B-A523-4109-A2BF-CA01B2B68B17}" dt="2022-02-03T08:28:33.478" v="6656" actId="478"/>
          <ac:cxnSpMkLst>
            <pc:docMk/>
            <pc:sldMk cId="3558739241" sldId="394"/>
            <ac:cxnSpMk id="23" creationId="{8D824430-3727-4ECF-9F09-B5B3976B9C7E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26" creationId="{60F5F498-80F9-4634-A0DD-5C88B0911200}"/>
          </ac:cxnSpMkLst>
        </pc:cxnChg>
        <pc:cxnChg chg="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8" creationId="{4459E7D4-DBE0-4F7C-8AB1-2E7C5C653C68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9" creationId="{EAB0744D-3761-441C-A9A6-A05F8536F5DF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0" creationId="{C3FE163E-2A63-4396-BF47-D629BF7BF0A5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1" creationId="{C87221E8-3454-40D4-B23E-442C09002AA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3T09:52:55.512" v="7267" actId="1076"/>
        <pc:sldMkLst>
          <pc:docMk/>
          <pc:sldMk cId="3783111796" sldId="395"/>
        </pc:sldMkLst>
        <pc:spChg chg="mod">
          <ac:chgData name="Sivakumar Balasubramanian" userId="658ab9e8bd9c46bf" providerId="LiveId" clId="{B449DF9B-A523-4109-A2BF-CA01B2B68B17}" dt="2022-02-03T08:35:48.861" v="6999" actId="20577"/>
          <ac:spMkLst>
            <pc:docMk/>
            <pc:sldMk cId="3783111796" sldId="395"/>
            <ac:spMk id="2" creationId="{B6D2EE3E-7D97-4C05-A467-450045544EB0}"/>
          </ac:spMkLst>
        </pc:spChg>
        <pc:spChg chg="mod">
          <ac:chgData name="Sivakumar Balasubramanian" userId="658ab9e8bd9c46bf" providerId="LiveId" clId="{B449DF9B-A523-4109-A2BF-CA01B2B68B17}" dt="2022-02-03T08:45:35.383" v="7145" actId="207"/>
          <ac:spMkLst>
            <pc:docMk/>
            <pc:sldMk cId="3783111796" sldId="395"/>
            <ac:spMk id="3" creationId="{F3D64133-870B-4696-AD1A-EE0D9B2E8CD5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4" creationId="{AC1519C5-C40B-4C22-98A1-7E446278A664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5" creationId="{095EC9D5-54F2-4B17-841A-7792DC63ADB1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6" creationId="{870792FC-9E0F-4B6C-946C-D5AD41404E0C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7" creationId="{31FAA82E-CC14-4FFF-B53E-28A80D364B84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8" creationId="{755DE424-2B75-4E95-8761-CC067FF110A7}"/>
          </ac:spMkLst>
        </pc:spChg>
        <pc:spChg chg="add del mod">
          <ac:chgData name="Sivakumar Balasubramanian" userId="658ab9e8bd9c46bf" providerId="LiveId" clId="{B449DF9B-A523-4109-A2BF-CA01B2B68B17}" dt="2022-02-03T08:50:47.791" v="7205" actId="478"/>
          <ac:spMkLst>
            <pc:docMk/>
            <pc:sldMk cId="3783111796" sldId="395"/>
            <ac:spMk id="19" creationId="{4B49D82A-B49A-4B1A-86F8-6B1FB4406525}"/>
          </ac:spMkLst>
        </pc:spChg>
        <pc:spChg chg="add del mod">
          <ac:chgData name="Sivakumar Balasubramanian" userId="658ab9e8bd9c46bf" providerId="LiveId" clId="{B449DF9B-A523-4109-A2BF-CA01B2B68B17}" dt="2022-02-03T08:51:05.737" v="7208" actId="478"/>
          <ac:spMkLst>
            <pc:docMk/>
            <pc:sldMk cId="3783111796" sldId="395"/>
            <ac:spMk id="20" creationId="{F483BA8C-DFC1-437E-B087-C7F5F4C26288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21" creationId="{218854C2-2480-4BCA-AC27-816FF1735C89}"/>
          </ac:spMkLst>
        </pc:spChg>
        <pc:spChg chg="add mod">
          <ac:chgData name="Sivakumar Balasubramanian" userId="658ab9e8bd9c46bf" providerId="LiveId" clId="{B449DF9B-A523-4109-A2BF-CA01B2B68B17}" dt="2022-02-03T09:52:11.722" v="7262" actId="164"/>
          <ac:spMkLst>
            <pc:docMk/>
            <pc:sldMk cId="3783111796" sldId="395"/>
            <ac:spMk id="27" creationId="{C561FE6E-0F3E-4825-933F-EC7844704B5B}"/>
          </ac:spMkLst>
        </pc:spChg>
        <pc:spChg chg="add mod">
          <ac:chgData name="Sivakumar Balasubramanian" userId="658ab9e8bd9c46bf" providerId="LiveId" clId="{B449DF9B-A523-4109-A2BF-CA01B2B68B17}" dt="2022-02-03T09:52:09.852" v="7261" actId="164"/>
          <ac:spMkLst>
            <pc:docMk/>
            <pc:sldMk cId="3783111796" sldId="395"/>
            <ac:spMk id="28" creationId="{53EC7A54-75BD-418D-BB22-DC3866E5343A}"/>
          </ac:spMkLst>
        </pc:spChg>
        <pc:grpChg chg="add mod">
          <ac:chgData name="Sivakumar Balasubramanian" userId="658ab9e8bd9c46bf" providerId="LiveId" clId="{B449DF9B-A523-4109-A2BF-CA01B2B68B17}" dt="2022-02-03T08:49:54.327" v="7195" actId="164"/>
          <ac:grpSpMkLst>
            <pc:docMk/>
            <pc:sldMk cId="3783111796" sldId="395"/>
            <ac:grpSpMk id="9" creationId="{8EE3C3D4-39CE-4A26-A63E-86E13BE021C6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14" creationId="{263153D4-F358-48FE-BB7B-88B0912B5E8E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3" creationId="{33A139D9-93ED-4FA4-886F-0DD1F5CB1D39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34" creationId="{7D32FA06-34C5-47C7-A50E-BD39EF0F4B35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5" creationId="{A83EB23B-7EE4-45D1-A629-2669F8F4D443}"/>
          </ac:grpSpMkLst>
        </pc:grpChg>
        <pc:grpChg chg="add mod">
          <ac:chgData name="Sivakumar Balasubramanian" userId="658ab9e8bd9c46bf" providerId="LiveId" clId="{B449DF9B-A523-4109-A2BF-CA01B2B68B17}" dt="2022-02-03T09:52:40.412" v="7265" actId="164"/>
          <ac:grpSpMkLst>
            <pc:docMk/>
            <pc:sldMk cId="3783111796" sldId="395"/>
            <ac:grpSpMk id="36" creationId="{D9856E50-6D6F-4EC4-98A2-9001AD77616A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7" creationId="{9C18D476-0BA4-43A9-8F97-F3FA660D841F}"/>
          </ac:grpSpMkLst>
        </pc:grpChg>
        <pc:graphicFrameChg chg="add del mod">
          <ac:chgData name="Sivakumar Balasubramanian" userId="658ab9e8bd9c46bf" providerId="LiveId" clId="{B449DF9B-A523-4109-A2BF-CA01B2B68B17}" dt="2022-02-03T08:53:06.927" v="7215"/>
          <ac:graphicFrameMkLst>
            <pc:docMk/>
            <pc:sldMk cId="3783111796" sldId="395"/>
            <ac:graphicFrameMk id="22" creationId="{AFCA2F5E-FC17-4448-8CE8-9EB8243327FB}"/>
          </ac:graphicFrameMkLst>
        </pc:graphicFrameChg>
        <pc:graphicFrameChg chg="add del mod">
          <ac:chgData name="Sivakumar Balasubramanian" userId="658ab9e8bd9c46bf" providerId="LiveId" clId="{B449DF9B-A523-4109-A2BF-CA01B2B68B17}" dt="2022-02-03T08:53:14.087" v="7219" actId="478"/>
          <ac:graphicFrameMkLst>
            <pc:docMk/>
            <pc:sldMk cId="3783111796" sldId="395"/>
            <ac:graphicFrameMk id="23" creationId="{3852CBC7-4FB9-4FFF-AAB9-F93071F21B0D}"/>
          </ac:graphicFrameMkLst>
        </pc:graphicFrameChg>
        <pc:graphicFrameChg chg="add mod">
          <ac:chgData name="Sivakumar Balasubramanian" userId="658ab9e8bd9c46bf" providerId="LiveId" clId="{B449DF9B-A523-4109-A2BF-CA01B2B68B17}" dt="2022-02-03T09:52:40.412" v="7265" actId="164"/>
          <ac:graphicFrameMkLst>
            <pc:docMk/>
            <pc:sldMk cId="3783111796" sldId="395"/>
            <ac:graphicFrameMk id="24" creationId="{20589547-2DD0-4BBC-8ECD-590CE7A09DB7}"/>
          </ac:graphicFrameMkLst>
        </pc:graphicFrame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1" creationId="{88AF04B4-E1AA-4987-AF47-F603C6A9D787}"/>
          </ac:cxnSpMkLst>
        </pc:cxn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3" creationId="{B71D8666-3D10-44AC-8048-BE05A7708BBE}"/>
          </ac:cxnSpMkLst>
        </pc:cxnChg>
        <pc:cxnChg chg="add del mod">
          <ac:chgData name="Sivakumar Balasubramanian" userId="658ab9e8bd9c46bf" providerId="LiveId" clId="{B449DF9B-A523-4109-A2BF-CA01B2B68B17}" dt="2022-02-03T08:50:21.537" v="7198" actId="478"/>
          <ac:cxnSpMkLst>
            <pc:docMk/>
            <pc:sldMk cId="3783111796" sldId="395"/>
            <ac:cxnSpMk id="16" creationId="{9F12CB48-D2B9-41D3-8752-4CEFF7FEC484}"/>
          </ac:cxnSpMkLst>
        </pc:cxnChg>
        <pc:cxnChg chg="add del">
          <ac:chgData name="Sivakumar Balasubramanian" userId="658ab9e8bd9c46bf" providerId="LiveId" clId="{B449DF9B-A523-4109-A2BF-CA01B2B68B17}" dt="2022-02-03T08:50:32.287" v="7200" actId="478"/>
          <ac:cxnSpMkLst>
            <pc:docMk/>
            <pc:sldMk cId="3783111796" sldId="395"/>
            <ac:cxnSpMk id="18" creationId="{A0FC0C15-8B30-4CD3-8076-7C1A88071DDD}"/>
          </ac:cxnSpMkLst>
        </pc:cxnChg>
        <pc:cxnChg chg="add mod">
          <ac:chgData name="Sivakumar Balasubramanian" userId="658ab9e8bd9c46bf" providerId="LiveId" clId="{B449DF9B-A523-4109-A2BF-CA01B2B68B17}" dt="2022-02-03T09:52:24.208" v="7264" actId="164"/>
          <ac:cxnSpMkLst>
            <pc:docMk/>
            <pc:sldMk cId="3783111796" sldId="395"/>
            <ac:cxnSpMk id="26" creationId="{71388292-1297-4D4C-85AA-C1576F3FF5DE}"/>
          </ac:cxnSpMkLst>
        </pc:cxnChg>
        <pc:cxnChg chg="add mod">
          <ac:chgData name="Sivakumar Balasubramanian" userId="658ab9e8bd9c46bf" providerId="LiveId" clId="{B449DF9B-A523-4109-A2BF-CA01B2B68B17}" dt="2022-02-03T09:52:09.852" v="7261" actId="164"/>
          <ac:cxnSpMkLst>
            <pc:docMk/>
            <pc:sldMk cId="3783111796" sldId="395"/>
            <ac:cxnSpMk id="30" creationId="{E9A15F17-D9CC-45BC-8CA6-44423A49A98F}"/>
          </ac:cxnSpMkLst>
        </pc:cxnChg>
        <pc:cxnChg chg="add mod">
          <ac:chgData name="Sivakumar Balasubramanian" userId="658ab9e8bd9c46bf" providerId="LiveId" clId="{B449DF9B-A523-4109-A2BF-CA01B2B68B17}" dt="2022-02-03T09:52:11.722" v="7262" actId="164"/>
          <ac:cxnSpMkLst>
            <pc:docMk/>
            <pc:sldMk cId="3783111796" sldId="395"/>
            <ac:cxnSpMk id="32" creationId="{F30F6CC5-0CDD-4336-A098-9BED57082E28}"/>
          </ac:cxnSpMkLst>
        </pc:cxnChg>
      </pc:sldChg>
      <pc:sldChg chg="addSp delSp modSp new mod delCm modCm">
        <pc:chgData name="Sivakumar Balasubramanian" userId="658ab9e8bd9c46bf" providerId="LiveId" clId="{B449DF9B-A523-4109-A2BF-CA01B2B68B17}" dt="2022-02-07T06:23:05.939" v="8020"/>
        <pc:sldMkLst>
          <pc:docMk/>
          <pc:sldMk cId="469276958" sldId="396"/>
        </pc:sldMkLst>
        <pc:spChg chg="mod">
          <ac:chgData name="Sivakumar Balasubramanian" userId="658ab9e8bd9c46bf" providerId="LiveId" clId="{B449DF9B-A523-4109-A2BF-CA01B2B68B17}" dt="2022-02-03T10:08:37.761" v="7303" actId="20577"/>
          <ac:spMkLst>
            <pc:docMk/>
            <pc:sldMk cId="469276958" sldId="396"/>
            <ac:spMk id="2" creationId="{FFA1D987-7142-4725-9DFB-7DC8A17F8EFE}"/>
          </ac:spMkLst>
        </pc:spChg>
        <pc:spChg chg="mod">
          <ac:chgData name="Sivakumar Balasubramanian" userId="658ab9e8bd9c46bf" providerId="LiveId" clId="{B449DF9B-A523-4109-A2BF-CA01B2B68B17}" dt="2022-02-07T06:22:49.776" v="8018" actId="20577"/>
          <ac:spMkLst>
            <pc:docMk/>
            <pc:sldMk cId="469276958" sldId="396"/>
            <ac:spMk id="3" creationId="{6546C9AC-5E1F-428B-9F73-68B3A3E8FFAD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4" creationId="{79307A69-D962-4E06-938A-CC2358A2B2B0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5" creationId="{D8AB4DEA-D71D-4151-9C53-24C3BE53667F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6" creationId="{CD0D6C69-C21A-4866-AA93-ABF2B694D4E5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7" creationId="{2EDE7D56-D79C-445E-81C1-97043B5EC35E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8" creationId="{DF0EBFF0-51CE-4D99-8E75-935E66F0277A}"/>
          </ac:spMkLst>
        </pc:spChg>
        <pc:spChg chg="add mod">
          <ac:chgData name="Sivakumar Balasubramanian" userId="658ab9e8bd9c46bf" providerId="LiveId" clId="{B449DF9B-A523-4109-A2BF-CA01B2B68B17}" dt="2022-02-03T10:17:01.903" v="7514" actId="692"/>
          <ac:spMkLst>
            <pc:docMk/>
            <pc:sldMk cId="469276958" sldId="396"/>
            <ac:spMk id="9" creationId="{C3AB088D-1B3D-49B5-B539-1F7CB925088E}"/>
          </ac:spMkLst>
        </pc:spChg>
        <pc:spChg chg="add mod">
          <ac:chgData name="Sivakumar Balasubramanian" userId="658ab9e8bd9c46bf" providerId="LiveId" clId="{B449DF9B-A523-4109-A2BF-CA01B2B68B17}" dt="2022-02-03T10:18:00.610" v="7544" actId="1076"/>
          <ac:spMkLst>
            <pc:docMk/>
            <pc:sldMk cId="469276958" sldId="396"/>
            <ac:spMk id="12" creationId="{91AB823C-7E23-496A-ADFE-76C05A28C82F}"/>
          </ac:spMkLst>
        </pc:spChg>
        <pc:spChg chg="add mod">
          <ac:chgData name="Sivakumar Balasubramanian" userId="658ab9e8bd9c46bf" providerId="LiveId" clId="{B449DF9B-A523-4109-A2BF-CA01B2B68B17}" dt="2022-02-03T10:18:11.390" v="7555" actId="20577"/>
          <ac:spMkLst>
            <pc:docMk/>
            <pc:sldMk cId="469276958" sldId="396"/>
            <ac:spMk id="13" creationId="{1B91B311-14DB-4C5A-8472-CE4AC12500E6}"/>
          </ac:spMkLst>
        </pc:spChg>
        <pc:spChg chg="add mod">
          <ac:chgData name="Sivakumar Balasubramanian" userId="658ab9e8bd9c46bf" providerId="LiveId" clId="{B449DF9B-A523-4109-A2BF-CA01B2B68B17}" dt="2022-02-03T10:18:18.805" v="7557" actId="20577"/>
          <ac:spMkLst>
            <pc:docMk/>
            <pc:sldMk cId="469276958" sldId="396"/>
            <ac:spMk id="14" creationId="{C4B4F1B8-4594-41F6-8786-E49C770B4ECD}"/>
          </ac:spMkLst>
        </pc:spChg>
        <pc:spChg chg="add mod">
          <ac:chgData name="Sivakumar Balasubramanian" userId="658ab9e8bd9c46bf" providerId="LiveId" clId="{B449DF9B-A523-4109-A2BF-CA01B2B68B17}" dt="2022-02-04T13:57:54.964" v="7763" actId="1076"/>
          <ac:spMkLst>
            <pc:docMk/>
            <pc:sldMk cId="469276958" sldId="396"/>
            <ac:spMk id="15" creationId="{4AA39CDD-5AC1-4F6E-9CFD-903A706F8502}"/>
          </ac:spMkLst>
        </pc:spChg>
        <pc:spChg chg="del mod topLvl">
          <ac:chgData name="Sivakumar Balasubramanian" userId="658ab9e8bd9c46bf" providerId="LiveId" clId="{B449DF9B-A523-4109-A2BF-CA01B2B68B17}" dt="2022-02-03T10:18:30.870" v="7559" actId="478"/>
          <ac:spMkLst>
            <pc:docMk/>
            <pc:sldMk cId="469276958" sldId="396"/>
            <ac:spMk id="16" creationId="{AFC2963D-ECCE-43A4-9F1F-38A3BE4432FE}"/>
          </ac:spMkLst>
        </pc:spChg>
        <pc:spChg chg="mod topLvl">
          <ac:chgData name="Sivakumar Balasubramanian" userId="658ab9e8bd9c46bf" providerId="LiveId" clId="{B449DF9B-A523-4109-A2BF-CA01B2B68B17}" dt="2022-02-03T10:18:49.680" v="7562" actId="1076"/>
          <ac:spMkLst>
            <pc:docMk/>
            <pc:sldMk cId="469276958" sldId="396"/>
            <ac:spMk id="17" creationId="{896A71D1-1460-41B5-A7EF-093B7D36D596}"/>
          </ac:spMkLst>
        </pc:spChg>
        <pc:spChg chg="add mod ord">
          <ac:chgData name="Sivakumar Balasubramanian" userId="658ab9e8bd9c46bf" providerId="LiveId" clId="{B449DF9B-A523-4109-A2BF-CA01B2B68B17}" dt="2022-02-03T11:35:36.600" v="7712" actId="166"/>
          <ac:spMkLst>
            <pc:docMk/>
            <pc:sldMk cId="469276958" sldId="396"/>
            <ac:spMk id="18" creationId="{B13C1325-AE80-4C59-BDDA-AC9FD3CD6B75}"/>
          </ac:spMkLst>
        </pc:spChg>
        <pc:spChg chg="add mod">
          <ac:chgData name="Sivakumar Balasubramanian" userId="658ab9e8bd9c46bf" providerId="LiveId" clId="{B449DF9B-A523-4109-A2BF-CA01B2B68B17}" dt="2022-02-03T10:20:45.410" v="7601" actId="14100"/>
          <ac:spMkLst>
            <pc:docMk/>
            <pc:sldMk cId="469276958" sldId="396"/>
            <ac:spMk id="28" creationId="{5676AB37-75D9-4B9E-B331-C52079F74911}"/>
          </ac:spMkLst>
        </pc:spChg>
        <pc:spChg chg="add mod">
          <ac:chgData name="Sivakumar Balasubramanian" userId="658ab9e8bd9c46bf" providerId="LiveId" clId="{B449DF9B-A523-4109-A2BF-CA01B2B68B17}" dt="2022-02-03T10:21:11.540" v="7609" actId="1076"/>
          <ac:spMkLst>
            <pc:docMk/>
            <pc:sldMk cId="469276958" sldId="396"/>
            <ac:spMk id="30" creationId="{B0532051-2C20-41E6-B5E4-BE2A2046055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4" creationId="{B3E895BB-0EC0-4491-B873-470E06B64C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5" creationId="{E94C7F29-2B9E-4CCE-B699-D61F7708F8DF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6" creationId="{84E20C7B-D095-449C-BA92-DE6F4393F7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7" creationId="{71850600-7020-4EA4-A764-3DBE940E064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8" creationId="{B6CF6ADD-90D2-403A-8294-072AA31E24A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9" creationId="{6E691A7D-FF69-483D-9FC9-01EF8BFD3F0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0" creationId="{8B3F7842-7888-423E-ABFA-11391B9512B1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1" creationId="{738C27BF-1752-4446-B82A-E107F2636A7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2" creationId="{8A93AC76-8C38-4B41-9C27-DCE1AF3592D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3" creationId="{25667323-4B24-4B95-9ACD-66A50FF7C686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4" creationId="{3D5275D1-A442-44DE-A3B8-BF92400284C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5" creationId="{C4BB065B-35A5-478C-8E93-72E1EC6FEB22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6" creationId="{CD676F3C-D615-4EE0-AE3D-67D35FDEA147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7" creationId="{C450EAA7-7B92-4456-A0E9-23E52291103E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1" creationId="{21928AEA-8E40-444A-9A61-C26E4EC4726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2" creationId="{CE2B1E9C-5A91-41B1-BD81-A34D0CCE2E4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3" creationId="{AF465DE6-A91A-40FE-AB9C-ACF1E90F78EC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4" creationId="{B046C52B-A697-400A-98B0-583E59715D5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5" creationId="{9AC542C4-5C7D-408B-8879-1CCA457B40D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6" creationId="{DD365681-73B4-42BE-9ED5-83EDC1EF12BB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7" creationId="{92B9A473-0A97-407F-AA9B-BB6914AA3B58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8" creationId="{2730C91A-0D92-4F71-AC8B-770E95762E4F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9" creationId="{986E3379-6E52-40E5-8065-94C0E3C55510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0" creationId="{6A75EDBD-5C58-43B6-A669-01DB5C198461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1" creationId="{304F5A1F-264A-4E01-B63E-C68DB08C4DF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2" creationId="{98626ABD-82D5-42E6-A0E1-D02737CBED69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3" creationId="{9D440A4C-96FE-4E36-854C-A1EE7B62FEA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4" creationId="{00E55195-0131-4958-8862-221C2D470C87}"/>
          </ac:spMkLst>
        </pc:spChg>
        <pc:spChg chg="add del mod">
          <ac:chgData name="Sivakumar Balasubramanian" userId="658ab9e8bd9c46bf" providerId="LiveId" clId="{B449DF9B-A523-4109-A2BF-CA01B2B68B17}" dt="2022-02-03T10:42:34.086" v="7671" actId="478"/>
          <ac:spMkLst>
            <pc:docMk/>
            <pc:sldMk cId="469276958" sldId="396"/>
            <ac:spMk id="65" creationId="{A5B3D3FF-DDD4-41B4-8E0B-C2F41C91F425}"/>
          </ac:spMkLst>
        </pc:spChg>
        <pc:spChg chg="add mod">
          <ac:chgData name="Sivakumar Balasubramanian" userId="658ab9e8bd9c46bf" providerId="LiveId" clId="{B449DF9B-A523-4109-A2BF-CA01B2B68B17}" dt="2022-02-03T10:38:57.579" v="7622" actId="571"/>
          <ac:spMkLst>
            <pc:docMk/>
            <pc:sldMk cId="469276958" sldId="396"/>
            <ac:spMk id="66" creationId="{6E0E6EED-8FC0-4227-9E42-C5B3EFCEA2A1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70" creationId="{6205E64E-AE1E-44A7-8B0B-3C3BE2D629BF}"/>
          </ac:spMkLst>
        </pc:spChg>
        <pc:spChg chg="del mod">
          <ac:chgData name="Sivakumar Balasubramanian" userId="658ab9e8bd9c46bf" providerId="LiveId" clId="{B449DF9B-A523-4109-A2BF-CA01B2B68B17}" dt="2022-02-03T10:39:56.787" v="7632" actId="478"/>
          <ac:spMkLst>
            <pc:docMk/>
            <pc:sldMk cId="469276958" sldId="396"/>
            <ac:spMk id="71" creationId="{DAFBB2FB-8062-468A-807C-8F558E91C58A}"/>
          </ac:spMkLst>
        </pc:spChg>
        <pc:spChg chg="del mod">
          <ac:chgData name="Sivakumar Balasubramanian" userId="658ab9e8bd9c46bf" providerId="LiveId" clId="{B449DF9B-A523-4109-A2BF-CA01B2B68B17}" dt="2022-02-03T10:39:58.542" v="7633" actId="478"/>
          <ac:spMkLst>
            <pc:docMk/>
            <pc:sldMk cId="469276958" sldId="396"/>
            <ac:spMk id="72" creationId="{D7E9AAE5-46E4-4194-B029-579200BC181F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3" creationId="{61AC3AC3-E373-4BC8-9668-595E77FB5967}"/>
          </ac:spMkLst>
        </pc:spChg>
        <pc:spChg chg="del mod">
          <ac:chgData name="Sivakumar Balasubramanian" userId="658ab9e8bd9c46bf" providerId="LiveId" clId="{B449DF9B-A523-4109-A2BF-CA01B2B68B17}" dt="2022-02-03T10:40:11.671" v="7636" actId="478"/>
          <ac:spMkLst>
            <pc:docMk/>
            <pc:sldMk cId="469276958" sldId="396"/>
            <ac:spMk id="74" creationId="{9A8DC731-83B4-42EE-BD55-06AC3F971ADB}"/>
          </ac:spMkLst>
        </pc:spChg>
        <pc:spChg chg="del mod">
          <ac:chgData name="Sivakumar Balasubramanian" userId="658ab9e8bd9c46bf" providerId="LiveId" clId="{B449DF9B-A523-4109-A2BF-CA01B2B68B17}" dt="2022-02-03T10:40:02.214" v="7634" actId="478"/>
          <ac:spMkLst>
            <pc:docMk/>
            <pc:sldMk cId="469276958" sldId="396"/>
            <ac:spMk id="75" creationId="{88345750-A399-4E71-87AE-2960F17A1A5A}"/>
          </ac:spMkLst>
        </pc:spChg>
        <pc:spChg chg="del mod">
          <ac:chgData name="Sivakumar Balasubramanian" userId="658ab9e8bd9c46bf" providerId="LiveId" clId="{B449DF9B-A523-4109-A2BF-CA01B2B68B17}" dt="2022-02-03T10:40:08.548" v="7635" actId="478"/>
          <ac:spMkLst>
            <pc:docMk/>
            <pc:sldMk cId="469276958" sldId="396"/>
            <ac:spMk id="76" creationId="{21F13EC2-6DC1-4569-AA66-68F83228A400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7" creationId="{F3CC4CD7-D5EC-414E-8BE9-6B636B32B3A9}"/>
          </ac:spMkLst>
        </pc:spChg>
        <pc:spChg chg="del mod">
          <ac:chgData name="Sivakumar Balasubramanian" userId="658ab9e8bd9c46bf" providerId="LiveId" clId="{B449DF9B-A523-4109-A2BF-CA01B2B68B17}" dt="2022-02-03T10:39:38.104" v="7628" actId="478"/>
          <ac:spMkLst>
            <pc:docMk/>
            <pc:sldMk cId="469276958" sldId="396"/>
            <ac:spMk id="78" creationId="{A497886F-CFC3-4E50-9F2A-CE336354F7C8}"/>
          </ac:spMkLst>
        </pc:spChg>
        <pc:spChg chg="del mod topLvl">
          <ac:chgData name="Sivakumar Balasubramanian" userId="658ab9e8bd9c46bf" providerId="LiveId" clId="{B449DF9B-A523-4109-A2BF-CA01B2B68B17}" dt="2022-02-03T11:34:08.364" v="7695" actId="478"/>
          <ac:spMkLst>
            <pc:docMk/>
            <pc:sldMk cId="469276958" sldId="396"/>
            <ac:spMk id="79" creationId="{1D047C34-3163-4429-98A5-18AB326A8ECF}"/>
          </ac:spMkLst>
        </pc:spChg>
        <pc:spChg chg="del mod topLvl">
          <ac:chgData name="Sivakumar Balasubramanian" userId="658ab9e8bd9c46bf" providerId="LiveId" clId="{B449DF9B-A523-4109-A2BF-CA01B2B68B17}" dt="2022-02-03T11:34:50.683" v="7704" actId="478"/>
          <ac:spMkLst>
            <pc:docMk/>
            <pc:sldMk cId="469276958" sldId="396"/>
            <ac:spMk id="80" creationId="{4702B80E-F535-4F50-AF56-EF3240CD09C8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81" creationId="{8BE4A5BC-B992-4D02-9CF8-50FD57331EB8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82" creationId="{2DFED630-7E5C-4FC7-8F96-57028FBB19A9}"/>
          </ac:spMkLst>
        </pc:spChg>
        <pc:spChg chg="del mod topLvl">
          <ac:chgData name="Sivakumar Balasubramanian" userId="658ab9e8bd9c46bf" providerId="LiveId" clId="{B449DF9B-A523-4109-A2BF-CA01B2B68B17}" dt="2022-02-03T11:34:51.346" v="7705" actId="478"/>
          <ac:spMkLst>
            <pc:docMk/>
            <pc:sldMk cId="469276958" sldId="396"/>
            <ac:spMk id="83" creationId="{D88D272F-2348-4F7C-891E-206352F6B12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8" creationId="{1A3180C3-B54C-440A-BBD4-98DE619BF1C9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9" creationId="{C503008F-D89E-46BE-A6C4-53BBF97626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0" creationId="{B257F914-CE25-44EB-8DA1-87059D440CC3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1" creationId="{27ECF2AA-F30D-4E0D-89C1-FA61046D665A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2" creationId="{08B9454D-6E82-47A4-A63D-916700517186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3" creationId="{D1CA6C8E-5D1C-4585-B069-99E1C6A801B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4" creationId="{2E1BAB1B-8820-48B8-ABDD-8FA72D448CF8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5" creationId="{F0763ECD-12E3-4A45-8A48-05289E0B886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6" creationId="{9E4D7A31-9AEE-460D-A433-96FF12C6FC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7" creationId="{0FF036A1-0A11-4DA7-B7A6-2E653D754B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8" creationId="{2C97A037-07AD-42DF-B4CE-E701134E68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9" creationId="{E99D7D56-78B6-4CE2-A19F-D33FF669D18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0" creationId="{7BBCD069-EB46-44CC-B35E-6D56595809C0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1" creationId="{3617EA26-BB68-4DDD-BD20-D978F095DA49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1" creationId="{B8E8CE80-8401-47F6-857E-3A00D382A8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2" creationId="{A16ACC26-BBF5-41D5-A711-A12E4331D6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3" creationId="{3C276E55-20B4-41FF-83FE-B264078C65A0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4" creationId="{98476734-7552-4EC1-9078-9F284AA4ADC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5" creationId="{AA1DB163-97BD-412F-AA31-A756EAF31D6B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6" creationId="{09C0A161-F3B3-460C-AEBE-19B4BCDB469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7" creationId="{4EB8F587-585B-4BE2-880D-2EF6845F1304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8" creationId="{AE33CDE4-73CA-49DC-AF5B-84833A5E95D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9" creationId="{24D8EAA9-CEB9-4D7B-9D94-50FAE07B828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0" creationId="{5B112945-222B-4DD9-AF06-43A2A4724B5F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1" creationId="{F02E4F49-96DB-4876-89F2-8F92DF977E7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2" creationId="{6058F893-EF1A-4903-8768-3D2CC1B64403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3" creationId="{3A37059B-E0C3-4292-90CC-98B27D7A47A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4" creationId="{5C92B661-8FE7-4A3C-BB93-9F72B913DC43}"/>
          </ac:spMkLst>
        </pc:spChg>
        <pc:spChg chg="add del mod">
          <ac:chgData name="Sivakumar Balasubramanian" userId="658ab9e8bd9c46bf" providerId="LiveId" clId="{B449DF9B-A523-4109-A2BF-CA01B2B68B17}" dt="2022-02-03T11:34:43.949" v="7701" actId="478"/>
          <ac:spMkLst>
            <pc:docMk/>
            <pc:sldMk cId="469276958" sldId="396"/>
            <ac:spMk id="166" creationId="{A3328043-CAE1-4686-A3A0-67E8B0F27C6F}"/>
          </ac:spMkLst>
        </pc:spChg>
        <pc:grpChg chg="add mod or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0" creationId="{AE275310-FE81-4AD3-91D5-7663D9FCA417}"/>
          </ac:grpSpMkLst>
        </pc:grpChg>
        <pc:grpChg chg="add mo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1" creationId="{5A67C204-2B61-4849-8DA2-26037BE67716}"/>
          </ac:grpSpMkLst>
        </pc:grpChg>
        <pc:grpChg chg="add del mod">
          <ac:chgData name="Sivakumar Balasubramanian" userId="658ab9e8bd9c46bf" providerId="LiveId" clId="{B449DF9B-A523-4109-A2BF-CA01B2B68B17}" dt="2022-02-03T10:18:30.870" v="7559" actId="478"/>
          <ac:grpSpMkLst>
            <pc:docMk/>
            <pc:sldMk cId="469276958" sldId="396"/>
            <ac:grpSpMk id="15" creationId="{6C9F30CB-C29D-4617-9379-6D2858338F13}"/>
          </ac:grpSpMkLst>
        </pc:grpChg>
        <pc:grpChg chg="add mod">
          <ac:chgData name="Sivakumar Balasubramanian" userId="658ab9e8bd9c46bf" providerId="LiveId" clId="{B449DF9B-A523-4109-A2BF-CA01B2B68B17}" dt="2022-02-03T10:20:38.692" v="7600" actId="12789"/>
          <ac:grpSpMkLst>
            <pc:docMk/>
            <pc:sldMk cId="469276958" sldId="396"/>
            <ac:grpSpMk id="29" creationId="{AEBA1444-32AE-4AB5-8FFD-AAF5BBEB28C5}"/>
          </ac:grpSpMkLst>
        </pc:grpChg>
        <pc:grpChg chg="add del mod">
          <ac:chgData name="Sivakumar Balasubramanian" userId="658ab9e8bd9c46bf" providerId="LiveId" clId="{B449DF9B-A523-4109-A2BF-CA01B2B68B17}" dt="2022-02-03T10:42:08.974" v="7665" actId="478"/>
          <ac:grpSpMkLst>
            <pc:docMk/>
            <pc:sldMk cId="469276958" sldId="396"/>
            <ac:grpSpMk id="31" creationId="{61030F7C-7F69-4726-AE39-731E464CCF1A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48" creationId="{9C06BAAD-9E8F-4A03-81C0-A8491390C3FB}"/>
          </ac:grpSpMkLst>
        </pc:grpChg>
        <pc:grpChg chg="add del mod">
          <ac:chgData name="Sivakumar Balasubramanian" userId="658ab9e8bd9c46bf" providerId="LiveId" clId="{B449DF9B-A523-4109-A2BF-CA01B2B68B17}" dt="2022-02-03T11:34:04.557" v="7694" actId="165"/>
          <ac:grpSpMkLst>
            <pc:docMk/>
            <pc:sldMk cId="469276958" sldId="396"/>
            <ac:grpSpMk id="67" creationId="{7B817569-618B-4087-AFC4-2693FE994AE5}"/>
          </ac:grpSpMkLst>
        </pc:grpChg>
        <pc:grpChg chg="add mod">
          <ac:chgData name="Sivakumar Balasubramanian" userId="658ab9e8bd9c46bf" providerId="LiveId" clId="{B449DF9B-A523-4109-A2BF-CA01B2B68B17}" dt="2022-02-03T10:42:21.808" v="7667" actId="571"/>
          <ac:grpSpMkLst>
            <pc:docMk/>
            <pc:sldMk cId="469276958" sldId="396"/>
            <ac:grpSpMk id="105" creationId="{79B84874-746C-4039-B26A-C22E406B70B1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123" creationId="{77035655-9666-4185-9DEF-165DF59067EA}"/>
          </ac:grpSpMkLst>
        </pc:grpChg>
        <pc:grpChg chg="add mod">
          <ac:chgData name="Sivakumar Balasubramanian" userId="658ab9e8bd9c46bf" providerId="LiveId" clId="{B449DF9B-A523-4109-A2BF-CA01B2B68B17}" dt="2022-02-03T10:42:43.895" v="7673" actId="1076"/>
          <ac:grpSpMkLst>
            <pc:docMk/>
            <pc:sldMk cId="469276958" sldId="396"/>
            <ac:grpSpMk id="124" creationId="{99AE3A60-922E-44D5-A3CD-B4C503A919A1}"/>
          </ac:grpSpMkLst>
        </pc:grpChg>
        <pc:grpChg chg="mod">
          <ac:chgData name="Sivakumar Balasubramanian" userId="658ab9e8bd9c46bf" providerId="LiveId" clId="{B449DF9B-A523-4109-A2BF-CA01B2B68B17}" dt="2022-02-03T10:42:29.597" v="7669" actId="571"/>
          <ac:grpSpMkLst>
            <pc:docMk/>
            <pc:sldMk cId="469276958" sldId="396"/>
            <ac:grpSpMk id="125" creationId="{EA807544-CD7E-4E6F-AB62-8B63716CBBF3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8" creationId="{71E84286-0BB4-4200-B1E2-B64DFCD4A2EF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9" creationId="{030F9277-F9B1-47DB-9DCA-FE6B386834C5}"/>
          </ac:grpSpMkLst>
        </pc:grpChg>
        <pc:cxnChg chg="add">
          <ac:chgData name="Sivakumar Balasubramanian" userId="658ab9e8bd9c46bf" providerId="LiveId" clId="{B449DF9B-A523-4109-A2BF-CA01B2B68B17}" dt="2022-02-03T10:19:03.750" v="7582" actId="11529"/>
          <ac:cxnSpMkLst>
            <pc:docMk/>
            <pc:sldMk cId="469276958" sldId="396"/>
            <ac:cxnSpMk id="20" creationId="{39AB6D2D-2942-4904-B5E3-29C77FCC45C0}"/>
          </ac:cxnSpMkLst>
        </pc:cxnChg>
        <pc:cxnChg chg="add mod">
          <ac:chgData name="Sivakumar Balasubramanian" userId="658ab9e8bd9c46bf" providerId="LiveId" clId="{B449DF9B-A523-4109-A2BF-CA01B2B68B17}" dt="2022-02-03T10:19:18.340" v="7587" actId="14100"/>
          <ac:cxnSpMkLst>
            <pc:docMk/>
            <pc:sldMk cId="469276958" sldId="396"/>
            <ac:cxnSpMk id="21" creationId="{66EB3079-F5BE-47C4-A26A-2E031E607447}"/>
          </ac:cxnSpMkLst>
        </pc:cxnChg>
        <pc:cxnChg chg="add mod">
          <ac:chgData name="Sivakumar Balasubramanian" userId="658ab9e8bd9c46bf" providerId="LiveId" clId="{B449DF9B-A523-4109-A2BF-CA01B2B68B17}" dt="2022-02-03T10:19:27.400" v="7590" actId="14100"/>
          <ac:cxnSpMkLst>
            <pc:docMk/>
            <pc:sldMk cId="469276958" sldId="396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2" creationId="{A5AC0A35-190D-4602-865F-C07A53063E1C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3" creationId="{BC826DBF-16CB-4F0E-82A7-91F51F3375CD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49" creationId="{ADAF3AB1-EEBB-4487-A40A-7E80FE009EF8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50" creationId="{8B644CC5-C2C6-4A6B-8C57-57B67EBEDB21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8" creationId="{5472C6E8-BDAE-48A6-AC5D-29DEF930D387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9" creationId="{5254D20C-231B-4679-B7D6-5F8C892A8EDE}"/>
          </ac:cxnSpMkLst>
        </pc:cxnChg>
        <pc:cxnChg chg="add del mod">
          <ac:chgData name="Sivakumar Balasubramanian" userId="658ab9e8bd9c46bf" providerId="LiveId" clId="{B449DF9B-A523-4109-A2BF-CA01B2B68B17}" dt="2022-02-03T10:40:32.730" v="7641" actId="478"/>
          <ac:cxnSpMkLst>
            <pc:docMk/>
            <pc:sldMk cId="469276958" sldId="396"/>
            <ac:cxnSpMk id="85" creationId="{7E76BB6C-698C-4093-99A2-C4731462B49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0" creationId="{E289BCBA-FC6E-4C5F-910A-318EB709B6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3" creationId="{B34BA5A8-C222-4373-BE30-7C3E6D26087B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4" creationId="{3DB0A614-6826-418C-91D5-77CF2885147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5" creationId="{FE27A4BB-2AA1-4693-8D02-B5562B549B09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6" creationId="{D66FD6B7-E74A-4A2E-BBE5-41723246D384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7" creationId="{1FFD6A7B-3069-4766-BE3C-A949AD295291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8" creationId="{75FE73B2-3198-46F2-BEF2-3C04DFF5BA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9" creationId="{EBB24C28-932D-453D-93EB-E32B873273B7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0" creationId="{2A151F54-90A6-40D1-8F76-1C98AFF27320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1" creationId="{34A9F99B-3707-44B7-BD42-B9F6FB92477A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2" creationId="{D6FA33B6-DA84-48D5-9847-A9FAB15EDBDD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3" creationId="{64791BEC-89DD-4E84-9D44-56751434B4A3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4" creationId="{3BB7C813-018B-4CEC-A4AD-CCDA72E2A685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6" creationId="{8C4EBCE2-93CF-431C-B0B3-A2CBCC79E2D1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7" creationId="{689EDE9B-0E22-4D61-8AE4-BC7AC8BCE5FE}"/>
          </ac:cxnSpMkLst>
        </pc:cxnChg>
        <pc:cxnChg chg="add 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22" creationId="{D11418B9-8317-450E-808C-9A9CA26E2348}"/>
          </ac:cxnSpMkLst>
        </pc:cxnChg>
        <pc:cxnChg chg="mod">
          <ac:chgData name="Sivakumar Balasubramanian" userId="658ab9e8bd9c46bf" providerId="LiveId" clId="{B449DF9B-A523-4109-A2BF-CA01B2B68B17}" dt="2022-02-03T10:43:16.518" v="7675" actId="14100"/>
          <ac:cxnSpMkLst>
            <pc:docMk/>
            <pc:sldMk cId="469276958" sldId="396"/>
            <ac:cxnSpMk id="126" creationId="{D2896F55-FB39-4950-9328-0D0D1A4B936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7" creationId="{7BD178E8-4F1D-4F46-9EE2-3A8DDC9B4DB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8" creationId="{8DF3F7C4-846B-4C3D-8972-E220996A753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9" creationId="{BED6FB5C-CA60-4C0F-A042-2D05783239A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0" creationId="{C1AF118C-7F50-48E3-B458-E531AACB7608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1" creationId="{2AFFB685-A78B-4F6A-B4AD-63EC9AD7C3C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2" creationId="{22A1512C-7312-4561-9BC6-408E503BA99D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3" creationId="{9C7AFFC1-69E0-4606-ADDE-A139C79DCEF4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4" creationId="{B796579B-EA86-4014-8C5C-A739D87066C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5" creationId="{06167E04-C532-4DF6-8E92-48898E248B5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6" creationId="{1CFB7DC0-6E9A-4FEC-825C-AD204B9D90EA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7" creationId="{3E1673A8-1907-4102-AC4E-A40E5BD8A589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8" creationId="{DA822148-4F4E-484E-8439-F7CF38E966B4}"/>
          </ac:cxnSpMkLst>
        </pc:cxnChg>
        <pc:cxnChg chg="mod">
          <ac:chgData name="Sivakumar Balasubramanian" userId="658ab9e8bd9c46bf" providerId="LiveId" clId="{B449DF9B-A523-4109-A2BF-CA01B2B68B17}" dt="2022-02-03T10:43:21.667" v="7678" actId="1035"/>
          <ac:cxnSpMkLst>
            <pc:docMk/>
            <pc:sldMk cId="469276958" sldId="396"/>
            <ac:cxnSpMk id="139" creationId="{EEC8FA6C-405C-4561-919A-D54BF508EBA7}"/>
          </ac:cxnSpMkLst>
        </pc:cxnChg>
        <pc:cxnChg chg="mod">
          <ac:chgData name="Sivakumar Balasubramanian" userId="658ab9e8bd9c46bf" providerId="LiveId" clId="{B449DF9B-A523-4109-A2BF-CA01B2B68B17}" dt="2022-02-03T10:43:01.090" v="7674" actId="14100"/>
          <ac:cxnSpMkLst>
            <pc:docMk/>
            <pc:sldMk cId="469276958" sldId="396"/>
            <ac:cxnSpMk id="140" creationId="{88211AA4-25C5-4436-A896-03429BB72C9B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58" creationId="{BA88DF6D-9F41-4A1F-ADCD-CF6191C35FF7}"/>
          </ac:cxnSpMkLst>
        </pc:cxnChg>
        <pc:cxnChg chg="add del mod">
          <ac:chgData name="Sivakumar Balasubramanian" userId="658ab9e8bd9c46bf" providerId="LiveId" clId="{B449DF9B-A523-4109-A2BF-CA01B2B68B17}" dt="2022-02-03T11:35:02.221" v="7708" actId="478"/>
          <ac:cxnSpMkLst>
            <pc:docMk/>
            <pc:sldMk cId="469276958" sldId="396"/>
            <ac:cxnSpMk id="161" creationId="{9529C853-3048-4AA2-8EAC-098CBAD09D40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67" creationId="{C6CD282C-3003-4A4C-BA5E-FBD4DFB705C8}"/>
          </ac:cxnSpMkLst>
        </pc:cxnChg>
      </pc:sldChg>
      <pc:sldChg chg="new del">
        <pc:chgData name="Sivakumar Balasubramanian" userId="658ab9e8bd9c46bf" providerId="LiveId" clId="{B449DF9B-A523-4109-A2BF-CA01B2B68B17}" dt="2022-02-04T16:24:25.128" v="7886" actId="47"/>
        <pc:sldMkLst>
          <pc:docMk/>
          <pc:sldMk cId="2984993728" sldId="397"/>
        </pc:sldMkLst>
      </pc:sldChg>
      <pc:sldChg chg="addSp delSp modSp add mod">
        <pc:chgData name="Sivakumar Balasubramanian" userId="658ab9e8bd9c46bf" providerId="LiveId" clId="{B449DF9B-A523-4109-A2BF-CA01B2B68B17}" dt="2022-02-04T14:09:27.800" v="7847" actId="20577"/>
        <pc:sldMkLst>
          <pc:docMk/>
          <pc:sldMk cId="2052240282" sldId="398"/>
        </pc:sldMkLst>
        <pc:spChg chg="mod">
          <ac:chgData name="Sivakumar Balasubramanian" userId="658ab9e8bd9c46bf" providerId="LiveId" clId="{B449DF9B-A523-4109-A2BF-CA01B2B68B17}" dt="2022-02-04T14:09:27.800" v="7847" actId="20577"/>
          <ac:spMkLst>
            <pc:docMk/>
            <pc:sldMk cId="2052240282" sldId="398"/>
            <ac:spMk id="3" creationId="{6546C9AC-5E1F-428B-9F73-68B3A3E8FFAD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2" creationId="{91AB823C-7E23-496A-ADFE-76C05A28C82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3" creationId="{1B91B311-14DB-4C5A-8472-CE4AC12500E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4" creationId="{C4B4F1B8-4594-41F6-8786-E49C770B4ECD}"/>
          </ac:spMkLst>
        </pc:spChg>
        <pc:spChg chg="add del mod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5" creationId="{2A9AAE8C-67E9-43A0-8CF3-66AB79BAC8BA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7" creationId="{896A71D1-1460-41B5-A7EF-093B7D36D59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8" creationId="{B13C1325-AE80-4C59-BDDA-AC9FD3CD6B75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28" creationId="{5676AB37-75D9-4B9E-B331-C52079F7491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30" creationId="{B0532051-2C20-41E6-B5E4-BE2A2046055B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66" creationId="{6E0E6EED-8FC0-4227-9E42-C5B3EFCEA2A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70" creationId="{6205E64E-AE1E-44A7-8B0B-3C3BE2D629B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82" creationId="{2DFED630-7E5C-4FC7-8F96-57028FBB19A9}"/>
          </ac:spMkLst>
        </pc:spChg>
        <pc:grpChg chg="del">
          <ac:chgData name="Sivakumar Balasubramanian" userId="658ab9e8bd9c46bf" providerId="LiveId" clId="{B449DF9B-A523-4109-A2BF-CA01B2B68B17}" dt="2022-02-04T14:08:10.514" v="7773" actId="478"/>
          <ac:grpSpMkLst>
            <pc:docMk/>
            <pc:sldMk cId="2052240282" sldId="398"/>
            <ac:grpSpMk id="29" creationId="{AEBA1444-32AE-4AB5-8FFD-AAF5BBEB28C5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3" creationId="{77035655-9666-4185-9DEF-165DF59067EA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4" creationId="{99AE3A60-922E-44D5-A3CD-B4C503A919A1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69" creationId="{030F9277-F9B1-47DB-9DCA-FE6B386834C5}"/>
          </ac:grpSpMkLst>
        </pc:grp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0" creationId="{39AB6D2D-2942-4904-B5E3-29C77FCC45C0}"/>
          </ac:cxnSpMkLst>
        </pc:cxn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1" creationId="{66EB3079-F5BE-47C4-A26A-2E031E607447}"/>
          </ac:cxnSpMkLst>
        </pc:cxnChg>
        <pc:cxnChg chg="del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90" creationId="{E289BCBA-FC6E-4C5F-910A-318EB709B61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126" creationId="{D2896F55-FB39-4950-9328-0D0D1A4B936F}"/>
          </ac:cxnSpMkLst>
        </pc:cxnChg>
      </pc:sldChg>
      <pc:sldChg chg="modSp new del mod">
        <pc:chgData name="Sivakumar Balasubramanian" userId="658ab9e8bd9c46bf" providerId="LiveId" clId="{B449DF9B-A523-4109-A2BF-CA01B2B68B17}" dt="2022-02-04T16:24:20.089" v="7885" actId="47"/>
        <pc:sldMkLst>
          <pc:docMk/>
          <pc:sldMk cId="3698624487" sldId="399"/>
        </pc:sldMkLst>
        <pc:spChg chg="mod">
          <ac:chgData name="Sivakumar Balasubramanian" userId="658ab9e8bd9c46bf" providerId="LiveId" clId="{B449DF9B-A523-4109-A2BF-CA01B2B68B17}" dt="2022-02-04T14:21:06.632" v="7884" actId="20577"/>
          <ac:spMkLst>
            <pc:docMk/>
            <pc:sldMk cId="3698624487" sldId="399"/>
            <ac:spMk id="2" creationId="{1F49A339-32D1-4C63-B439-2DDE62E985FC}"/>
          </ac:spMkLst>
        </pc:spChg>
      </pc:sldChg>
    </pc:docChg>
  </pc:docChgLst>
  <pc:docChgLst>
    <pc:chgData name="Sriramachandran  V" userId="S::sriramachandran.v@cmcvellore.ac.in::900fc1f6-81e4-4a3b-b609-3819234c62a3" providerId="AD" clId="Web-{2E03213B-9A3F-B3F3-8E71-F36E2ED39D55}"/>
    <pc:docChg chg="">
      <pc:chgData name="Sriramachandran  V" userId="S::sriramachandran.v@cmcvellore.ac.in::900fc1f6-81e4-4a3b-b609-3819234c62a3" providerId="AD" clId="Web-{2E03213B-9A3F-B3F3-8E71-F36E2ED39D55}" dt="2022-02-05T06:20:07.830" v="2"/>
      <pc:docMkLst>
        <pc:docMk/>
      </pc:docMkLst>
      <pc:sldChg chg="addCm modCm">
        <pc:chgData name="Sriramachandran  V" userId="S::sriramachandran.v@cmcvellore.ac.in::900fc1f6-81e4-4a3b-b609-3819234c62a3" providerId="AD" clId="Web-{2E03213B-9A3F-B3F3-8E71-F36E2ED39D55}" dt="2022-02-05T06:20:07.830" v="2"/>
        <pc:sldMkLst>
          <pc:docMk/>
          <pc:sldMk cId="2365998043" sldId="388"/>
        </pc:sldMkLst>
      </pc:sldChg>
      <pc:sldChg chg="addCm">
        <pc:chgData name="Sriramachandran  V" userId="S::sriramachandran.v@cmcvellore.ac.in::900fc1f6-81e4-4a3b-b609-3819234c62a3" providerId="AD" clId="Web-{2E03213B-9A3F-B3F3-8E71-F36E2ED39D55}" dt="2022-02-05T06:11:03.568" v="0"/>
        <pc:sldMkLst>
          <pc:docMk/>
          <pc:sldMk cId="2139606202" sldId="391"/>
        </pc:sldMkLst>
      </pc:sldChg>
    </pc:docChg>
  </pc:docChgLst>
  <pc:docChgLst>
    <pc:chgData name="Sivakumar Balasubramanian" userId="658ab9e8bd9c46bf" providerId="LiveId" clId="{08B76CE1-FB55-4474-9BD8-F03F9BC294E5}"/>
    <pc:docChg chg="undo redo custSel addSld modSld sldOrd">
      <pc:chgData name="Sivakumar Balasubramanian" userId="658ab9e8bd9c46bf" providerId="LiveId" clId="{08B76CE1-FB55-4474-9BD8-F03F9BC294E5}" dt="2022-03-14T02:37:31.698" v="1820" actId="20577"/>
      <pc:docMkLst>
        <pc:docMk/>
      </pc:docMkLst>
      <pc:sldChg chg="modSp mod">
        <pc:chgData name="Sivakumar Balasubramanian" userId="658ab9e8bd9c46bf" providerId="LiveId" clId="{08B76CE1-FB55-4474-9BD8-F03F9BC294E5}" dt="2022-03-14T02:37:31.698" v="1820" actId="20577"/>
        <pc:sldMkLst>
          <pc:docMk/>
          <pc:sldMk cId="1993094976" sldId="256"/>
        </pc:sldMkLst>
        <pc:spChg chg="mod">
          <ac:chgData name="Sivakumar Balasubramanian" userId="658ab9e8bd9c46bf" providerId="LiveId" clId="{08B76CE1-FB55-4474-9BD8-F03F9BC294E5}" dt="2022-03-12T04:35:14.174" v="1231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08B76CE1-FB55-4474-9BD8-F03F9BC294E5}" dt="2022-03-14T02:37:31.698" v="1820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08B76CE1-FB55-4474-9BD8-F03F9BC294E5}" dt="2022-02-19T02:10:44.593" v="43" actId="20577"/>
        <pc:sldMkLst>
          <pc:docMk/>
          <pc:sldMk cId="3761251315" sldId="363"/>
        </pc:sldMkLst>
        <pc:spChg chg="mod">
          <ac:chgData name="Sivakumar Balasubramanian" userId="658ab9e8bd9c46bf" providerId="LiveId" clId="{08B76CE1-FB55-4474-9BD8-F03F9BC294E5}" dt="2022-02-19T02:10:44.593" v="43" actId="20577"/>
          <ac:spMkLst>
            <pc:docMk/>
            <pc:sldMk cId="3761251315" sldId="363"/>
            <ac:spMk id="2" creationId="{13AAA120-2C38-4164-860D-348160A9FE96}"/>
          </ac:spMkLst>
        </pc:spChg>
      </pc:sldChg>
      <pc:sldChg chg="addSp delSp modSp new mod">
        <pc:chgData name="Sivakumar Balasubramanian" userId="658ab9e8bd9c46bf" providerId="LiveId" clId="{08B76CE1-FB55-4474-9BD8-F03F9BC294E5}" dt="2022-02-19T02:21:13.868" v="284" actId="1076"/>
        <pc:sldMkLst>
          <pc:docMk/>
          <pc:sldMk cId="2445381585" sldId="420"/>
        </pc:sldMkLst>
        <pc:spChg chg="mod">
          <ac:chgData name="Sivakumar Balasubramanian" userId="658ab9e8bd9c46bf" providerId="LiveId" clId="{08B76CE1-FB55-4474-9BD8-F03F9BC294E5}" dt="2022-02-19T02:12:44.148" v="78" actId="20577"/>
          <ac:spMkLst>
            <pc:docMk/>
            <pc:sldMk cId="2445381585" sldId="420"/>
            <ac:spMk id="2" creationId="{EA42C411-32FB-4A6A-A374-C38C99376E65}"/>
          </ac:spMkLst>
        </pc:spChg>
        <pc:spChg chg="mod">
          <ac:chgData name="Sivakumar Balasubramanian" userId="658ab9e8bd9c46bf" providerId="LiveId" clId="{08B76CE1-FB55-4474-9BD8-F03F9BC294E5}" dt="2022-02-19T02:17:50.667" v="281" actId="20577"/>
          <ac:spMkLst>
            <pc:docMk/>
            <pc:sldMk cId="2445381585" sldId="420"/>
            <ac:spMk id="3" creationId="{8BCCC397-279C-4B0E-902D-24E2722805EA}"/>
          </ac:spMkLst>
        </pc:spChg>
        <pc:spChg chg="add del mod">
          <ac:chgData name="Sivakumar Balasubramanian" userId="658ab9e8bd9c46bf" providerId="LiveId" clId="{08B76CE1-FB55-4474-9BD8-F03F9BC294E5}" dt="2022-02-19T02:12:35.567" v="57" actId="11529"/>
          <ac:spMkLst>
            <pc:docMk/>
            <pc:sldMk cId="2445381585" sldId="420"/>
            <ac:spMk id="4" creationId="{8BC3FA0D-386B-497E-8E40-26E31A610527}"/>
          </ac:spMkLst>
        </pc:spChg>
        <pc:picChg chg="add mod">
          <ac:chgData name="Sivakumar Balasubramanian" userId="658ab9e8bd9c46bf" providerId="LiveId" clId="{08B76CE1-FB55-4474-9BD8-F03F9BC294E5}" dt="2022-02-19T02:21:13.868" v="284" actId="1076"/>
          <ac:picMkLst>
            <pc:docMk/>
            <pc:sldMk cId="2445381585" sldId="420"/>
            <ac:picMk id="5" creationId="{B44B57A7-C274-49E1-AEE6-74E36B1AAE33}"/>
          </ac:picMkLst>
        </pc:picChg>
      </pc:sldChg>
      <pc:sldChg chg="addSp delSp modSp new mod">
        <pc:chgData name="Sivakumar Balasubramanian" userId="658ab9e8bd9c46bf" providerId="LiveId" clId="{08B76CE1-FB55-4474-9BD8-F03F9BC294E5}" dt="2022-02-21T07:01:05.682" v="1037" actId="20577"/>
        <pc:sldMkLst>
          <pc:docMk/>
          <pc:sldMk cId="1430043797" sldId="421"/>
        </pc:sldMkLst>
        <pc:spChg chg="mod">
          <ac:chgData name="Sivakumar Balasubramanian" userId="658ab9e8bd9c46bf" providerId="LiveId" clId="{08B76CE1-FB55-4474-9BD8-F03F9BC294E5}" dt="2022-02-19T03:01:06.483" v="305" actId="20577"/>
          <ac:spMkLst>
            <pc:docMk/>
            <pc:sldMk cId="1430043797" sldId="421"/>
            <ac:spMk id="2" creationId="{A095ABB3-1BB5-4A00-B9B1-C53AFFCFA702}"/>
          </ac:spMkLst>
        </pc:spChg>
        <pc:spChg chg="del">
          <ac:chgData name="Sivakumar Balasubramanian" userId="658ab9e8bd9c46bf" providerId="LiveId" clId="{08B76CE1-FB55-4474-9BD8-F03F9BC294E5}" dt="2022-02-19T03:01:13.433" v="306" actId="478"/>
          <ac:spMkLst>
            <pc:docMk/>
            <pc:sldMk cId="1430043797" sldId="421"/>
            <ac:spMk id="3" creationId="{6161120C-E85E-4D2F-B2B2-1017BE111DBF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4" creationId="{6A54AD3E-D511-4612-A372-8F8FBFE81F92}"/>
          </ac:spMkLst>
        </pc:spChg>
        <pc:spChg chg="add mod">
          <ac:chgData name="Sivakumar Balasubramanian" userId="658ab9e8bd9c46bf" providerId="LiveId" clId="{08B76CE1-FB55-4474-9BD8-F03F9BC294E5}" dt="2022-02-21T07:01:05.682" v="1037" actId="20577"/>
          <ac:spMkLst>
            <pc:docMk/>
            <pc:sldMk cId="1430043797" sldId="421"/>
            <ac:spMk id="9" creationId="{23011A37-7692-4ADE-B625-4B750C655EF1}"/>
          </ac:spMkLst>
        </pc:spChg>
        <pc:spChg chg="add del mod">
          <ac:chgData name="Sivakumar Balasubramanian" userId="658ab9e8bd9c46bf" providerId="LiveId" clId="{08B76CE1-FB55-4474-9BD8-F03F9BC294E5}" dt="2022-02-19T03:05:55.648" v="390" actId="478"/>
          <ac:spMkLst>
            <pc:docMk/>
            <pc:sldMk cId="1430043797" sldId="421"/>
            <ac:spMk id="24" creationId="{8F8C5D01-258F-41C7-BE93-065A545113B2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5" creationId="{AF80B1BB-5A9E-4791-8620-5383A1E218AE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6" creationId="{CAF5D353-7CC8-4308-8975-331DCC8EA143}"/>
          </ac:spMkLst>
        </pc:spChg>
        <pc:spChg chg="add del mod">
          <ac:chgData name="Sivakumar Balasubramanian" userId="658ab9e8bd9c46bf" providerId="LiveId" clId="{08B76CE1-FB55-4474-9BD8-F03F9BC294E5}" dt="2022-02-19T03:07:52.872" v="494" actId="478"/>
          <ac:spMkLst>
            <pc:docMk/>
            <pc:sldMk cId="1430043797" sldId="421"/>
            <ac:spMk id="28" creationId="{4B02966C-56FE-4B0F-AA36-8F46DAACE112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9" creationId="{03795707-F596-4D2A-8CE2-04809D9C8769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30" creationId="{141EA5D3-5901-4994-BB44-DFD0F84CFAEE}"/>
          </ac:spMkLst>
        </pc:spChg>
        <pc:spChg chg="add del mod topLvl">
          <ac:chgData name="Sivakumar Balasubramanian" userId="658ab9e8bd9c46bf" providerId="LiveId" clId="{08B76CE1-FB55-4474-9BD8-F03F9BC294E5}" dt="2022-02-21T06:59:27.318" v="981" actId="478"/>
          <ac:spMkLst>
            <pc:docMk/>
            <pc:sldMk cId="1430043797" sldId="421"/>
            <ac:spMk id="32" creationId="{D6985A1B-81E8-4F49-93B3-656893A475CF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37" creationId="{3A6F548D-809A-41CA-A7C9-D2F850FFE547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38" creationId="{8C158AC3-1BBA-488F-A7F2-26590D3C33E0}"/>
          </ac:spMkLst>
        </pc:spChg>
        <pc:spChg chg="mod">
          <ac:chgData name="Sivakumar Balasubramanian" userId="658ab9e8bd9c46bf" providerId="LiveId" clId="{08B76CE1-FB55-4474-9BD8-F03F9BC294E5}" dt="2022-02-21T07:00:30.562" v="995" actId="1076"/>
          <ac:spMkLst>
            <pc:docMk/>
            <pc:sldMk cId="1430043797" sldId="421"/>
            <ac:spMk id="41" creationId="{738A6CB2-4DF5-46F2-9209-F341669F8A0F}"/>
          </ac:spMkLst>
        </pc:spChg>
        <pc:spChg chg="mod">
          <ac:chgData name="Sivakumar Balasubramanian" userId="658ab9e8bd9c46bf" providerId="LiveId" clId="{08B76CE1-FB55-4474-9BD8-F03F9BC294E5}" dt="2022-02-21T07:00:17.957" v="992" actId="688"/>
          <ac:spMkLst>
            <pc:docMk/>
            <pc:sldMk cId="1430043797" sldId="421"/>
            <ac:spMk id="42" creationId="{FC54FB8B-A121-4F52-9AB1-B6ADCB657746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46" creationId="{FDDF9DB4-C6B8-46B3-AD32-EBFDD214B6DD}"/>
          </ac:spMkLst>
        </pc:spChg>
        <pc:spChg chg="add mod">
          <ac:chgData name="Sivakumar Balasubramanian" userId="658ab9e8bd9c46bf" providerId="LiveId" clId="{08B76CE1-FB55-4474-9BD8-F03F9BC294E5}" dt="2022-02-21T07:00:53.331" v="1020" actId="571"/>
          <ac:spMkLst>
            <pc:docMk/>
            <pc:sldMk cId="1430043797" sldId="421"/>
            <ac:spMk id="49" creationId="{CF310634-10FD-4339-AC84-C107705276FF}"/>
          </ac:spMkLst>
        </pc:spChg>
        <pc:grpChg chg="add mod">
          <ac:chgData name="Sivakumar Balasubramanian" userId="658ab9e8bd9c46bf" providerId="LiveId" clId="{08B76CE1-FB55-4474-9BD8-F03F9BC294E5}" dt="2022-02-21T06:59:41.247" v="986" actId="1076"/>
          <ac:grpSpMkLst>
            <pc:docMk/>
            <pc:sldMk cId="1430043797" sldId="421"/>
            <ac:grpSpMk id="3" creationId="{A9459F7F-FE11-4394-8E85-2DC352E36567}"/>
          </ac:grpSpMkLst>
        </pc:grpChg>
        <pc:grpChg chg="add mod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5" creationId="{F37092D7-13ED-4BC3-BD71-F4043FBBCCFB}"/>
          </ac:grpSpMkLst>
        </pc:grpChg>
        <pc:grpChg chg="add mod">
          <ac:chgData name="Sivakumar Balasubramanian" userId="658ab9e8bd9c46bf" providerId="LiveId" clId="{08B76CE1-FB55-4474-9BD8-F03F9BC294E5}" dt="2022-02-21T06:59:22.472" v="979" actId="165"/>
          <ac:grpSpMkLst>
            <pc:docMk/>
            <pc:sldMk cId="1430043797" sldId="421"/>
            <ac:grpSpMk id="8" creationId="{7CF093AC-7076-4C9B-80F4-9C079D08DDE9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13" creationId="{D305BCBC-ABAA-4AF9-A66A-19DE9029479E}"/>
          </ac:grpSpMkLst>
        </pc:grpChg>
        <pc:grpChg chg="add del mod topLvl">
          <ac:chgData name="Sivakumar Balasubramanian" userId="658ab9e8bd9c46bf" providerId="LiveId" clId="{08B76CE1-FB55-4474-9BD8-F03F9BC294E5}" dt="2022-02-21T06:59:24.772" v="980" actId="478"/>
          <ac:grpSpMkLst>
            <pc:docMk/>
            <pc:sldMk cId="1430043797" sldId="421"/>
            <ac:grpSpMk id="19" creationId="{E521E368-0072-4EFB-9096-541953A14776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27" creationId="{1E194723-F362-4CED-8154-F351075F330E}"/>
          </ac:grpSpMkLst>
        </pc:grpChg>
        <pc:grpChg chg="add del mod">
          <ac:chgData name="Sivakumar Balasubramanian" userId="658ab9e8bd9c46bf" providerId="LiveId" clId="{08B76CE1-FB55-4474-9BD8-F03F9BC294E5}" dt="2022-02-21T06:59:50.067" v="988" actId="165"/>
          <ac:grpSpMkLst>
            <pc:docMk/>
            <pc:sldMk cId="1430043797" sldId="421"/>
            <ac:grpSpMk id="28" creationId="{3D765FDC-FB3F-4975-BFF3-AF11B7F98C5F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31" creationId="{A2A13CAD-07C3-4C4B-8F27-B265FA498549}"/>
          </ac:grpSpMkLst>
        </pc:grpChg>
        <pc:grpChg chg="add del mod">
          <ac:chgData name="Sivakumar Balasubramanian" userId="658ab9e8bd9c46bf" providerId="LiveId" clId="{08B76CE1-FB55-4474-9BD8-F03F9BC294E5}" dt="2022-02-21T06:59:22.472" v="979" actId="165"/>
          <ac:grpSpMkLst>
            <pc:docMk/>
            <pc:sldMk cId="1430043797" sldId="421"/>
            <ac:grpSpMk id="33" creationId="{CFD44D02-6307-4A29-BCF9-22E88D559822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4" creationId="{02AA74FB-A032-40F4-8532-D420B1249AAF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5" creationId="{2FF71EDF-B2F9-41AB-97F2-015D277BED3B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6" creationId="{D08756D5-3965-4F3E-AB06-88391FFFCDC4}"/>
          </ac:grpSpMkLst>
        </pc:grpChg>
        <pc:grpChg chg="mod">
          <ac:chgData name="Sivakumar Balasubramanian" userId="658ab9e8bd9c46bf" providerId="LiveId" clId="{08B76CE1-FB55-4474-9BD8-F03F9BC294E5}" dt="2022-02-21T06:59:50.067" v="988" actId="165"/>
          <ac:grpSpMkLst>
            <pc:docMk/>
            <pc:sldMk cId="1430043797" sldId="421"/>
            <ac:grpSpMk id="43" creationId="{155249EC-5AC5-48C1-A56A-4CA5A2D0B122}"/>
          </ac:grpSpMkLst>
        </pc:grp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6" creationId="{B67D83E8-99FB-424B-84E3-B4FF6C55A1FF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7" creationId="{86AFD830-42A9-4389-9853-5893389271E0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0" creationId="{DFEBE5E8-D08D-426F-A37B-66D50182BED1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2" creationId="{81BDF6DD-1E0C-4D14-A393-843F9A1EAE55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5" creationId="{417D7614-6A02-459E-AEC7-B4DB1499D26F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6" creationId="{69D36AD5-4CCA-4C0A-9FEC-3218831830BC}"/>
          </ac:cxnSpMkLst>
        </pc:cxnChg>
        <pc:cxnChg chg="add del mod">
          <ac:chgData name="Sivakumar Balasubramanian" userId="658ab9e8bd9c46bf" providerId="LiveId" clId="{08B76CE1-FB55-4474-9BD8-F03F9BC294E5}" dt="2022-02-21T06:59:15.675" v="976" actId="478"/>
          <ac:cxnSpMkLst>
            <pc:docMk/>
            <pc:sldMk cId="1430043797" sldId="421"/>
            <ac:cxnSpMk id="18" creationId="{49A05825-5025-4449-A876-2EBDB6770BCB}"/>
          </ac:cxnSpMkLst>
        </pc:cxnChg>
        <pc:cxnChg chg="add mod">
          <ac:chgData name="Sivakumar Balasubramanian" userId="658ab9e8bd9c46bf" providerId="LiveId" clId="{08B76CE1-FB55-4474-9BD8-F03F9BC294E5}" dt="2022-02-21T06:59:33.778" v="983" actId="1076"/>
          <ac:cxnSpMkLst>
            <pc:docMk/>
            <pc:sldMk cId="1430043797" sldId="421"/>
            <ac:cxnSpMk id="21" creationId="{83C168B0-67EA-447A-8CD7-E683CF675BE1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23" creationId="{B6AFD1F2-519A-4ED4-ACF3-6F99DF4F7350}"/>
          </ac:cxnSpMkLst>
        </pc:cxnChg>
        <pc:cxnChg chg="mod">
          <ac:chgData name="Sivakumar Balasubramanian" userId="658ab9e8bd9c46bf" providerId="LiveId" clId="{08B76CE1-FB55-4474-9BD8-F03F9BC294E5}" dt="2022-02-21T07:00:30.562" v="995" actId="1076"/>
          <ac:cxnSpMkLst>
            <pc:docMk/>
            <pc:sldMk cId="1430043797" sldId="421"/>
            <ac:cxnSpMk id="39" creationId="{9D05C641-66B9-4A34-B6F7-A2144E73C9EF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0" creationId="{2A7E37B1-7310-4E55-85C4-DD13557500FD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4" creationId="{4985FA07-DB28-4F43-9182-34E5913A3FB4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5" creationId="{ED355E15-1EB2-4CF5-BB8F-F7D2CC7652EF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7" creationId="{E68CDEEE-BECB-440C-9797-4A191FFE2B53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8" creationId="{83273C4A-D205-4576-9C66-ACD41E0907F6}"/>
          </ac:cxnSpMkLst>
        </pc:cxnChg>
      </pc:sldChg>
      <pc:sldChg chg="addSp delSp modSp new mod">
        <pc:chgData name="Sivakumar Balasubramanian" userId="658ab9e8bd9c46bf" providerId="LiveId" clId="{08B76CE1-FB55-4474-9BD8-F03F9BC294E5}" dt="2022-02-21T06:59:14.398" v="975" actId="20577"/>
        <pc:sldMkLst>
          <pc:docMk/>
          <pc:sldMk cId="3907856781" sldId="422"/>
        </pc:sldMkLst>
        <pc:spChg chg="mod">
          <ac:chgData name="Sivakumar Balasubramanian" userId="658ab9e8bd9c46bf" providerId="LiveId" clId="{08B76CE1-FB55-4474-9BD8-F03F9BC294E5}" dt="2022-02-21T06:44:14.628" v="523" actId="20577"/>
          <ac:spMkLst>
            <pc:docMk/>
            <pc:sldMk cId="3907856781" sldId="422"/>
            <ac:spMk id="2" creationId="{F1987CAC-D27F-4609-AA3D-247EE64A96A4}"/>
          </ac:spMkLst>
        </pc:spChg>
        <pc:spChg chg="del mod">
          <ac:chgData name="Sivakumar Balasubramanian" userId="658ab9e8bd9c46bf" providerId="LiveId" clId="{08B76CE1-FB55-4474-9BD8-F03F9BC294E5}" dt="2022-02-21T06:48:42.040" v="579" actId="478"/>
          <ac:spMkLst>
            <pc:docMk/>
            <pc:sldMk cId="3907856781" sldId="422"/>
            <ac:spMk id="3" creationId="{362FC39E-9132-48FE-9202-4965B7656FAA}"/>
          </ac:spMkLst>
        </pc:spChg>
        <pc:spChg chg="add mod ord">
          <ac:chgData name="Sivakumar Balasubramanian" userId="658ab9e8bd9c46bf" providerId="LiveId" clId="{08B76CE1-FB55-4474-9BD8-F03F9BC294E5}" dt="2022-02-21T06:46:47.081" v="559" actId="164"/>
          <ac:spMkLst>
            <pc:docMk/>
            <pc:sldMk cId="3907856781" sldId="422"/>
            <ac:spMk id="4" creationId="{D5DE959A-5ED3-4DEC-9BFA-49EC8604C5EE}"/>
          </ac:spMkLst>
        </pc:spChg>
        <pc:spChg chg="add del mod">
          <ac:chgData name="Sivakumar Balasubramanian" userId="658ab9e8bd9c46bf" providerId="LiveId" clId="{08B76CE1-FB55-4474-9BD8-F03F9BC294E5}" dt="2022-02-21T06:46:16.793" v="550" actId="478"/>
          <ac:spMkLst>
            <pc:docMk/>
            <pc:sldMk cId="3907856781" sldId="422"/>
            <ac:spMk id="5" creationId="{A79D4443-A9C7-4C78-B372-1194589AFABD}"/>
          </ac:spMkLst>
        </pc:spChg>
        <pc:spChg chg="add mod">
          <ac:chgData name="Sivakumar Balasubramanian" userId="658ab9e8bd9c46bf" providerId="LiveId" clId="{08B76CE1-FB55-4474-9BD8-F03F9BC294E5}" dt="2022-02-21T06:46:10.440" v="547" actId="571"/>
          <ac:spMkLst>
            <pc:docMk/>
            <pc:sldMk cId="3907856781" sldId="422"/>
            <ac:spMk id="13" creationId="{CD3116CC-0A5F-47E3-ABC2-C88A564EE3B7}"/>
          </ac:spMkLst>
        </pc:spChg>
        <pc:spChg chg="add mod">
          <ac:chgData name="Sivakumar Balasubramanian" userId="658ab9e8bd9c46bf" providerId="LiveId" clId="{08B76CE1-FB55-4474-9BD8-F03F9BC294E5}" dt="2022-02-21T06:50:56.038" v="675" actId="1076"/>
          <ac:spMkLst>
            <pc:docMk/>
            <pc:sldMk cId="3907856781" sldId="422"/>
            <ac:spMk id="34" creationId="{71483699-6EE8-440E-B0C5-2B3468B8C677}"/>
          </ac:spMkLst>
        </pc:spChg>
        <pc:spChg chg="add mod">
          <ac:chgData name="Sivakumar Balasubramanian" userId="658ab9e8bd9c46bf" providerId="LiveId" clId="{08B76CE1-FB55-4474-9BD8-F03F9BC294E5}" dt="2022-02-21T06:51:27.669" v="689" actId="1076"/>
          <ac:spMkLst>
            <pc:docMk/>
            <pc:sldMk cId="3907856781" sldId="422"/>
            <ac:spMk id="35" creationId="{10185936-F4B4-4D4B-A2DF-B3F539210A8A}"/>
          </ac:spMkLst>
        </pc:spChg>
        <pc:spChg chg="add mod">
          <ac:chgData name="Sivakumar Balasubramanian" userId="658ab9e8bd9c46bf" providerId="LiveId" clId="{08B76CE1-FB55-4474-9BD8-F03F9BC294E5}" dt="2022-02-21T06:51:38.500" v="693" actId="20577"/>
          <ac:spMkLst>
            <pc:docMk/>
            <pc:sldMk cId="3907856781" sldId="422"/>
            <ac:spMk id="36" creationId="{573FF190-18FA-476F-BE24-4B5A1BA45DE4}"/>
          </ac:spMkLst>
        </pc:spChg>
        <pc:spChg chg="add mod">
          <ac:chgData name="Sivakumar Balasubramanian" userId="658ab9e8bd9c46bf" providerId="LiveId" clId="{08B76CE1-FB55-4474-9BD8-F03F9BC294E5}" dt="2022-02-21T06:51:41.892" v="698" actId="6549"/>
          <ac:spMkLst>
            <pc:docMk/>
            <pc:sldMk cId="3907856781" sldId="422"/>
            <ac:spMk id="37" creationId="{A7995F27-16FD-4809-82FC-30AE6AAB9370}"/>
          </ac:spMkLst>
        </pc:spChg>
        <pc:spChg chg="add mod">
          <ac:chgData name="Sivakumar Balasubramanian" userId="658ab9e8bd9c46bf" providerId="LiveId" clId="{08B76CE1-FB55-4474-9BD8-F03F9BC294E5}" dt="2022-02-21T06:54:15.237" v="786" actId="1076"/>
          <ac:spMkLst>
            <pc:docMk/>
            <pc:sldMk cId="3907856781" sldId="422"/>
            <ac:spMk id="38" creationId="{4249DD22-9C99-4296-9ABA-2C83C4F105A2}"/>
          </ac:spMkLst>
        </pc:spChg>
        <pc:spChg chg="add mod">
          <ac:chgData name="Sivakumar Balasubramanian" userId="658ab9e8bd9c46bf" providerId="LiveId" clId="{08B76CE1-FB55-4474-9BD8-F03F9BC294E5}" dt="2022-02-21T06:57:15.574" v="863" actId="20577"/>
          <ac:spMkLst>
            <pc:docMk/>
            <pc:sldMk cId="3907856781" sldId="422"/>
            <ac:spMk id="40" creationId="{C3445ACB-0576-430F-B8AA-961E9F685719}"/>
          </ac:spMkLst>
        </pc:spChg>
        <pc:spChg chg="add mod">
          <ac:chgData name="Sivakumar Balasubramanian" userId="658ab9e8bd9c46bf" providerId="LiveId" clId="{08B76CE1-FB55-4474-9BD8-F03F9BC294E5}" dt="2022-02-21T06:59:14.398" v="975" actId="20577"/>
          <ac:spMkLst>
            <pc:docMk/>
            <pc:sldMk cId="3907856781" sldId="422"/>
            <ac:spMk id="41" creationId="{B859F3AB-0407-423E-80C7-C34FB17D910E}"/>
          </ac:spMkLst>
        </pc:spChg>
        <pc:grpChg chg="add mod">
          <ac:chgData name="Sivakumar Balasubramanian" userId="658ab9e8bd9c46bf" providerId="LiveId" clId="{08B76CE1-FB55-4474-9BD8-F03F9BC294E5}" dt="2022-02-21T06:48:51.791" v="581" actId="164"/>
          <ac:grpSpMkLst>
            <pc:docMk/>
            <pc:sldMk cId="3907856781" sldId="422"/>
            <ac:grpSpMk id="21" creationId="{9B594634-105A-4312-9846-23DAC389165E}"/>
          </ac:grpSpMkLst>
        </pc:grpChg>
        <pc:grpChg chg="add mod">
          <ac:chgData name="Sivakumar Balasubramanian" userId="658ab9e8bd9c46bf" providerId="LiveId" clId="{08B76CE1-FB55-4474-9BD8-F03F9BC294E5}" dt="2022-02-21T06:50:58.203" v="676" actId="1076"/>
          <ac:grpSpMkLst>
            <pc:docMk/>
            <pc:sldMk cId="3907856781" sldId="422"/>
            <ac:grpSpMk id="33" creationId="{8A9816D4-F98F-46B9-AB85-07794461F0B3}"/>
          </ac:grpSpMkLst>
        </pc:grp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7" creationId="{CC1BB0EE-7980-4407-9DC0-073760CECD50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8" creationId="{713ACE5C-123A-4F91-A0EC-C9C9B2C380DE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9" creationId="{93ABA1E7-8C2A-481F-8C8B-6ADC295CBE8B}"/>
          </ac:cxnSpMkLst>
        </pc:cxnChg>
        <pc:cxnChg chg="add del mod">
          <ac:chgData name="Sivakumar Balasubramanian" userId="658ab9e8bd9c46bf" providerId="LiveId" clId="{08B76CE1-FB55-4474-9BD8-F03F9BC294E5}" dt="2022-02-21T06:46:15.446" v="549" actId="478"/>
          <ac:cxnSpMkLst>
            <pc:docMk/>
            <pc:sldMk cId="3907856781" sldId="422"/>
            <ac:cxnSpMk id="11" creationId="{EF8FE81B-13E3-4C3A-B8F0-C6DF4CA93259}"/>
          </ac:cxnSpMkLst>
        </pc:cxnChg>
        <pc:cxnChg chg="add del mod">
          <ac:chgData name="Sivakumar Balasubramanian" userId="658ab9e8bd9c46bf" providerId="LiveId" clId="{08B76CE1-FB55-4474-9BD8-F03F9BC294E5}" dt="2022-02-21T06:46:26.707" v="553" actId="478"/>
          <ac:cxnSpMkLst>
            <pc:docMk/>
            <pc:sldMk cId="3907856781" sldId="422"/>
            <ac:cxnSpMk id="14" creationId="{4C30711C-A5E7-48C4-8778-40893244AC08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15" creationId="{8F563BD0-C5A7-4059-B839-AAF9D2DBFCE5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18" creationId="{2DC66ABE-8063-4E79-9800-00C2AE8732FE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3" creationId="{9071F617-04E0-4A19-BDF6-9611903BFA2E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4" creationId="{A5DE487A-F197-4310-9FAD-379657BB3F29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5" creationId="{7ADB7259-E2F7-42B6-814C-2AA0DF83E8D4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9" creationId="{2906C8AB-3AC9-4657-A064-E0AC4071C225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30" creationId="{93F54773-0142-4A67-B0DC-F6602C6B3173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31" creationId="{E079DE7F-2B9D-49A6-9B21-99956C47D392}"/>
          </ac:cxnSpMkLst>
        </pc:cxnChg>
      </pc:sldChg>
      <pc:sldChg chg="addSp delSp modSp add mod">
        <pc:chgData name="Sivakumar Balasubramanian" userId="658ab9e8bd9c46bf" providerId="LiveId" clId="{08B76CE1-FB55-4474-9BD8-F03F9BC294E5}" dt="2022-03-12T05:08:05.484" v="1471" actId="20577"/>
        <pc:sldMkLst>
          <pc:docMk/>
          <pc:sldMk cId="3498828462" sldId="423"/>
        </pc:sldMkLst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4" creationId="{6A54AD3E-D511-4612-A372-8F8FBFE81F92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14" creationId="{F253E7A0-CE61-4751-A2E5-D74BB5CDAAB0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5" creationId="{AF80B1BB-5A9E-4791-8620-5383A1E218AE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6" creationId="{CAF5D353-7CC8-4308-8975-331DCC8EA143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28" creationId="{9E1BEC5A-EC6D-47E6-B640-A8268D89E8CA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9" creationId="{03795707-F596-4D2A-8CE2-04809D9C8769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30" creationId="{141EA5D3-5901-4994-BB44-DFD0F84CFAEE}"/>
          </ac:spMkLst>
        </pc:spChg>
        <pc:spChg chg="mod topLvl">
          <ac:chgData name="Sivakumar Balasubramanian" userId="658ab9e8bd9c46bf" providerId="LiveId" clId="{08B76CE1-FB55-4474-9BD8-F03F9BC294E5}" dt="2022-02-21T07:12:02.520" v="1102" actId="164"/>
          <ac:spMkLst>
            <pc:docMk/>
            <pc:sldMk cId="3498828462" sldId="423"/>
            <ac:spMk id="32" creationId="{D6985A1B-81E8-4F49-93B3-656893A475CF}"/>
          </ac:spMkLst>
        </pc:spChg>
        <pc:spChg chg="add del mod">
          <ac:chgData name="Sivakumar Balasubramanian" userId="658ab9e8bd9c46bf" providerId="LiveId" clId="{08B76CE1-FB55-4474-9BD8-F03F9BC294E5}" dt="2022-02-21T07:11:59.645" v="1101" actId="478"/>
          <ac:spMkLst>
            <pc:docMk/>
            <pc:sldMk cId="3498828462" sldId="423"/>
            <ac:spMk id="34" creationId="{A7CFFC8C-AC29-472A-9D51-34B9CA05EF7A}"/>
          </ac:spMkLst>
        </pc:spChg>
        <pc:spChg chg="add mod">
          <ac:chgData name="Sivakumar Balasubramanian" userId="658ab9e8bd9c46bf" providerId="LiveId" clId="{08B76CE1-FB55-4474-9BD8-F03F9BC294E5}" dt="2022-03-12T05:08:05.484" v="1471" actId="20577"/>
          <ac:spMkLst>
            <pc:docMk/>
            <pc:sldMk cId="3498828462" sldId="423"/>
            <ac:spMk id="35" creationId="{1753F569-0B3A-43CA-80A4-E83B371F7321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36" creationId="{379C414C-5E39-43C0-8C81-8554CFAF453A}"/>
          </ac:spMkLst>
        </pc:spChg>
        <pc:grpChg chg="mod">
          <ac:chgData name="Sivakumar Balasubramanian" userId="658ab9e8bd9c46bf" providerId="LiveId" clId="{08B76CE1-FB55-4474-9BD8-F03F9BC294E5}" dt="2022-02-21T07:11:47.072" v="1097" actId="165"/>
          <ac:grpSpMkLst>
            <pc:docMk/>
            <pc:sldMk cId="3498828462" sldId="423"/>
            <ac:grpSpMk id="8" creationId="{7CF093AC-7076-4C9B-80F4-9C079D08DDE9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13" creationId="{D305BCBC-ABAA-4AF9-A66A-19DE9029479E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19" creationId="{E521E368-0072-4EFB-9096-541953A14776}"/>
          </ac:grpSpMkLst>
        </pc:grpChg>
        <pc:grpChg chg="add mod">
          <ac:chgData name="Sivakumar Balasubramanian" userId="658ab9e8bd9c46bf" providerId="LiveId" clId="{08B76CE1-FB55-4474-9BD8-F03F9BC294E5}" dt="2022-03-12T04:39:45.951" v="1232" actId="1076"/>
          <ac:grpSpMkLst>
            <pc:docMk/>
            <pc:sldMk cId="3498828462" sldId="423"/>
            <ac:grpSpMk id="22" creationId="{49015B56-3E0E-4F00-9D38-AABBAD6FFF69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27" creationId="{1E194723-F362-4CED-8154-F351075F330E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31" creationId="{A2A13CAD-07C3-4C4B-8F27-B265FA498549}"/>
          </ac:grpSpMkLst>
        </pc:grpChg>
        <pc:grpChg chg="del mod">
          <ac:chgData name="Sivakumar Balasubramanian" userId="658ab9e8bd9c46bf" providerId="LiveId" clId="{08B76CE1-FB55-4474-9BD8-F03F9BC294E5}" dt="2022-02-21T07:11:47.072" v="1097" actId="165"/>
          <ac:grpSpMkLst>
            <pc:docMk/>
            <pc:sldMk cId="3498828462" sldId="423"/>
            <ac:grpSpMk id="33" creationId="{CFD44D02-6307-4A29-BCF9-22E88D559822}"/>
          </ac:grpSpMkLst>
        </pc:grpChg>
        <pc:cxnChg chg="add mod">
          <ac:chgData name="Sivakumar Balasubramanian" userId="658ab9e8bd9c46bf" providerId="LiveId" clId="{08B76CE1-FB55-4474-9BD8-F03F9BC294E5}" dt="2022-02-21T07:12:02.520" v="1102" actId="164"/>
          <ac:cxnSpMkLst>
            <pc:docMk/>
            <pc:sldMk cId="3498828462" sldId="423"/>
            <ac:cxnSpMk id="5" creationId="{0D9DB20C-A5EA-4138-82C7-1ED79ECDB82A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6" creationId="{B67D83E8-99FB-424B-84E3-B4FF6C55A1FF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7" creationId="{86AFD830-42A9-4389-9853-5893389271E0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0" creationId="{DFEBE5E8-D08D-426F-A37B-66D50182BED1}"/>
          </ac:cxnSpMkLst>
        </pc:cxnChg>
        <pc:cxnChg chg="add mod">
          <ac:chgData name="Sivakumar Balasubramanian" userId="658ab9e8bd9c46bf" providerId="LiveId" clId="{08B76CE1-FB55-4474-9BD8-F03F9BC294E5}" dt="2022-02-21T07:12:02.520" v="1102" actId="164"/>
          <ac:cxnSpMkLst>
            <pc:docMk/>
            <pc:sldMk cId="3498828462" sldId="423"/>
            <ac:cxnSpMk id="11" creationId="{188C59BF-5DAA-44BD-9445-CD5C23CCE211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2" creationId="{81BDF6DD-1E0C-4D14-A393-843F9A1EAE55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5" creationId="{417D7614-6A02-459E-AEC7-B4DB1499D26F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6" creationId="{69D36AD5-4CCA-4C0A-9FEC-3218831830BC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21" creationId="{83C168B0-67EA-447A-8CD7-E683CF675BE1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23" creationId="{B6AFD1F2-519A-4ED4-ACF3-6F99DF4F7350}"/>
          </ac:cxnSpMkLst>
        </pc:cxnChg>
      </pc:sldChg>
      <pc:sldChg chg="addSp delSp modSp add mod">
        <pc:chgData name="Sivakumar Balasubramanian" userId="658ab9e8bd9c46bf" providerId="LiveId" clId="{08B76CE1-FB55-4474-9BD8-F03F9BC294E5}" dt="2022-03-12T05:16:42.117" v="1619" actId="20577"/>
        <pc:sldMkLst>
          <pc:docMk/>
          <pc:sldMk cId="1251716655" sldId="424"/>
        </pc:sldMkLst>
        <pc:spChg chg="mod">
          <ac:chgData name="Sivakumar Balasubramanian" userId="658ab9e8bd9c46bf" providerId="LiveId" clId="{08B76CE1-FB55-4474-9BD8-F03F9BC294E5}" dt="2022-03-12T05:16:42.117" v="1619" actId="20577"/>
          <ac:spMkLst>
            <pc:docMk/>
            <pc:sldMk cId="1251716655" sldId="424"/>
            <ac:spMk id="2" creationId="{A095ABB3-1BB5-4A00-B9B1-C53AFFCFA702}"/>
          </ac:spMkLst>
        </pc:spChg>
        <pc:spChg chg="add mod ord">
          <ac:chgData name="Sivakumar Balasubramanian" userId="658ab9e8bd9c46bf" providerId="LiveId" clId="{08B76CE1-FB55-4474-9BD8-F03F9BC294E5}" dt="2022-03-11T13:06:29.574" v="1212" actId="1076"/>
          <ac:spMkLst>
            <pc:docMk/>
            <pc:sldMk cId="1251716655" sldId="424"/>
            <ac:spMk id="14" creationId="{163C40A3-9A7E-4DBC-BDD2-BF40FCBC5069}"/>
          </ac:spMkLst>
        </pc:spChg>
        <pc:spChg chg="mod">
          <ac:chgData name="Sivakumar Balasubramanian" userId="658ab9e8bd9c46bf" providerId="LiveId" clId="{08B76CE1-FB55-4474-9BD8-F03F9BC294E5}" dt="2022-02-21T07:18:26.030" v="1140" actId="1076"/>
          <ac:spMkLst>
            <pc:docMk/>
            <pc:sldMk cId="1251716655" sldId="424"/>
            <ac:spMk id="32" creationId="{D6985A1B-81E8-4F49-93B3-656893A475CF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37" creationId="{497BE4B1-4C04-4410-B68B-2632E273C8DE}"/>
          </ac:spMkLst>
        </pc:spChg>
        <pc:spChg chg="mod">
          <ac:chgData name="Sivakumar Balasubramanian" userId="658ab9e8bd9c46bf" providerId="LiveId" clId="{08B76CE1-FB55-4474-9BD8-F03F9BC294E5}" dt="2022-02-21T07:24:12.738" v="1168" actId="20577"/>
          <ac:spMkLst>
            <pc:docMk/>
            <pc:sldMk cId="1251716655" sldId="424"/>
            <ac:spMk id="40" creationId="{96636367-A6E1-42A4-B149-29BBF6E758FB}"/>
          </ac:spMkLst>
        </pc:spChg>
        <pc:spChg chg="mod">
          <ac:chgData name="Sivakumar Balasubramanian" userId="658ab9e8bd9c46bf" providerId="LiveId" clId="{08B76CE1-FB55-4474-9BD8-F03F9BC294E5}" dt="2022-02-21T07:24:16.380" v="1171" actId="20577"/>
          <ac:spMkLst>
            <pc:docMk/>
            <pc:sldMk cId="1251716655" sldId="424"/>
            <ac:spMk id="41" creationId="{AFCF5138-9263-4650-8112-EF5481EE1DC9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44" creationId="{251F1D82-8A0F-4841-9808-0B23E14B8BDF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45" creationId="{1AA3F377-53CD-4D94-A10B-7FE9CD605CFB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51" creationId="{89D286B7-02C8-40FE-A935-5CDE90BD732C}"/>
          </ac:spMkLst>
        </pc:spChg>
        <pc:grpChg chg="add del">
          <ac:chgData name="Sivakumar Balasubramanian" userId="658ab9e8bd9c46bf" providerId="LiveId" clId="{08B76CE1-FB55-4474-9BD8-F03F9BC294E5}" dt="2022-02-21T07:18:25.790" v="1139" actId="478"/>
          <ac:grpSpMkLst>
            <pc:docMk/>
            <pc:sldMk cId="1251716655" sldId="424"/>
            <ac:grpSpMk id="19" creationId="{E521E368-0072-4EFB-9096-541953A14776}"/>
          </ac:grpSpMkLst>
        </pc:grpChg>
        <pc:grpChg chg="add mod">
          <ac:chgData name="Sivakumar Balasubramanian" userId="658ab9e8bd9c46bf" providerId="LiveId" clId="{08B76CE1-FB55-4474-9BD8-F03F9BC294E5}" dt="2022-02-21T07:24:20.845" v="1172" actId="1076"/>
          <ac:grpSpMkLst>
            <pc:docMk/>
            <pc:sldMk cId="1251716655" sldId="424"/>
            <ac:grpSpMk id="24" creationId="{41AFE835-670B-4257-931E-ECEEB781D2A2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28" creationId="{30B27843-5A51-4E33-8102-575CDFC4FEE5}"/>
          </ac:grpSpMkLst>
        </pc:grpChg>
        <pc:grpChg chg="add del">
          <ac:chgData name="Sivakumar Balasubramanian" userId="658ab9e8bd9c46bf" providerId="LiveId" clId="{08B76CE1-FB55-4474-9BD8-F03F9BC294E5}" dt="2022-02-21T07:18:30.612" v="1141" actId="478"/>
          <ac:grpSpMkLst>
            <pc:docMk/>
            <pc:sldMk cId="1251716655" sldId="424"/>
            <ac:grpSpMk id="33" creationId="{CFD44D02-6307-4A29-BCF9-22E88D559822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4" creationId="{3D056FB9-9C1F-4BF3-BB66-E1617F3871CC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5" creationId="{A613D229-2ED2-4877-80B3-8981EABC407A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6" creationId="{572972B1-C3E6-4047-981A-1BF2F85F2C17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48" creationId="{57E65B51-EA1A-4B01-A9BF-44836C62B75E}"/>
          </ac:grpSpMkLst>
        </pc:grpChg>
        <pc:graphicFrameChg chg="add del mod">
          <ac:chgData name="Sivakumar Balasubramanian" userId="658ab9e8bd9c46bf" providerId="LiveId" clId="{08B76CE1-FB55-4474-9BD8-F03F9BC294E5}" dt="2022-02-21T07:23:38.276" v="1153"/>
          <ac:graphicFrameMkLst>
            <pc:docMk/>
            <pc:sldMk cId="1251716655" sldId="424"/>
            <ac:graphicFrameMk id="3" creationId="{5ABAAF41-73BE-469F-BAAB-6FAE8ED9CACD}"/>
          </ac:graphicFrameMkLst>
        </pc:graphicFrameChg>
        <pc:graphicFrameChg chg="add del mod">
          <ac:chgData name="Sivakumar Balasubramanian" userId="658ab9e8bd9c46bf" providerId="LiveId" clId="{08B76CE1-FB55-4474-9BD8-F03F9BC294E5}" dt="2022-02-21T07:29:55.235" v="1192" actId="478"/>
          <ac:graphicFrameMkLst>
            <pc:docMk/>
            <pc:sldMk cId="1251716655" sldId="424"/>
            <ac:graphicFrameMk id="5" creationId="{84586B92-68D7-44D1-81AC-CFCC48855030}"/>
          </ac:graphicFrameMkLst>
        </pc:graphicFrameChg>
        <pc:graphicFrameChg chg="add del mod">
          <ac:chgData name="Sivakumar Balasubramanian" userId="658ab9e8bd9c46bf" providerId="LiveId" clId="{08B76CE1-FB55-4474-9BD8-F03F9BC294E5}" dt="2022-02-21T07:29:55.535" v="1195"/>
          <ac:graphicFrameMkLst>
            <pc:docMk/>
            <pc:sldMk cId="1251716655" sldId="424"/>
            <ac:graphicFrameMk id="17" creationId="{A40D9F52-EDB1-4259-A70E-7805911B7DFD}"/>
          </ac:graphicFrameMkLst>
        </pc:graphicFrameChg>
        <pc:graphicFrameChg chg="add mod">
          <ac:chgData name="Sivakumar Balasubramanian" userId="658ab9e8bd9c46bf" providerId="LiveId" clId="{08B76CE1-FB55-4474-9BD8-F03F9BC294E5}" dt="2022-02-21T07:39:29.308" v="1211" actId="14100"/>
          <ac:graphicFrameMkLst>
            <pc:docMk/>
            <pc:sldMk cId="1251716655" sldId="424"/>
            <ac:graphicFrameMk id="18" creationId="{A4770552-41B2-4C14-9248-1CCD9C1406BD}"/>
          </ac:graphicFrameMkLst>
        </pc:graphicFrameChg>
        <pc:cxnChg chg="add del mod">
          <ac:chgData name="Sivakumar Balasubramanian" userId="658ab9e8bd9c46bf" providerId="LiveId" clId="{08B76CE1-FB55-4474-9BD8-F03F9BC294E5}" dt="2022-02-21T07:18:25.790" v="1139" actId="478"/>
          <ac:cxnSpMkLst>
            <pc:docMk/>
            <pc:sldMk cId="1251716655" sldId="424"/>
            <ac:cxnSpMk id="15" creationId="{417D7614-6A02-459E-AEC7-B4DB1499D26F}"/>
          </ac:cxnSpMkLst>
        </pc:cxnChg>
        <pc:cxnChg chg="mod">
          <ac:chgData name="Sivakumar Balasubramanian" userId="658ab9e8bd9c46bf" providerId="LiveId" clId="{08B76CE1-FB55-4474-9BD8-F03F9BC294E5}" dt="2022-02-21T07:18:25.790" v="1139" actId="478"/>
          <ac:cxnSpMkLst>
            <pc:docMk/>
            <pc:sldMk cId="1251716655" sldId="424"/>
            <ac:cxnSpMk id="16" creationId="{69D36AD5-4CCA-4C0A-9FEC-3218831830BC}"/>
          </ac:cxnSpMkLst>
        </pc:cxnChg>
        <pc:cxnChg chg="mod">
          <ac:chgData name="Sivakumar Balasubramanian" userId="658ab9e8bd9c46bf" providerId="LiveId" clId="{08B76CE1-FB55-4474-9BD8-F03F9BC294E5}" dt="2022-02-21T07:18:30.612" v="1141" actId="478"/>
          <ac:cxnSpMkLst>
            <pc:docMk/>
            <pc:sldMk cId="1251716655" sldId="424"/>
            <ac:cxnSpMk id="21" creationId="{83C168B0-67EA-447A-8CD7-E683CF675BE1}"/>
          </ac:cxnSpMkLst>
        </pc:cxnChg>
        <pc:cxnChg chg="mod">
          <ac:chgData name="Sivakumar Balasubramanian" userId="658ab9e8bd9c46bf" providerId="LiveId" clId="{08B76CE1-FB55-4474-9BD8-F03F9BC294E5}" dt="2022-02-21T07:23:58.258" v="1162" actId="14100"/>
          <ac:cxnSpMkLst>
            <pc:docMk/>
            <pc:sldMk cId="1251716655" sldId="424"/>
            <ac:cxnSpMk id="38" creationId="{0DE80E4E-5E4F-4202-A603-1119F2E929FE}"/>
          </ac:cxnSpMkLst>
        </pc:cxnChg>
        <pc:cxnChg chg="mod">
          <ac:chgData name="Sivakumar Balasubramanian" userId="658ab9e8bd9c46bf" providerId="LiveId" clId="{08B76CE1-FB55-4474-9BD8-F03F9BC294E5}" dt="2022-02-21T07:24:03.465" v="1164" actId="14100"/>
          <ac:cxnSpMkLst>
            <pc:docMk/>
            <pc:sldMk cId="1251716655" sldId="424"/>
            <ac:cxnSpMk id="39" creationId="{02B1CD8E-8C8C-4F7B-9AE0-7DB30560EF03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2" creationId="{493007F0-7A7C-4092-915C-F6FBCE6B8234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3" creationId="{B1C74D6A-7FCA-4405-8BC5-30C77908CC1F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6" creationId="{B4927FF2-E452-4012-B255-A0C082397BDC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7" creationId="{7396E8B2-E22C-4BDB-8EB3-EC4046FFAA3D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9" creationId="{2D15D98C-7E27-4F98-809A-0887947CB3BD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0" creationId="{4C51C64E-3A43-4577-A016-5181360FF791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2" creationId="{B75FE0C7-1B40-445B-BD0D-4CC24A65A99A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3" creationId="{3F70EEDE-C4E0-4B08-964D-F66B9884BDE5}"/>
          </ac:cxnSpMkLst>
        </pc:cxnChg>
      </pc:sldChg>
      <pc:sldChg chg="addSp delSp modSp new mod ord">
        <pc:chgData name="Sivakumar Balasubramanian" userId="658ab9e8bd9c46bf" providerId="LiveId" clId="{08B76CE1-FB55-4474-9BD8-F03F9BC294E5}" dt="2022-03-12T06:11:16.936" v="1711" actId="1076"/>
        <pc:sldMkLst>
          <pc:docMk/>
          <pc:sldMk cId="3884339179" sldId="425"/>
        </pc:sldMkLst>
        <pc:spChg chg="mod">
          <ac:chgData name="Sivakumar Balasubramanian" userId="658ab9e8bd9c46bf" providerId="LiveId" clId="{08B76CE1-FB55-4474-9BD8-F03F9BC294E5}" dt="2022-03-11T13:07:44.385" v="1229" actId="20577"/>
          <ac:spMkLst>
            <pc:docMk/>
            <pc:sldMk cId="3884339179" sldId="425"/>
            <ac:spMk id="2" creationId="{EAA20638-16DD-47F3-AEEB-DD6BC3A57263}"/>
          </ac:spMkLst>
        </pc:spChg>
        <pc:spChg chg="del">
          <ac:chgData name="Sivakumar Balasubramanian" userId="658ab9e8bd9c46bf" providerId="LiveId" clId="{08B76CE1-FB55-4474-9BD8-F03F9BC294E5}" dt="2022-03-12T05:51:31.786" v="1623" actId="478"/>
          <ac:spMkLst>
            <pc:docMk/>
            <pc:sldMk cId="3884339179" sldId="425"/>
            <ac:spMk id="3" creationId="{BA5AC288-4CD3-4891-8E43-14C1E52A0512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7" creationId="{5BED2F1C-236C-4415-A956-A47CB0B047C9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8" creationId="{9A89667B-33D3-4E56-8150-31418F9A539D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9" creationId="{6E37B6ED-2B64-4B24-9550-A96FA3C9A391}"/>
          </ac:spMkLst>
        </pc:spChg>
        <pc:spChg chg="add mod">
          <ac:chgData name="Sivakumar Balasubramanian" userId="658ab9e8bd9c46bf" providerId="LiveId" clId="{08B76CE1-FB55-4474-9BD8-F03F9BC294E5}" dt="2022-03-12T06:09:55.122" v="1681" actId="1076"/>
          <ac:spMkLst>
            <pc:docMk/>
            <pc:sldMk cId="3884339179" sldId="425"/>
            <ac:spMk id="10" creationId="{CE4B43AF-9CAA-479C-9FA0-5329A1F02EE5}"/>
          </ac:spMkLst>
        </pc:spChg>
        <pc:spChg chg="add mod">
          <ac:chgData name="Sivakumar Balasubramanian" userId="658ab9e8bd9c46bf" providerId="LiveId" clId="{08B76CE1-FB55-4474-9BD8-F03F9BC294E5}" dt="2022-03-12T06:11:16.936" v="1711" actId="1076"/>
          <ac:spMkLst>
            <pc:docMk/>
            <pc:sldMk cId="3884339179" sldId="425"/>
            <ac:spMk id="11" creationId="{7D40CEBE-6DD1-4745-8CA2-4988B0A27B75}"/>
          </ac:spMkLst>
        </pc:spChg>
        <pc:graphicFrameChg chg="add del mod">
          <ac:chgData name="Sivakumar Balasubramanian" userId="658ab9e8bd9c46bf" providerId="LiveId" clId="{08B76CE1-FB55-4474-9BD8-F03F9BC294E5}" dt="2022-03-12T06:07:45.002" v="1624" actId="478"/>
          <ac:graphicFrameMkLst>
            <pc:docMk/>
            <pc:sldMk cId="3884339179" sldId="425"/>
            <ac:graphicFrameMk id="4" creationId="{B36AF307-11E1-49FD-8940-33FE244A481B}"/>
          </ac:graphicFrameMkLst>
        </pc:graphicFrameChg>
        <pc:graphicFrameChg chg="add del mod">
          <ac:chgData name="Sivakumar Balasubramanian" userId="658ab9e8bd9c46bf" providerId="LiveId" clId="{08B76CE1-FB55-4474-9BD8-F03F9BC294E5}" dt="2022-03-12T06:07:45.269" v="1627"/>
          <ac:graphicFrameMkLst>
            <pc:docMk/>
            <pc:sldMk cId="3884339179" sldId="425"/>
            <ac:graphicFrameMk id="5" creationId="{A4455BDE-5738-4908-95FC-64A7A314D7C8}"/>
          </ac:graphicFrameMkLst>
        </pc:graphicFrameChg>
        <pc:graphicFrameChg chg="add mod">
          <ac:chgData name="Sivakumar Balasubramanian" userId="658ab9e8bd9c46bf" providerId="LiveId" clId="{08B76CE1-FB55-4474-9BD8-F03F9BC294E5}" dt="2022-03-12T06:09:09.230" v="1667" actId="1076"/>
          <ac:graphicFrameMkLst>
            <pc:docMk/>
            <pc:sldMk cId="3884339179" sldId="425"/>
            <ac:graphicFrameMk id="6" creationId="{F2554E76-3E46-41B4-ADF6-A0C3D3782717}"/>
          </ac:graphicFrameMkLst>
        </pc:graphicFrameChg>
      </pc:sldChg>
      <pc:sldChg chg="addSp delSp modSp new mod">
        <pc:chgData name="Sivakumar Balasubramanian" userId="658ab9e8bd9c46bf" providerId="LiveId" clId="{08B76CE1-FB55-4474-9BD8-F03F9BC294E5}" dt="2022-03-12T05:16:26.297" v="1588" actId="5793"/>
        <pc:sldMkLst>
          <pc:docMk/>
          <pc:sldMk cId="744215897" sldId="426"/>
        </pc:sldMkLst>
        <pc:spChg chg="mod">
          <ac:chgData name="Sivakumar Balasubramanian" userId="658ab9e8bd9c46bf" providerId="LiveId" clId="{08B76CE1-FB55-4474-9BD8-F03F9BC294E5}" dt="2022-03-12T05:16:26.297" v="1588" actId="5793"/>
          <ac:spMkLst>
            <pc:docMk/>
            <pc:sldMk cId="744215897" sldId="426"/>
            <ac:spMk id="3" creationId="{17B39588-A62C-4AFB-BC64-ED0022F8556F}"/>
          </ac:spMkLst>
        </pc:spChg>
        <pc:spChg chg="add mod">
          <ac:chgData name="Sivakumar Balasubramanian" userId="658ab9e8bd9c46bf" providerId="LiveId" clId="{08B76CE1-FB55-4474-9BD8-F03F9BC294E5}" dt="2022-03-12T04:53:27.467" v="1274" actId="164"/>
          <ac:spMkLst>
            <pc:docMk/>
            <pc:sldMk cId="744215897" sldId="426"/>
            <ac:spMk id="4" creationId="{E5484092-B6D5-41F4-B577-62C40822CC88}"/>
          </ac:spMkLst>
        </pc:spChg>
        <pc:spChg chg="add mod">
          <ac:chgData name="Sivakumar Balasubramanian" userId="658ab9e8bd9c46bf" providerId="LiveId" clId="{08B76CE1-FB55-4474-9BD8-F03F9BC294E5}" dt="2022-03-12T04:53:27.467" v="1274" actId="164"/>
          <ac:spMkLst>
            <pc:docMk/>
            <pc:sldMk cId="744215897" sldId="426"/>
            <ac:spMk id="5" creationId="{1CC42BDA-3934-4E49-9201-9E2C4FD4A952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24" creationId="{E389D488-ED2A-424D-BCA2-1DA4990372A3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25" creationId="{5C9E86D1-5DC4-43B6-AADF-F12D9F9EDCA6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31" creationId="{AB11D275-16DC-4905-AC52-33A09E0E1442}"/>
          </ac:spMkLst>
        </pc:spChg>
        <pc:spChg chg="add mod">
          <ac:chgData name="Sivakumar Balasubramanian" userId="658ab9e8bd9c46bf" providerId="LiveId" clId="{08B76CE1-FB55-4474-9BD8-F03F9BC294E5}" dt="2022-03-12T04:56:45.350" v="1327" actId="164"/>
          <ac:spMkLst>
            <pc:docMk/>
            <pc:sldMk cId="744215897" sldId="426"/>
            <ac:spMk id="38" creationId="{316BDCAE-9786-412E-B107-4AB1B452794E}"/>
          </ac:spMkLst>
        </pc:spChg>
        <pc:spChg chg="add mod">
          <ac:chgData name="Sivakumar Balasubramanian" userId="658ab9e8bd9c46bf" providerId="LiveId" clId="{08B76CE1-FB55-4474-9BD8-F03F9BC294E5}" dt="2022-03-12T04:56:45.350" v="1327" actId="164"/>
          <ac:spMkLst>
            <pc:docMk/>
            <pc:sldMk cId="744215897" sldId="426"/>
            <ac:spMk id="39" creationId="{C8FE744C-101D-4284-8D9C-4E62AE0A0707}"/>
          </ac:spMkLst>
        </pc:spChg>
        <pc:spChg chg="add mod">
          <ac:chgData name="Sivakumar Balasubramanian" userId="658ab9e8bd9c46bf" providerId="LiveId" clId="{08B76CE1-FB55-4474-9BD8-F03F9BC294E5}" dt="2022-03-12T04:56:34.633" v="1324" actId="571"/>
          <ac:spMkLst>
            <pc:docMk/>
            <pc:sldMk cId="744215897" sldId="426"/>
            <ac:spMk id="40" creationId="{AA5E08ED-1D33-44F8-B0D9-887FAA3CBF91}"/>
          </ac:spMkLst>
        </pc:spChg>
        <pc:grpChg chg="add mod">
          <ac:chgData name="Sivakumar Balasubramanian" userId="658ab9e8bd9c46bf" providerId="LiveId" clId="{08B76CE1-FB55-4474-9BD8-F03F9BC294E5}" dt="2022-03-12T04:55:48.125" v="1312" actId="164"/>
          <ac:grpSpMkLst>
            <pc:docMk/>
            <pc:sldMk cId="744215897" sldId="426"/>
            <ac:grpSpMk id="11" creationId="{DB465BBC-6E00-4047-B94C-2363D75C1897}"/>
          </ac:grpSpMkLst>
        </pc:grpChg>
        <pc:grpChg chg="add mod">
          <ac:chgData name="Sivakumar Balasubramanian" userId="658ab9e8bd9c46bf" providerId="LiveId" clId="{08B76CE1-FB55-4474-9BD8-F03F9BC294E5}" dt="2022-03-12T04:56:19.307" v="1318" actId="164"/>
          <ac:grpSpMkLst>
            <pc:docMk/>
            <pc:sldMk cId="744215897" sldId="426"/>
            <ac:grpSpMk id="32" creationId="{2EAB5BC3-A81F-4D2F-B1A6-10F31514C0E3}"/>
          </ac:grpSpMkLst>
        </pc:grpChg>
        <pc:grpChg chg="add mod">
          <ac:chgData name="Sivakumar Balasubramanian" userId="658ab9e8bd9c46bf" providerId="LiveId" clId="{08B76CE1-FB55-4474-9BD8-F03F9BC294E5}" dt="2022-03-12T04:56:19.307" v="1318" actId="164"/>
          <ac:grpSpMkLst>
            <pc:docMk/>
            <pc:sldMk cId="744215897" sldId="426"/>
            <ac:grpSpMk id="36" creationId="{033335F5-EA69-4BF7-BE0B-60F760D8CF03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37" creationId="{0EEFE7C6-5BE9-44EF-BE5E-91E9AA1676F4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41" creationId="{181C9990-AF8A-4AED-A7ED-B8A87B494056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42" creationId="{0CD818D0-E329-4564-92B8-3373AAD156FE}"/>
          </ac:grpSpMkLst>
        </pc:grpChg>
        <pc:cxnChg chg="add mod">
          <ac:chgData name="Sivakumar Balasubramanian" userId="658ab9e8bd9c46bf" providerId="LiveId" clId="{08B76CE1-FB55-4474-9BD8-F03F9BC294E5}" dt="2022-03-12T04:53:27.467" v="1274" actId="164"/>
          <ac:cxnSpMkLst>
            <pc:docMk/>
            <pc:sldMk cId="744215897" sldId="426"/>
            <ac:cxnSpMk id="7" creationId="{96D70726-764B-4278-9C69-84C5E251359E}"/>
          </ac:cxnSpMkLst>
        </pc:cxnChg>
        <pc:cxnChg chg="add mod">
          <ac:chgData name="Sivakumar Balasubramanian" userId="658ab9e8bd9c46bf" providerId="LiveId" clId="{08B76CE1-FB55-4474-9BD8-F03F9BC294E5}" dt="2022-03-12T04:53:27.467" v="1274" actId="164"/>
          <ac:cxnSpMkLst>
            <pc:docMk/>
            <pc:sldMk cId="744215897" sldId="426"/>
            <ac:cxnSpMk id="8" creationId="{50975A87-159B-416E-853A-732D971811E7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3" creationId="{F75BCF97-B4D4-4246-BC0D-2DDFD2B1C857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4" creationId="{4AA13417-9A07-4237-A7C9-556E741EEC50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5" creationId="{065481C9-EE39-4CB6-87A4-753C7556C8BC}"/>
          </ac:cxnSpMkLst>
        </pc:cxnChg>
        <pc:cxnChg chg="add del mod">
          <ac:chgData name="Sivakumar Balasubramanian" userId="658ab9e8bd9c46bf" providerId="LiveId" clId="{08B76CE1-FB55-4474-9BD8-F03F9BC294E5}" dt="2022-03-12T04:54:15.466" v="1286" actId="478"/>
          <ac:cxnSpMkLst>
            <pc:docMk/>
            <pc:sldMk cId="744215897" sldId="426"/>
            <ac:cxnSpMk id="16" creationId="{9BF4034A-CB63-4881-AA6E-7246DB30A18E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8" creationId="{D67BDC35-FA94-4F4B-9A9B-5836357503E1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0" creationId="{8880B75C-978E-425C-858C-59861E88BCB3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1" creationId="{C38E31ED-8620-4340-A835-55AF11C331FF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6" creationId="{B1BEB3C5-1AF8-473D-9D21-E4C3E2F5244C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8" creationId="{6A53ABDD-2E73-49EC-B755-44A6ECFFAE29}"/>
          </ac:cxnSpMkLst>
        </pc:cxnChg>
        <pc:cxnChg chg="add mod">
          <ac:chgData name="Sivakumar Balasubramanian" userId="658ab9e8bd9c46bf" providerId="LiveId" clId="{08B76CE1-FB55-4474-9BD8-F03F9BC294E5}" dt="2022-03-12T04:56:17.979" v="1317" actId="164"/>
          <ac:cxnSpMkLst>
            <pc:docMk/>
            <pc:sldMk cId="744215897" sldId="426"/>
            <ac:cxnSpMk id="34" creationId="{C58157EA-1F16-487E-8E32-37D5EA74692F}"/>
          </ac:cxnSpMkLst>
        </pc:cxnChg>
        <pc:cxnChg chg="add mod">
          <ac:chgData name="Sivakumar Balasubramanian" userId="658ab9e8bd9c46bf" providerId="LiveId" clId="{08B76CE1-FB55-4474-9BD8-F03F9BC294E5}" dt="2022-03-12T04:56:17.979" v="1317" actId="164"/>
          <ac:cxnSpMkLst>
            <pc:docMk/>
            <pc:sldMk cId="744215897" sldId="426"/>
            <ac:cxnSpMk id="35" creationId="{B59FBCF1-29E3-42E7-B547-97CCEC630098}"/>
          </ac:cxnSpMkLst>
        </pc:cxnChg>
      </pc:sldChg>
      <pc:sldChg chg="addSp delSp modSp new mod">
        <pc:chgData name="Sivakumar Balasubramanian" userId="658ab9e8bd9c46bf" providerId="LiveId" clId="{08B76CE1-FB55-4474-9BD8-F03F9BC294E5}" dt="2022-03-14T02:27:58.312" v="1803" actId="1076"/>
        <pc:sldMkLst>
          <pc:docMk/>
          <pc:sldMk cId="3499665121" sldId="427"/>
        </pc:sldMkLst>
        <pc:spChg chg="mod">
          <ac:chgData name="Sivakumar Balasubramanian" userId="658ab9e8bd9c46bf" providerId="LiveId" clId="{08B76CE1-FB55-4474-9BD8-F03F9BC294E5}" dt="2022-03-12T06:24:04.071" v="1767" actId="20577"/>
          <ac:spMkLst>
            <pc:docMk/>
            <pc:sldMk cId="3499665121" sldId="427"/>
            <ac:spMk id="2" creationId="{6252ADBA-81A6-44EF-872B-1170E5D73FBE}"/>
          </ac:spMkLst>
        </pc:spChg>
        <pc:spChg chg="del">
          <ac:chgData name="Sivakumar Balasubramanian" userId="658ab9e8bd9c46bf" providerId="LiveId" clId="{08B76CE1-FB55-4474-9BD8-F03F9BC294E5}" dt="2022-03-12T06:24:29.429" v="1768" actId="478"/>
          <ac:spMkLst>
            <pc:docMk/>
            <pc:sldMk cId="3499665121" sldId="427"/>
            <ac:spMk id="3" creationId="{232F5BD1-CA78-4FA8-B571-72FA75AE3EDD}"/>
          </ac:spMkLst>
        </pc:spChg>
        <pc:cxnChg chg="add mod">
          <ac:chgData name="Sivakumar Balasubramanian" userId="658ab9e8bd9c46bf" providerId="LiveId" clId="{08B76CE1-FB55-4474-9BD8-F03F9BC294E5}" dt="2022-03-14T02:27:50.048" v="1800" actId="14100"/>
          <ac:cxnSpMkLst>
            <pc:docMk/>
            <pc:sldMk cId="3499665121" sldId="427"/>
            <ac:cxnSpMk id="5" creationId="{FDB2CA0D-5F96-442D-A38F-38DBE97C2163}"/>
          </ac:cxnSpMkLst>
        </pc:cxnChg>
        <pc:cxnChg chg="add mod">
          <ac:chgData name="Sivakumar Balasubramanian" userId="658ab9e8bd9c46bf" providerId="LiveId" clId="{08B76CE1-FB55-4474-9BD8-F03F9BC294E5}" dt="2022-03-14T02:27:58.312" v="1803" actId="1076"/>
          <ac:cxnSpMkLst>
            <pc:docMk/>
            <pc:sldMk cId="3499665121" sldId="427"/>
            <ac:cxnSpMk id="7" creationId="{B3E355F0-9C16-4A57-B65A-A87964CD9651}"/>
          </ac:cxnSpMkLst>
        </pc:cxnChg>
        <pc:cxnChg chg="add del mod">
          <ac:chgData name="Sivakumar Balasubramanian" userId="658ab9e8bd9c46bf" providerId="LiveId" clId="{08B76CE1-FB55-4474-9BD8-F03F9BC294E5}" dt="2022-03-14T02:27:46.472" v="1799" actId="478"/>
          <ac:cxnSpMkLst>
            <pc:docMk/>
            <pc:sldMk cId="3499665121" sldId="427"/>
            <ac:cxnSpMk id="9" creationId="{59C357DB-8153-4999-8B82-2283EB447B24}"/>
          </ac:cxnSpMkLst>
        </pc:cxnChg>
      </pc:sldChg>
      <pc:sldChg chg="modSp new mod">
        <pc:chgData name="Sivakumar Balasubramanian" userId="658ab9e8bd9c46bf" providerId="LiveId" clId="{08B76CE1-FB55-4474-9BD8-F03F9BC294E5}" dt="2022-03-12T06:26:03.237" v="1796" actId="20577"/>
        <pc:sldMkLst>
          <pc:docMk/>
          <pc:sldMk cId="2903515839" sldId="428"/>
        </pc:sldMkLst>
        <pc:spChg chg="mod">
          <ac:chgData name="Sivakumar Balasubramanian" userId="658ab9e8bd9c46bf" providerId="LiveId" clId="{08B76CE1-FB55-4474-9BD8-F03F9BC294E5}" dt="2022-03-12T06:26:03.237" v="1796" actId="20577"/>
          <ac:spMkLst>
            <pc:docMk/>
            <pc:sldMk cId="2903515839" sldId="428"/>
            <ac:spMk id="2" creationId="{F5E19327-A55E-40BC-8A36-0056712EC62D}"/>
          </ac:spMkLst>
        </pc:spChg>
      </pc:sldChg>
    </pc:docChg>
  </pc:docChgLst>
  <pc:docChgLst>
    <pc:chgData name="Sriramachandran  V" userId="S::sriramachandran.v@cmcvellore.ac.in::900fc1f6-81e4-4a3b-b609-3819234c62a3" providerId="AD" clId="Web-{A4B1763A-F5AE-CEA7-FDE2-B25DF65D52A0}"/>
    <pc:docChg chg="mod">
      <pc:chgData name="Sriramachandran  V" userId="S::sriramachandran.v@cmcvellore.ac.in::900fc1f6-81e4-4a3b-b609-3819234c62a3" providerId="AD" clId="Web-{A4B1763A-F5AE-CEA7-FDE2-B25DF65D52A0}" dt="2022-01-09T09:16:25.272" v="2"/>
      <pc:docMkLst>
        <pc:docMk/>
      </pc:docMkLst>
      <pc:sldChg chg="addCm">
        <pc:chgData name="Sriramachandran  V" userId="S::sriramachandran.v@cmcvellore.ac.in::900fc1f6-81e4-4a3b-b609-3819234c62a3" providerId="AD" clId="Web-{A4B1763A-F5AE-CEA7-FDE2-B25DF65D52A0}" dt="2022-01-09T09:05:38.538" v="1"/>
        <pc:sldMkLst>
          <pc:docMk/>
          <pc:sldMk cId="1288948204" sldId="257"/>
        </pc:sldMkLst>
      </pc:sldChg>
      <pc:sldChg chg="addCm">
        <pc:chgData name="Sriramachandran  V" userId="S::sriramachandran.v@cmcvellore.ac.in::900fc1f6-81e4-4a3b-b609-3819234c62a3" providerId="AD" clId="Web-{A4B1763A-F5AE-CEA7-FDE2-B25DF65D52A0}" dt="2022-01-09T09:16:25.272" v="2"/>
        <pc:sldMkLst>
          <pc:docMk/>
          <pc:sldMk cId="3900092092" sldId="305"/>
        </pc:sldMkLst>
      </pc:sldChg>
    </pc:docChg>
  </pc:docChgLst>
  <pc:docChgLst>
    <pc:chgData name="CHARLES JEBARAJ I." userId="S::charles.jebaraj@cmcvellore.ac.in::98cf56e3-17a7-423f-8101-2da3b1d62558" providerId="AD" clId="Web-{8979C8F2-5CD2-4E98-931D-9DC50F73A9CC}"/>
    <pc:docChg chg="mod">
      <pc:chgData name="CHARLES JEBARAJ I." userId="S::charles.jebaraj@cmcvellore.ac.in::98cf56e3-17a7-423f-8101-2da3b1d62558" providerId="AD" clId="Web-{8979C8F2-5CD2-4E98-931D-9DC50F73A9CC}" dt="2022-01-24T06:09:51.533" v="4"/>
      <pc:docMkLst>
        <pc:docMk/>
      </pc:docMkLst>
      <pc:sldChg chg="addCm">
        <pc:chgData name="CHARLES JEBARAJ I." userId="S::charles.jebaraj@cmcvellore.ac.in::98cf56e3-17a7-423f-8101-2da3b1d62558" providerId="AD" clId="Web-{8979C8F2-5CD2-4E98-931D-9DC50F73A9CC}" dt="2022-01-24T06:07:56.749" v="1"/>
        <pc:sldMkLst>
          <pc:docMk/>
          <pc:sldMk cId="2174871788" sldId="334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09.594" v="3"/>
        <pc:sldMkLst>
          <pc:docMk/>
          <pc:sldMk cId="1384239761" sldId="343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8:29" v="2"/>
        <pc:sldMkLst>
          <pc:docMk/>
          <pc:sldMk cId="3659433319" sldId="349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51.533" v="4"/>
        <pc:sldMkLst>
          <pc:docMk/>
          <pc:sldMk cId="3218010306" sldId="351"/>
        </pc:sldMkLst>
      </pc:sldChg>
    </pc:docChg>
  </pc:docChgLst>
  <pc:docChgLst>
    <pc:chgData name="Sivakumar Balasubramanian" userId="658ab9e8bd9c46bf" providerId="LiveId" clId="{B019EBE9-AF64-4BF2-8F2C-6CBB8F7B3B65}"/>
    <pc:docChg chg="undo custSel addSld delSld modSld">
      <pc:chgData name="Sivakumar Balasubramanian" userId="658ab9e8bd9c46bf" providerId="LiveId" clId="{B019EBE9-AF64-4BF2-8F2C-6CBB8F7B3B65}" dt="2022-04-18T01:48:08.421" v="3643" actId="20577"/>
      <pc:docMkLst>
        <pc:docMk/>
      </pc:docMkLst>
      <pc:sldChg chg="modSp mod">
        <pc:chgData name="Sivakumar Balasubramanian" userId="658ab9e8bd9c46bf" providerId="LiveId" clId="{B019EBE9-AF64-4BF2-8F2C-6CBB8F7B3B65}" dt="2022-04-11T06:38:57.036" v="22" actId="20577"/>
        <pc:sldMkLst>
          <pc:docMk/>
          <pc:sldMk cId="1993094976" sldId="256"/>
        </pc:sldMkLst>
        <pc:spChg chg="mod">
          <ac:chgData name="Sivakumar Balasubramanian" userId="658ab9e8bd9c46bf" providerId="LiveId" clId="{B019EBE9-AF64-4BF2-8F2C-6CBB8F7B3B65}" dt="2022-04-11T06:38:57.036" v="22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delSp modSp mod">
        <pc:chgData name="Sivakumar Balasubramanian" userId="658ab9e8bd9c46bf" providerId="LiveId" clId="{B019EBE9-AF64-4BF2-8F2C-6CBB8F7B3B65}" dt="2022-04-18T01:48:08.421" v="3643" actId="20577"/>
        <pc:sldMkLst>
          <pc:docMk/>
          <pc:sldMk cId="1614225369" sldId="429"/>
        </pc:sldMkLst>
        <pc:spChg chg="mod">
          <ac:chgData name="Sivakumar Balasubramanian" userId="658ab9e8bd9c46bf" providerId="LiveId" clId="{B019EBE9-AF64-4BF2-8F2C-6CBB8F7B3B65}" dt="2022-04-11T06:39:21.500" v="54" actId="20577"/>
          <ac:spMkLst>
            <pc:docMk/>
            <pc:sldMk cId="1614225369" sldId="429"/>
            <ac:spMk id="2" creationId="{96AC48E3-D6CE-432A-BB0D-2B4A0CD7A851}"/>
          </ac:spMkLst>
        </pc:spChg>
        <pc:spChg chg="mod">
          <ac:chgData name="Sivakumar Balasubramanian" userId="658ab9e8bd9c46bf" providerId="LiveId" clId="{B019EBE9-AF64-4BF2-8F2C-6CBB8F7B3B65}" dt="2022-04-18T01:48:08.421" v="3643" actId="20577"/>
          <ac:spMkLst>
            <pc:docMk/>
            <pc:sldMk cId="1614225369" sldId="429"/>
            <ac:spMk id="3" creationId="{76CD0A1D-3954-4074-8372-5A00FAF382AB}"/>
          </ac:spMkLst>
        </pc:spChg>
        <pc:spChg chg="del">
          <ac:chgData name="Sivakumar Balasubramanian" userId="658ab9e8bd9c46bf" providerId="LiveId" clId="{B019EBE9-AF64-4BF2-8F2C-6CBB8F7B3B65}" dt="2022-04-11T06:39:24.514" v="55" actId="478"/>
          <ac:spMkLst>
            <pc:docMk/>
            <pc:sldMk cId="1614225369" sldId="429"/>
            <ac:spMk id="12" creationId="{E1745540-9D94-4368-B9A0-E4527FC87BAC}"/>
          </ac:spMkLst>
        </pc:spChg>
      </pc:sldChg>
      <pc:sldChg chg="del">
        <pc:chgData name="Sivakumar Balasubramanian" userId="658ab9e8bd9c46bf" providerId="LiveId" clId="{B019EBE9-AF64-4BF2-8F2C-6CBB8F7B3B65}" dt="2022-04-17T13:12:05.447" v="3622" actId="47"/>
        <pc:sldMkLst>
          <pc:docMk/>
          <pc:sldMk cId="2091294363" sldId="437"/>
        </pc:sldMkLst>
      </pc:sldChg>
      <pc:sldChg chg="del">
        <pc:chgData name="Sivakumar Balasubramanian" userId="658ab9e8bd9c46bf" providerId="LiveId" clId="{B019EBE9-AF64-4BF2-8F2C-6CBB8F7B3B65}" dt="2022-04-17T13:12:06.057" v="3623" actId="47"/>
        <pc:sldMkLst>
          <pc:docMk/>
          <pc:sldMk cId="1657513618" sldId="438"/>
        </pc:sldMkLst>
      </pc:sldChg>
      <pc:sldChg chg="del">
        <pc:chgData name="Sivakumar Balasubramanian" userId="658ab9e8bd9c46bf" providerId="LiveId" clId="{B019EBE9-AF64-4BF2-8F2C-6CBB8F7B3B65}" dt="2022-04-17T13:12:06.668" v="3624" actId="47"/>
        <pc:sldMkLst>
          <pc:docMk/>
          <pc:sldMk cId="2365344417" sldId="440"/>
        </pc:sldMkLst>
      </pc:sldChg>
      <pc:sldChg chg="del">
        <pc:chgData name="Sivakumar Balasubramanian" userId="658ab9e8bd9c46bf" providerId="LiveId" clId="{B019EBE9-AF64-4BF2-8F2C-6CBB8F7B3B65}" dt="2022-04-17T13:12:07.207" v="3625" actId="47"/>
        <pc:sldMkLst>
          <pc:docMk/>
          <pc:sldMk cId="2484545589" sldId="441"/>
        </pc:sldMkLst>
      </pc:sldChg>
      <pc:sldChg chg="del">
        <pc:chgData name="Sivakumar Balasubramanian" userId="658ab9e8bd9c46bf" providerId="LiveId" clId="{B019EBE9-AF64-4BF2-8F2C-6CBB8F7B3B65}" dt="2022-04-17T13:12:08.277" v="3626" actId="47"/>
        <pc:sldMkLst>
          <pc:docMk/>
          <pc:sldMk cId="2146161424" sldId="442"/>
        </pc:sldMkLst>
      </pc:sldChg>
      <pc:sldChg chg="del">
        <pc:chgData name="Sivakumar Balasubramanian" userId="658ab9e8bd9c46bf" providerId="LiveId" clId="{B019EBE9-AF64-4BF2-8F2C-6CBB8F7B3B65}" dt="2022-04-17T13:12:09.640" v="3628" actId="47"/>
        <pc:sldMkLst>
          <pc:docMk/>
          <pc:sldMk cId="1682717784" sldId="443"/>
        </pc:sldMkLst>
      </pc:sldChg>
      <pc:sldChg chg="del">
        <pc:chgData name="Sivakumar Balasubramanian" userId="658ab9e8bd9c46bf" providerId="LiveId" clId="{B019EBE9-AF64-4BF2-8F2C-6CBB8F7B3B65}" dt="2022-04-17T13:12:09.247" v="3627" actId="47"/>
        <pc:sldMkLst>
          <pc:docMk/>
          <pc:sldMk cId="3412918945" sldId="444"/>
        </pc:sldMkLst>
      </pc:sldChg>
      <pc:sldChg chg="del">
        <pc:chgData name="Sivakumar Balasubramanian" userId="658ab9e8bd9c46bf" providerId="LiveId" clId="{B019EBE9-AF64-4BF2-8F2C-6CBB8F7B3B65}" dt="2022-04-17T13:12:10.258" v="3629" actId="47"/>
        <pc:sldMkLst>
          <pc:docMk/>
          <pc:sldMk cId="286641083" sldId="445"/>
        </pc:sldMkLst>
      </pc:sldChg>
      <pc:sldChg chg="del">
        <pc:chgData name="Sivakumar Balasubramanian" userId="658ab9e8bd9c46bf" providerId="LiveId" clId="{B019EBE9-AF64-4BF2-8F2C-6CBB8F7B3B65}" dt="2022-04-17T13:12:10.913" v="3630" actId="47"/>
        <pc:sldMkLst>
          <pc:docMk/>
          <pc:sldMk cId="2168512588" sldId="446"/>
        </pc:sldMkLst>
      </pc:sldChg>
      <pc:sldChg chg="del">
        <pc:chgData name="Sivakumar Balasubramanian" userId="658ab9e8bd9c46bf" providerId="LiveId" clId="{B019EBE9-AF64-4BF2-8F2C-6CBB8F7B3B65}" dt="2022-04-17T13:12:11.866" v="3631" actId="47"/>
        <pc:sldMkLst>
          <pc:docMk/>
          <pc:sldMk cId="713930675" sldId="447"/>
        </pc:sldMkLst>
      </pc:sldChg>
      <pc:sldChg chg="del">
        <pc:chgData name="Sivakumar Balasubramanian" userId="658ab9e8bd9c46bf" providerId="LiveId" clId="{B019EBE9-AF64-4BF2-8F2C-6CBB8F7B3B65}" dt="2022-04-17T13:12:12.653" v="3632" actId="47"/>
        <pc:sldMkLst>
          <pc:docMk/>
          <pc:sldMk cId="3084782227" sldId="448"/>
        </pc:sldMkLst>
      </pc:sldChg>
      <pc:sldChg chg="del">
        <pc:chgData name="Sivakumar Balasubramanian" userId="658ab9e8bd9c46bf" providerId="LiveId" clId="{B019EBE9-AF64-4BF2-8F2C-6CBB8F7B3B65}" dt="2022-04-17T13:12:13.272" v="3633" actId="47"/>
        <pc:sldMkLst>
          <pc:docMk/>
          <pc:sldMk cId="2744050591" sldId="449"/>
        </pc:sldMkLst>
      </pc:sldChg>
      <pc:sldChg chg="del">
        <pc:chgData name="Sivakumar Balasubramanian" userId="658ab9e8bd9c46bf" providerId="LiveId" clId="{B019EBE9-AF64-4BF2-8F2C-6CBB8F7B3B65}" dt="2022-04-17T13:12:13.843" v="3634" actId="47"/>
        <pc:sldMkLst>
          <pc:docMk/>
          <pc:sldMk cId="2076383386" sldId="450"/>
        </pc:sldMkLst>
      </pc:sldChg>
      <pc:sldChg chg="del">
        <pc:chgData name="Sivakumar Balasubramanian" userId="658ab9e8bd9c46bf" providerId="LiveId" clId="{B019EBE9-AF64-4BF2-8F2C-6CBB8F7B3B65}" dt="2022-04-17T13:12:14.414" v="3635" actId="47"/>
        <pc:sldMkLst>
          <pc:docMk/>
          <pc:sldMk cId="143604188" sldId="452"/>
        </pc:sldMkLst>
      </pc:sldChg>
      <pc:sldChg chg="del">
        <pc:chgData name="Sivakumar Balasubramanian" userId="658ab9e8bd9c46bf" providerId="LiveId" clId="{B019EBE9-AF64-4BF2-8F2C-6CBB8F7B3B65}" dt="2022-04-17T13:12:15.048" v="3636" actId="47"/>
        <pc:sldMkLst>
          <pc:docMk/>
          <pc:sldMk cId="3511626451" sldId="454"/>
        </pc:sldMkLst>
      </pc:sldChg>
      <pc:sldChg chg="del">
        <pc:chgData name="Sivakumar Balasubramanian" userId="658ab9e8bd9c46bf" providerId="LiveId" clId="{B019EBE9-AF64-4BF2-8F2C-6CBB8F7B3B65}" dt="2022-04-17T13:12:15.930" v="3637" actId="47"/>
        <pc:sldMkLst>
          <pc:docMk/>
          <pc:sldMk cId="3044979396" sldId="455"/>
        </pc:sldMkLst>
      </pc:sldChg>
      <pc:sldChg chg="del">
        <pc:chgData name="Sivakumar Balasubramanian" userId="658ab9e8bd9c46bf" providerId="LiveId" clId="{B019EBE9-AF64-4BF2-8F2C-6CBB8F7B3B65}" dt="2022-04-17T13:12:16.636" v="3638" actId="47"/>
        <pc:sldMkLst>
          <pc:docMk/>
          <pc:sldMk cId="1206413121" sldId="456"/>
        </pc:sldMkLst>
      </pc:sldChg>
      <pc:sldChg chg="del">
        <pc:chgData name="Sivakumar Balasubramanian" userId="658ab9e8bd9c46bf" providerId="LiveId" clId="{B019EBE9-AF64-4BF2-8F2C-6CBB8F7B3B65}" dt="2022-04-17T13:12:17.194" v="3639" actId="47"/>
        <pc:sldMkLst>
          <pc:docMk/>
          <pc:sldMk cId="542711489" sldId="457"/>
        </pc:sldMkLst>
      </pc:sldChg>
      <pc:sldChg chg="addSp modSp add mod">
        <pc:chgData name="Sivakumar Balasubramanian" userId="658ab9e8bd9c46bf" providerId="LiveId" clId="{B019EBE9-AF64-4BF2-8F2C-6CBB8F7B3B65}" dt="2022-04-11T06:53:08.670" v="1197" actId="6549"/>
        <pc:sldMkLst>
          <pc:docMk/>
          <pc:sldMk cId="3991068123" sldId="458"/>
        </pc:sldMkLst>
        <pc:spChg chg="mod">
          <ac:chgData name="Sivakumar Balasubramanian" userId="658ab9e8bd9c46bf" providerId="LiveId" clId="{B019EBE9-AF64-4BF2-8F2C-6CBB8F7B3B65}" dt="2022-04-11T06:49:17.162" v="867" actId="20577"/>
          <ac:spMkLst>
            <pc:docMk/>
            <pc:sldMk cId="3991068123" sldId="458"/>
            <ac:spMk id="2" creationId="{96AC48E3-D6CE-432A-BB0D-2B4A0CD7A851}"/>
          </ac:spMkLst>
        </pc:spChg>
        <pc:spChg chg="mod">
          <ac:chgData name="Sivakumar Balasubramanian" userId="658ab9e8bd9c46bf" providerId="LiveId" clId="{B019EBE9-AF64-4BF2-8F2C-6CBB8F7B3B65}" dt="2022-04-11T06:53:08.670" v="1197" actId="6549"/>
          <ac:spMkLst>
            <pc:docMk/>
            <pc:sldMk cId="3991068123" sldId="458"/>
            <ac:spMk id="3" creationId="{76CD0A1D-3954-4074-8372-5A00FAF382AB}"/>
          </ac:spMkLst>
        </pc:spChg>
        <pc:spChg chg="add mod">
          <ac:chgData name="Sivakumar Balasubramanian" userId="658ab9e8bd9c46bf" providerId="LiveId" clId="{B019EBE9-AF64-4BF2-8F2C-6CBB8F7B3B65}" dt="2022-04-11T06:51:21.497" v="1051" actId="20577"/>
          <ac:spMkLst>
            <pc:docMk/>
            <pc:sldMk cId="3991068123" sldId="458"/>
            <ac:spMk id="4" creationId="{14DBE730-1317-42CC-86AF-C0F2FBACA1B8}"/>
          </ac:spMkLst>
        </pc:spChg>
        <pc:spChg chg="add mod">
          <ac:chgData name="Sivakumar Balasubramanian" userId="658ab9e8bd9c46bf" providerId="LiveId" clId="{B019EBE9-AF64-4BF2-8F2C-6CBB8F7B3B65}" dt="2022-04-11T06:51:17.338" v="1039" actId="20577"/>
          <ac:spMkLst>
            <pc:docMk/>
            <pc:sldMk cId="3991068123" sldId="458"/>
            <ac:spMk id="5" creationId="{A64A47BB-941C-4B32-835C-CDD905FEF5FF}"/>
          </ac:spMkLst>
        </pc:spChg>
        <pc:cxnChg chg="add mod">
          <ac:chgData name="Sivakumar Balasubramanian" userId="658ab9e8bd9c46bf" providerId="LiveId" clId="{B019EBE9-AF64-4BF2-8F2C-6CBB8F7B3B65}" dt="2022-04-11T06:52:33.749" v="1053" actId="14100"/>
          <ac:cxnSpMkLst>
            <pc:docMk/>
            <pc:sldMk cId="3991068123" sldId="458"/>
            <ac:cxnSpMk id="7" creationId="{FE5F2EF7-74E2-4BB1-B0F8-45FEFC98615A}"/>
          </ac:cxnSpMkLst>
        </pc:cxnChg>
        <pc:cxnChg chg="add mod">
          <ac:chgData name="Sivakumar Balasubramanian" userId="658ab9e8bd9c46bf" providerId="LiveId" clId="{B019EBE9-AF64-4BF2-8F2C-6CBB8F7B3B65}" dt="2022-04-11T06:52:33.749" v="1053" actId="14100"/>
          <ac:cxnSpMkLst>
            <pc:docMk/>
            <pc:sldMk cId="3991068123" sldId="458"/>
            <ac:cxnSpMk id="8" creationId="{AFB3F0D6-22B5-4E5C-94C3-1643D94CAC94}"/>
          </ac:cxnSpMkLst>
        </pc:cxnChg>
      </pc:sldChg>
      <pc:sldChg chg="addSp delSp modSp add mod">
        <pc:chgData name="Sivakumar Balasubramanian" userId="658ab9e8bd9c46bf" providerId="LiveId" clId="{B019EBE9-AF64-4BF2-8F2C-6CBB8F7B3B65}" dt="2022-04-17T13:26:12.188" v="3640" actId="1076"/>
        <pc:sldMkLst>
          <pc:docMk/>
          <pc:sldMk cId="1365266720" sldId="459"/>
        </pc:sldMkLst>
        <pc:spChg chg="mod">
          <ac:chgData name="Sivakumar Balasubramanian" userId="658ab9e8bd9c46bf" providerId="LiveId" clId="{B019EBE9-AF64-4BF2-8F2C-6CBB8F7B3B65}" dt="2022-04-11T06:53:18.658" v="1220" actId="20577"/>
          <ac:spMkLst>
            <pc:docMk/>
            <pc:sldMk cId="1365266720" sldId="459"/>
            <ac:spMk id="2" creationId="{96AC48E3-D6CE-432A-BB0D-2B4A0CD7A851}"/>
          </ac:spMkLst>
        </pc:spChg>
        <pc:spChg chg="del mod">
          <ac:chgData name="Sivakumar Balasubramanian" userId="658ab9e8bd9c46bf" providerId="LiveId" clId="{B019EBE9-AF64-4BF2-8F2C-6CBB8F7B3B65}" dt="2022-04-11T14:43:16.919" v="1287" actId="478"/>
          <ac:spMkLst>
            <pc:docMk/>
            <pc:sldMk cId="1365266720" sldId="459"/>
            <ac:spMk id="3" creationId="{76CD0A1D-3954-4074-8372-5A00FAF382AB}"/>
          </ac:spMkLst>
        </pc:spChg>
        <pc:spChg chg="del">
          <ac:chgData name="Sivakumar Balasubramanian" userId="658ab9e8bd9c46bf" providerId="LiveId" clId="{B019EBE9-AF64-4BF2-8F2C-6CBB8F7B3B65}" dt="2022-04-11T06:53:24.437" v="1221" actId="478"/>
          <ac:spMkLst>
            <pc:docMk/>
            <pc:sldMk cId="1365266720" sldId="459"/>
            <ac:spMk id="4" creationId="{14DBE730-1317-42CC-86AF-C0F2FBACA1B8}"/>
          </ac:spMkLst>
        </pc:spChg>
        <pc:spChg chg="add del mod">
          <ac:chgData name="Sivakumar Balasubramanian" userId="658ab9e8bd9c46bf" providerId="LiveId" clId="{B019EBE9-AF64-4BF2-8F2C-6CBB8F7B3B65}" dt="2022-04-11T14:42:41.934" v="1285" actId="478"/>
          <ac:spMkLst>
            <pc:docMk/>
            <pc:sldMk cId="1365266720" sldId="459"/>
            <ac:spMk id="4" creationId="{5C264B38-F491-4648-B349-896F6932B26B}"/>
          </ac:spMkLst>
        </pc:spChg>
        <pc:spChg chg="add del mod">
          <ac:chgData name="Sivakumar Balasubramanian" userId="658ab9e8bd9c46bf" providerId="LiveId" clId="{B019EBE9-AF64-4BF2-8F2C-6CBB8F7B3B65}" dt="2022-04-11T14:42:39.979" v="1284" actId="478"/>
          <ac:spMkLst>
            <pc:docMk/>
            <pc:sldMk cId="1365266720" sldId="459"/>
            <ac:spMk id="5" creationId="{8453DDE2-C95A-41FE-8A4D-7399A018BC95}"/>
          </ac:spMkLst>
        </pc:spChg>
        <pc:spChg chg="del">
          <ac:chgData name="Sivakumar Balasubramanian" userId="658ab9e8bd9c46bf" providerId="LiveId" clId="{B019EBE9-AF64-4BF2-8F2C-6CBB8F7B3B65}" dt="2022-04-11T06:53:24.437" v="1221" actId="478"/>
          <ac:spMkLst>
            <pc:docMk/>
            <pc:sldMk cId="1365266720" sldId="459"/>
            <ac:spMk id="5" creationId="{A64A47BB-941C-4B32-835C-CDD905FEF5FF}"/>
          </ac:spMkLst>
        </pc:spChg>
        <pc:spChg chg="add del mod">
          <ac:chgData name="Sivakumar Balasubramanian" userId="658ab9e8bd9c46bf" providerId="LiveId" clId="{B019EBE9-AF64-4BF2-8F2C-6CBB8F7B3B65}" dt="2022-04-11T06:54:12.351" v="1233" actId="478"/>
          <ac:spMkLst>
            <pc:docMk/>
            <pc:sldMk cId="1365266720" sldId="459"/>
            <ac:spMk id="6" creationId="{7881DC6D-1E1D-4259-A109-2C605C05DDE3}"/>
          </ac:spMkLst>
        </pc:spChg>
        <pc:spChg chg="add mod">
          <ac:chgData name="Sivakumar Balasubramanian" userId="658ab9e8bd9c46bf" providerId="LiveId" clId="{B019EBE9-AF64-4BF2-8F2C-6CBB8F7B3B65}" dt="2022-04-11T14:52:24.097" v="1347" actId="1076"/>
          <ac:spMkLst>
            <pc:docMk/>
            <pc:sldMk cId="1365266720" sldId="459"/>
            <ac:spMk id="6" creationId="{9DABE14B-A734-4384-95CB-8336CD558CEB}"/>
          </ac:spMkLst>
        </pc:spChg>
        <pc:spChg chg="add mod">
          <ac:chgData name="Sivakumar Balasubramanian" userId="658ab9e8bd9c46bf" providerId="LiveId" clId="{B019EBE9-AF64-4BF2-8F2C-6CBB8F7B3B65}" dt="2022-04-11T14:45:15.701" v="1304" actId="1076"/>
          <ac:spMkLst>
            <pc:docMk/>
            <pc:sldMk cId="1365266720" sldId="459"/>
            <ac:spMk id="7" creationId="{B6FEB4BD-4C06-4EAB-A19A-10FA8D733CEA}"/>
          </ac:spMkLst>
        </pc:spChg>
        <pc:spChg chg="add mod">
          <ac:chgData name="Sivakumar Balasubramanian" userId="658ab9e8bd9c46bf" providerId="LiveId" clId="{B019EBE9-AF64-4BF2-8F2C-6CBB8F7B3B65}" dt="2022-04-17T13:26:12.188" v="3640" actId="1076"/>
          <ac:spMkLst>
            <pc:docMk/>
            <pc:sldMk cId="1365266720" sldId="459"/>
            <ac:spMk id="8" creationId="{D0D834FB-77C4-4CC3-AE83-F64BAEDF5A59}"/>
          </ac:spMkLst>
        </pc:spChg>
        <pc:spChg chg="add mod ord">
          <ac:chgData name="Sivakumar Balasubramanian" userId="658ab9e8bd9c46bf" providerId="LiveId" clId="{B019EBE9-AF64-4BF2-8F2C-6CBB8F7B3B65}" dt="2022-04-11T14:37:18.538" v="1251" actId="1582"/>
          <ac:spMkLst>
            <pc:docMk/>
            <pc:sldMk cId="1365266720" sldId="459"/>
            <ac:spMk id="9" creationId="{CA664801-8C7F-4BCF-8048-83E4769ED5FE}"/>
          </ac:spMkLst>
        </pc:spChg>
        <pc:spChg chg="add mod">
          <ac:chgData name="Sivakumar Balasubramanian" userId="658ab9e8bd9c46bf" providerId="LiveId" clId="{B019EBE9-AF64-4BF2-8F2C-6CBB8F7B3B65}" dt="2022-04-11T14:45:31.771" v="1317" actId="1076"/>
          <ac:spMkLst>
            <pc:docMk/>
            <pc:sldMk cId="1365266720" sldId="459"/>
            <ac:spMk id="13" creationId="{E1A8EB65-1155-4EC5-BFD2-435FFDA090FB}"/>
          </ac:spMkLst>
        </pc:spChg>
        <pc:spChg chg="add del mod">
          <ac:chgData name="Sivakumar Balasubramanian" userId="658ab9e8bd9c46bf" providerId="LiveId" clId="{B019EBE9-AF64-4BF2-8F2C-6CBB8F7B3B65}" dt="2022-04-11T14:52:18.892" v="1346" actId="478"/>
          <ac:spMkLst>
            <pc:docMk/>
            <pc:sldMk cId="1365266720" sldId="459"/>
            <ac:spMk id="14" creationId="{E9B0F487-0DAA-4C6F-B1D8-AC1CF73A330F}"/>
          </ac:spMkLst>
        </pc:spChg>
        <pc:cxnChg chg="del">
          <ac:chgData name="Sivakumar Balasubramanian" userId="658ab9e8bd9c46bf" providerId="LiveId" clId="{B019EBE9-AF64-4BF2-8F2C-6CBB8F7B3B65}" dt="2022-04-11T06:53:24.437" v="1221" actId="478"/>
          <ac:cxnSpMkLst>
            <pc:docMk/>
            <pc:sldMk cId="1365266720" sldId="459"/>
            <ac:cxnSpMk id="7" creationId="{FE5F2EF7-74E2-4BB1-B0F8-45FEFC98615A}"/>
          </ac:cxnSpMkLst>
        </pc:cxnChg>
        <pc:cxnChg chg="del">
          <ac:chgData name="Sivakumar Balasubramanian" userId="658ab9e8bd9c46bf" providerId="LiveId" clId="{B019EBE9-AF64-4BF2-8F2C-6CBB8F7B3B65}" dt="2022-04-11T06:53:24.437" v="1221" actId="478"/>
          <ac:cxnSpMkLst>
            <pc:docMk/>
            <pc:sldMk cId="1365266720" sldId="459"/>
            <ac:cxnSpMk id="8" creationId="{AFB3F0D6-22B5-4E5C-94C3-1643D94CAC94}"/>
          </ac:cxnSpMkLst>
        </pc:cxnChg>
        <pc:cxnChg chg="add mod">
          <ac:chgData name="Sivakumar Balasubramanian" userId="658ab9e8bd9c46bf" providerId="LiveId" clId="{B019EBE9-AF64-4BF2-8F2C-6CBB8F7B3B65}" dt="2022-04-11T14:37:24.558" v="1252" actId="1582"/>
          <ac:cxnSpMkLst>
            <pc:docMk/>
            <pc:sldMk cId="1365266720" sldId="459"/>
            <ac:cxnSpMk id="11" creationId="{C681F9A5-D148-4B2E-9BB7-1F2D5C4041CE}"/>
          </ac:cxnSpMkLst>
        </pc:cxnChg>
        <pc:cxnChg chg="add mod">
          <ac:chgData name="Sivakumar Balasubramanian" userId="658ab9e8bd9c46bf" providerId="LiveId" clId="{B019EBE9-AF64-4BF2-8F2C-6CBB8F7B3B65}" dt="2022-04-11T14:37:24.558" v="1252" actId="1582"/>
          <ac:cxnSpMkLst>
            <pc:docMk/>
            <pc:sldMk cId="1365266720" sldId="459"/>
            <ac:cxnSpMk id="12" creationId="{3C2CA015-DED6-47D0-9BFF-09A2F86CEC8A}"/>
          </ac:cxnSpMkLst>
        </pc:cxnChg>
      </pc:sldChg>
      <pc:sldChg chg="delSp modSp add del mod">
        <pc:chgData name="Sivakumar Balasubramanian" userId="658ab9e8bd9c46bf" providerId="LiveId" clId="{B019EBE9-AF64-4BF2-8F2C-6CBB8F7B3B65}" dt="2022-04-17T13:12:04.975" v="3621" actId="47"/>
        <pc:sldMkLst>
          <pc:docMk/>
          <pc:sldMk cId="4162838226" sldId="460"/>
        </pc:sldMkLst>
        <pc:spChg chg="mod">
          <ac:chgData name="Sivakumar Balasubramanian" userId="658ab9e8bd9c46bf" providerId="LiveId" clId="{B019EBE9-AF64-4BF2-8F2C-6CBB8F7B3B65}" dt="2022-04-17T12:52:22.802" v="2944" actId="20577"/>
          <ac:spMkLst>
            <pc:docMk/>
            <pc:sldMk cId="4162838226" sldId="460"/>
            <ac:spMk id="2" creationId="{96AC48E3-D6CE-432A-BB0D-2B4A0CD7A851}"/>
          </ac:spMkLst>
        </pc:spChg>
        <pc:spChg chg="del">
          <ac:chgData name="Sivakumar Balasubramanian" userId="658ab9e8bd9c46bf" providerId="LiveId" clId="{B019EBE9-AF64-4BF2-8F2C-6CBB8F7B3B65}" dt="2022-04-11T14:59:03.522" v="1377" actId="478"/>
          <ac:spMkLst>
            <pc:docMk/>
            <pc:sldMk cId="4162838226" sldId="460"/>
            <ac:spMk id="6" creationId="{9DABE14B-A734-4384-95CB-8336CD558CEB}"/>
          </ac:spMkLst>
        </pc:spChg>
        <pc:spChg chg="del">
          <ac:chgData name="Sivakumar Balasubramanian" userId="658ab9e8bd9c46bf" providerId="LiveId" clId="{B019EBE9-AF64-4BF2-8F2C-6CBB8F7B3B65}" dt="2022-04-11T14:59:01.894" v="1376" actId="478"/>
          <ac:spMkLst>
            <pc:docMk/>
            <pc:sldMk cId="4162838226" sldId="460"/>
            <ac:spMk id="7" creationId="{B6FEB4BD-4C06-4EAB-A19A-10FA8D733CEA}"/>
          </ac:spMkLst>
        </pc:spChg>
        <pc:spChg chg="del">
          <ac:chgData name="Sivakumar Balasubramanian" userId="658ab9e8bd9c46bf" providerId="LiveId" clId="{B019EBE9-AF64-4BF2-8F2C-6CBB8F7B3B65}" dt="2022-04-11T14:59:04.827" v="1378" actId="478"/>
          <ac:spMkLst>
            <pc:docMk/>
            <pc:sldMk cId="4162838226" sldId="460"/>
            <ac:spMk id="8" creationId="{D0D834FB-77C4-4CC3-AE83-F64BAEDF5A59}"/>
          </ac:spMkLst>
        </pc:spChg>
        <pc:spChg chg="del">
          <ac:chgData name="Sivakumar Balasubramanian" userId="658ab9e8bd9c46bf" providerId="LiveId" clId="{B019EBE9-AF64-4BF2-8F2C-6CBB8F7B3B65}" dt="2022-04-11T14:58:59.310" v="1374" actId="478"/>
          <ac:spMkLst>
            <pc:docMk/>
            <pc:sldMk cId="4162838226" sldId="460"/>
            <ac:spMk id="9" creationId="{CA664801-8C7F-4BCF-8048-83E4769ED5FE}"/>
          </ac:spMkLst>
        </pc:spChg>
        <pc:spChg chg="del">
          <ac:chgData name="Sivakumar Balasubramanian" userId="658ab9e8bd9c46bf" providerId="LiveId" clId="{B019EBE9-AF64-4BF2-8F2C-6CBB8F7B3B65}" dt="2022-04-11T14:59:00.836" v="1375" actId="478"/>
          <ac:spMkLst>
            <pc:docMk/>
            <pc:sldMk cId="4162838226" sldId="460"/>
            <ac:spMk id="13" creationId="{E1A8EB65-1155-4EC5-BFD2-435FFDA090FB}"/>
          </ac:spMkLst>
        </pc:spChg>
        <pc:cxnChg chg="del">
          <ac:chgData name="Sivakumar Balasubramanian" userId="658ab9e8bd9c46bf" providerId="LiveId" clId="{B019EBE9-AF64-4BF2-8F2C-6CBB8F7B3B65}" dt="2022-04-11T14:58:59.310" v="1374" actId="478"/>
          <ac:cxnSpMkLst>
            <pc:docMk/>
            <pc:sldMk cId="4162838226" sldId="460"/>
            <ac:cxnSpMk id="11" creationId="{C681F9A5-D148-4B2E-9BB7-1F2D5C4041CE}"/>
          </ac:cxnSpMkLst>
        </pc:cxnChg>
        <pc:cxnChg chg="del">
          <ac:chgData name="Sivakumar Balasubramanian" userId="658ab9e8bd9c46bf" providerId="LiveId" clId="{B019EBE9-AF64-4BF2-8F2C-6CBB8F7B3B65}" dt="2022-04-11T14:58:59.310" v="1374" actId="478"/>
          <ac:cxnSpMkLst>
            <pc:docMk/>
            <pc:sldMk cId="4162838226" sldId="460"/>
            <ac:cxnSpMk id="12" creationId="{3C2CA015-DED6-47D0-9BFF-09A2F86CEC8A}"/>
          </ac:cxnSpMkLst>
        </pc:cxnChg>
      </pc:sldChg>
      <pc:sldChg chg="addSp delSp modSp new mod">
        <pc:chgData name="Sivakumar Balasubramanian" userId="658ab9e8bd9c46bf" providerId="LiveId" clId="{B019EBE9-AF64-4BF2-8F2C-6CBB8F7B3B65}" dt="2022-04-13T02:19:44.711" v="1578" actId="20577"/>
        <pc:sldMkLst>
          <pc:docMk/>
          <pc:sldMk cId="3093878823" sldId="461"/>
        </pc:sldMkLst>
        <pc:spChg chg="mod">
          <ac:chgData name="Sivakumar Balasubramanian" userId="658ab9e8bd9c46bf" providerId="LiveId" clId="{B019EBE9-AF64-4BF2-8F2C-6CBB8F7B3B65}" dt="2022-04-11T15:11:45.571" v="1505" actId="20577"/>
          <ac:spMkLst>
            <pc:docMk/>
            <pc:sldMk cId="3093878823" sldId="461"/>
            <ac:spMk id="2" creationId="{C04CB241-2165-469C-B8E0-15509C413D5E}"/>
          </ac:spMkLst>
        </pc:spChg>
        <pc:spChg chg="del">
          <ac:chgData name="Sivakumar Balasubramanian" userId="658ab9e8bd9c46bf" providerId="LiveId" clId="{B019EBE9-AF64-4BF2-8F2C-6CBB8F7B3B65}" dt="2022-04-11T15:41:32.366" v="1552" actId="478"/>
          <ac:spMkLst>
            <pc:docMk/>
            <pc:sldMk cId="3093878823" sldId="461"/>
            <ac:spMk id="3" creationId="{2EE0E289-815C-475C-BFE7-3BB1FBBA39B1}"/>
          </ac:spMkLst>
        </pc:spChg>
        <pc:spChg chg="add mod">
          <ac:chgData name="Sivakumar Balasubramanian" userId="658ab9e8bd9c46bf" providerId="LiveId" clId="{B019EBE9-AF64-4BF2-8F2C-6CBB8F7B3B65}" dt="2022-04-13T02:19:30.814" v="1570" actId="1076"/>
          <ac:spMkLst>
            <pc:docMk/>
            <pc:sldMk cId="3093878823" sldId="461"/>
            <ac:spMk id="3" creationId="{9F2ED888-E157-4054-AC46-73D80C5B4ED1}"/>
          </ac:spMkLst>
        </pc:spChg>
        <pc:spChg chg="add mod">
          <ac:chgData name="Sivakumar Balasubramanian" userId="658ab9e8bd9c46bf" providerId="LiveId" clId="{B019EBE9-AF64-4BF2-8F2C-6CBB8F7B3B65}" dt="2022-04-13T02:19:16.846" v="1566" actId="571"/>
          <ac:spMkLst>
            <pc:docMk/>
            <pc:sldMk cId="3093878823" sldId="461"/>
            <ac:spMk id="5" creationId="{1254013F-E451-4773-942B-2A214B336BCB}"/>
          </ac:spMkLst>
        </pc:spChg>
        <pc:spChg chg="add mod">
          <ac:chgData name="Sivakumar Balasubramanian" userId="658ab9e8bd9c46bf" providerId="LiveId" clId="{B019EBE9-AF64-4BF2-8F2C-6CBB8F7B3B65}" dt="2022-04-13T02:19:36.647" v="1574" actId="20577"/>
          <ac:spMkLst>
            <pc:docMk/>
            <pc:sldMk cId="3093878823" sldId="461"/>
            <ac:spMk id="6" creationId="{ADD7DA29-C189-41E9-A293-6B204A1CA3BD}"/>
          </ac:spMkLst>
        </pc:spChg>
        <pc:spChg chg="add mod">
          <ac:chgData name="Sivakumar Balasubramanian" userId="658ab9e8bd9c46bf" providerId="LiveId" clId="{B019EBE9-AF64-4BF2-8F2C-6CBB8F7B3B65}" dt="2022-04-13T02:19:44.711" v="1578" actId="20577"/>
          <ac:spMkLst>
            <pc:docMk/>
            <pc:sldMk cId="3093878823" sldId="461"/>
            <ac:spMk id="7" creationId="{9B15D826-0B9F-45BD-96BC-22E9232176DF}"/>
          </ac:spMkLst>
        </pc:spChg>
        <pc:graphicFrameChg chg="add mod">
          <ac:chgData name="Sivakumar Balasubramanian" userId="658ab9e8bd9c46bf" providerId="LiveId" clId="{B019EBE9-AF64-4BF2-8F2C-6CBB8F7B3B65}" dt="2022-04-11T15:42:18.314" v="1554"/>
          <ac:graphicFrameMkLst>
            <pc:docMk/>
            <pc:sldMk cId="3093878823" sldId="461"/>
            <ac:graphicFrameMk id="4" creationId="{12DBEF32-30AE-4D7B-AEE7-C72D4C101151}"/>
          </ac:graphicFrameMkLst>
        </pc:graphicFrameChg>
      </pc:sldChg>
      <pc:sldChg chg="modSp new mod">
        <pc:chgData name="Sivakumar Balasubramanian" userId="658ab9e8bd9c46bf" providerId="LiveId" clId="{B019EBE9-AF64-4BF2-8F2C-6CBB8F7B3B65}" dt="2022-04-13T05:18:28.278" v="2040" actId="20577"/>
        <pc:sldMkLst>
          <pc:docMk/>
          <pc:sldMk cId="3015448707" sldId="462"/>
        </pc:sldMkLst>
        <pc:spChg chg="mod">
          <ac:chgData name="Sivakumar Balasubramanian" userId="658ab9e8bd9c46bf" providerId="LiveId" clId="{B019EBE9-AF64-4BF2-8F2C-6CBB8F7B3B65}" dt="2022-04-11T15:15:20.003" v="1550" actId="20577"/>
          <ac:spMkLst>
            <pc:docMk/>
            <pc:sldMk cId="3015448707" sldId="462"/>
            <ac:spMk id="2" creationId="{2E850036-55E4-4627-8503-43BB5D636A8A}"/>
          </ac:spMkLst>
        </pc:spChg>
        <pc:spChg chg="mod">
          <ac:chgData name="Sivakumar Balasubramanian" userId="658ab9e8bd9c46bf" providerId="LiveId" clId="{B019EBE9-AF64-4BF2-8F2C-6CBB8F7B3B65}" dt="2022-04-13T05:18:28.278" v="2040" actId="20577"/>
          <ac:spMkLst>
            <pc:docMk/>
            <pc:sldMk cId="3015448707" sldId="462"/>
            <ac:spMk id="3" creationId="{FF4FC9C8-3C62-4E21-AA8B-E4D5876E5AA8}"/>
          </ac:spMkLst>
        </pc:spChg>
      </pc:sldChg>
      <pc:sldChg chg="addSp delSp modSp new mod">
        <pc:chgData name="Sivakumar Balasubramanian" userId="658ab9e8bd9c46bf" providerId="LiveId" clId="{B019EBE9-AF64-4BF2-8F2C-6CBB8F7B3B65}" dt="2022-04-13T08:23:44.735" v="2119" actId="478"/>
        <pc:sldMkLst>
          <pc:docMk/>
          <pc:sldMk cId="1748757552" sldId="463"/>
        </pc:sldMkLst>
        <pc:spChg chg="mod">
          <ac:chgData name="Sivakumar Balasubramanian" userId="658ab9e8bd9c46bf" providerId="LiveId" clId="{B019EBE9-AF64-4BF2-8F2C-6CBB8F7B3B65}" dt="2022-04-13T08:20:28.844" v="2083" actId="20577"/>
          <ac:spMkLst>
            <pc:docMk/>
            <pc:sldMk cId="1748757552" sldId="463"/>
            <ac:spMk id="2" creationId="{9588DC36-0914-46EA-BCE1-C066377A25BF}"/>
          </ac:spMkLst>
        </pc:spChg>
        <pc:spChg chg="del mod">
          <ac:chgData name="Sivakumar Balasubramanian" userId="658ab9e8bd9c46bf" providerId="LiveId" clId="{B019EBE9-AF64-4BF2-8F2C-6CBB8F7B3B65}" dt="2022-04-13T08:22:33.670" v="2108" actId="478"/>
          <ac:spMkLst>
            <pc:docMk/>
            <pc:sldMk cId="1748757552" sldId="463"/>
            <ac:spMk id="3" creationId="{FDE57947-D6FB-4211-81B4-1A1089A50D8F}"/>
          </ac:spMkLst>
        </pc:spChg>
        <pc:spChg chg="add mod">
          <ac:chgData name="Sivakumar Balasubramanian" userId="658ab9e8bd9c46bf" providerId="LiveId" clId="{B019EBE9-AF64-4BF2-8F2C-6CBB8F7B3B65}" dt="2022-04-13T08:20:42.105" v="2092" actId="1076"/>
          <ac:spMkLst>
            <pc:docMk/>
            <pc:sldMk cId="1748757552" sldId="463"/>
            <ac:spMk id="5" creationId="{B6503391-AE01-4211-9870-82EE71288B8C}"/>
          </ac:spMkLst>
        </pc:spChg>
        <pc:graphicFrameChg chg="add del mod">
          <ac:chgData name="Sivakumar Balasubramanian" userId="658ab9e8bd9c46bf" providerId="LiveId" clId="{B019EBE9-AF64-4BF2-8F2C-6CBB8F7B3B65}" dt="2022-04-13T08:21:43.759" v="2097"/>
          <ac:graphicFrameMkLst>
            <pc:docMk/>
            <pc:sldMk cId="1748757552" sldId="463"/>
            <ac:graphicFrameMk id="7" creationId="{720E2F57-A4E8-4A27-A69F-1674AC786AEF}"/>
          </ac:graphicFrameMkLst>
        </pc:graphicFrameChg>
        <pc:graphicFrameChg chg="add mod">
          <ac:chgData name="Sivakumar Balasubramanian" userId="658ab9e8bd9c46bf" providerId="LiveId" clId="{B019EBE9-AF64-4BF2-8F2C-6CBB8F7B3B65}" dt="2022-04-13T08:21:49.176" v="2101" actId="1076"/>
          <ac:graphicFrameMkLst>
            <pc:docMk/>
            <pc:sldMk cId="1748757552" sldId="463"/>
            <ac:graphicFrameMk id="8" creationId="{387FD830-EB19-472A-A88D-6CA5267955C5}"/>
          </ac:graphicFrameMkLst>
        </pc:graphicFrameChg>
        <pc:graphicFrameChg chg="add del mod">
          <ac:chgData name="Sivakumar Balasubramanian" userId="658ab9e8bd9c46bf" providerId="LiveId" clId="{B019EBE9-AF64-4BF2-8F2C-6CBB8F7B3B65}" dt="2022-04-13T08:22:24.836" v="2104"/>
          <ac:graphicFrameMkLst>
            <pc:docMk/>
            <pc:sldMk cId="1748757552" sldId="463"/>
            <ac:graphicFrameMk id="9" creationId="{05FE1758-6661-4325-9BBD-9736D808DF75}"/>
          </ac:graphicFrameMkLst>
        </pc:graphicFrameChg>
        <pc:graphicFrameChg chg="add mod">
          <ac:chgData name="Sivakumar Balasubramanian" userId="658ab9e8bd9c46bf" providerId="LiveId" clId="{B019EBE9-AF64-4BF2-8F2C-6CBB8F7B3B65}" dt="2022-04-13T08:23:38.826" v="2117" actId="1076"/>
          <ac:graphicFrameMkLst>
            <pc:docMk/>
            <pc:sldMk cId="1748757552" sldId="463"/>
            <ac:graphicFrameMk id="10" creationId="{573E728D-4D57-4B1D-93B8-ECBF351069D8}"/>
          </ac:graphicFrameMkLst>
        </pc:graphicFrameChg>
        <pc:graphicFrameChg chg="add del mod">
          <ac:chgData name="Sivakumar Balasubramanian" userId="658ab9e8bd9c46bf" providerId="LiveId" clId="{B019EBE9-AF64-4BF2-8F2C-6CBB8F7B3B65}" dt="2022-04-13T08:23:30.803" v="2111"/>
          <ac:graphicFrameMkLst>
            <pc:docMk/>
            <pc:sldMk cId="1748757552" sldId="463"/>
            <ac:graphicFrameMk id="11" creationId="{B987AFA9-0D18-44C9-AAB3-BE22C67442EB}"/>
          </ac:graphicFrameMkLst>
        </pc:graphicFrameChg>
        <pc:graphicFrameChg chg="add del mod">
          <ac:chgData name="Sivakumar Balasubramanian" userId="658ab9e8bd9c46bf" providerId="LiveId" clId="{B019EBE9-AF64-4BF2-8F2C-6CBB8F7B3B65}" dt="2022-04-13T08:23:44.735" v="2119" actId="478"/>
          <ac:graphicFrameMkLst>
            <pc:docMk/>
            <pc:sldMk cId="1748757552" sldId="463"/>
            <ac:graphicFrameMk id="12" creationId="{06E4C76C-7C7B-4CD1-A422-B14DFA16F869}"/>
          </ac:graphicFrameMkLst>
        </pc:graphicFrameChg>
        <pc:picChg chg="add del">
          <ac:chgData name="Sivakumar Balasubramanian" userId="658ab9e8bd9c46bf" providerId="LiveId" clId="{B019EBE9-AF64-4BF2-8F2C-6CBB8F7B3B65}" dt="2022-04-13T08:21:43.320" v="2094" actId="478"/>
          <ac:picMkLst>
            <pc:docMk/>
            <pc:sldMk cId="1748757552" sldId="463"/>
            <ac:picMk id="6" creationId="{3B1B5E99-9456-42E0-B021-7615AFE939A4}"/>
          </ac:picMkLst>
        </pc:picChg>
      </pc:sldChg>
      <pc:sldChg chg="delSp modSp add mod">
        <pc:chgData name="Sivakumar Balasubramanian" userId="658ab9e8bd9c46bf" providerId="LiveId" clId="{B019EBE9-AF64-4BF2-8F2C-6CBB8F7B3B65}" dt="2022-04-13T08:24:00.501" v="2125" actId="1076"/>
        <pc:sldMkLst>
          <pc:docMk/>
          <pc:sldMk cId="2392685580" sldId="464"/>
        </pc:sldMkLst>
        <pc:spChg chg="mod">
          <ac:chgData name="Sivakumar Balasubramanian" userId="658ab9e8bd9c46bf" providerId="LiveId" clId="{B019EBE9-AF64-4BF2-8F2C-6CBB8F7B3B65}" dt="2022-04-13T08:24:00.501" v="2125" actId="1076"/>
          <ac:spMkLst>
            <pc:docMk/>
            <pc:sldMk cId="2392685580" sldId="464"/>
            <ac:spMk id="5" creationId="{B6503391-AE01-4211-9870-82EE71288B8C}"/>
          </ac:spMkLst>
        </pc:spChg>
        <pc:graphicFrameChg chg="del">
          <ac:chgData name="Sivakumar Balasubramanian" userId="658ab9e8bd9c46bf" providerId="LiveId" clId="{B019EBE9-AF64-4BF2-8F2C-6CBB8F7B3B65}" dt="2022-04-13T08:23:47.934" v="2120" actId="478"/>
          <ac:graphicFrameMkLst>
            <pc:docMk/>
            <pc:sldMk cId="2392685580" sldId="464"/>
            <ac:graphicFrameMk id="8" creationId="{387FD830-EB19-472A-A88D-6CA5267955C5}"/>
          </ac:graphicFrameMkLst>
        </pc:graphicFrameChg>
        <pc:graphicFrameChg chg="del">
          <ac:chgData name="Sivakumar Balasubramanian" userId="658ab9e8bd9c46bf" providerId="LiveId" clId="{B019EBE9-AF64-4BF2-8F2C-6CBB8F7B3B65}" dt="2022-04-13T08:23:48.452" v="2121" actId="478"/>
          <ac:graphicFrameMkLst>
            <pc:docMk/>
            <pc:sldMk cId="2392685580" sldId="464"/>
            <ac:graphicFrameMk id="10" creationId="{573E728D-4D57-4B1D-93B8-ECBF351069D8}"/>
          </ac:graphicFrameMkLst>
        </pc:graphicFrameChg>
        <pc:graphicFrameChg chg="mod">
          <ac:chgData name="Sivakumar Balasubramanian" userId="658ab9e8bd9c46bf" providerId="LiveId" clId="{B019EBE9-AF64-4BF2-8F2C-6CBB8F7B3B65}" dt="2022-04-13T08:23:57.165" v="2124" actId="1076"/>
          <ac:graphicFrameMkLst>
            <pc:docMk/>
            <pc:sldMk cId="2392685580" sldId="464"/>
            <ac:graphicFrameMk id="12" creationId="{06E4C76C-7C7B-4CD1-A422-B14DFA16F869}"/>
          </ac:graphicFrameMkLst>
        </pc:graphicFrameChg>
      </pc:sldChg>
      <pc:sldChg chg="addSp delSp modSp new mod">
        <pc:chgData name="Sivakumar Balasubramanian" userId="658ab9e8bd9c46bf" providerId="LiveId" clId="{B019EBE9-AF64-4BF2-8F2C-6CBB8F7B3B65}" dt="2022-04-16T05:01:55.030" v="2908" actId="313"/>
        <pc:sldMkLst>
          <pc:docMk/>
          <pc:sldMk cId="1840649957" sldId="465"/>
        </pc:sldMkLst>
        <pc:spChg chg="mod">
          <ac:chgData name="Sivakumar Balasubramanian" userId="658ab9e8bd9c46bf" providerId="LiveId" clId="{B019EBE9-AF64-4BF2-8F2C-6CBB8F7B3B65}" dt="2022-04-13T08:56:02.118" v="2164" actId="20577"/>
          <ac:spMkLst>
            <pc:docMk/>
            <pc:sldMk cId="1840649957" sldId="465"/>
            <ac:spMk id="2" creationId="{A0B2AED0-9863-4976-AF6E-A4573A50F622}"/>
          </ac:spMkLst>
        </pc:spChg>
        <pc:spChg chg="mod">
          <ac:chgData name="Sivakumar Balasubramanian" userId="658ab9e8bd9c46bf" providerId="LiveId" clId="{B019EBE9-AF64-4BF2-8F2C-6CBB8F7B3B65}" dt="2022-04-13T11:18:10.550" v="2807" actId="14100"/>
          <ac:spMkLst>
            <pc:docMk/>
            <pc:sldMk cId="1840649957" sldId="465"/>
            <ac:spMk id="3" creationId="{D1F7943B-8100-40DE-9FA5-0972D71B19AE}"/>
          </ac:spMkLst>
        </pc:spChg>
        <pc:spChg chg="add mod">
          <ac:chgData name="Sivakumar Balasubramanian" userId="658ab9e8bd9c46bf" providerId="LiveId" clId="{B019EBE9-AF64-4BF2-8F2C-6CBB8F7B3B65}" dt="2022-04-13T11:21:03.546" v="2846" actId="20577"/>
          <ac:spMkLst>
            <pc:docMk/>
            <pc:sldMk cId="1840649957" sldId="465"/>
            <ac:spMk id="4" creationId="{CEFD74BD-B273-4F6A-8F3C-F51E0A9C4937}"/>
          </ac:spMkLst>
        </pc:spChg>
        <pc:spChg chg="add mod">
          <ac:chgData name="Sivakumar Balasubramanian" userId="658ab9e8bd9c46bf" providerId="LiveId" clId="{B019EBE9-AF64-4BF2-8F2C-6CBB8F7B3B65}" dt="2022-04-16T05:01:55.030" v="2908" actId="313"/>
          <ac:spMkLst>
            <pc:docMk/>
            <pc:sldMk cId="1840649957" sldId="465"/>
            <ac:spMk id="5" creationId="{8CEF7D64-81A6-401C-AD98-7EF23D7EF915}"/>
          </ac:spMkLst>
        </pc:spChg>
        <pc:spChg chg="add mod">
          <ac:chgData name="Sivakumar Balasubramanian" userId="658ab9e8bd9c46bf" providerId="LiveId" clId="{B019EBE9-AF64-4BF2-8F2C-6CBB8F7B3B65}" dt="2022-04-13T11:21:27.469" v="2892" actId="20577"/>
          <ac:spMkLst>
            <pc:docMk/>
            <pc:sldMk cId="1840649957" sldId="465"/>
            <ac:spMk id="6" creationId="{B3494F63-6F0E-4219-A394-9771D0F8E944}"/>
          </ac:spMkLst>
        </pc:spChg>
        <pc:spChg chg="add del mod">
          <ac:chgData name="Sivakumar Balasubramanian" userId="658ab9e8bd9c46bf" providerId="LiveId" clId="{B019EBE9-AF64-4BF2-8F2C-6CBB8F7B3B65}" dt="2022-04-13T11:19:43.436" v="2824" actId="478"/>
          <ac:spMkLst>
            <pc:docMk/>
            <pc:sldMk cId="1840649957" sldId="465"/>
            <ac:spMk id="7" creationId="{9EBC1F9C-19AB-445C-BD59-73184C81F219}"/>
          </ac:spMkLst>
        </pc:spChg>
        <pc:spChg chg="add mod">
          <ac:chgData name="Sivakumar Balasubramanian" userId="658ab9e8bd9c46bf" providerId="LiveId" clId="{B019EBE9-AF64-4BF2-8F2C-6CBB8F7B3B65}" dt="2022-04-16T05:01:50.986" v="2907" actId="1076"/>
          <ac:spMkLst>
            <pc:docMk/>
            <pc:sldMk cId="1840649957" sldId="465"/>
            <ac:spMk id="7" creationId="{D4A4C49E-F979-452B-A3B7-91534F3CD71C}"/>
          </ac:spMkLst>
        </pc:spChg>
        <pc:spChg chg="add mod">
          <ac:chgData name="Sivakumar Balasubramanian" userId="658ab9e8bd9c46bf" providerId="LiveId" clId="{B019EBE9-AF64-4BF2-8F2C-6CBB8F7B3B65}" dt="2022-04-13T11:21:07.283" v="2850" actId="20577"/>
          <ac:spMkLst>
            <pc:docMk/>
            <pc:sldMk cId="1840649957" sldId="465"/>
            <ac:spMk id="8" creationId="{D1615FCB-F322-434D-AA7F-722F6CD689DD}"/>
          </ac:spMkLst>
        </pc:spChg>
        <pc:cxnChg chg="add mod">
          <ac:chgData name="Sivakumar Balasubramanian" userId="658ab9e8bd9c46bf" providerId="LiveId" clId="{B019EBE9-AF64-4BF2-8F2C-6CBB8F7B3B65}" dt="2022-04-13T11:20:59.483" v="2837" actId="13822"/>
          <ac:cxnSpMkLst>
            <pc:docMk/>
            <pc:sldMk cId="1840649957" sldId="465"/>
            <ac:cxnSpMk id="10" creationId="{B21DE20E-1530-4810-8DE5-AB1F09930FF3}"/>
          </ac:cxnSpMkLst>
        </pc:cxnChg>
      </pc:sldChg>
      <pc:sldChg chg="addSp modSp new mod">
        <pc:chgData name="Sivakumar Balasubramanian" userId="658ab9e8bd9c46bf" providerId="LiveId" clId="{B019EBE9-AF64-4BF2-8F2C-6CBB8F7B3B65}" dt="2022-04-13T09:05:38.249" v="2427" actId="1076"/>
        <pc:sldMkLst>
          <pc:docMk/>
          <pc:sldMk cId="2600785234" sldId="466"/>
        </pc:sldMkLst>
        <pc:spChg chg="mod">
          <ac:chgData name="Sivakumar Balasubramanian" userId="658ab9e8bd9c46bf" providerId="LiveId" clId="{B019EBE9-AF64-4BF2-8F2C-6CBB8F7B3B65}" dt="2022-04-13T09:00:17.398" v="2182" actId="20577"/>
          <ac:spMkLst>
            <pc:docMk/>
            <pc:sldMk cId="2600785234" sldId="466"/>
            <ac:spMk id="2" creationId="{2FA48EDF-7327-4076-8261-57616753B40A}"/>
          </ac:spMkLst>
        </pc:spChg>
        <pc:spChg chg="mod">
          <ac:chgData name="Sivakumar Balasubramanian" userId="658ab9e8bd9c46bf" providerId="LiveId" clId="{B019EBE9-AF64-4BF2-8F2C-6CBB8F7B3B65}" dt="2022-04-13T09:02:20.435" v="2394" actId="20577"/>
          <ac:spMkLst>
            <pc:docMk/>
            <pc:sldMk cId="2600785234" sldId="466"/>
            <ac:spMk id="3" creationId="{525B9B72-C343-4179-B3AB-69842756C522}"/>
          </ac:spMkLst>
        </pc:spChg>
        <pc:spChg chg="add mod ord">
          <ac:chgData name="Sivakumar Balasubramanian" userId="658ab9e8bd9c46bf" providerId="LiveId" clId="{B019EBE9-AF64-4BF2-8F2C-6CBB8F7B3B65}" dt="2022-04-13T09:01:01.437" v="2190" actId="13822"/>
          <ac:spMkLst>
            <pc:docMk/>
            <pc:sldMk cId="2600785234" sldId="466"/>
            <ac:spMk id="4" creationId="{DEB7DB73-A009-4869-9B35-63832AF87439}"/>
          </ac:spMkLst>
        </pc:spChg>
        <pc:spChg chg="add mod">
          <ac:chgData name="Sivakumar Balasubramanian" userId="658ab9e8bd9c46bf" providerId="LiveId" clId="{B019EBE9-AF64-4BF2-8F2C-6CBB8F7B3B65}" dt="2022-04-13T09:02:30.923" v="2395" actId="1076"/>
          <ac:spMkLst>
            <pc:docMk/>
            <pc:sldMk cId="2600785234" sldId="466"/>
            <ac:spMk id="7" creationId="{D7F80062-6411-4A48-B267-ED83D1E61F6A}"/>
          </ac:spMkLst>
        </pc:spChg>
        <pc:spChg chg="add mod">
          <ac:chgData name="Sivakumar Balasubramanian" userId="658ab9e8bd9c46bf" providerId="LiveId" clId="{B019EBE9-AF64-4BF2-8F2C-6CBB8F7B3B65}" dt="2022-04-13T09:02:57.222" v="2397" actId="164"/>
          <ac:spMkLst>
            <pc:docMk/>
            <pc:sldMk cId="2600785234" sldId="466"/>
            <ac:spMk id="10" creationId="{0E379F3C-A2D1-4789-B552-BE2FCCF50677}"/>
          </ac:spMkLst>
        </pc:spChg>
        <pc:spChg chg="add mod">
          <ac:chgData name="Sivakumar Balasubramanian" userId="658ab9e8bd9c46bf" providerId="LiveId" clId="{B019EBE9-AF64-4BF2-8F2C-6CBB8F7B3B65}" dt="2022-04-13T09:02:57.222" v="2397" actId="164"/>
          <ac:spMkLst>
            <pc:docMk/>
            <pc:sldMk cId="2600785234" sldId="466"/>
            <ac:spMk id="11" creationId="{3F67E7BF-DF5E-4A2F-8706-36F456E65935}"/>
          </ac:spMkLst>
        </pc:spChg>
        <pc:spChg chg="mod">
          <ac:chgData name="Sivakumar Balasubramanian" userId="658ab9e8bd9c46bf" providerId="LiveId" clId="{B019EBE9-AF64-4BF2-8F2C-6CBB8F7B3B65}" dt="2022-04-13T09:03:02.709" v="2399" actId="571"/>
          <ac:spMkLst>
            <pc:docMk/>
            <pc:sldMk cId="2600785234" sldId="466"/>
            <ac:spMk id="15" creationId="{1A108656-BB33-4C31-9790-224F14B7A827}"/>
          </ac:spMkLst>
        </pc:spChg>
        <pc:spChg chg="mod">
          <ac:chgData name="Sivakumar Balasubramanian" userId="658ab9e8bd9c46bf" providerId="LiveId" clId="{B019EBE9-AF64-4BF2-8F2C-6CBB8F7B3B65}" dt="2022-04-13T09:03:02.709" v="2399" actId="571"/>
          <ac:spMkLst>
            <pc:docMk/>
            <pc:sldMk cId="2600785234" sldId="466"/>
            <ac:spMk id="16" creationId="{A1819E3C-3E88-496D-8F26-87386E00C5A9}"/>
          </ac:spMkLst>
        </pc:spChg>
        <pc:spChg chg="add mod">
          <ac:chgData name="Sivakumar Balasubramanian" userId="658ab9e8bd9c46bf" providerId="LiveId" clId="{B019EBE9-AF64-4BF2-8F2C-6CBB8F7B3B65}" dt="2022-04-13T09:04:19.972" v="2413" actId="13822"/>
          <ac:spMkLst>
            <pc:docMk/>
            <pc:sldMk cId="2600785234" sldId="466"/>
            <ac:spMk id="17" creationId="{CC5B2873-B1A5-452E-99FC-BF0B5ED0B8A6}"/>
          </ac:spMkLst>
        </pc:spChg>
        <pc:spChg chg="add mod">
          <ac:chgData name="Sivakumar Balasubramanian" userId="658ab9e8bd9c46bf" providerId="LiveId" clId="{B019EBE9-AF64-4BF2-8F2C-6CBB8F7B3B65}" dt="2022-04-13T09:05:38.249" v="2427" actId="1076"/>
          <ac:spMkLst>
            <pc:docMk/>
            <pc:sldMk cId="2600785234" sldId="466"/>
            <ac:spMk id="18" creationId="{044B5362-FAAC-46DF-8001-8011A872A639}"/>
          </ac:spMkLst>
        </pc:spChg>
        <pc:grpChg chg="add mod">
          <ac:chgData name="Sivakumar Balasubramanian" userId="658ab9e8bd9c46bf" providerId="LiveId" clId="{B019EBE9-AF64-4BF2-8F2C-6CBB8F7B3B65}" dt="2022-04-13T09:03:06.931" v="2400" actId="1076"/>
          <ac:grpSpMkLst>
            <pc:docMk/>
            <pc:sldMk cId="2600785234" sldId="466"/>
            <ac:grpSpMk id="12" creationId="{27EC7930-2528-4548-A94B-5CEDB0DC4A47}"/>
          </ac:grpSpMkLst>
        </pc:grpChg>
        <pc:grpChg chg="add mod">
          <ac:chgData name="Sivakumar Balasubramanian" userId="658ab9e8bd9c46bf" providerId="LiveId" clId="{B019EBE9-AF64-4BF2-8F2C-6CBB8F7B3B65}" dt="2022-04-13T09:03:10.791" v="2401" actId="1076"/>
          <ac:grpSpMkLst>
            <pc:docMk/>
            <pc:sldMk cId="2600785234" sldId="466"/>
            <ac:grpSpMk id="13" creationId="{52985FE8-A83D-4DE2-9100-76625EE7973A}"/>
          </ac:grpSpMkLst>
        </pc:grpChg>
        <pc:cxnChg chg="add mod">
          <ac:chgData name="Sivakumar Balasubramanian" userId="658ab9e8bd9c46bf" providerId="LiveId" clId="{B019EBE9-AF64-4BF2-8F2C-6CBB8F7B3B65}" dt="2022-04-13T09:01:12.629" v="2192" actId="14100"/>
          <ac:cxnSpMkLst>
            <pc:docMk/>
            <pc:sldMk cId="2600785234" sldId="466"/>
            <ac:cxnSpMk id="6" creationId="{D6A16AC5-1329-46A7-95B3-712936F5DE7D}"/>
          </ac:cxnSpMkLst>
        </pc:cxnChg>
        <pc:cxnChg chg="add mod">
          <ac:chgData name="Sivakumar Balasubramanian" userId="658ab9e8bd9c46bf" providerId="LiveId" clId="{B019EBE9-AF64-4BF2-8F2C-6CBB8F7B3B65}" dt="2022-04-13T09:02:57.222" v="2397" actId="164"/>
          <ac:cxnSpMkLst>
            <pc:docMk/>
            <pc:sldMk cId="2600785234" sldId="466"/>
            <ac:cxnSpMk id="9" creationId="{D6591350-12DE-4A4F-A22F-39C745DFE2F9}"/>
          </ac:cxnSpMkLst>
        </pc:cxnChg>
        <pc:cxnChg chg="mod">
          <ac:chgData name="Sivakumar Balasubramanian" userId="658ab9e8bd9c46bf" providerId="LiveId" clId="{B019EBE9-AF64-4BF2-8F2C-6CBB8F7B3B65}" dt="2022-04-13T09:03:02.709" v="2399" actId="571"/>
          <ac:cxnSpMkLst>
            <pc:docMk/>
            <pc:sldMk cId="2600785234" sldId="466"/>
            <ac:cxnSpMk id="14" creationId="{591E7DCA-A072-4E98-BAB9-1B9FB4969573}"/>
          </ac:cxnSpMkLst>
        </pc:cxnChg>
      </pc:sldChg>
      <pc:sldChg chg="modSp new mod">
        <pc:chgData name="Sivakumar Balasubramanian" userId="658ab9e8bd9c46bf" providerId="LiveId" clId="{B019EBE9-AF64-4BF2-8F2C-6CBB8F7B3B65}" dt="2022-04-13T11:17:49.823" v="2806" actId="20577"/>
        <pc:sldMkLst>
          <pc:docMk/>
          <pc:sldMk cId="769064054" sldId="467"/>
        </pc:sldMkLst>
        <pc:spChg chg="mod">
          <ac:chgData name="Sivakumar Balasubramanian" userId="658ab9e8bd9c46bf" providerId="LiveId" clId="{B019EBE9-AF64-4BF2-8F2C-6CBB8F7B3B65}" dt="2022-04-13T09:06:22.569" v="2453" actId="20577"/>
          <ac:spMkLst>
            <pc:docMk/>
            <pc:sldMk cId="769064054" sldId="467"/>
            <ac:spMk id="2" creationId="{932502F6-B15D-4EC0-97A8-B1F3CC49EC6E}"/>
          </ac:spMkLst>
        </pc:spChg>
        <pc:spChg chg="mod">
          <ac:chgData name="Sivakumar Balasubramanian" userId="658ab9e8bd9c46bf" providerId="LiveId" clId="{B019EBE9-AF64-4BF2-8F2C-6CBB8F7B3B65}" dt="2022-04-13T11:17:49.823" v="2806" actId="20577"/>
          <ac:spMkLst>
            <pc:docMk/>
            <pc:sldMk cId="769064054" sldId="467"/>
            <ac:spMk id="3" creationId="{957C6233-CF04-43DB-824E-2D4DD028DEE4}"/>
          </ac:spMkLst>
        </pc:spChg>
      </pc:sldChg>
      <pc:sldChg chg="modSp new mod">
        <pc:chgData name="Sivakumar Balasubramanian" userId="658ab9e8bd9c46bf" providerId="LiveId" clId="{B019EBE9-AF64-4BF2-8F2C-6CBB8F7B3B65}" dt="2022-04-17T13:05:33.513" v="3620" actId="20577"/>
        <pc:sldMkLst>
          <pc:docMk/>
          <pc:sldMk cId="923009305" sldId="468"/>
        </pc:sldMkLst>
        <pc:spChg chg="mod">
          <ac:chgData name="Sivakumar Balasubramanian" userId="658ab9e8bd9c46bf" providerId="LiveId" clId="{B019EBE9-AF64-4BF2-8F2C-6CBB8F7B3B65}" dt="2022-04-17T12:52:58.452" v="2947"/>
          <ac:spMkLst>
            <pc:docMk/>
            <pc:sldMk cId="923009305" sldId="468"/>
            <ac:spMk id="2" creationId="{7EDFB3E7-0E8F-4F84-9AFE-358487EC2F92}"/>
          </ac:spMkLst>
        </pc:spChg>
        <pc:spChg chg="mod">
          <ac:chgData name="Sivakumar Balasubramanian" userId="658ab9e8bd9c46bf" providerId="LiveId" clId="{B019EBE9-AF64-4BF2-8F2C-6CBB8F7B3B65}" dt="2022-04-17T13:05:33.513" v="3620" actId="20577"/>
          <ac:spMkLst>
            <pc:docMk/>
            <pc:sldMk cId="923009305" sldId="468"/>
            <ac:spMk id="3" creationId="{97D4DDE7-2C48-41A9-A9A3-9D9B307A65AF}"/>
          </ac:spMkLst>
        </pc:spChg>
      </pc:sldChg>
    </pc:docChg>
  </pc:docChgLst>
  <pc:docChgLst>
    <pc:chgData name="Sivakumar Balasubramanian" userId="658ab9e8bd9c46bf" providerId="LiveId" clId="{EB3614B8-6849-4137-9C9E-CA885C968319}"/>
    <pc:docChg chg="undo redo custSel addSld delSld modSld">
      <pc:chgData name="Sivakumar Balasubramanian" userId="658ab9e8bd9c46bf" providerId="LiveId" clId="{EB3614B8-6849-4137-9C9E-CA885C968319}" dt="2022-04-11T03:05:56.078" v="6026" actId="20577"/>
      <pc:docMkLst>
        <pc:docMk/>
      </pc:docMkLst>
      <pc:sldChg chg="modSp mod">
        <pc:chgData name="Sivakumar Balasubramanian" userId="658ab9e8bd9c46bf" providerId="LiveId" clId="{EB3614B8-6849-4137-9C9E-CA885C968319}" dt="2022-03-16T09:56:13.306" v="12" actId="20577"/>
        <pc:sldMkLst>
          <pc:docMk/>
          <pc:sldMk cId="1993094976" sldId="256"/>
        </pc:sldMkLst>
        <pc:spChg chg="mod">
          <ac:chgData name="Sivakumar Balasubramanian" userId="658ab9e8bd9c46bf" providerId="LiveId" clId="{EB3614B8-6849-4137-9C9E-CA885C968319}" dt="2022-03-16T09:56:13.306" v="12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EB3614B8-6849-4137-9C9E-CA885C968319}" dt="2022-04-07T03:17:11.506" v="4302" actId="47"/>
        <pc:sldMkLst>
          <pc:docMk/>
          <pc:sldMk cId="2445381585" sldId="420"/>
        </pc:sldMkLst>
      </pc:sldChg>
      <pc:sldChg chg="del">
        <pc:chgData name="Sivakumar Balasubramanian" userId="658ab9e8bd9c46bf" providerId="LiveId" clId="{EB3614B8-6849-4137-9C9E-CA885C968319}" dt="2022-04-07T03:17:12.370" v="4304" actId="47"/>
        <pc:sldMkLst>
          <pc:docMk/>
          <pc:sldMk cId="1430043797" sldId="421"/>
        </pc:sldMkLst>
      </pc:sldChg>
      <pc:sldChg chg="del">
        <pc:chgData name="Sivakumar Balasubramanian" userId="658ab9e8bd9c46bf" providerId="LiveId" clId="{EB3614B8-6849-4137-9C9E-CA885C968319}" dt="2022-04-07T03:17:11.867" v="4303" actId="47"/>
        <pc:sldMkLst>
          <pc:docMk/>
          <pc:sldMk cId="3907856781" sldId="422"/>
        </pc:sldMkLst>
      </pc:sldChg>
      <pc:sldChg chg="del">
        <pc:chgData name="Sivakumar Balasubramanian" userId="658ab9e8bd9c46bf" providerId="LiveId" clId="{EB3614B8-6849-4137-9C9E-CA885C968319}" dt="2022-04-07T03:17:12.684" v="4305" actId="47"/>
        <pc:sldMkLst>
          <pc:docMk/>
          <pc:sldMk cId="3498828462" sldId="423"/>
        </pc:sldMkLst>
      </pc:sldChg>
      <pc:sldChg chg="del">
        <pc:chgData name="Sivakumar Balasubramanian" userId="658ab9e8bd9c46bf" providerId="LiveId" clId="{EB3614B8-6849-4137-9C9E-CA885C968319}" dt="2022-04-07T03:17:13.579" v="4307" actId="47"/>
        <pc:sldMkLst>
          <pc:docMk/>
          <pc:sldMk cId="1251716655" sldId="424"/>
        </pc:sldMkLst>
      </pc:sldChg>
      <pc:sldChg chg="del">
        <pc:chgData name="Sivakumar Balasubramanian" userId="658ab9e8bd9c46bf" providerId="LiveId" clId="{EB3614B8-6849-4137-9C9E-CA885C968319}" dt="2022-04-07T03:17:13.956" v="4308" actId="47"/>
        <pc:sldMkLst>
          <pc:docMk/>
          <pc:sldMk cId="3884339179" sldId="425"/>
        </pc:sldMkLst>
      </pc:sldChg>
      <pc:sldChg chg="del">
        <pc:chgData name="Sivakumar Balasubramanian" userId="658ab9e8bd9c46bf" providerId="LiveId" clId="{EB3614B8-6849-4137-9C9E-CA885C968319}" dt="2022-04-07T03:17:13.046" v="4306" actId="47"/>
        <pc:sldMkLst>
          <pc:docMk/>
          <pc:sldMk cId="744215897" sldId="426"/>
        </pc:sldMkLst>
      </pc:sldChg>
      <pc:sldChg chg="del">
        <pc:chgData name="Sivakumar Balasubramanian" userId="658ab9e8bd9c46bf" providerId="LiveId" clId="{EB3614B8-6849-4137-9C9E-CA885C968319}" dt="2022-04-07T03:17:14.332" v="4309" actId="47"/>
        <pc:sldMkLst>
          <pc:docMk/>
          <pc:sldMk cId="3499665121" sldId="427"/>
        </pc:sldMkLst>
      </pc:sldChg>
      <pc:sldChg chg="del">
        <pc:chgData name="Sivakumar Balasubramanian" userId="658ab9e8bd9c46bf" providerId="LiveId" clId="{EB3614B8-6849-4137-9C9E-CA885C968319}" dt="2022-04-07T03:17:14.897" v="4310" actId="47"/>
        <pc:sldMkLst>
          <pc:docMk/>
          <pc:sldMk cId="2903515839" sldId="428"/>
        </pc:sldMkLst>
      </pc:sldChg>
      <pc:sldChg chg="addSp delSp modSp mod">
        <pc:chgData name="Sivakumar Balasubramanian" userId="658ab9e8bd9c46bf" providerId="LiveId" clId="{EB3614B8-6849-4137-9C9E-CA885C968319}" dt="2022-04-11T01:43:08.766" v="5998" actId="14100"/>
        <pc:sldMkLst>
          <pc:docMk/>
          <pc:sldMk cId="1614225369" sldId="429"/>
        </pc:sldMkLst>
        <pc:spChg chg="mod">
          <ac:chgData name="Sivakumar Balasubramanian" userId="658ab9e8bd9c46bf" providerId="LiveId" clId="{EB3614B8-6849-4137-9C9E-CA885C968319}" dt="2022-03-18T13:36:24.524" v="23" actId="20577"/>
          <ac:spMkLst>
            <pc:docMk/>
            <pc:sldMk cId="1614225369" sldId="429"/>
            <ac:spMk id="2" creationId="{96AC48E3-D6CE-432A-BB0D-2B4A0CD7A851}"/>
          </ac:spMkLst>
        </pc:spChg>
        <pc:spChg chg="mod">
          <ac:chgData name="Sivakumar Balasubramanian" userId="658ab9e8bd9c46bf" providerId="LiveId" clId="{EB3614B8-6849-4137-9C9E-CA885C968319}" dt="2022-03-19T03:19:52.180" v="567" actId="20577"/>
          <ac:spMkLst>
            <pc:docMk/>
            <pc:sldMk cId="1614225369" sldId="429"/>
            <ac:spMk id="3" creationId="{76CD0A1D-3954-4074-8372-5A00FAF382AB}"/>
          </ac:spMkLst>
        </pc:spChg>
        <pc:spChg chg="del">
          <ac:chgData name="Sivakumar Balasubramanian" userId="658ab9e8bd9c46bf" providerId="LiveId" clId="{EB3614B8-6849-4137-9C9E-CA885C968319}" dt="2022-03-18T13:36:31.904" v="26" actId="478"/>
          <ac:spMkLst>
            <pc:docMk/>
            <pc:sldMk cId="1614225369" sldId="429"/>
            <ac:spMk id="4" creationId="{871379F7-6159-4925-90B1-F0EE9630F892}"/>
          </ac:spMkLst>
        </pc:spChg>
        <pc:spChg chg="add mod">
          <ac:chgData name="Sivakumar Balasubramanian" userId="658ab9e8bd9c46bf" providerId="LiveId" clId="{EB3614B8-6849-4137-9C9E-CA885C968319}" dt="2022-03-19T03:18:31.719" v="432" actId="403"/>
          <ac:spMkLst>
            <pc:docMk/>
            <pc:sldMk cId="1614225369" sldId="429"/>
            <ac:spMk id="5" creationId="{6974B05D-4339-47A0-B404-C2DF8280AF59}"/>
          </ac:spMkLst>
        </pc:spChg>
        <pc:spChg chg="add mod">
          <ac:chgData name="Sivakumar Balasubramanian" userId="658ab9e8bd9c46bf" providerId="LiveId" clId="{EB3614B8-6849-4137-9C9E-CA885C968319}" dt="2022-03-19T03:18:31.719" v="432" actId="403"/>
          <ac:spMkLst>
            <pc:docMk/>
            <pc:sldMk cId="1614225369" sldId="429"/>
            <ac:spMk id="6" creationId="{466B56A6-CA0E-47BE-9FFD-08C81E741B7F}"/>
          </ac:spMkLst>
        </pc:spChg>
        <pc:spChg chg="add del mod">
          <ac:chgData name="Sivakumar Balasubramanian" userId="658ab9e8bd9c46bf" providerId="LiveId" clId="{EB3614B8-6849-4137-9C9E-CA885C968319}" dt="2022-03-19T03:18:15.441" v="422" actId="478"/>
          <ac:spMkLst>
            <pc:docMk/>
            <pc:sldMk cId="1614225369" sldId="429"/>
            <ac:spMk id="11" creationId="{C66EB56C-3F87-4104-A461-0D9D17ED50E8}"/>
          </ac:spMkLst>
        </pc:spChg>
        <pc:spChg chg="add mod">
          <ac:chgData name="Sivakumar Balasubramanian" userId="658ab9e8bd9c46bf" providerId="LiveId" clId="{EB3614B8-6849-4137-9C9E-CA885C968319}" dt="2022-04-11T01:43:08.766" v="5998" actId="14100"/>
          <ac:spMkLst>
            <pc:docMk/>
            <pc:sldMk cId="1614225369" sldId="429"/>
            <ac:spMk id="12" creationId="{E1745540-9D94-4368-B9A0-E4527FC87BAC}"/>
          </ac:spMkLst>
        </pc:spChg>
        <pc:spChg chg="add mod">
          <ac:chgData name="Sivakumar Balasubramanian" userId="658ab9e8bd9c46bf" providerId="LiveId" clId="{EB3614B8-6849-4137-9C9E-CA885C968319}" dt="2022-03-19T03:17:13.269" v="400" actId="571"/>
          <ac:spMkLst>
            <pc:docMk/>
            <pc:sldMk cId="1614225369" sldId="429"/>
            <ac:spMk id="13" creationId="{CDF2A67E-5791-493F-8822-B55875B0E264}"/>
          </ac:spMkLst>
        </pc:spChg>
        <pc:spChg chg="add del mod">
          <ac:chgData name="Sivakumar Balasubramanian" userId="658ab9e8bd9c46bf" providerId="LiveId" clId="{EB3614B8-6849-4137-9C9E-CA885C968319}" dt="2022-03-19T03:18:15.441" v="422" actId="478"/>
          <ac:spMkLst>
            <pc:docMk/>
            <pc:sldMk cId="1614225369" sldId="429"/>
            <ac:spMk id="14" creationId="{8AA61AC2-7C5B-40E4-8756-1AABDD908026}"/>
          </ac:spMkLst>
        </pc:spChg>
        <pc:spChg chg="add del mod">
          <ac:chgData name="Sivakumar Balasubramanian" userId="658ab9e8bd9c46bf" providerId="LiveId" clId="{EB3614B8-6849-4137-9C9E-CA885C968319}" dt="2022-03-19T03:18:15.441" v="422" actId="478"/>
          <ac:spMkLst>
            <pc:docMk/>
            <pc:sldMk cId="1614225369" sldId="429"/>
            <ac:spMk id="15" creationId="{32F31345-3A2B-420D-80D6-4C92A87814A9}"/>
          </ac:spMkLst>
        </pc:spChg>
        <pc:grpChg chg="add del mod">
          <ac:chgData name="Sivakumar Balasubramanian" userId="658ab9e8bd9c46bf" providerId="LiveId" clId="{EB3614B8-6849-4137-9C9E-CA885C968319}" dt="2022-04-11T01:43:02.866" v="5996" actId="478"/>
          <ac:grpSpMkLst>
            <pc:docMk/>
            <pc:sldMk cId="1614225369" sldId="429"/>
            <ac:grpSpMk id="10" creationId="{399C972D-AFF4-442A-BDEA-B17E489DF609}"/>
          </ac:grpSpMkLst>
        </pc:grpChg>
        <pc:cxnChg chg="add del mod">
          <ac:chgData name="Sivakumar Balasubramanian" userId="658ab9e8bd9c46bf" providerId="LiveId" clId="{EB3614B8-6849-4137-9C9E-CA885C968319}" dt="2022-03-19T03:18:23.868" v="425" actId="478"/>
          <ac:cxnSpMkLst>
            <pc:docMk/>
            <pc:sldMk cId="1614225369" sldId="429"/>
            <ac:cxnSpMk id="8" creationId="{0DA1C646-79D0-4378-AC5A-00DF65010B53}"/>
          </ac:cxnSpMkLst>
        </pc:cxnChg>
        <pc:cxnChg chg="add del mod">
          <ac:chgData name="Sivakumar Balasubramanian" userId="658ab9e8bd9c46bf" providerId="LiveId" clId="{EB3614B8-6849-4137-9C9E-CA885C968319}" dt="2022-03-19T03:18:22.453" v="424" actId="478"/>
          <ac:cxnSpMkLst>
            <pc:docMk/>
            <pc:sldMk cId="1614225369" sldId="429"/>
            <ac:cxnSpMk id="9" creationId="{0E8D4307-117F-4A92-B551-75A215D1075C}"/>
          </ac:cxnSpMkLst>
        </pc:cxnChg>
      </pc:sldChg>
      <pc:sldChg chg="del">
        <pc:chgData name="Sivakumar Balasubramanian" userId="658ab9e8bd9c46bf" providerId="LiveId" clId="{EB3614B8-6849-4137-9C9E-CA885C968319}" dt="2022-04-07T03:17:09.609" v="4295" actId="47"/>
        <pc:sldMkLst>
          <pc:docMk/>
          <pc:sldMk cId="3087185900" sldId="430"/>
        </pc:sldMkLst>
      </pc:sldChg>
      <pc:sldChg chg="del">
        <pc:chgData name="Sivakumar Balasubramanian" userId="658ab9e8bd9c46bf" providerId="LiveId" clId="{EB3614B8-6849-4137-9C9E-CA885C968319}" dt="2022-04-07T03:17:10.268" v="4297" actId="47"/>
        <pc:sldMkLst>
          <pc:docMk/>
          <pc:sldMk cId="882615255" sldId="431"/>
        </pc:sldMkLst>
      </pc:sldChg>
      <pc:sldChg chg="del">
        <pc:chgData name="Sivakumar Balasubramanian" userId="658ab9e8bd9c46bf" providerId="LiveId" clId="{EB3614B8-6849-4137-9C9E-CA885C968319}" dt="2022-04-07T03:17:10.487" v="4298" actId="47"/>
        <pc:sldMkLst>
          <pc:docMk/>
          <pc:sldMk cId="3787840210" sldId="432"/>
        </pc:sldMkLst>
      </pc:sldChg>
      <pc:sldChg chg="del">
        <pc:chgData name="Sivakumar Balasubramanian" userId="658ab9e8bd9c46bf" providerId="LiveId" clId="{EB3614B8-6849-4137-9C9E-CA885C968319}" dt="2022-04-07T03:17:09.986" v="4296" actId="47"/>
        <pc:sldMkLst>
          <pc:docMk/>
          <pc:sldMk cId="1617217727" sldId="433"/>
        </pc:sldMkLst>
      </pc:sldChg>
      <pc:sldChg chg="del">
        <pc:chgData name="Sivakumar Balasubramanian" userId="658ab9e8bd9c46bf" providerId="LiveId" clId="{EB3614B8-6849-4137-9C9E-CA885C968319}" dt="2022-04-07T03:17:10.770" v="4299" actId="47"/>
        <pc:sldMkLst>
          <pc:docMk/>
          <pc:sldMk cId="2053242529" sldId="434"/>
        </pc:sldMkLst>
      </pc:sldChg>
      <pc:sldChg chg="del">
        <pc:chgData name="Sivakumar Balasubramanian" userId="658ab9e8bd9c46bf" providerId="LiveId" clId="{EB3614B8-6849-4137-9C9E-CA885C968319}" dt="2022-04-07T03:17:11.020" v="4300" actId="47"/>
        <pc:sldMkLst>
          <pc:docMk/>
          <pc:sldMk cId="14241918" sldId="435"/>
        </pc:sldMkLst>
      </pc:sldChg>
      <pc:sldChg chg="del">
        <pc:chgData name="Sivakumar Balasubramanian" userId="658ab9e8bd9c46bf" providerId="LiveId" clId="{EB3614B8-6849-4137-9C9E-CA885C968319}" dt="2022-04-07T03:17:11.271" v="4301" actId="47"/>
        <pc:sldMkLst>
          <pc:docMk/>
          <pc:sldMk cId="1724126279" sldId="436"/>
        </pc:sldMkLst>
      </pc:sldChg>
      <pc:sldChg chg="modSp new mod">
        <pc:chgData name="Sivakumar Balasubramanian" userId="658ab9e8bd9c46bf" providerId="LiveId" clId="{EB3614B8-6849-4137-9C9E-CA885C968319}" dt="2022-04-11T01:44:20.039" v="5999" actId="20577"/>
        <pc:sldMkLst>
          <pc:docMk/>
          <pc:sldMk cId="2091294363" sldId="437"/>
        </pc:sldMkLst>
        <pc:spChg chg="mod">
          <ac:chgData name="Sivakumar Balasubramanian" userId="658ab9e8bd9c46bf" providerId="LiveId" clId="{EB3614B8-6849-4137-9C9E-CA885C968319}" dt="2022-03-19T03:20:14.763" v="593" actId="20577"/>
          <ac:spMkLst>
            <pc:docMk/>
            <pc:sldMk cId="2091294363" sldId="437"/>
            <ac:spMk id="2" creationId="{F23FDA53-8886-4219-B426-75AF80A6A92B}"/>
          </ac:spMkLst>
        </pc:spChg>
        <pc:spChg chg="mod">
          <ac:chgData name="Sivakumar Balasubramanian" userId="658ab9e8bd9c46bf" providerId="LiveId" clId="{EB3614B8-6849-4137-9C9E-CA885C968319}" dt="2022-04-11T01:44:20.039" v="5999" actId="20577"/>
          <ac:spMkLst>
            <pc:docMk/>
            <pc:sldMk cId="2091294363" sldId="437"/>
            <ac:spMk id="3" creationId="{FD03A437-9C0A-477B-835E-D500A664E50D}"/>
          </ac:spMkLst>
        </pc:spChg>
      </pc:sldChg>
      <pc:sldChg chg="addSp delSp modSp new mod">
        <pc:chgData name="Sivakumar Balasubramanian" userId="658ab9e8bd9c46bf" providerId="LiveId" clId="{EB3614B8-6849-4137-9C9E-CA885C968319}" dt="2022-04-06T03:38:35.501" v="1705" actId="20577"/>
        <pc:sldMkLst>
          <pc:docMk/>
          <pc:sldMk cId="1657513618" sldId="438"/>
        </pc:sldMkLst>
        <pc:spChg chg="mod">
          <ac:chgData name="Sivakumar Balasubramanian" userId="658ab9e8bd9c46bf" providerId="LiveId" clId="{EB3614B8-6849-4137-9C9E-CA885C968319}" dt="2022-04-06T03:20:07.467" v="1175" actId="20577"/>
          <ac:spMkLst>
            <pc:docMk/>
            <pc:sldMk cId="1657513618" sldId="438"/>
            <ac:spMk id="2" creationId="{9044DBA3-298E-4E0B-ABFB-92C6F2390563}"/>
          </ac:spMkLst>
        </pc:spChg>
        <pc:spChg chg="del mod">
          <ac:chgData name="Sivakumar Balasubramanian" userId="658ab9e8bd9c46bf" providerId="LiveId" clId="{EB3614B8-6849-4137-9C9E-CA885C968319}" dt="2022-04-06T03:22:38.872" v="1256" actId="478"/>
          <ac:spMkLst>
            <pc:docMk/>
            <pc:sldMk cId="1657513618" sldId="438"/>
            <ac:spMk id="3" creationId="{A133D926-E141-44F5-A3E4-565D4742B7E3}"/>
          </ac:spMkLst>
        </pc:spChg>
        <pc:spChg chg="add del mod">
          <ac:chgData name="Sivakumar Balasubramanian" userId="658ab9e8bd9c46bf" providerId="LiveId" clId="{EB3614B8-6849-4137-9C9E-CA885C968319}" dt="2022-04-06T03:22:43.844" v="1257" actId="478"/>
          <ac:spMkLst>
            <pc:docMk/>
            <pc:sldMk cId="1657513618" sldId="438"/>
            <ac:spMk id="5" creationId="{B9BF8164-CC4F-4782-A03D-B9E7ACFB1E86}"/>
          </ac:spMkLst>
        </pc:spChg>
        <pc:spChg chg="add mod">
          <ac:chgData name="Sivakumar Balasubramanian" userId="658ab9e8bd9c46bf" providerId="LiveId" clId="{EB3614B8-6849-4137-9C9E-CA885C968319}" dt="2022-04-06T03:23:02.175" v="1275" actId="1076"/>
          <ac:spMkLst>
            <pc:docMk/>
            <pc:sldMk cId="1657513618" sldId="438"/>
            <ac:spMk id="6" creationId="{B7FBAB48-7385-475C-883E-1F9028FF0F22}"/>
          </ac:spMkLst>
        </pc:spChg>
        <pc:spChg chg="add mod">
          <ac:chgData name="Sivakumar Balasubramanian" userId="658ab9e8bd9c46bf" providerId="LiveId" clId="{EB3614B8-6849-4137-9C9E-CA885C968319}" dt="2022-04-06T03:23:15.743" v="1297" actId="1076"/>
          <ac:spMkLst>
            <pc:docMk/>
            <pc:sldMk cId="1657513618" sldId="438"/>
            <ac:spMk id="7" creationId="{4FC3B09A-C43B-4F34-85F2-6882105B30C6}"/>
          </ac:spMkLst>
        </pc:spChg>
        <pc:spChg chg="add mod">
          <ac:chgData name="Sivakumar Balasubramanian" userId="658ab9e8bd9c46bf" providerId="LiveId" clId="{EB3614B8-6849-4137-9C9E-CA885C968319}" dt="2022-04-06T03:32:39.220" v="1453" actId="1076"/>
          <ac:spMkLst>
            <pc:docMk/>
            <pc:sldMk cId="1657513618" sldId="438"/>
            <ac:spMk id="8" creationId="{C7822208-CD9F-46DD-ABB9-0E30E90B7BD0}"/>
          </ac:spMkLst>
        </pc:spChg>
        <pc:spChg chg="add mod">
          <ac:chgData name="Sivakumar Balasubramanian" userId="658ab9e8bd9c46bf" providerId="LiveId" clId="{EB3614B8-6849-4137-9C9E-CA885C968319}" dt="2022-04-06T03:38:24.457" v="1701" actId="1076"/>
          <ac:spMkLst>
            <pc:docMk/>
            <pc:sldMk cId="1657513618" sldId="438"/>
            <ac:spMk id="10" creationId="{B696DBCD-4567-4559-A665-979BE448B71E}"/>
          </ac:spMkLst>
        </pc:spChg>
        <pc:spChg chg="add mod">
          <ac:chgData name="Sivakumar Balasubramanian" userId="658ab9e8bd9c46bf" providerId="LiveId" clId="{EB3614B8-6849-4137-9C9E-CA885C968319}" dt="2022-04-06T03:38:28.096" v="1702" actId="164"/>
          <ac:spMkLst>
            <pc:docMk/>
            <pc:sldMk cId="1657513618" sldId="438"/>
            <ac:spMk id="12" creationId="{3B4F1232-1813-48BB-892B-3AABBC559DD1}"/>
          </ac:spMkLst>
        </pc:spChg>
        <pc:spChg chg="add mod">
          <ac:chgData name="Sivakumar Balasubramanian" userId="658ab9e8bd9c46bf" providerId="LiveId" clId="{EB3614B8-6849-4137-9C9E-CA885C968319}" dt="2022-04-06T03:38:28.096" v="1702" actId="164"/>
          <ac:spMkLst>
            <pc:docMk/>
            <pc:sldMk cId="1657513618" sldId="438"/>
            <ac:spMk id="13" creationId="{538DA8CB-226E-48FC-A2A0-52F95D702DF6}"/>
          </ac:spMkLst>
        </pc:spChg>
        <pc:spChg chg="add mod">
          <ac:chgData name="Sivakumar Balasubramanian" userId="658ab9e8bd9c46bf" providerId="LiveId" clId="{EB3614B8-6849-4137-9C9E-CA885C968319}" dt="2022-04-06T03:32:35.852" v="1452" actId="1076"/>
          <ac:spMkLst>
            <pc:docMk/>
            <pc:sldMk cId="1657513618" sldId="438"/>
            <ac:spMk id="14" creationId="{F2B2A503-60F5-461F-8226-1194CBCDBD36}"/>
          </ac:spMkLst>
        </pc:spChg>
        <pc:spChg chg="add mod">
          <ac:chgData name="Sivakumar Balasubramanian" userId="658ab9e8bd9c46bf" providerId="LiveId" clId="{EB3614B8-6849-4137-9C9E-CA885C968319}" dt="2022-04-06T03:38:35.501" v="1705" actId="20577"/>
          <ac:spMkLst>
            <pc:docMk/>
            <pc:sldMk cId="1657513618" sldId="438"/>
            <ac:spMk id="15" creationId="{4AC9C9C8-CCE7-4BFA-A676-F034E5392A8A}"/>
          </ac:spMkLst>
        </pc:spChg>
        <pc:grpChg chg="add mod">
          <ac:chgData name="Sivakumar Balasubramanian" userId="658ab9e8bd9c46bf" providerId="LiveId" clId="{EB3614B8-6849-4137-9C9E-CA885C968319}" dt="2022-04-06T03:38:31.273" v="1703" actId="1076"/>
          <ac:grpSpMkLst>
            <pc:docMk/>
            <pc:sldMk cId="1657513618" sldId="438"/>
            <ac:grpSpMk id="16" creationId="{3A9F718D-7AEE-4A4A-B4AC-EA1541B20B21}"/>
          </ac:grpSpMkLst>
        </pc:grpChg>
      </pc:sldChg>
      <pc:sldChg chg="modSp add del mod">
        <pc:chgData name="Sivakumar Balasubramanian" userId="658ab9e8bd9c46bf" providerId="LiveId" clId="{EB3614B8-6849-4137-9C9E-CA885C968319}" dt="2022-04-07T03:17:09.185" v="4294" actId="47"/>
        <pc:sldMkLst>
          <pc:docMk/>
          <pc:sldMk cId="2135583397" sldId="439"/>
        </pc:sldMkLst>
        <pc:spChg chg="mod">
          <ac:chgData name="Sivakumar Balasubramanian" userId="658ab9e8bd9c46bf" providerId="LiveId" clId="{EB3614B8-6849-4137-9C9E-CA885C968319}" dt="2022-04-06T03:40:17.455" v="1724" actId="20577"/>
          <ac:spMkLst>
            <pc:docMk/>
            <pc:sldMk cId="2135583397" sldId="439"/>
            <ac:spMk id="2" creationId="{9044DBA3-298E-4E0B-ABFB-92C6F2390563}"/>
          </ac:spMkLst>
        </pc:spChg>
      </pc:sldChg>
      <pc:sldChg chg="addSp delSp modSp new mod">
        <pc:chgData name="Sivakumar Balasubramanian" userId="658ab9e8bd9c46bf" providerId="LiveId" clId="{EB3614B8-6849-4137-9C9E-CA885C968319}" dt="2022-04-06T04:43:50.800" v="2384" actId="20577"/>
        <pc:sldMkLst>
          <pc:docMk/>
          <pc:sldMk cId="2365344417" sldId="440"/>
        </pc:sldMkLst>
        <pc:spChg chg="mod">
          <ac:chgData name="Sivakumar Balasubramanian" userId="658ab9e8bd9c46bf" providerId="LiveId" clId="{EB3614B8-6849-4137-9C9E-CA885C968319}" dt="2022-04-06T04:43:50.800" v="2384" actId="20577"/>
          <ac:spMkLst>
            <pc:docMk/>
            <pc:sldMk cId="2365344417" sldId="440"/>
            <ac:spMk id="2" creationId="{953B68D7-1A8E-498D-9E8F-88D01689EB5A}"/>
          </ac:spMkLst>
        </pc:spChg>
        <pc:spChg chg="mod">
          <ac:chgData name="Sivakumar Balasubramanian" userId="658ab9e8bd9c46bf" providerId="LiveId" clId="{EB3614B8-6849-4137-9C9E-CA885C968319}" dt="2022-04-06T04:43:26.879" v="2367" actId="20577"/>
          <ac:spMkLst>
            <pc:docMk/>
            <pc:sldMk cId="2365344417" sldId="440"/>
            <ac:spMk id="3" creationId="{F59BC748-2FE4-4D3F-B485-0E036BFCA5AB}"/>
          </ac:spMkLst>
        </pc:spChg>
        <pc:spChg chg="add mod">
          <ac:chgData name="Sivakumar Balasubramanian" userId="658ab9e8bd9c46bf" providerId="LiveId" clId="{EB3614B8-6849-4137-9C9E-CA885C968319}" dt="2022-04-06T04:37:03.433" v="2226" actId="14100"/>
          <ac:spMkLst>
            <pc:docMk/>
            <pc:sldMk cId="2365344417" sldId="440"/>
            <ac:spMk id="4" creationId="{7264B516-C3CF-413A-8B7A-59D77D024C7D}"/>
          </ac:spMkLst>
        </pc:spChg>
        <pc:spChg chg="add mod">
          <ac:chgData name="Sivakumar Balasubramanian" userId="658ab9e8bd9c46bf" providerId="LiveId" clId="{EB3614B8-6849-4137-9C9E-CA885C968319}" dt="2022-04-06T04:36:53.722" v="2224" actId="164"/>
          <ac:spMkLst>
            <pc:docMk/>
            <pc:sldMk cId="2365344417" sldId="440"/>
            <ac:spMk id="5" creationId="{9152F54E-972C-49AC-976E-E1656A8B882B}"/>
          </ac:spMkLst>
        </pc:spChg>
        <pc:spChg chg="add mod">
          <ac:chgData name="Sivakumar Balasubramanian" userId="658ab9e8bd9c46bf" providerId="LiveId" clId="{EB3614B8-6849-4137-9C9E-CA885C968319}" dt="2022-04-06T04:36:53.722" v="2224" actId="164"/>
          <ac:spMkLst>
            <pc:docMk/>
            <pc:sldMk cId="2365344417" sldId="440"/>
            <ac:spMk id="6" creationId="{A4E913E5-7E61-45FD-BA99-44D57B77CDD8}"/>
          </ac:spMkLst>
        </pc:spChg>
        <pc:spChg chg="add mod">
          <ac:chgData name="Sivakumar Balasubramanian" userId="658ab9e8bd9c46bf" providerId="LiveId" clId="{EB3614B8-6849-4137-9C9E-CA885C968319}" dt="2022-04-06T04:36:53.722" v="2224" actId="164"/>
          <ac:spMkLst>
            <pc:docMk/>
            <pc:sldMk cId="2365344417" sldId="440"/>
            <ac:spMk id="7" creationId="{4128F4C6-E324-421A-AC62-2FE627AA2A65}"/>
          </ac:spMkLst>
        </pc:spChg>
        <pc:spChg chg="add mod">
          <ac:chgData name="Sivakumar Balasubramanian" userId="658ab9e8bd9c46bf" providerId="LiveId" clId="{EB3614B8-6849-4137-9C9E-CA885C968319}" dt="2022-04-06T04:36:01.576" v="2139" actId="164"/>
          <ac:spMkLst>
            <pc:docMk/>
            <pc:sldMk cId="2365344417" sldId="440"/>
            <ac:spMk id="8" creationId="{67729882-ED36-4B45-AFD6-DC0F4BB64BDE}"/>
          </ac:spMkLst>
        </pc:spChg>
        <pc:spChg chg="mod topLvl">
          <ac:chgData name="Sivakumar Balasubramanian" userId="658ab9e8bd9c46bf" providerId="LiveId" clId="{EB3614B8-6849-4137-9C9E-CA885C968319}" dt="2022-04-06T04:36:59.028" v="2225" actId="1076"/>
          <ac:spMkLst>
            <pc:docMk/>
            <pc:sldMk cId="2365344417" sldId="440"/>
            <ac:spMk id="14" creationId="{567F0E88-184D-4C15-9F50-70839AE15E73}"/>
          </ac:spMkLst>
        </pc:spChg>
        <pc:spChg chg="add mod">
          <ac:chgData name="Sivakumar Balasubramanian" userId="658ab9e8bd9c46bf" providerId="LiveId" clId="{EB3614B8-6849-4137-9C9E-CA885C968319}" dt="2022-04-06T04:36:50.465" v="2223" actId="571"/>
          <ac:spMkLst>
            <pc:docMk/>
            <pc:sldMk cId="2365344417" sldId="440"/>
            <ac:spMk id="16" creationId="{3499AEBA-5508-47BE-9773-FE2F56871DA3}"/>
          </ac:spMkLst>
        </pc:spChg>
        <pc:spChg chg="add mod">
          <ac:chgData name="Sivakumar Balasubramanian" userId="658ab9e8bd9c46bf" providerId="LiveId" clId="{EB3614B8-6849-4137-9C9E-CA885C968319}" dt="2022-04-06T04:43:37.177" v="2369" actId="164"/>
          <ac:spMkLst>
            <pc:docMk/>
            <pc:sldMk cId="2365344417" sldId="440"/>
            <ac:spMk id="18" creationId="{613A78DA-BF4F-4211-8F14-B45EE872CFC4}"/>
          </ac:spMkLst>
        </pc:spChg>
        <pc:spChg chg="add mod">
          <ac:chgData name="Sivakumar Balasubramanian" userId="658ab9e8bd9c46bf" providerId="LiveId" clId="{EB3614B8-6849-4137-9C9E-CA885C968319}" dt="2022-04-06T04:43:37.177" v="2369" actId="164"/>
          <ac:spMkLst>
            <pc:docMk/>
            <pc:sldMk cId="2365344417" sldId="440"/>
            <ac:spMk id="19" creationId="{C1925C28-55C7-451F-8993-C8AB68FF921A}"/>
          </ac:spMkLst>
        </pc:spChg>
        <pc:spChg chg="add mod">
          <ac:chgData name="Sivakumar Balasubramanian" userId="658ab9e8bd9c46bf" providerId="LiveId" clId="{EB3614B8-6849-4137-9C9E-CA885C968319}" dt="2022-04-06T04:43:37.177" v="2369" actId="164"/>
          <ac:spMkLst>
            <pc:docMk/>
            <pc:sldMk cId="2365344417" sldId="440"/>
            <ac:spMk id="20" creationId="{D5ADF4FA-8204-4317-B7AA-C13E31AB244E}"/>
          </ac:spMkLst>
        </pc:spChg>
        <pc:spChg chg="add mod">
          <ac:chgData name="Sivakumar Balasubramanian" userId="658ab9e8bd9c46bf" providerId="LiveId" clId="{EB3614B8-6849-4137-9C9E-CA885C968319}" dt="2022-04-06T04:37:28.561" v="2234" actId="571"/>
          <ac:spMkLst>
            <pc:docMk/>
            <pc:sldMk cId="2365344417" sldId="440"/>
            <ac:spMk id="21" creationId="{A92EDF49-079A-4A6F-9110-FFD6519C640A}"/>
          </ac:spMkLst>
        </pc:spChg>
        <pc:spChg chg="add mod">
          <ac:chgData name="Sivakumar Balasubramanian" userId="658ab9e8bd9c46bf" providerId="LiveId" clId="{EB3614B8-6849-4137-9C9E-CA885C968319}" dt="2022-04-06T04:43:37.177" v="2369" actId="164"/>
          <ac:spMkLst>
            <pc:docMk/>
            <pc:sldMk cId="2365344417" sldId="440"/>
            <ac:spMk id="27" creationId="{AE0DF50E-D55D-4C05-AACE-346C2B159A57}"/>
          </ac:spMkLst>
        </pc:spChg>
        <pc:spChg chg="add mod">
          <ac:chgData name="Sivakumar Balasubramanian" userId="658ab9e8bd9c46bf" providerId="LiveId" clId="{EB3614B8-6849-4137-9C9E-CA885C968319}" dt="2022-04-06T04:43:37.177" v="2369" actId="164"/>
          <ac:spMkLst>
            <pc:docMk/>
            <pc:sldMk cId="2365344417" sldId="440"/>
            <ac:spMk id="30" creationId="{CAEA5A4A-E93C-4978-B27F-4DB6271366F9}"/>
          </ac:spMkLst>
        </pc:spChg>
        <pc:spChg chg="add mod">
          <ac:chgData name="Sivakumar Balasubramanian" userId="658ab9e8bd9c46bf" providerId="LiveId" clId="{EB3614B8-6849-4137-9C9E-CA885C968319}" dt="2022-04-06T04:43:32.142" v="2368" actId="1076"/>
          <ac:spMkLst>
            <pc:docMk/>
            <pc:sldMk cId="2365344417" sldId="440"/>
            <ac:spMk id="31" creationId="{5E72AC79-04FA-42FC-A368-0427FA9092CC}"/>
          </ac:spMkLst>
        </pc:spChg>
        <pc:grpChg chg="add mod">
          <ac:chgData name="Sivakumar Balasubramanian" userId="658ab9e8bd9c46bf" providerId="LiveId" clId="{EB3614B8-6849-4137-9C9E-CA885C968319}" dt="2022-04-06T04:36:59.028" v="2225" actId="1076"/>
          <ac:grpSpMkLst>
            <pc:docMk/>
            <pc:sldMk cId="2365344417" sldId="440"/>
            <ac:grpSpMk id="12" creationId="{2BAA492E-5C58-4392-A813-CA7A6C221233}"/>
          </ac:grpSpMkLst>
        </pc:grpChg>
        <pc:grpChg chg="add del mod">
          <ac:chgData name="Sivakumar Balasubramanian" userId="658ab9e8bd9c46bf" providerId="LiveId" clId="{EB3614B8-6849-4137-9C9E-CA885C968319}" dt="2022-04-06T04:36:36.274" v="2206" actId="478"/>
          <ac:grpSpMkLst>
            <pc:docMk/>
            <pc:sldMk cId="2365344417" sldId="440"/>
            <ac:grpSpMk id="13" creationId="{73DFC292-5710-4B3D-8FF7-EAE35324A211}"/>
          </ac:grpSpMkLst>
        </pc:grpChg>
        <pc:grpChg chg="add mod">
          <ac:chgData name="Sivakumar Balasubramanian" userId="658ab9e8bd9c46bf" providerId="LiveId" clId="{EB3614B8-6849-4137-9C9E-CA885C968319}" dt="2022-04-06T04:36:59.028" v="2225" actId="1076"/>
          <ac:grpSpMkLst>
            <pc:docMk/>
            <pc:sldMk cId="2365344417" sldId="440"/>
            <ac:grpSpMk id="17" creationId="{1934E202-8E8C-4432-AF18-8E71F48BE0F7}"/>
          </ac:grpSpMkLst>
        </pc:grpChg>
        <pc:grpChg chg="add mod">
          <ac:chgData name="Sivakumar Balasubramanian" userId="658ab9e8bd9c46bf" providerId="LiveId" clId="{EB3614B8-6849-4137-9C9E-CA885C968319}" dt="2022-04-06T04:43:37.177" v="2369" actId="164"/>
          <ac:grpSpMkLst>
            <pc:docMk/>
            <pc:sldMk cId="2365344417" sldId="440"/>
            <ac:grpSpMk id="32" creationId="{7F7446F2-48B5-4612-9182-4914E97FFADE}"/>
          </ac:grpSpMkLst>
        </pc:grpChg>
        <pc:cxnChg chg="add mod">
          <ac:chgData name="Sivakumar Balasubramanian" userId="658ab9e8bd9c46bf" providerId="LiveId" clId="{EB3614B8-6849-4137-9C9E-CA885C968319}" dt="2022-04-06T04:36:01.576" v="2139" actId="164"/>
          <ac:cxnSpMkLst>
            <pc:docMk/>
            <pc:sldMk cId="2365344417" sldId="440"/>
            <ac:cxnSpMk id="10" creationId="{8EE2C729-C765-45A6-A4A8-3C5EE0026BD5}"/>
          </ac:cxnSpMkLst>
        </pc:cxnChg>
        <pc:cxnChg chg="del mod topLvl">
          <ac:chgData name="Sivakumar Balasubramanian" userId="658ab9e8bd9c46bf" providerId="LiveId" clId="{EB3614B8-6849-4137-9C9E-CA885C968319}" dt="2022-04-06T04:36:36.274" v="2206" actId="478"/>
          <ac:cxnSpMkLst>
            <pc:docMk/>
            <pc:sldMk cId="2365344417" sldId="440"/>
            <ac:cxnSpMk id="15" creationId="{54EB6C52-13E8-4567-B485-07F82150C6B8}"/>
          </ac:cxnSpMkLst>
        </pc:cxnChg>
        <pc:cxnChg chg="add mod">
          <ac:chgData name="Sivakumar Balasubramanian" userId="658ab9e8bd9c46bf" providerId="LiveId" clId="{EB3614B8-6849-4137-9C9E-CA885C968319}" dt="2022-04-06T04:43:37.177" v="2369" actId="164"/>
          <ac:cxnSpMkLst>
            <pc:docMk/>
            <pc:sldMk cId="2365344417" sldId="440"/>
            <ac:cxnSpMk id="23" creationId="{13004D93-8586-4984-B705-B51F6A9F64E3}"/>
          </ac:cxnSpMkLst>
        </pc:cxnChg>
        <pc:cxnChg chg="add mod">
          <ac:chgData name="Sivakumar Balasubramanian" userId="658ab9e8bd9c46bf" providerId="LiveId" clId="{EB3614B8-6849-4137-9C9E-CA885C968319}" dt="2022-04-06T04:43:37.177" v="2369" actId="164"/>
          <ac:cxnSpMkLst>
            <pc:docMk/>
            <pc:sldMk cId="2365344417" sldId="440"/>
            <ac:cxnSpMk id="24" creationId="{6B90B76D-5EA9-4C35-904E-8F9C5C016654}"/>
          </ac:cxnSpMkLst>
        </pc:cxnChg>
      </pc:sldChg>
      <pc:sldChg chg="modSp add mod">
        <pc:chgData name="Sivakumar Balasubramanian" userId="658ab9e8bd9c46bf" providerId="LiveId" clId="{EB3614B8-6849-4137-9C9E-CA885C968319}" dt="2022-04-06T04:57:40.660" v="2545" actId="1076"/>
        <pc:sldMkLst>
          <pc:docMk/>
          <pc:sldMk cId="2484545589" sldId="441"/>
        </pc:sldMkLst>
        <pc:spChg chg="mod">
          <ac:chgData name="Sivakumar Balasubramanian" userId="658ab9e8bd9c46bf" providerId="LiveId" clId="{EB3614B8-6849-4137-9C9E-CA885C968319}" dt="2022-04-06T04:44:01.376" v="2392" actId="20577"/>
          <ac:spMkLst>
            <pc:docMk/>
            <pc:sldMk cId="2484545589" sldId="441"/>
            <ac:spMk id="2" creationId="{953B68D7-1A8E-498D-9E8F-88D01689EB5A}"/>
          </ac:spMkLst>
        </pc:spChg>
        <pc:spChg chg="mod">
          <ac:chgData name="Sivakumar Balasubramanian" userId="658ab9e8bd9c46bf" providerId="LiveId" clId="{EB3614B8-6849-4137-9C9E-CA885C968319}" dt="2022-04-06T04:47:44.711" v="2539" actId="14100"/>
          <ac:spMkLst>
            <pc:docMk/>
            <pc:sldMk cId="2484545589" sldId="441"/>
            <ac:spMk id="3" creationId="{F59BC748-2FE4-4D3F-B485-0E036BFCA5AB}"/>
          </ac:spMkLst>
        </pc:spChg>
        <pc:spChg chg="mod">
          <ac:chgData name="Sivakumar Balasubramanian" userId="658ab9e8bd9c46bf" providerId="LiveId" clId="{EB3614B8-6849-4137-9C9E-CA885C968319}" dt="2022-04-06T04:57:40.660" v="2545" actId="1076"/>
          <ac:spMkLst>
            <pc:docMk/>
            <pc:sldMk cId="2484545589" sldId="441"/>
            <ac:spMk id="31" creationId="{5E72AC79-04FA-42FC-A368-0427FA9092CC}"/>
          </ac:spMkLst>
        </pc:spChg>
      </pc:sldChg>
      <pc:sldChg chg="modSp new mod">
        <pc:chgData name="Sivakumar Balasubramanian" userId="658ab9e8bd9c46bf" providerId="LiveId" clId="{EB3614B8-6849-4137-9C9E-CA885C968319}" dt="2022-04-11T02:14:08.499" v="6001" actId="313"/>
        <pc:sldMkLst>
          <pc:docMk/>
          <pc:sldMk cId="2146161424" sldId="442"/>
        </pc:sldMkLst>
        <pc:spChg chg="mod">
          <ac:chgData name="Sivakumar Balasubramanian" userId="658ab9e8bd9c46bf" providerId="LiveId" clId="{EB3614B8-6849-4137-9C9E-CA885C968319}" dt="2022-04-06T05:13:27.673" v="2586" actId="20577"/>
          <ac:spMkLst>
            <pc:docMk/>
            <pc:sldMk cId="2146161424" sldId="442"/>
            <ac:spMk id="2" creationId="{403C877B-AD17-4360-85BE-25B7087E080D}"/>
          </ac:spMkLst>
        </pc:spChg>
        <pc:spChg chg="mod">
          <ac:chgData name="Sivakumar Balasubramanian" userId="658ab9e8bd9c46bf" providerId="LiveId" clId="{EB3614B8-6849-4137-9C9E-CA885C968319}" dt="2022-04-11T02:14:08.499" v="6001" actId="313"/>
          <ac:spMkLst>
            <pc:docMk/>
            <pc:sldMk cId="2146161424" sldId="442"/>
            <ac:spMk id="3" creationId="{7CA78935-DC84-4739-91DF-A25C5B4E7827}"/>
          </ac:spMkLst>
        </pc:spChg>
      </pc:sldChg>
      <pc:sldChg chg="modSp new mod">
        <pc:chgData name="Sivakumar Balasubramanian" userId="658ab9e8bd9c46bf" providerId="LiveId" clId="{EB3614B8-6849-4137-9C9E-CA885C968319}" dt="2022-04-06T06:37:48.358" v="3851" actId="20577"/>
        <pc:sldMkLst>
          <pc:docMk/>
          <pc:sldMk cId="1682717784" sldId="443"/>
        </pc:sldMkLst>
        <pc:spChg chg="mod">
          <ac:chgData name="Sivakumar Balasubramanian" userId="658ab9e8bd9c46bf" providerId="LiveId" clId="{EB3614B8-6849-4137-9C9E-CA885C968319}" dt="2022-04-06T06:29:45.588" v="3154" actId="20577"/>
          <ac:spMkLst>
            <pc:docMk/>
            <pc:sldMk cId="1682717784" sldId="443"/>
            <ac:spMk id="2" creationId="{72FD8E73-6D95-4C1E-9F12-312FCDF2FE9C}"/>
          </ac:spMkLst>
        </pc:spChg>
        <pc:spChg chg="mod">
          <ac:chgData name="Sivakumar Balasubramanian" userId="658ab9e8bd9c46bf" providerId="LiveId" clId="{EB3614B8-6849-4137-9C9E-CA885C968319}" dt="2022-04-06T06:37:48.358" v="3851" actId="20577"/>
          <ac:spMkLst>
            <pc:docMk/>
            <pc:sldMk cId="1682717784" sldId="443"/>
            <ac:spMk id="3" creationId="{087474E0-19B9-47D9-B287-F42AEC4E33CC}"/>
          </ac:spMkLst>
        </pc:spChg>
      </pc:sldChg>
      <pc:sldChg chg="addSp delSp modSp new mod">
        <pc:chgData name="Sivakumar Balasubramanian" userId="658ab9e8bd9c46bf" providerId="LiveId" clId="{EB3614B8-6849-4137-9C9E-CA885C968319}" dt="2022-04-06T09:25:22.597" v="3928" actId="1076"/>
        <pc:sldMkLst>
          <pc:docMk/>
          <pc:sldMk cId="3412918945" sldId="444"/>
        </pc:sldMkLst>
        <pc:spChg chg="mod">
          <ac:chgData name="Sivakumar Balasubramanian" userId="658ab9e8bd9c46bf" providerId="LiveId" clId="{EB3614B8-6849-4137-9C9E-CA885C968319}" dt="2022-04-06T07:03:12.037" v="3889" actId="20577"/>
          <ac:spMkLst>
            <pc:docMk/>
            <pc:sldMk cId="3412918945" sldId="444"/>
            <ac:spMk id="2" creationId="{E53E9057-6B40-4B2F-B73C-918D2BAA0562}"/>
          </ac:spMkLst>
        </pc:spChg>
        <pc:spChg chg="del mod">
          <ac:chgData name="Sivakumar Balasubramanian" userId="658ab9e8bd9c46bf" providerId="LiveId" clId="{EB3614B8-6849-4137-9C9E-CA885C968319}" dt="2022-04-06T07:05:50.586" v="3898" actId="478"/>
          <ac:spMkLst>
            <pc:docMk/>
            <pc:sldMk cId="3412918945" sldId="444"/>
            <ac:spMk id="3" creationId="{C6EA8EC1-B2FB-4A1F-BAD1-AF1348489C5C}"/>
          </ac:spMkLst>
        </pc:spChg>
        <pc:spChg chg="add mod">
          <ac:chgData name="Sivakumar Balasubramanian" userId="658ab9e8bd9c46bf" providerId="LiveId" clId="{EB3614B8-6849-4137-9C9E-CA885C968319}" dt="2022-04-06T09:25:22.597" v="3928" actId="1076"/>
          <ac:spMkLst>
            <pc:docMk/>
            <pc:sldMk cId="3412918945" sldId="444"/>
            <ac:spMk id="9" creationId="{543DEB5A-DDBB-4D9F-9D97-8D2ABC4AE3DF}"/>
          </ac:spMkLst>
        </pc:spChg>
        <pc:graphicFrameChg chg="add del mod">
          <ac:chgData name="Sivakumar Balasubramanian" userId="658ab9e8bd9c46bf" providerId="LiveId" clId="{EB3614B8-6849-4137-9C9E-CA885C968319}" dt="2022-04-06T07:03:15.997" v="3893"/>
          <ac:graphicFrameMkLst>
            <pc:docMk/>
            <pc:sldMk cId="3412918945" sldId="444"/>
            <ac:graphicFrameMk id="4" creationId="{CD7BFC7D-E907-482C-A23E-1F917AAE4C31}"/>
          </ac:graphicFrameMkLst>
        </pc:graphicFrameChg>
        <pc:graphicFrameChg chg="add mod">
          <ac:chgData name="Sivakumar Balasubramanian" userId="658ab9e8bd9c46bf" providerId="LiveId" clId="{EB3614B8-6849-4137-9C9E-CA885C968319}" dt="2022-04-06T07:06:42.162" v="3913" actId="14100"/>
          <ac:graphicFrameMkLst>
            <pc:docMk/>
            <pc:sldMk cId="3412918945" sldId="444"/>
            <ac:graphicFrameMk id="5" creationId="{B4A7DB53-79D3-47D2-886E-095434824AC9}"/>
          </ac:graphicFrameMkLst>
        </pc:graphicFrameChg>
        <pc:graphicFrameChg chg="add del mod">
          <ac:chgData name="Sivakumar Balasubramanian" userId="658ab9e8bd9c46bf" providerId="LiveId" clId="{EB3614B8-6849-4137-9C9E-CA885C968319}" dt="2022-04-06T07:06:17.957" v="3901"/>
          <ac:graphicFrameMkLst>
            <pc:docMk/>
            <pc:sldMk cId="3412918945" sldId="444"/>
            <ac:graphicFrameMk id="6" creationId="{546E0270-72BA-42FE-BA11-50C20D8903AF}"/>
          </ac:graphicFrameMkLst>
        </pc:graphicFrameChg>
        <pc:graphicFrameChg chg="add mod">
          <ac:chgData name="Sivakumar Balasubramanian" userId="658ab9e8bd9c46bf" providerId="LiveId" clId="{EB3614B8-6849-4137-9C9E-CA885C968319}" dt="2022-04-06T07:06:33.977" v="3911" actId="1076"/>
          <ac:graphicFrameMkLst>
            <pc:docMk/>
            <pc:sldMk cId="3412918945" sldId="444"/>
            <ac:graphicFrameMk id="7" creationId="{D9BC057C-5526-4F8B-B98C-02C8CCC58BD0}"/>
          </ac:graphicFrameMkLst>
        </pc:graphicFrameChg>
      </pc:sldChg>
      <pc:sldChg chg="addSp delSp modSp new mod">
        <pc:chgData name="Sivakumar Balasubramanian" userId="658ab9e8bd9c46bf" providerId="LiveId" clId="{EB3614B8-6849-4137-9C9E-CA885C968319}" dt="2022-04-06T09:42:49.052" v="3952" actId="1076"/>
        <pc:sldMkLst>
          <pc:docMk/>
          <pc:sldMk cId="286641083" sldId="445"/>
        </pc:sldMkLst>
        <pc:spChg chg="mod">
          <ac:chgData name="Sivakumar Balasubramanian" userId="658ab9e8bd9c46bf" providerId="LiveId" clId="{EB3614B8-6849-4137-9C9E-CA885C968319}" dt="2022-04-06T09:35:09.363" v="3940" actId="20577"/>
          <ac:spMkLst>
            <pc:docMk/>
            <pc:sldMk cId="286641083" sldId="445"/>
            <ac:spMk id="2" creationId="{33AC49C0-4C63-47A9-8FF3-4CF141F4C728}"/>
          </ac:spMkLst>
        </pc:spChg>
        <pc:spChg chg="del">
          <ac:chgData name="Sivakumar Balasubramanian" userId="658ab9e8bd9c46bf" providerId="LiveId" clId="{EB3614B8-6849-4137-9C9E-CA885C968319}" dt="2022-04-06T09:39:39.293" v="3949" actId="478"/>
          <ac:spMkLst>
            <pc:docMk/>
            <pc:sldMk cId="286641083" sldId="445"/>
            <ac:spMk id="3" creationId="{2838647C-3766-432A-9674-36E006797200}"/>
          </ac:spMkLst>
        </pc:spChg>
        <pc:spChg chg="add mod">
          <ac:chgData name="Sivakumar Balasubramanian" userId="658ab9e8bd9c46bf" providerId="LiveId" clId="{EB3614B8-6849-4137-9C9E-CA885C968319}" dt="2022-04-06T09:42:49.052" v="3952" actId="1076"/>
          <ac:spMkLst>
            <pc:docMk/>
            <pc:sldMk cId="286641083" sldId="445"/>
            <ac:spMk id="6" creationId="{1569BF88-7345-4407-A428-84936EDF3C26}"/>
          </ac:spMkLst>
        </pc:spChg>
        <pc:graphicFrameChg chg="add del mod">
          <ac:chgData name="Sivakumar Balasubramanian" userId="658ab9e8bd9c46bf" providerId="LiveId" clId="{EB3614B8-6849-4137-9C9E-CA885C968319}" dt="2022-04-06T09:39:28.494" v="3943"/>
          <ac:graphicFrameMkLst>
            <pc:docMk/>
            <pc:sldMk cId="286641083" sldId="445"/>
            <ac:graphicFrameMk id="4" creationId="{BCEE00A5-FC15-4F25-9244-15D9BFE45A4F}"/>
          </ac:graphicFrameMkLst>
        </pc:graphicFrameChg>
        <pc:graphicFrameChg chg="add mod">
          <ac:chgData name="Sivakumar Balasubramanian" userId="658ab9e8bd9c46bf" providerId="LiveId" clId="{EB3614B8-6849-4137-9C9E-CA885C968319}" dt="2022-04-06T09:42:41.176" v="3950" actId="1076"/>
          <ac:graphicFrameMkLst>
            <pc:docMk/>
            <pc:sldMk cId="286641083" sldId="445"/>
            <ac:graphicFrameMk id="5" creationId="{C5C90F19-D1FA-4375-A8EE-04B921FA87E6}"/>
          </ac:graphicFrameMkLst>
        </pc:graphicFrameChg>
      </pc:sldChg>
      <pc:sldChg chg="addSp delSp modSp new mod">
        <pc:chgData name="Sivakumar Balasubramanian" userId="658ab9e8bd9c46bf" providerId="LiveId" clId="{EB3614B8-6849-4137-9C9E-CA885C968319}" dt="2022-04-06T10:21:56.237" v="4225" actId="1076"/>
        <pc:sldMkLst>
          <pc:docMk/>
          <pc:sldMk cId="2168512588" sldId="446"/>
        </pc:sldMkLst>
        <pc:spChg chg="mod">
          <ac:chgData name="Sivakumar Balasubramanian" userId="658ab9e8bd9c46bf" providerId="LiveId" clId="{EB3614B8-6849-4137-9C9E-CA885C968319}" dt="2022-04-06T09:57:27.169" v="3993" actId="20577"/>
          <ac:spMkLst>
            <pc:docMk/>
            <pc:sldMk cId="2168512588" sldId="446"/>
            <ac:spMk id="2" creationId="{FE40C78D-07FF-4ECD-A7CB-51CB40066E70}"/>
          </ac:spMkLst>
        </pc:spChg>
        <pc:spChg chg="del mod">
          <ac:chgData name="Sivakumar Balasubramanian" userId="658ab9e8bd9c46bf" providerId="LiveId" clId="{EB3614B8-6849-4137-9C9E-CA885C968319}" dt="2022-04-06T10:13:30.197" v="4013" actId="478"/>
          <ac:spMkLst>
            <pc:docMk/>
            <pc:sldMk cId="2168512588" sldId="446"/>
            <ac:spMk id="3" creationId="{DB7CF74B-2E83-4AFE-83E2-79D862405B8F}"/>
          </ac:spMkLst>
        </pc:spChg>
        <pc:spChg chg="add mod">
          <ac:chgData name="Sivakumar Balasubramanian" userId="658ab9e8bd9c46bf" providerId="LiveId" clId="{EB3614B8-6849-4137-9C9E-CA885C968319}" dt="2022-04-06T10:15:57.661" v="4050" actId="1076"/>
          <ac:spMkLst>
            <pc:docMk/>
            <pc:sldMk cId="2168512588" sldId="446"/>
            <ac:spMk id="6" creationId="{9E411C81-A100-4133-858F-1D84C1FCDF40}"/>
          </ac:spMkLst>
        </pc:spChg>
        <pc:spChg chg="add mod">
          <ac:chgData name="Sivakumar Balasubramanian" userId="658ab9e8bd9c46bf" providerId="LiveId" clId="{EB3614B8-6849-4137-9C9E-CA885C968319}" dt="2022-04-06T10:15:57.661" v="4050" actId="1076"/>
          <ac:spMkLst>
            <pc:docMk/>
            <pc:sldMk cId="2168512588" sldId="446"/>
            <ac:spMk id="7" creationId="{5C9EDCC6-8F09-4980-B1BE-4DC0DE26229C}"/>
          </ac:spMkLst>
        </pc:spChg>
        <pc:spChg chg="add mod">
          <ac:chgData name="Sivakumar Balasubramanian" userId="658ab9e8bd9c46bf" providerId="LiveId" clId="{EB3614B8-6849-4137-9C9E-CA885C968319}" dt="2022-04-06T10:16:01.058" v="4051" actId="1076"/>
          <ac:spMkLst>
            <pc:docMk/>
            <pc:sldMk cId="2168512588" sldId="446"/>
            <ac:spMk id="8" creationId="{FD588B7F-6258-473D-8EDB-82BC2BCBFB5E}"/>
          </ac:spMkLst>
        </pc:spChg>
        <pc:spChg chg="add mod">
          <ac:chgData name="Sivakumar Balasubramanian" userId="658ab9e8bd9c46bf" providerId="LiveId" clId="{EB3614B8-6849-4137-9C9E-CA885C968319}" dt="2022-04-06T10:16:29.977" v="4160" actId="1076"/>
          <ac:spMkLst>
            <pc:docMk/>
            <pc:sldMk cId="2168512588" sldId="446"/>
            <ac:spMk id="15" creationId="{A6C64169-D978-4252-8604-230ADA58559D}"/>
          </ac:spMkLst>
        </pc:spChg>
        <pc:spChg chg="add mod">
          <ac:chgData name="Sivakumar Balasubramanian" userId="658ab9e8bd9c46bf" providerId="LiveId" clId="{EB3614B8-6849-4137-9C9E-CA885C968319}" dt="2022-04-06T10:19:46.996" v="4172" actId="404"/>
          <ac:spMkLst>
            <pc:docMk/>
            <pc:sldMk cId="2168512588" sldId="446"/>
            <ac:spMk id="18" creationId="{91BFB97A-5342-4D9D-B2F8-F24D599BEE57}"/>
          </ac:spMkLst>
        </pc:spChg>
        <pc:spChg chg="add mod">
          <ac:chgData name="Sivakumar Balasubramanian" userId="658ab9e8bd9c46bf" providerId="LiveId" clId="{EB3614B8-6849-4137-9C9E-CA885C968319}" dt="2022-04-06T10:20:07.251" v="4177"/>
          <ac:spMkLst>
            <pc:docMk/>
            <pc:sldMk cId="2168512588" sldId="446"/>
            <ac:spMk id="25" creationId="{EAC375F6-2156-4781-8FB8-283CCAB35865}"/>
          </ac:spMkLst>
        </pc:spChg>
        <pc:spChg chg="add del mod">
          <ac:chgData name="Sivakumar Balasubramanian" userId="658ab9e8bd9c46bf" providerId="LiveId" clId="{EB3614B8-6849-4137-9C9E-CA885C968319}" dt="2022-04-06T10:20:28.586" v="4186" actId="478"/>
          <ac:spMkLst>
            <pc:docMk/>
            <pc:sldMk cId="2168512588" sldId="446"/>
            <ac:spMk id="26" creationId="{1469F083-CF43-4B36-A912-0A8FF2492A7F}"/>
          </ac:spMkLst>
        </pc:spChg>
        <pc:spChg chg="add mod">
          <ac:chgData name="Sivakumar Balasubramanian" userId="658ab9e8bd9c46bf" providerId="LiveId" clId="{EB3614B8-6849-4137-9C9E-CA885C968319}" dt="2022-04-06T10:20:25.432" v="4185" actId="20577"/>
          <ac:spMkLst>
            <pc:docMk/>
            <pc:sldMk cId="2168512588" sldId="446"/>
            <ac:spMk id="27" creationId="{C4BD7449-1245-4375-9C62-A33974D8808C}"/>
          </ac:spMkLst>
        </pc:spChg>
        <pc:spChg chg="add mod">
          <ac:chgData name="Sivakumar Balasubramanian" userId="658ab9e8bd9c46bf" providerId="LiveId" clId="{EB3614B8-6849-4137-9C9E-CA885C968319}" dt="2022-04-06T10:20:34.244" v="4188" actId="20577"/>
          <ac:spMkLst>
            <pc:docMk/>
            <pc:sldMk cId="2168512588" sldId="446"/>
            <ac:spMk id="28" creationId="{4379F9BB-57D4-4739-8E51-E4A438329064}"/>
          </ac:spMkLst>
        </pc:spChg>
        <pc:spChg chg="add mod">
          <ac:chgData name="Sivakumar Balasubramanian" userId="658ab9e8bd9c46bf" providerId="LiveId" clId="{EB3614B8-6849-4137-9C9E-CA885C968319}" dt="2022-04-06T10:21:56.237" v="4225" actId="1076"/>
          <ac:spMkLst>
            <pc:docMk/>
            <pc:sldMk cId="2168512588" sldId="446"/>
            <ac:spMk id="29" creationId="{8FC92099-37A2-40B1-BA17-53BBA7CF2CEE}"/>
          </ac:spMkLst>
        </pc:spChg>
        <pc:grpChg chg="add mod">
          <ac:chgData name="Sivakumar Balasubramanian" userId="658ab9e8bd9c46bf" providerId="LiveId" clId="{EB3614B8-6849-4137-9C9E-CA885C968319}" dt="2022-04-06T10:15:49.935" v="4047" actId="164"/>
          <ac:grpSpMkLst>
            <pc:docMk/>
            <pc:sldMk cId="2168512588" sldId="446"/>
            <ac:grpSpMk id="14" creationId="{2AE9A5A5-9418-47BD-9B39-A387D3E7E5CC}"/>
          </ac:grpSpMkLst>
        </pc:grpChg>
        <pc:graphicFrameChg chg="add del mod">
          <ac:chgData name="Sivakumar Balasubramanian" userId="658ab9e8bd9c46bf" providerId="LiveId" clId="{EB3614B8-6849-4137-9C9E-CA885C968319}" dt="2022-04-06T10:13:05.108" v="3997"/>
          <ac:graphicFrameMkLst>
            <pc:docMk/>
            <pc:sldMk cId="2168512588" sldId="446"/>
            <ac:graphicFrameMk id="4" creationId="{39CDADF1-FB03-42E4-86D4-11CFF096768D}"/>
          </ac:graphicFrameMkLst>
        </pc:graphicFrameChg>
        <pc:graphicFrameChg chg="add mod">
          <ac:chgData name="Sivakumar Balasubramanian" userId="658ab9e8bd9c46bf" providerId="LiveId" clId="{EB3614B8-6849-4137-9C9E-CA885C968319}" dt="2022-04-06T10:15:57.661" v="4050" actId="1076"/>
          <ac:graphicFrameMkLst>
            <pc:docMk/>
            <pc:sldMk cId="2168512588" sldId="446"/>
            <ac:graphicFrameMk id="5" creationId="{CBF2F197-8E0F-47E2-9A78-CD2539350ED6}"/>
          </ac:graphicFrameMkLst>
        </pc:graphicFrameChg>
        <pc:graphicFrameChg chg="add del mod">
          <ac:chgData name="Sivakumar Balasubramanian" userId="658ab9e8bd9c46bf" providerId="LiveId" clId="{EB3614B8-6849-4137-9C9E-CA885C968319}" dt="2022-04-06T10:19:20.484" v="4163"/>
          <ac:graphicFrameMkLst>
            <pc:docMk/>
            <pc:sldMk cId="2168512588" sldId="446"/>
            <ac:graphicFrameMk id="16" creationId="{2F4C71EE-9959-4D01-9E72-D0802A6A8B2F}"/>
          </ac:graphicFrameMkLst>
        </pc:graphicFrameChg>
        <pc:graphicFrameChg chg="add mod">
          <ac:chgData name="Sivakumar Balasubramanian" userId="658ab9e8bd9c46bf" providerId="LiveId" clId="{EB3614B8-6849-4137-9C9E-CA885C968319}" dt="2022-04-06T10:19:31.286" v="4168" actId="1076"/>
          <ac:graphicFrameMkLst>
            <pc:docMk/>
            <pc:sldMk cId="2168512588" sldId="446"/>
            <ac:graphicFrameMk id="17" creationId="{C04F598B-A478-4FC6-9B54-76E79E940CF0}"/>
          </ac:graphicFrameMkLst>
        </pc:graphicFrameChg>
        <pc:cxnChg chg="add mod">
          <ac:chgData name="Sivakumar Balasubramanian" userId="658ab9e8bd9c46bf" providerId="LiveId" clId="{EB3614B8-6849-4137-9C9E-CA885C968319}" dt="2022-04-06T10:15:57.661" v="4050" actId="1076"/>
          <ac:cxnSpMkLst>
            <pc:docMk/>
            <pc:sldMk cId="2168512588" sldId="446"/>
            <ac:cxnSpMk id="10" creationId="{03D07116-35B4-4000-BB4E-3B78B8E03DDE}"/>
          </ac:cxnSpMkLst>
        </pc:cxnChg>
        <pc:cxnChg chg="add mod">
          <ac:chgData name="Sivakumar Balasubramanian" userId="658ab9e8bd9c46bf" providerId="LiveId" clId="{EB3614B8-6849-4137-9C9E-CA885C968319}" dt="2022-04-06T10:15:57.661" v="4050" actId="1076"/>
          <ac:cxnSpMkLst>
            <pc:docMk/>
            <pc:sldMk cId="2168512588" sldId="446"/>
            <ac:cxnSpMk id="11" creationId="{3613A0BF-6862-4B24-A533-E90D5FD40C26}"/>
          </ac:cxnSpMkLst>
        </pc:cxnChg>
        <pc:cxnChg chg="add mod">
          <ac:chgData name="Sivakumar Balasubramanian" userId="658ab9e8bd9c46bf" providerId="LiveId" clId="{EB3614B8-6849-4137-9C9E-CA885C968319}" dt="2022-04-06T10:19:57.566" v="4175" actId="14100"/>
          <ac:cxnSpMkLst>
            <pc:docMk/>
            <pc:sldMk cId="2168512588" sldId="446"/>
            <ac:cxnSpMk id="19" creationId="{0F726BC8-D999-431A-A6B1-6E20A10614E9}"/>
          </ac:cxnSpMkLst>
        </pc:cxnChg>
        <pc:cxnChg chg="add mod">
          <ac:chgData name="Sivakumar Balasubramanian" userId="658ab9e8bd9c46bf" providerId="LiveId" clId="{EB3614B8-6849-4137-9C9E-CA885C968319}" dt="2022-04-06T10:20:01.506" v="4176" actId="14100"/>
          <ac:cxnSpMkLst>
            <pc:docMk/>
            <pc:sldMk cId="2168512588" sldId="446"/>
            <ac:cxnSpMk id="20" creationId="{DE4475CC-F123-4FD3-839E-9B9E11B84FFC}"/>
          </ac:cxnSpMkLst>
        </pc:cxnChg>
      </pc:sldChg>
      <pc:sldChg chg="addSp modSp new mod">
        <pc:chgData name="Sivakumar Balasubramanian" userId="658ab9e8bd9c46bf" providerId="LiveId" clId="{EB3614B8-6849-4137-9C9E-CA885C968319}" dt="2022-04-07T02:59:44.177" v="4271" actId="14100"/>
        <pc:sldMkLst>
          <pc:docMk/>
          <pc:sldMk cId="713930675" sldId="447"/>
        </pc:sldMkLst>
        <pc:spChg chg="mod">
          <ac:chgData name="Sivakumar Balasubramanian" userId="658ab9e8bd9c46bf" providerId="LiveId" clId="{EB3614B8-6849-4137-9C9E-CA885C968319}" dt="2022-04-07T02:23:31.411" v="4238" actId="20577"/>
          <ac:spMkLst>
            <pc:docMk/>
            <pc:sldMk cId="713930675" sldId="447"/>
            <ac:spMk id="2" creationId="{35660D28-12CF-4BC1-A0C0-0F226AC6C9AC}"/>
          </ac:spMkLst>
        </pc:spChg>
        <pc:spChg chg="mod">
          <ac:chgData name="Sivakumar Balasubramanian" userId="658ab9e8bd9c46bf" providerId="LiveId" clId="{EB3614B8-6849-4137-9C9E-CA885C968319}" dt="2022-04-07T02:59:03.297" v="4260" actId="1076"/>
          <ac:spMkLst>
            <pc:docMk/>
            <pc:sldMk cId="713930675" sldId="447"/>
            <ac:spMk id="3" creationId="{3606B3CE-F7F9-4E62-8930-FF7A30A96B13}"/>
          </ac:spMkLst>
        </pc:spChg>
        <pc:spChg chg="add mod">
          <ac:chgData name="Sivakumar Balasubramanian" userId="658ab9e8bd9c46bf" providerId="LiveId" clId="{EB3614B8-6849-4137-9C9E-CA885C968319}" dt="2022-04-07T02:58:50.302" v="4254" actId="1076"/>
          <ac:spMkLst>
            <pc:docMk/>
            <pc:sldMk cId="713930675" sldId="447"/>
            <ac:spMk id="4" creationId="{8173EE07-1137-473F-ABC9-F4D7ECAA9CCF}"/>
          </ac:spMkLst>
        </pc:spChg>
        <pc:spChg chg="add mod">
          <ac:chgData name="Sivakumar Balasubramanian" userId="658ab9e8bd9c46bf" providerId="LiveId" clId="{EB3614B8-6849-4137-9C9E-CA885C968319}" dt="2022-04-07T02:59:38.906" v="4268" actId="14100"/>
          <ac:spMkLst>
            <pc:docMk/>
            <pc:sldMk cId="713930675" sldId="447"/>
            <ac:spMk id="5" creationId="{CAB8AB02-56E5-4DEE-A0BF-0650CDA64B43}"/>
          </ac:spMkLst>
        </pc:spChg>
        <pc:spChg chg="add mod">
          <ac:chgData name="Sivakumar Balasubramanian" userId="658ab9e8bd9c46bf" providerId="LiveId" clId="{EB3614B8-6849-4137-9C9E-CA885C968319}" dt="2022-04-07T02:59:44.177" v="4271" actId="14100"/>
          <ac:spMkLst>
            <pc:docMk/>
            <pc:sldMk cId="713930675" sldId="447"/>
            <ac:spMk id="6" creationId="{45C60EA0-E8E2-490A-9FE9-10E1E06B5DAF}"/>
          </ac:spMkLst>
        </pc:spChg>
      </pc:sldChg>
      <pc:sldChg chg="addSp delSp modSp new mod">
        <pc:chgData name="Sivakumar Balasubramanian" userId="658ab9e8bd9c46bf" providerId="LiveId" clId="{EB3614B8-6849-4137-9C9E-CA885C968319}" dt="2022-04-07T03:12:54.440" v="4292" actId="20577"/>
        <pc:sldMkLst>
          <pc:docMk/>
          <pc:sldMk cId="3084782227" sldId="448"/>
        </pc:sldMkLst>
        <pc:spChg chg="mod">
          <ac:chgData name="Sivakumar Balasubramanian" userId="658ab9e8bd9c46bf" providerId="LiveId" clId="{EB3614B8-6849-4137-9C9E-CA885C968319}" dt="2022-04-07T03:12:54.440" v="4292" actId="20577"/>
          <ac:spMkLst>
            <pc:docMk/>
            <pc:sldMk cId="3084782227" sldId="448"/>
            <ac:spMk id="2" creationId="{9E14034E-77C6-4C99-843D-DF6D5BF77C9C}"/>
          </ac:spMkLst>
        </pc:spChg>
        <pc:spChg chg="del">
          <ac:chgData name="Sivakumar Balasubramanian" userId="658ab9e8bd9c46bf" providerId="LiveId" clId="{EB3614B8-6849-4137-9C9E-CA885C968319}" dt="2022-04-07T03:12:49.127" v="4279" actId="478"/>
          <ac:spMkLst>
            <pc:docMk/>
            <pc:sldMk cId="3084782227" sldId="448"/>
            <ac:spMk id="3" creationId="{E2E4D5BA-FB50-4FDD-A9EE-F00A344D0498}"/>
          </ac:spMkLst>
        </pc:spChg>
        <pc:graphicFrameChg chg="add del mod">
          <ac:chgData name="Sivakumar Balasubramanian" userId="658ab9e8bd9c46bf" providerId="LiveId" clId="{EB3614B8-6849-4137-9C9E-CA885C968319}" dt="2022-04-07T03:01:23.200" v="4275"/>
          <ac:graphicFrameMkLst>
            <pc:docMk/>
            <pc:sldMk cId="3084782227" sldId="448"/>
            <ac:graphicFrameMk id="4" creationId="{CDC0BAD9-9FAC-4B8F-9CCF-332B1AB1D4EC}"/>
          </ac:graphicFrameMkLst>
        </pc:graphicFrameChg>
        <pc:graphicFrameChg chg="add mod">
          <ac:chgData name="Sivakumar Balasubramanian" userId="658ab9e8bd9c46bf" providerId="LiveId" clId="{EB3614B8-6849-4137-9C9E-CA885C968319}" dt="2022-04-07T03:12:51.281" v="4280" actId="1076"/>
          <ac:graphicFrameMkLst>
            <pc:docMk/>
            <pc:sldMk cId="3084782227" sldId="448"/>
            <ac:graphicFrameMk id="5" creationId="{1FD34822-8251-42BC-89BE-9D156F19D4D4}"/>
          </ac:graphicFrameMkLst>
        </pc:graphicFrameChg>
      </pc:sldChg>
      <pc:sldChg chg="addSp delSp modSp new mod">
        <pc:chgData name="Sivakumar Balasubramanian" userId="658ab9e8bd9c46bf" providerId="LiveId" clId="{EB3614B8-6849-4137-9C9E-CA885C968319}" dt="2022-04-07T09:41:32.878" v="4741" actId="20577"/>
        <pc:sldMkLst>
          <pc:docMk/>
          <pc:sldMk cId="2744050591" sldId="449"/>
        </pc:sldMkLst>
        <pc:spChg chg="mod">
          <ac:chgData name="Sivakumar Balasubramanian" userId="658ab9e8bd9c46bf" providerId="LiveId" clId="{EB3614B8-6849-4137-9C9E-CA885C968319}" dt="2022-04-07T09:09:48.382" v="4349" actId="20577"/>
          <ac:spMkLst>
            <pc:docMk/>
            <pc:sldMk cId="2744050591" sldId="449"/>
            <ac:spMk id="2" creationId="{9A136F61-C30D-4362-ACA1-E3D7AA0257F9}"/>
          </ac:spMkLst>
        </pc:spChg>
        <pc:spChg chg="mod">
          <ac:chgData name="Sivakumar Balasubramanian" userId="658ab9e8bd9c46bf" providerId="LiveId" clId="{EB3614B8-6849-4137-9C9E-CA885C968319}" dt="2022-04-07T09:41:32.878" v="4741" actId="20577"/>
          <ac:spMkLst>
            <pc:docMk/>
            <pc:sldMk cId="2744050591" sldId="449"/>
            <ac:spMk id="3" creationId="{E9D0F291-3975-46AA-8BD8-CAEA35C63C50}"/>
          </ac:spMkLst>
        </pc:spChg>
        <pc:graphicFrameChg chg="add del mod">
          <ac:chgData name="Sivakumar Balasubramanian" userId="658ab9e8bd9c46bf" providerId="LiveId" clId="{EB3614B8-6849-4137-9C9E-CA885C968319}" dt="2022-04-07T09:19:07.645" v="4602"/>
          <ac:graphicFrameMkLst>
            <pc:docMk/>
            <pc:sldMk cId="2744050591" sldId="449"/>
            <ac:graphicFrameMk id="5" creationId="{A7BEB270-7711-4DD6-A4DB-DC4E55C5A727}"/>
          </ac:graphicFrameMkLst>
        </pc:graphicFrameChg>
        <pc:graphicFrameChg chg="add mod">
          <ac:chgData name="Sivakumar Balasubramanian" userId="658ab9e8bd9c46bf" providerId="LiveId" clId="{EB3614B8-6849-4137-9C9E-CA885C968319}" dt="2022-04-07T09:21:09.652" v="4609" actId="14100"/>
          <ac:graphicFrameMkLst>
            <pc:docMk/>
            <pc:sldMk cId="2744050591" sldId="449"/>
            <ac:graphicFrameMk id="6" creationId="{48F6EABB-E753-4BB2-A037-9D105F41DEEB}"/>
          </ac:graphicFrameMkLst>
        </pc:graphicFrameChg>
        <pc:picChg chg="add del">
          <ac:chgData name="Sivakumar Balasubramanian" userId="658ab9e8bd9c46bf" providerId="LiveId" clId="{EB3614B8-6849-4137-9C9E-CA885C968319}" dt="2022-04-07T09:17:48.009" v="4599"/>
          <ac:picMkLst>
            <pc:docMk/>
            <pc:sldMk cId="2744050591" sldId="449"/>
            <ac:picMk id="4" creationId="{B1F3AEB8-9B1B-470F-B133-531168366CEF}"/>
          </ac:picMkLst>
        </pc:picChg>
      </pc:sldChg>
      <pc:sldChg chg="delSp modSp add mod">
        <pc:chgData name="Sivakumar Balasubramanian" userId="658ab9e8bd9c46bf" providerId="LiveId" clId="{EB3614B8-6849-4137-9C9E-CA885C968319}" dt="2022-04-11T03:05:56.078" v="6026" actId="20577"/>
        <pc:sldMkLst>
          <pc:docMk/>
          <pc:sldMk cId="2076383386" sldId="450"/>
        </pc:sldMkLst>
        <pc:spChg chg="mod">
          <ac:chgData name="Sivakumar Balasubramanian" userId="658ab9e8bd9c46bf" providerId="LiveId" clId="{EB3614B8-6849-4137-9C9E-CA885C968319}" dt="2022-04-11T03:05:56.078" v="6026" actId="20577"/>
          <ac:spMkLst>
            <pc:docMk/>
            <pc:sldMk cId="2076383386" sldId="450"/>
            <ac:spMk id="3" creationId="{E9D0F291-3975-46AA-8BD8-CAEA35C63C50}"/>
          </ac:spMkLst>
        </pc:spChg>
        <pc:graphicFrameChg chg="del mod">
          <ac:chgData name="Sivakumar Balasubramanian" userId="658ab9e8bd9c46bf" providerId="LiveId" clId="{EB3614B8-6849-4137-9C9E-CA885C968319}" dt="2022-04-07T09:45:08.271" v="4809" actId="478"/>
          <ac:graphicFrameMkLst>
            <pc:docMk/>
            <pc:sldMk cId="2076383386" sldId="450"/>
            <ac:graphicFrameMk id="6" creationId="{48F6EABB-E753-4BB2-A037-9D105F41DEEB}"/>
          </ac:graphicFrameMkLst>
        </pc:graphicFrameChg>
      </pc:sldChg>
      <pc:sldChg chg="addSp delSp modSp new del mod">
        <pc:chgData name="Sivakumar Balasubramanian" userId="658ab9e8bd9c46bf" providerId="LiveId" clId="{EB3614B8-6849-4137-9C9E-CA885C968319}" dt="2022-04-07T11:28:36.128" v="5243" actId="47"/>
        <pc:sldMkLst>
          <pc:docMk/>
          <pc:sldMk cId="2216462613" sldId="451"/>
        </pc:sldMkLst>
        <pc:spChg chg="mod">
          <ac:chgData name="Sivakumar Balasubramanian" userId="658ab9e8bd9c46bf" providerId="LiveId" clId="{EB3614B8-6849-4137-9C9E-CA885C968319}" dt="2022-04-07T09:47:18.725" v="4942" actId="1038"/>
          <ac:spMkLst>
            <pc:docMk/>
            <pc:sldMk cId="2216462613" sldId="451"/>
            <ac:spMk id="2" creationId="{5F15E0F5-B6E2-43A5-A959-54CC51CAB9BA}"/>
          </ac:spMkLst>
        </pc:spChg>
        <pc:spChg chg="mod">
          <ac:chgData name="Sivakumar Balasubramanian" userId="658ab9e8bd9c46bf" providerId="LiveId" clId="{EB3614B8-6849-4137-9C9E-CA885C968319}" dt="2022-04-07T09:51:03.248" v="5013" actId="20577"/>
          <ac:spMkLst>
            <pc:docMk/>
            <pc:sldMk cId="2216462613" sldId="451"/>
            <ac:spMk id="3" creationId="{68B32654-299B-4B85-8840-3BC4116AF77E}"/>
          </ac:spMkLst>
        </pc:spChg>
        <pc:graphicFrameChg chg="add del mod">
          <ac:chgData name="Sivakumar Balasubramanian" userId="658ab9e8bd9c46bf" providerId="LiveId" clId="{EB3614B8-6849-4137-9C9E-CA885C968319}" dt="2022-04-07T09:51:30.935" v="5018"/>
          <ac:graphicFrameMkLst>
            <pc:docMk/>
            <pc:sldMk cId="2216462613" sldId="451"/>
            <ac:graphicFrameMk id="5" creationId="{47A7E10A-4980-41C0-B0F9-7E31953CA81A}"/>
          </ac:graphicFrameMkLst>
        </pc:graphicFrameChg>
        <pc:graphicFrameChg chg="add mod">
          <ac:chgData name="Sivakumar Balasubramanian" userId="658ab9e8bd9c46bf" providerId="LiveId" clId="{EB3614B8-6849-4137-9C9E-CA885C968319}" dt="2022-04-07T09:51:35.766" v="5022" actId="1076"/>
          <ac:graphicFrameMkLst>
            <pc:docMk/>
            <pc:sldMk cId="2216462613" sldId="451"/>
            <ac:graphicFrameMk id="6" creationId="{4D40F903-70C2-4C1D-BD38-E5743719E811}"/>
          </ac:graphicFrameMkLst>
        </pc:graphicFrameChg>
        <pc:picChg chg="add del">
          <ac:chgData name="Sivakumar Balasubramanian" userId="658ab9e8bd9c46bf" providerId="LiveId" clId="{EB3614B8-6849-4137-9C9E-CA885C968319}" dt="2022-04-07T09:51:15.771" v="5015" actId="478"/>
          <ac:picMkLst>
            <pc:docMk/>
            <pc:sldMk cId="2216462613" sldId="451"/>
            <ac:picMk id="4" creationId="{0AAABE68-B1FC-4E50-902E-E64BF006B4C3}"/>
          </ac:picMkLst>
        </pc:picChg>
      </pc:sldChg>
      <pc:sldChg chg="modSp add del mod">
        <pc:chgData name="Sivakumar Balasubramanian" userId="658ab9e8bd9c46bf" providerId="LiveId" clId="{EB3614B8-6849-4137-9C9E-CA885C968319}" dt="2022-04-07T09:46:18.551" v="4835" actId="47"/>
        <pc:sldMkLst>
          <pc:docMk/>
          <pc:sldMk cId="3389660659" sldId="451"/>
        </pc:sldMkLst>
        <pc:spChg chg="mod">
          <ac:chgData name="Sivakumar Balasubramanian" userId="658ab9e8bd9c46bf" providerId="LiveId" clId="{EB3614B8-6849-4137-9C9E-CA885C968319}" dt="2022-04-07T09:45:12.178" v="4810" actId="21"/>
          <ac:spMkLst>
            <pc:docMk/>
            <pc:sldMk cId="3389660659" sldId="451"/>
            <ac:spMk id="3" creationId="{E9D0F291-3975-46AA-8BD8-CAEA35C63C50}"/>
          </ac:spMkLst>
        </pc:spChg>
        <pc:graphicFrameChg chg="mod">
          <ac:chgData name="Sivakumar Balasubramanian" userId="658ab9e8bd9c46bf" providerId="LiveId" clId="{EB3614B8-6849-4137-9C9E-CA885C968319}" dt="2022-04-07T09:45:01.998" v="4806"/>
          <ac:graphicFrameMkLst>
            <pc:docMk/>
            <pc:sldMk cId="3389660659" sldId="451"/>
            <ac:graphicFrameMk id="6" creationId="{48F6EABB-E753-4BB2-A037-9D105F41DEEB}"/>
          </ac:graphicFrameMkLst>
        </pc:graphicFrameChg>
      </pc:sldChg>
      <pc:sldChg chg="addSp modSp add mod">
        <pc:chgData name="Sivakumar Balasubramanian" userId="658ab9e8bd9c46bf" providerId="LiveId" clId="{EB3614B8-6849-4137-9C9E-CA885C968319}" dt="2022-04-07T11:28:31.357" v="5242" actId="1076"/>
        <pc:sldMkLst>
          <pc:docMk/>
          <pc:sldMk cId="143604188" sldId="452"/>
        </pc:sldMkLst>
        <pc:spChg chg="mod">
          <ac:chgData name="Sivakumar Balasubramanian" userId="658ab9e8bd9c46bf" providerId="LiveId" clId="{EB3614B8-6849-4137-9C9E-CA885C968319}" dt="2022-04-07T11:28:11.245" v="5233" actId="6549"/>
          <ac:spMkLst>
            <pc:docMk/>
            <pc:sldMk cId="143604188" sldId="452"/>
            <ac:spMk id="3" creationId="{68B32654-299B-4B85-8840-3BC4116AF77E}"/>
          </ac:spMkLst>
        </pc:spChg>
        <pc:spChg chg="add mod">
          <ac:chgData name="Sivakumar Balasubramanian" userId="658ab9e8bd9c46bf" providerId="LiveId" clId="{EB3614B8-6849-4137-9C9E-CA885C968319}" dt="2022-04-07T11:28:31.357" v="5242" actId="1076"/>
          <ac:spMkLst>
            <pc:docMk/>
            <pc:sldMk cId="143604188" sldId="452"/>
            <ac:spMk id="7" creationId="{50A8B190-F2D5-4F8A-BDF6-BFF707257D1B}"/>
          </ac:spMkLst>
        </pc:spChg>
        <pc:graphicFrameChg chg="mod ord">
          <ac:chgData name="Sivakumar Balasubramanian" userId="658ab9e8bd9c46bf" providerId="LiveId" clId="{EB3614B8-6849-4137-9C9E-CA885C968319}" dt="2022-04-07T11:28:21.167" v="5236" actId="14100"/>
          <ac:graphicFrameMkLst>
            <pc:docMk/>
            <pc:sldMk cId="143604188" sldId="452"/>
            <ac:graphicFrameMk id="6" creationId="{4D40F903-70C2-4C1D-BD38-E5743719E811}"/>
          </ac:graphicFrameMkLst>
        </pc:graphicFrameChg>
      </pc:sldChg>
      <pc:sldChg chg="modSp add del mod">
        <pc:chgData name="Sivakumar Balasubramanian" userId="658ab9e8bd9c46bf" providerId="LiveId" clId="{EB3614B8-6849-4137-9C9E-CA885C968319}" dt="2022-04-07T11:38:57.514" v="5453" actId="47"/>
        <pc:sldMkLst>
          <pc:docMk/>
          <pc:sldMk cId="2135323850" sldId="453"/>
        </pc:sldMkLst>
        <pc:spChg chg="mod">
          <ac:chgData name="Sivakumar Balasubramanian" userId="658ab9e8bd9c46bf" providerId="LiveId" clId="{EB3614B8-6849-4137-9C9E-CA885C968319}" dt="2022-04-07T10:52:36.271" v="5152" actId="20577"/>
          <ac:spMkLst>
            <pc:docMk/>
            <pc:sldMk cId="2135323850" sldId="453"/>
            <ac:spMk id="2" creationId="{5F15E0F5-B6E2-43A5-A959-54CC51CAB9BA}"/>
          </ac:spMkLst>
        </pc:spChg>
      </pc:sldChg>
      <pc:sldChg chg="addSp delSp modSp new mod">
        <pc:chgData name="Sivakumar Balasubramanian" userId="658ab9e8bd9c46bf" providerId="LiveId" clId="{EB3614B8-6849-4137-9C9E-CA885C968319}" dt="2022-04-07T11:38:52.864" v="5452" actId="20577"/>
        <pc:sldMkLst>
          <pc:docMk/>
          <pc:sldMk cId="3511626451" sldId="454"/>
        </pc:sldMkLst>
        <pc:spChg chg="mod">
          <ac:chgData name="Sivakumar Balasubramanian" userId="658ab9e8bd9c46bf" providerId="LiveId" clId="{EB3614B8-6849-4137-9C9E-CA885C968319}" dt="2022-04-07T11:28:42.842" v="5244" actId="20577"/>
          <ac:spMkLst>
            <pc:docMk/>
            <pc:sldMk cId="3511626451" sldId="454"/>
            <ac:spMk id="2" creationId="{4B4DE120-1B02-4D95-B4A1-9826F086B9D3}"/>
          </ac:spMkLst>
        </pc:spChg>
        <pc:spChg chg="del">
          <ac:chgData name="Sivakumar Balasubramanian" userId="658ab9e8bd9c46bf" providerId="LiveId" clId="{EB3614B8-6849-4137-9C9E-CA885C968319}" dt="2022-04-07T11:27:42.902" v="5217"/>
          <ac:spMkLst>
            <pc:docMk/>
            <pc:sldMk cId="3511626451" sldId="454"/>
            <ac:spMk id="3" creationId="{258FA7F6-99C9-49CD-8359-501AC4FC41C4}"/>
          </ac:spMkLst>
        </pc:spChg>
        <pc:spChg chg="add mod">
          <ac:chgData name="Sivakumar Balasubramanian" userId="658ab9e8bd9c46bf" providerId="LiveId" clId="{EB3614B8-6849-4137-9C9E-CA885C968319}" dt="2022-04-07T11:38:52.864" v="5452" actId="20577"/>
          <ac:spMkLst>
            <pc:docMk/>
            <pc:sldMk cId="3511626451" sldId="454"/>
            <ac:spMk id="4" creationId="{39C3AA7B-20C7-4F95-B904-186EC9BE3804}"/>
          </ac:spMkLst>
        </pc:spChg>
      </pc:sldChg>
      <pc:sldChg chg="modSp add mod">
        <pc:chgData name="Sivakumar Balasubramanian" userId="658ab9e8bd9c46bf" providerId="LiveId" clId="{EB3614B8-6849-4137-9C9E-CA885C968319}" dt="2022-04-09T02:35:52.805" v="5538"/>
        <pc:sldMkLst>
          <pc:docMk/>
          <pc:sldMk cId="3044979396" sldId="455"/>
        </pc:sldMkLst>
        <pc:spChg chg="mod">
          <ac:chgData name="Sivakumar Balasubramanian" userId="658ab9e8bd9c46bf" providerId="LiveId" clId="{EB3614B8-6849-4137-9C9E-CA885C968319}" dt="2022-04-09T02:35:52.805" v="5538"/>
          <ac:spMkLst>
            <pc:docMk/>
            <pc:sldMk cId="3044979396" sldId="455"/>
            <ac:spMk id="4" creationId="{39C3AA7B-20C7-4F95-B904-186EC9BE3804}"/>
          </ac:spMkLst>
        </pc:spChg>
      </pc:sldChg>
      <pc:sldChg chg="modSp add mod">
        <pc:chgData name="Sivakumar Balasubramanian" userId="658ab9e8bd9c46bf" providerId="LiveId" clId="{EB3614B8-6849-4137-9C9E-CA885C968319}" dt="2022-04-09T03:27:48.287" v="5707" actId="20577"/>
        <pc:sldMkLst>
          <pc:docMk/>
          <pc:sldMk cId="1206413121" sldId="456"/>
        </pc:sldMkLst>
        <pc:spChg chg="mod">
          <ac:chgData name="Sivakumar Balasubramanian" userId="658ab9e8bd9c46bf" providerId="LiveId" clId="{EB3614B8-6849-4137-9C9E-CA885C968319}" dt="2022-04-09T03:27:48.287" v="5707" actId="20577"/>
          <ac:spMkLst>
            <pc:docMk/>
            <pc:sldMk cId="1206413121" sldId="456"/>
            <ac:spMk id="4" creationId="{39C3AA7B-20C7-4F95-B904-186EC9BE3804}"/>
          </ac:spMkLst>
        </pc:spChg>
      </pc:sldChg>
      <pc:sldChg chg="modSp add mod">
        <pc:chgData name="Sivakumar Balasubramanian" userId="658ab9e8bd9c46bf" providerId="LiveId" clId="{EB3614B8-6849-4137-9C9E-CA885C968319}" dt="2022-04-09T03:30:17.760" v="5995" actId="20577"/>
        <pc:sldMkLst>
          <pc:docMk/>
          <pc:sldMk cId="542711489" sldId="457"/>
        </pc:sldMkLst>
        <pc:spChg chg="mod">
          <ac:chgData name="Sivakumar Balasubramanian" userId="658ab9e8bd9c46bf" providerId="LiveId" clId="{EB3614B8-6849-4137-9C9E-CA885C968319}" dt="2022-04-09T03:30:17.760" v="5995" actId="20577"/>
          <ac:spMkLst>
            <pc:docMk/>
            <pc:sldMk cId="542711489" sldId="457"/>
            <ac:spMk id="4" creationId="{39C3AA7B-20C7-4F95-B904-186EC9BE3804}"/>
          </ac:spMkLst>
        </pc:spChg>
      </pc:sldChg>
    </pc:docChg>
  </pc:docChgLst>
  <pc:docChgLst>
    <pc:chgData name="Sivakumar Balasubramanian" userId="658ab9e8bd9c46bf" providerId="LiveId" clId="{667BEE7B-30E5-4E42-A966-77877CC9B672}"/>
    <pc:docChg chg="undo custSel addSld delSld modSld">
      <pc:chgData name="Sivakumar Balasubramanian" userId="658ab9e8bd9c46bf" providerId="LiveId" clId="{667BEE7B-30E5-4E42-A966-77877CC9B672}" dt="2022-01-13T06:54:56.971" v="824" actId="20577"/>
      <pc:docMkLst>
        <pc:docMk/>
      </pc:docMkLst>
      <pc:sldChg chg="modSp mod">
        <pc:chgData name="Sivakumar Balasubramanian" userId="658ab9e8bd9c46bf" providerId="LiveId" clId="{667BEE7B-30E5-4E42-A966-77877CC9B672}" dt="2022-01-12T06:51:00.741" v="26" actId="20577"/>
        <pc:sldMkLst>
          <pc:docMk/>
          <pc:sldMk cId="1993094976" sldId="256"/>
        </pc:sldMkLst>
        <pc:spChg chg="mod">
          <ac:chgData name="Sivakumar Balasubramanian" userId="658ab9e8bd9c46bf" providerId="LiveId" clId="{667BEE7B-30E5-4E42-A966-77877CC9B672}" dt="2022-01-12T06:51:00.741" v="26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addSp delSp modSp mod">
        <pc:chgData name="Sivakumar Balasubramanian" userId="658ab9e8bd9c46bf" providerId="LiveId" clId="{667BEE7B-30E5-4E42-A966-77877CC9B672}" dt="2022-01-12T09:27:47.547" v="434" actId="1076"/>
        <pc:sldMkLst>
          <pc:docMk/>
          <pc:sldMk cId="1288948204" sldId="257"/>
        </pc:sldMkLst>
        <pc:spChg chg="mod">
          <ac:chgData name="Sivakumar Balasubramanian" userId="658ab9e8bd9c46bf" providerId="LiveId" clId="{667BEE7B-30E5-4E42-A966-77877CC9B672}" dt="2022-01-12T08:14:10.415" v="342" actId="20577"/>
          <ac:spMkLst>
            <pc:docMk/>
            <pc:sldMk cId="1288948204" sldId="257"/>
            <ac:spMk id="2" creationId="{DA82E437-B4FD-4A36-B2B9-7C15275F9EC1}"/>
          </ac:spMkLst>
        </pc:spChg>
        <pc:spChg chg="del">
          <ac:chgData name="Sivakumar Balasubramanian" userId="658ab9e8bd9c46bf" providerId="LiveId" clId="{667BEE7B-30E5-4E42-A966-77877CC9B672}" dt="2022-01-12T06:51:35.070" v="64" actId="478"/>
          <ac:spMkLst>
            <pc:docMk/>
            <pc:sldMk cId="1288948204" sldId="257"/>
            <ac:spMk id="3" creationId="{36715598-A2E0-4380-9040-42AADA8EFEDC}"/>
          </ac:spMkLst>
        </pc:spChg>
        <pc:spChg chg="add del mod">
          <ac:chgData name="Sivakumar Balasubramanian" userId="658ab9e8bd9c46bf" providerId="LiveId" clId="{667BEE7B-30E5-4E42-A966-77877CC9B672}" dt="2022-01-12T06:51:37.096" v="65" actId="478"/>
          <ac:spMkLst>
            <pc:docMk/>
            <pc:sldMk cId="1288948204" sldId="257"/>
            <ac:spMk id="5" creationId="{91F03028-A375-47F1-9C8D-C4AE0F7EE471}"/>
          </ac:spMkLst>
        </pc:spChg>
        <pc:spChg chg="add del">
          <ac:chgData name="Sivakumar Balasubramanian" userId="658ab9e8bd9c46bf" providerId="LiveId" clId="{667BEE7B-30E5-4E42-A966-77877CC9B672}" dt="2022-01-12T08:14:12.808" v="343" actId="478"/>
          <ac:spMkLst>
            <pc:docMk/>
            <pc:sldMk cId="1288948204" sldId="257"/>
            <ac:spMk id="6" creationId="{449FD9B7-C018-4B4A-8E16-930CA436A3D8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19" creationId="{36EE7241-2FC1-4FCE-BBFA-8E46F0F892D9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1" creationId="{7E969743-20C6-484F-95B2-332E46DBD79B}"/>
          </ac:spMkLst>
        </pc:spChg>
        <pc:graphicFrameChg chg="add del mod">
          <ac:chgData name="Sivakumar Balasubramanian" userId="658ab9e8bd9c46bf" providerId="LiveId" clId="{667BEE7B-30E5-4E42-A966-77877CC9B672}" dt="2022-01-12T08:21:03.316" v="346"/>
          <ac:graphicFrameMkLst>
            <pc:docMk/>
            <pc:sldMk cId="1288948204" sldId="257"/>
            <ac:graphicFrameMk id="7" creationId="{EB6EC2D2-010D-4058-8952-F56EAC942BEE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1.902" v="358" actId="478"/>
          <ac:graphicFrameMkLst>
            <pc:docMk/>
            <pc:sldMk cId="1288948204" sldId="257"/>
            <ac:graphicFrameMk id="8" creationId="{B87BB255-1053-4F76-9A5A-94AAA98C771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1:21.710" v="353"/>
          <ac:graphicFrameMkLst>
            <pc:docMk/>
            <pc:sldMk cId="1288948204" sldId="257"/>
            <ac:graphicFrameMk id="9" creationId="{67C63F9C-6631-40DE-93BD-4993427B57D9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2.487" v="360" actId="478"/>
          <ac:graphicFrameMkLst>
            <pc:docMk/>
            <pc:sldMk cId="1288948204" sldId="257"/>
            <ac:graphicFrameMk id="10" creationId="{B98BA3CB-5D66-40CF-BFF5-E077DBBEE518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3.299" v="363"/>
          <ac:graphicFrameMkLst>
            <pc:docMk/>
            <pc:sldMk cId="1288948204" sldId="257"/>
            <ac:graphicFrameMk id="11" creationId="{12D95AE3-3186-457F-84D8-8743C2DA6975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7.840" v="367" actId="478"/>
          <ac:graphicFrameMkLst>
            <pc:docMk/>
            <pc:sldMk cId="1288948204" sldId="257"/>
            <ac:graphicFrameMk id="12" creationId="{7AE63695-56C3-44D2-91D4-558E76D7BC9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8.364" v="370"/>
          <ac:graphicFrameMkLst>
            <pc:docMk/>
            <pc:sldMk cId="1288948204" sldId="257"/>
            <ac:graphicFrameMk id="13" creationId="{A0BFC796-2905-48EA-9E67-83A21F5E3A96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49.971" v="375" actId="478"/>
          <ac:graphicFrameMkLst>
            <pc:docMk/>
            <pc:sldMk cId="1288948204" sldId="257"/>
            <ac:graphicFrameMk id="14" creationId="{990A6CF3-AD02-43A4-8736-3333EF4ECED4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50.361" v="378"/>
          <ac:graphicFrameMkLst>
            <pc:docMk/>
            <pc:sldMk cId="1288948204" sldId="257"/>
            <ac:graphicFrameMk id="15" creationId="{B601DAA0-E448-47D4-9643-2C4797C7304F}"/>
          </ac:graphicFrameMkLst>
        </pc:graphicFrameChg>
        <pc:graphicFrameChg chg="add mod">
          <ac:chgData name="Sivakumar Balasubramanian" userId="658ab9e8bd9c46bf" providerId="LiveId" clId="{667BEE7B-30E5-4E42-A966-77877CC9B672}" dt="2022-01-12T09:24:55.052" v="381" actId="14100"/>
          <ac:graphicFrameMkLst>
            <pc:docMk/>
            <pc:sldMk cId="1288948204" sldId="257"/>
            <ac:graphicFrameMk id="16" creationId="{BD2060F6-948F-4AA1-A625-66E016B7599C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5:10.330" v="384"/>
          <ac:graphicFrameMkLst>
            <pc:docMk/>
            <pc:sldMk cId="1288948204" sldId="257"/>
            <ac:graphicFrameMk id="17" creationId="{C55E88B9-B45C-4C09-B708-4E3219BE0D62}"/>
          </ac:graphicFrameMkLst>
        </pc:graphicFrameChg>
        <pc:graphicFrameChg chg="add mod">
          <ac:chgData name="Sivakumar Balasubramanian" userId="658ab9e8bd9c46bf" providerId="LiveId" clId="{667BEE7B-30E5-4E42-A966-77877CC9B672}" dt="2022-01-12T09:27:47.547" v="434" actId="1076"/>
          <ac:graphicFrameMkLst>
            <pc:docMk/>
            <pc:sldMk cId="1288948204" sldId="257"/>
            <ac:graphicFrameMk id="18" creationId="{52C1B881-A8FA-4454-BF18-55E810193E6E}"/>
          </ac:graphicFrameMkLst>
        </pc:graphicFrameChg>
      </pc:sldChg>
      <pc:sldChg chg="addSp delSp modSp new mod">
        <pc:chgData name="Sivakumar Balasubramanian" userId="658ab9e8bd9c46bf" providerId="LiveId" clId="{667BEE7B-30E5-4E42-A966-77877CC9B672}" dt="2022-01-12T08:11:42.463" v="276" actId="478"/>
        <pc:sldMkLst>
          <pc:docMk/>
          <pc:sldMk cId="4153178710" sldId="332"/>
        </pc:sldMkLst>
        <pc:spChg chg="mod">
          <ac:chgData name="Sivakumar Balasubramanian" userId="658ab9e8bd9c46bf" providerId="LiveId" clId="{667BEE7B-30E5-4E42-A966-77877CC9B672}" dt="2022-01-12T08:02:58.979" v="95" actId="20577"/>
          <ac:spMkLst>
            <pc:docMk/>
            <pc:sldMk cId="4153178710" sldId="332"/>
            <ac:spMk id="2" creationId="{CB00C67E-EAF7-428F-80A7-B75DB9DB8ECC}"/>
          </ac:spMkLst>
        </pc:spChg>
        <pc:spChg chg="del">
          <ac:chgData name="Sivakumar Balasubramanian" userId="658ab9e8bd9c46bf" providerId="LiveId" clId="{667BEE7B-30E5-4E42-A966-77877CC9B672}" dt="2022-01-12T08:03:01.826" v="96" actId="478"/>
          <ac:spMkLst>
            <pc:docMk/>
            <pc:sldMk cId="4153178710" sldId="332"/>
            <ac:spMk id="3" creationId="{C4ABCA14-875F-4FAD-A9BE-4CE09FA7775D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4" creationId="{3798F135-3C18-4D8B-A8B3-F9595BFD83E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5" creationId="{28259BA1-9783-4DD1-841E-24330FCB28B9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6" creationId="{0A84CA31-3EE3-46B6-8B89-CFF50758916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7" creationId="{3B63655E-D829-4E28-8FB6-37972A641C0A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26" creationId="{F0E8FF41-43FB-4DA4-B84F-A0F2C8BFC1D4}"/>
          </ac:spMkLst>
        </pc:sp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9" creationId="{B502A962-8DA1-4E4F-9BA4-1CCAE7D45FA3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0" creationId="{139DDA06-F11E-4B1D-90D2-FE12CCF25F0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6" creationId="{CBB08462-297B-46E9-9FA4-11EA7C0A76F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20" creationId="{39DBC427-0AE8-4A99-B977-5D93D484873D}"/>
          </ac:cxnSpMkLst>
        </pc:cxnChg>
        <pc:cxnChg chg="add del mod">
          <ac:chgData name="Sivakumar Balasubramanian" userId="658ab9e8bd9c46bf" providerId="LiveId" clId="{667BEE7B-30E5-4E42-A966-77877CC9B672}" dt="2022-01-12T08:04:23.045" v="122" actId="478"/>
          <ac:cxnSpMkLst>
            <pc:docMk/>
            <pc:sldMk cId="4153178710" sldId="332"/>
            <ac:cxnSpMk id="24" creationId="{9DD381AB-0D31-4CB6-A1B6-994067672385}"/>
          </ac:cxnSpMkLst>
        </pc:cxnChg>
        <pc:cxnChg chg="add del">
          <ac:chgData name="Sivakumar Balasubramanian" userId="658ab9e8bd9c46bf" providerId="LiveId" clId="{667BEE7B-30E5-4E42-A966-77877CC9B672}" dt="2022-01-12T08:11:42.463" v="276" actId="478"/>
          <ac:cxnSpMkLst>
            <pc:docMk/>
            <pc:sldMk cId="4153178710" sldId="332"/>
            <ac:cxnSpMk id="37" creationId="{B4942179-03A3-4200-8722-B5746E65580F}"/>
          </ac:cxnSpMkLst>
        </pc:cxnChg>
      </pc:sldChg>
      <pc:sldChg chg="addSp delSp modSp add mod">
        <pc:chgData name="Sivakumar Balasubramanian" userId="658ab9e8bd9c46bf" providerId="LiveId" clId="{667BEE7B-30E5-4E42-A966-77877CC9B672}" dt="2022-01-13T06:54:56.971" v="824" actId="20577"/>
        <pc:sldMkLst>
          <pc:docMk/>
          <pc:sldMk cId="566451280" sldId="333"/>
        </pc:sldMkLst>
        <pc:spChg chg="mod">
          <ac:chgData name="Sivakumar Balasubramanian" userId="658ab9e8bd9c46bf" providerId="LiveId" clId="{667BEE7B-30E5-4E42-A966-77877CC9B672}" dt="2022-01-12T09:29:13.752" v="459" actId="20577"/>
          <ac:spMkLst>
            <pc:docMk/>
            <pc:sldMk cId="566451280" sldId="333"/>
            <ac:spMk id="2" creationId="{DA82E437-B4FD-4A36-B2B9-7C15275F9EC1}"/>
          </ac:spMkLst>
        </pc:spChg>
        <pc:spChg chg="add del mod ord">
          <ac:chgData name="Sivakumar Balasubramanian" userId="658ab9e8bd9c46bf" providerId="LiveId" clId="{667BEE7B-30E5-4E42-A966-77877CC9B672}" dt="2022-01-12T09:32:53.802" v="503" actId="478"/>
          <ac:spMkLst>
            <pc:docMk/>
            <pc:sldMk cId="566451280" sldId="333"/>
            <ac:spMk id="3" creationId="{021AF070-F55D-4E23-A1A4-203F7C581135}"/>
          </ac:spMkLst>
        </pc:spChg>
        <pc:spChg chg="add mod topLvl">
          <ac:chgData name="Sivakumar Balasubramanian" userId="658ab9e8bd9c46bf" providerId="LiveId" clId="{667BEE7B-30E5-4E42-A966-77877CC9B672}" dt="2022-01-13T06:38:33.164" v="571" actId="165"/>
          <ac:spMkLst>
            <pc:docMk/>
            <pc:sldMk cId="566451280" sldId="333"/>
            <ac:spMk id="6" creationId="{E2816673-A5EC-4E2E-B21D-408972AAF77C}"/>
          </ac:spMkLst>
        </pc:spChg>
        <pc:spChg chg="add del mod">
          <ac:chgData name="Sivakumar Balasubramanian" userId="658ab9e8bd9c46bf" providerId="LiveId" clId="{667BEE7B-30E5-4E42-A966-77877CC9B672}" dt="2022-01-12T09:31:57.895" v="489" actId="478"/>
          <ac:spMkLst>
            <pc:docMk/>
            <pc:sldMk cId="566451280" sldId="333"/>
            <ac:spMk id="9" creationId="{2E920494-151D-4D10-9793-3EA9E1AC5C2A}"/>
          </ac:spMkLst>
        </pc:spChg>
        <pc:spChg chg="add del mod ord">
          <ac:chgData name="Sivakumar Balasubramanian" userId="658ab9e8bd9c46bf" providerId="LiveId" clId="{667BEE7B-30E5-4E42-A966-77877CC9B672}" dt="2022-01-12T09:32:54.464" v="505" actId="478"/>
          <ac:spMkLst>
            <pc:docMk/>
            <pc:sldMk cId="566451280" sldId="333"/>
            <ac:spMk id="10" creationId="{7037CFBD-95EB-4C03-87EA-561FA10A3885}"/>
          </ac:spMkLst>
        </pc:spChg>
        <pc:spChg chg="add mod">
          <ac:chgData name="Sivakumar Balasubramanian" userId="658ab9e8bd9c46bf" providerId="LiveId" clId="{667BEE7B-30E5-4E42-A966-77877CC9B672}" dt="2022-01-13T06:53:47.839" v="761" actId="14100"/>
          <ac:spMkLst>
            <pc:docMk/>
            <pc:sldMk cId="566451280" sldId="333"/>
            <ac:spMk id="12" creationId="{5FDCC962-94DA-4523-A6BC-19C56F0C7C28}"/>
          </ac:spMkLst>
        </pc:spChg>
        <pc:spChg chg="add mod">
          <ac:chgData name="Sivakumar Balasubramanian" userId="658ab9e8bd9c46bf" providerId="LiveId" clId="{667BEE7B-30E5-4E42-A966-77877CC9B672}" dt="2022-01-13T06:38:25.818" v="569" actId="1076"/>
          <ac:spMkLst>
            <pc:docMk/>
            <pc:sldMk cId="566451280" sldId="333"/>
            <ac:spMk id="16" creationId="{0C3ED19A-364E-4593-9004-335C84EF118B}"/>
          </ac:spMkLst>
        </pc:spChg>
        <pc:spChg chg="add del">
          <ac:chgData name="Sivakumar Balasubramanian" userId="658ab9e8bd9c46bf" providerId="LiveId" clId="{667BEE7B-30E5-4E42-A966-77877CC9B672}" dt="2022-01-13T06:39:26.267" v="574" actId="478"/>
          <ac:spMkLst>
            <pc:docMk/>
            <pc:sldMk cId="566451280" sldId="333"/>
            <ac:spMk id="17" creationId="{D852430D-4DE1-4F94-8B50-E8812DCB77FC}"/>
          </ac:spMkLst>
        </pc:spChg>
        <pc:spChg chg="add del mod">
          <ac:chgData name="Sivakumar Balasubramanian" userId="658ab9e8bd9c46bf" providerId="LiveId" clId="{667BEE7B-30E5-4E42-A966-77877CC9B672}" dt="2022-01-13T06:39:35.578" v="576" actId="478"/>
          <ac:spMkLst>
            <pc:docMk/>
            <pc:sldMk cId="566451280" sldId="333"/>
            <ac:spMk id="18" creationId="{11173A25-8A62-4842-8F80-9C7136C2D102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19" creationId="{3201DB0E-AE13-4092-9F0C-CBE1FE66800A}"/>
          </ac:spMkLst>
        </pc:spChg>
        <pc:spChg chg="del">
          <ac:chgData name="Sivakumar Balasubramanian" userId="658ab9e8bd9c46bf" providerId="LiveId" clId="{667BEE7B-30E5-4E42-A966-77877CC9B672}" dt="2022-01-12T09:28:32.799" v="439" actId="478"/>
          <ac:spMkLst>
            <pc:docMk/>
            <pc:sldMk cId="566451280" sldId="333"/>
            <ac:spMk id="19" creationId="{36EE7241-2FC1-4FCE-BBFA-8E46F0F892D9}"/>
          </ac:spMkLst>
        </pc:spChg>
        <pc:spChg chg="del">
          <ac:chgData name="Sivakumar Balasubramanian" userId="658ab9e8bd9c46bf" providerId="LiveId" clId="{667BEE7B-30E5-4E42-A966-77877CC9B672}" dt="2022-01-12T09:28:31.341" v="438" actId="478"/>
          <ac:spMkLst>
            <pc:docMk/>
            <pc:sldMk cId="566451280" sldId="333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20" creationId="{5D88310A-D6DA-4C79-BBB4-9630A60CC602}"/>
          </ac:spMkLst>
        </pc:spChg>
        <pc:spChg chg="del">
          <ac:chgData name="Sivakumar Balasubramanian" userId="658ab9e8bd9c46bf" providerId="LiveId" clId="{667BEE7B-30E5-4E42-A966-77877CC9B672}" dt="2022-01-12T09:28:34.208" v="440" actId="478"/>
          <ac:spMkLst>
            <pc:docMk/>
            <pc:sldMk cId="566451280" sldId="333"/>
            <ac:spMk id="21" creationId="{7E969743-20C6-484F-95B2-332E46DBD79B}"/>
          </ac:spMkLst>
        </pc:spChg>
        <pc:spChg chg="add mod">
          <ac:chgData name="Sivakumar Balasubramanian" userId="658ab9e8bd9c46bf" providerId="LiveId" clId="{667BEE7B-30E5-4E42-A966-77877CC9B672}" dt="2022-01-13T06:53:51.136" v="762" actId="14100"/>
          <ac:spMkLst>
            <pc:docMk/>
            <pc:sldMk cId="566451280" sldId="333"/>
            <ac:spMk id="25" creationId="{91C3CCD6-99E3-427A-9AD5-BEB5B3DE6750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6" creationId="{6F1675D6-6CB2-487F-8756-A5866E995B07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7" creationId="{2DAEED90-289F-4ECE-AA59-6E3418E5852F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39" creationId="{2B25D050-7BE7-4935-9F45-7E6747D2CC25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40" creationId="{80E33363-ED26-48AD-89DC-21DF321C9652}"/>
          </ac:spMkLst>
        </pc:spChg>
        <pc:spChg chg="add mod">
          <ac:chgData name="Sivakumar Balasubramanian" userId="658ab9e8bd9c46bf" providerId="LiveId" clId="{667BEE7B-30E5-4E42-A966-77877CC9B672}" dt="2022-01-13T06:54:31.145" v="813" actId="1038"/>
          <ac:spMkLst>
            <pc:docMk/>
            <pc:sldMk cId="566451280" sldId="333"/>
            <ac:spMk id="42" creationId="{FDD881A3-260B-4A09-BD5A-096A30BDB3A8}"/>
          </ac:spMkLst>
        </pc:spChg>
        <pc:spChg chg="add mod">
          <ac:chgData name="Sivakumar Balasubramanian" userId="658ab9e8bd9c46bf" providerId="LiveId" clId="{667BEE7B-30E5-4E42-A966-77877CC9B672}" dt="2022-01-13T06:54:56.971" v="824" actId="20577"/>
          <ac:spMkLst>
            <pc:docMk/>
            <pc:sldMk cId="566451280" sldId="333"/>
            <ac:spMk id="52" creationId="{584606BF-1FAD-42BC-B1C7-9422CDB699A4}"/>
          </ac:spMkLst>
        </pc:spChg>
        <pc:grpChg chg="add mod ord">
          <ac:chgData name="Sivakumar Balasubramanian" userId="658ab9e8bd9c46bf" providerId="LiveId" clId="{667BEE7B-30E5-4E42-A966-77877CC9B672}" dt="2022-01-12T09:33:14.052" v="512" actId="164"/>
          <ac:grpSpMkLst>
            <pc:docMk/>
            <pc:sldMk cId="566451280" sldId="333"/>
            <ac:grpSpMk id="8" creationId="{46F59C72-CBDB-4A5B-B6B9-A642677FA1B1}"/>
          </ac:grpSpMkLst>
        </pc:grpChg>
        <pc:grpChg chg="add del mod">
          <ac:chgData name="Sivakumar Balasubramanian" userId="658ab9e8bd9c46bf" providerId="LiveId" clId="{667BEE7B-30E5-4E42-A966-77877CC9B672}" dt="2022-01-13T06:38:33.164" v="571" actId="165"/>
          <ac:grpSpMkLst>
            <pc:docMk/>
            <pc:sldMk cId="566451280" sldId="333"/>
            <ac:grpSpMk id="10" creationId="{28052BD8-76B8-4745-B690-B6F34FB4CDF8}"/>
          </ac:grpSpMkLst>
        </pc:grpChg>
        <pc:grpChg chg="add mod">
          <ac:chgData name="Sivakumar Balasubramanian" userId="658ab9e8bd9c46bf" providerId="LiveId" clId="{667BEE7B-30E5-4E42-A966-77877CC9B672}" dt="2022-01-12T09:33:22.893" v="515" actId="1076"/>
          <ac:grpSpMkLst>
            <pc:docMk/>
            <pc:sldMk cId="566451280" sldId="333"/>
            <ac:grpSpMk id="13" creationId="{347CDEE0-2F23-4192-8106-02483D0059D9}"/>
          </ac:grpSpMkLst>
        </pc:grpChg>
        <pc:grpChg chg="add mod">
          <ac:chgData name="Sivakumar Balasubramanian" userId="658ab9e8bd9c46bf" providerId="LiveId" clId="{667BEE7B-30E5-4E42-A966-77877CC9B672}" dt="2022-01-12T09:33:26.123" v="516" actId="1076"/>
          <ac:grpSpMkLst>
            <pc:docMk/>
            <pc:sldMk cId="566451280" sldId="333"/>
            <ac:grpSpMk id="15" creationId="{A061313E-5B87-4C86-8B57-86AE200D16D5}"/>
          </ac:grpSpMkLst>
        </pc:grpChg>
        <pc:grpChg chg="add mod">
          <ac:chgData name="Sivakumar Balasubramanian" userId="658ab9e8bd9c46bf" providerId="LiveId" clId="{667BEE7B-30E5-4E42-A966-77877CC9B672}" dt="2022-01-12T09:33:17.097" v="513" actId="164"/>
          <ac:grpSpMkLst>
            <pc:docMk/>
            <pc:sldMk cId="566451280" sldId="333"/>
            <ac:grpSpMk id="22" creationId="{E03EA22C-5838-43B6-88CD-9309014F1FD1}"/>
          </ac:grpSpMkLst>
        </pc:grpChg>
        <pc:graphicFrameChg chg="del">
          <ac:chgData name="Sivakumar Balasubramanian" userId="658ab9e8bd9c46bf" providerId="LiveId" clId="{667BEE7B-30E5-4E42-A966-77877CC9B672}" dt="2022-01-12T09:28:28.844" v="436" actId="478"/>
          <ac:graphicFrameMkLst>
            <pc:docMk/>
            <pc:sldMk cId="566451280" sldId="333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67BEE7B-30E5-4E42-A966-77877CC9B672}" dt="2022-01-12T09:28:29.867" v="437" actId="478"/>
          <ac:graphicFrameMkLst>
            <pc:docMk/>
            <pc:sldMk cId="566451280" sldId="333"/>
            <ac:graphicFrameMk id="18" creationId="{52C1B881-A8FA-4454-BF18-55E810193E6E}"/>
          </ac:graphicFrameMkLst>
        </pc:graphicFrameChg>
        <pc:cxnChg chg="add mod topLvl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4" creationId="{37274D1B-DC06-4C45-94F7-618D93A9540F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5" creationId="{3516AA14-AEF5-4D3D-8A6B-836AAE2990EB}"/>
          </ac:cxnSpMkLst>
        </pc:cxnChg>
        <pc:cxnChg chg="add mod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9" creationId="{1889BE95-1239-418D-934A-6F61B39EA5D6}"/>
          </ac:cxnSpMkLst>
        </pc:cxnChg>
        <pc:cxnChg chg="add del mod">
          <ac:chgData name="Sivakumar Balasubramanian" userId="658ab9e8bd9c46bf" providerId="LiveId" clId="{667BEE7B-30E5-4E42-A966-77877CC9B672}" dt="2022-01-12T09:30:23.229" v="478" actId="478"/>
          <ac:cxnSpMkLst>
            <pc:docMk/>
            <pc:sldMk cId="566451280" sldId="333"/>
            <ac:cxnSpMk id="11" creationId="{F60896C8-D386-400C-86B3-3937B9A82FA9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14" creationId="{F125EC8E-7049-461F-AF64-0848D0A414DD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3" creationId="{AF378B10-A104-41F1-99FA-260FFD9DE3B6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4" creationId="{E79E9803-22B8-4FA2-B0BE-46E357E246DA}"/>
          </ac:cxnSpMkLst>
        </pc:cxnChg>
        <pc:cxnChg chg="add mod">
          <ac:chgData name="Sivakumar Balasubramanian" userId="658ab9e8bd9c46bf" providerId="LiveId" clId="{667BEE7B-30E5-4E42-A966-77877CC9B672}" dt="2022-01-13T06:53:44.388" v="760" actId="1076"/>
          <ac:cxnSpMkLst>
            <pc:docMk/>
            <pc:sldMk cId="566451280" sldId="333"/>
            <ac:cxnSpMk id="26" creationId="{D97674BD-82BC-4A2D-ABE4-EB99CBD64998}"/>
          </ac:cxnSpMkLst>
        </pc:cxnChg>
        <pc:cxnChg chg="add mod">
          <ac:chgData name="Sivakumar Balasubramanian" userId="658ab9e8bd9c46bf" providerId="LiveId" clId="{667BEE7B-30E5-4E42-A966-77877CC9B672}" dt="2022-01-13T06:54:44.711" v="815" actId="14100"/>
          <ac:cxnSpMkLst>
            <pc:docMk/>
            <pc:sldMk cId="566451280" sldId="333"/>
            <ac:cxnSpMk id="30" creationId="{46BCDFE5-D64F-4F1F-ABD8-9BB8342DA27B}"/>
          </ac:cxnSpMkLst>
        </pc:cxnChg>
        <pc:cxnChg chg="add mod">
          <ac:chgData name="Sivakumar Balasubramanian" userId="658ab9e8bd9c46bf" providerId="LiveId" clId="{667BEE7B-30E5-4E42-A966-77877CC9B672}" dt="2022-01-13T06:54:41.026" v="814" actId="14100"/>
          <ac:cxnSpMkLst>
            <pc:docMk/>
            <pc:sldMk cId="566451280" sldId="333"/>
            <ac:cxnSpMk id="32" creationId="{0CED00AB-CE04-46E4-8DB8-3EF46B83387C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5" creationId="{56D1FED0-F5DE-4580-BD31-49165C4732B2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8" creationId="{A4AE50A5-DBF4-4195-BBA2-D8291BD8886C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3" creationId="{17C9BD02-FEB7-4F1B-86C8-B2EAAB5543C3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modSp new del mod">
        <pc:chgData name="Sivakumar Balasubramanian" userId="658ab9e8bd9c46bf" providerId="LiveId" clId="{667BEE7B-30E5-4E42-A966-77877CC9B672}" dt="2022-01-12T08:13:57.977" v="307" actId="47"/>
        <pc:sldMkLst>
          <pc:docMk/>
          <pc:sldMk cId="4000387356" sldId="333"/>
        </pc:sldMkLst>
        <pc:spChg chg="mod">
          <ac:chgData name="Sivakumar Balasubramanian" userId="658ab9e8bd9c46bf" providerId="LiveId" clId="{667BEE7B-30E5-4E42-A966-77877CC9B672}" dt="2022-01-12T08:13:15.969" v="306" actId="20577"/>
          <ac:spMkLst>
            <pc:docMk/>
            <pc:sldMk cId="4000387356" sldId="333"/>
            <ac:spMk id="2" creationId="{19FBA576-6032-42A2-9BAA-DC61927667B4}"/>
          </ac:spMkLst>
        </pc:spChg>
      </pc:sldChg>
      <pc:sldChg chg="addSp delSp modSp add mod">
        <pc:chgData name="Sivakumar Balasubramanian" userId="658ab9e8bd9c46bf" providerId="LiveId" clId="{667BEE7B-30E5-4E42-A966-77877CC9B672}" dt="2022-01-13T06:52:43.792" v="744"/>
        <pc:sldMkLst>
          <pc:docMk/>
          <pc:sldMk cId="2174871788" sldId="334"/>
        </pc:sldMkLst>
        <pc:spChg chg="mod">
          <ac:chgData name="Sivakumar Balasubramanian" userId="658ab9e8bd9c46bf" providerId="LiveId" clId="{667BEE7B-30E5-4E42-A966-77877CC9B672}" dt="2022-01-13T06:43:46.193" v="711" actId="404"/>
          <ac:spMkLst>
            <pc:docMk/>
            <pc:sldMk cId="2174871788" sldId="334"/>
            <ac:spMk id="2" creationId="{DA82E437-B4FD-4A36-B2B9-7C15275F9EC1}"/>
          </ac:spMkLst>
        </pc:spChg>
        <pc:spChg chg="add mod">
          <ac:chgData name="Sivakumar Balasubramanian" userId="658ab9e8bd9c46bf" providerId="LiveId" clId="{667BEE7B-30E5-4E42-A966-77877CC9B672}" dt="2022-01-13T06:52:04.799" v="743" actId="1076"/>
          <ac:spMkLst>
            <pc:docMk/>
            <pc:sldMk cId="2174871788" sldId="334"/>
            <ac:spMk id="8" creationId="{331073DE-8E8C-4E76-94C5-E594EFC07A7D}"/>
          </ac:spMkLst>
        </pc:spChg>
        <pc:spChg chg="add mod">
          <ac:chgData name="Sivakumar Balasubramanian" userId="658ab9e8bd9c46bf" providerId="LiveId" clId="{667BEE7B-30E5-4E42-A966-77877CC9B672}" dt="2022-01-13T06:45:03.445" v="731" actId="1076"/>
          <ac:spMkLst>
            <pc:docMk/>
            <pc:sldMk cId="2174871788" sldId="334"/>
            <ac:spMk id="9" creationId="{489FDC68-0233-480C-A6BB-67D8EE2BCBEF}"/>
          </ac:spMkLst>
        </pc:spChg>
        <pc:spChg chg="add mod">
          <ac:chgData name="Sivakumar Balasubramanian" userId="658ab9e8bd9c46bf" providerId="LiveId" clId="{667BEE7B-30E5-4E42-A966-77877CC9B672}" dt="2022-01-13T06:52:43.792" v="744"/>
          <ac:spMkLst>
            <pc:docMk/>
            <pc:sldMk cId="2174871788" sldId="334"/>
            <ac:spMk id="10" creationId="{590FBFBD-4DF8-46BD-A878-E8793871438B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19" creationId="{36EE7241-2FC1-4FCE-BBFA-8E46F0F892D9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0" creationId="{2EC549D9-3949-450E-961F-4C9C91010504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1" creationId="{7E969743-20C6-484F-95B2-332E46DBD79B}"/>
          </ac:spMkLst>
        </pc:spChg>
        <pc:graphicFrameChg chg="del">
          <ac:chgData name="Sivakumar Balasubramanian" userId="658ab9e8bd9c46bf" providerId="LiveId" clId="{667BEE7B-30E5-4E42-A966-77877CC9B672}" dt="2022-01-13T06:43:48.922" v="712" actId="478"/>
          <ac:graphicFrameMkLst>
            <pc:docMk/>
            <pc:sldMk cId="2174871788" sldId="334"/>
            <ac:graphicFrameMk id="16" creationId="{BD2060F6-948F-4AA1-A625-66E016B7599C}"/>
          </ac:graphicFrameMkLst>
        </pc:graphicFrameChg>
        <pc:graphicFrameChg chg="mod">
          <ac:chgData name="Sivakumar Balasubramanian" userId="658ab9e8bd9c46bf" providerId="LiveId" clId="{667BEE7B-30E5-4E42-A966-77877CC9B672}" dt="2022-01-13T06:43:54.872" v="713" actId="1076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</pc:docChg>
  </pc:docChgLst>
  <pc:docChgLst>
    <pc:chgData name="Sivakumar Balasubramanian" userId="658ab9e8bd9c46bf" providerId="LiveId" clId="{80B0A7AF-EA59-4C87-943F-ED111C4D52D4}"/>
    <pc:docChg chg="modSld">
      <pc:chgData name="Sivakumar Balasubramanian" userId="658ab9e8bd9c46bf" providerId="LiveId" clId="{80B0A7AF-EA59-4C87-943F-ED111C4D52D4}" dt="2022-01-07T07:19:23.097" v="8" actId="20577"/>
      <pc:docMkLst>
        <pc:docMk/>
      </pc:docMkLst>
      <pc:sldChg chg="modSp mod">
        <pc:chgData name="Sivakumar Balasubramanian" userId="658ab9e8bd9c46bf" providerId="LiveId" clId="{80B0A7AF-EA59-4C87-943F-ED111C4D52D4}" dt="2022-01-07T07:19:23.097" v="8" actId="20577"/>
        <pc:sldMkLst>
          <pc:docMk/>
          <pc:sldMk cId="1993094976" sldId="256"/>
        </pc:sldMkLst>
        <pc:spChg chg="mod">
          <ac:chgData name="Sivakumar Balasubramanian" userId="658ab9e8bd9c46bf" providerId="LiveId" clId="{80B0A7AF-EA59-4C87-943F-ED111C4D52D4}" dt="2022-01-07T07:19:23.097" v="8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CHARLES JEBARAJ I." userId="S::charles.jebaraj@cmcvellore.ac.in::98cf56e3-17a7-423f-8101-2da3b1d62558" providerId="AD" clId="Web-{C6E31098-AEF1-FDE6-9367-0E78F882543C}"/>
    <pc:docChg chg="modSld">
      <pc:chgData name="CHARLES JEBARAJ I." userId="S::charles.jebaraj@cmcvellore.ac.in::98cf56e3-17a7-423f-8101-2da3b1d62558" providerId="AD" clId="Web-{C6E31098-AEF1-FDE6-9367-0E78F882543C}" dt="2022-02-05T06:56:58.702" v="20"/>
      <pc:docMkLst>
        <pc:docMk/>
      </pc:docMkLst>
      <pc:sldChg chg="addCm">
        <pc:chgData name="CHARLES JEBARAJ I." userId="S::charles.jebaraj@cmcvellore.ac.in::98cf56e3-17a7-423f-8101-2da3b1d62558" providerId="AD" clId="Web-{C6E31098-AEF1-FDE6-9367-0E78F882543C}" dt="2022-02-05T06:27:50.707" v="17"/>
        <pc:sldMkLst>
          <pc:docMk/>
          <pc:sldMk cId="3535013014" sldId="370"/>
        </pc:sldMkLst>
      </pc:sldChg>
      <pc:sldChg chg="modSp addCm">
        <pc:chgData name="CHARLES JEBARAJ I." userId="S::charles.jebaraj@cmcvellore.ac.in::98cf56e3-17a7-423f-8101-2da3b1d62558" providerId="AD" clId="Web-{C6E31098-AEF1-FDE6-9367-0E78F882543C}" dt="2022-02-05T06:01:12.138" v="13"/>
        <pc:sldMkLst>
          <pc:docMk/>
          <pc:sldMk cId="959034145" sldId="372"/>
        </pc:sldMkLst>
        <pc:spChg chg="mod">
          <ac:chgData name="CHARLES JEBARAJ I." userId="S::charles.jebaraj@cmcvellore.ac.in::98cf56e3-17a7-423f-8101-2da3b1d62558" providerId="AD" clId="Web-{C6E31098-AEF1-FDE6-9367-0E78F882543C}" dt="2022-02-05T06:00:38.934" v="12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1:07.881" v="18"/>
        <pc:sldMkLst>
          <pc:docMk/>
          <pc:sldMk cId="795420980" sldId="373"/>
        </pc:sldMkLst>
      </pc:sldChg>
      <pc:sldChg chg="modSp">
        <pc:chgData name="CHARLES JEBARAJ I." userId="S::charles.jebaraj@cmcvellore.ac.in::98cf56e3-17a7-423f-8101-2da3b1d62558" providerId="AD" clId="Web-{C6E31098-AEF1-FDE6-9367-0E78F882543C}" dt="2022-02-05T05:57:52.367" v="7" actId="20577"/>
        <pc:sldMkLst>
          <pc:docMk/>
          <pc:sldMk cId="3383559134" sldId="376"/>
        </pc:sldMkLst>
        <pc:spChg chg="mod">
          <ac:chgData name="CHARLES JEBARAJ I." userId="S::charles.jebaraj@cmcvellore.ac.in::98cf56e3-17a7-423f-8101-2da3b1d62558" providerId="AD" clId="Web-{C6E31098-AEF1-FDE6-9367-0E78F882543C}" dt="2022-02-05T05:57:52.367" v="7" actId="20577"/>
          <ac:spMkLst>
            <pc:docMk/>
            <pc:sldMk cId="3383559134" sldId="376"/>
            <ac:spMk id="2" creationId="{EEFCD84E-F367-4E86-A8EC-278F36798E50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5:28.778" v="19"/>
        <pc:sldMkLst>
          <pc:docMk/>
          <pc:sldMk cId="2807933582" sldId="379"/>
        </pc:sldMkLst>
      </pc:sldChg>
      <pc:sldChg chg="addCm modCm">
        <pc:chgData name="CHARLES JEBARAJ I." userId="S::charles.jebaraj@cmcvellore.ac.in::98cf56e3-17a7-423f-8101-2da3b1d62558" providerId="AD" clId="Web-{C6E31098-AEF1-FDE6-9367-0E78F882543C}" dt="2022-02-05T06:56:58.702" v="20"/>
        <pc:sldMkLst>
          <pc:docMk/>
          <pc:sldMk cId="78608694" sldId="385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04:38.908" v="15"/>
        <pc:sldMkLst>
          <pc:docMk/>
          <pc:sldMk cId="1940055486" sldId="387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12:40.623" v="16"/>
        <pc:sldMkLst>
          <pc:docMk/>
          <pc:sldMk cId="469276958" sldId="396"/>
        </pc:sldMkLst>
      </pc:sldChg>
    </pc:docChg>
  </pc:docChgLst>
  <pc:docChgLst>
    <pc:chgData name="Sivakumar Balasubramanian" userId="658ab9e8bd9c46bf" providerId="LiveId" clId="{67C4ED8C-970D-4145-B39F-ABBB3955EDF9}"/>
    <pc:docChg chg="undo custSel addSld delSld modSld sldOrd">
      <pc:chgData name="Sivakumar Balasubramanian" userId="658ab9e8bd9c46bf" providerId="LiveId" clId="{67C4ED8C-970D-4145-B39F-ABBB3955EDF9}" dt="2022-01-25T02:03:39.232" v="3810" actId="1076"/>
      <pc:docMkLst>
        <pc:docMk/>
      </pc:docMkLst>
      <pc:sldChg chg="modSp mod">
        <pc:chgData name="Sivakumar Balasubramanian" userId="658ab9e8bd9c46bf" providerId="LiveId" clId="{67C4ED8C-970D-4145-B39F-ABBB3955EDF9}" dt="2022-01-19T03:21:08.306" v="1370" actId="313"/>
        <pc:sldMkLst>
          <pc:docMk/>
          <pc:sldMk cId="1993094976" sldId="256"/>
        </pc:sldMkLst>
        <pc:spChg chg="mod">
          <ac:chgData name="Sivakumar Balasubramanian" userId="658ab9e8bd9c46bf" providerId="LiveId" clId="{67C4ED8C-970D-4145-B39F-ABBB3955EDF9}" dt="2022-01-19T03:21:08.306" v="1370" actId="313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67C4ED8C-970D-4145-B39F-ABBB3955EDF9}" dt="2022-01-14T13:56:12.285" v="1116" actId="47"/>
        <pc:sldMkLst>
          <pc:docMk/>
          <pc:sldMk cId="1288948204" sldId="257"/>
        </pc:sldMkLst>
      </pc:sldChg>
      <pc:sldChg chg="del">
        <pc:chgData name="Sivakumar Balasubramanian" userId="658ab9e8bd9c46bf" providerId="LiveId" clId="{67C4ED8C-970D-4145-B39F-ABBB3955EDF9}" dt="2022-01-23T14:49:46.132" v="3059" actId="47"/>
        <pc:sldMkLst>
          <pc:docMk/>
          <pc:sldMk cId="1807969542" sldId="262"/>
        </pc:sldMkLst>
      </pc:sldChg>
      <pc:sldChg chg="del">
        <pc:chgData name="Sivakumar Balasubramanian" userId="658ab9e8bd9c46bf" providerId="LiveId" clId="{67C4ED8C-970D-4145-B39F-ABBB3955EDF9}" dt="2022-01-23T14:49:45.755" v="3058" actId="47"/>
        <pc:sldMkLst>
          <pc:docMk/>
          <pc:sldMk cId="3660930651" sldId="301"/>
        </pc:sldMkLst>
      </pc:sldChg>
      <pc:sldChg chg="del">
        <pc:chgData name="Sivakumar Balasubramanian" userId="658ab9e8bd9c46bf" providerId="LiveId" clId="{67C4ED8C-970D-4145-B39F-ABBB3955EDF9}" dt="2022-01-23T14:49:45.364" v="3057" actId="47"/>
        <pc:sldMkLst>
          <pc:docMk/>
          <pc:sldMk cId="1249741944" sldId="302"/>
        </pc:sldMkLst>
      </pc:sldChg>
      <pc:sldChg chg="del">
        <pc:chgData name="Sivakumar Balasubramanian" userId="658ab9e8bd9c46bf" providerId="LiveId" clId="{67C4ED8C-970D-4145-B39F-ABBB3955EDF9}" dt="2022-01-23T14:49:43.991" v="3053" actId="47"/>
        <pc:sldMkLst>
          <pc:docMk/>
          <pc:sldMk cId="3628899767" sldId="303"/>
        </pc:sldMkLst>
      </pc:sldChg>
      <pc:sldChg chg="del">
        <pc:chgData name="Sivakumar Balasubramanian" userId="658ab9e8bd9c46bf" providerId="LiveId" clId="{67C4ED8C-970D-4145-B39F-ABBB3955EDF9}" dt="2022-01-23T14:49:43.082" v="3052" actId="47"/>
        <pc:sldMkLst>
          <pc:docMk/>
          <pc:sldMk cId="3900092092" sldId="305"/>
        </pc:sldMkLst>
      </pc:sldChg>
      <pc:sldChg chg="del">
        <pc:chgData name="Sivakumar Balasubramanian" userId="658ab9e8bd9c46bf" providerId="LiveId" clId="{67C4ED8C-970D-4145-B39F-ABBB3955EDF9}" dt="2022-01-23T14:49:42.654" v="3051" actId="47"/>
        <pc:sldMkLst>
          <pc:docMk/>
          <pc:sldMk cId="3549327861" sldId="306"/>
        </pc:sldMkLst>
      </pc:sldChg>
      <pc:sldChg chg="del">
        <pc:chgData name="Sivakumar Balasubramanian" userId="658ab9e8bd9c46bf" providerId="LiveId" clId="{67C4ED8C-970D-4145-B39F-ABBB3955EDF9}" dt="2022-01-23T14:49:42.482" v="3050" actId="47"/>
        <pc:sldMkLst>
          <pc:docMk/>
          <pc:sldMk cId="1374353158" sldId="308"/>
        </pc:sldMkLst>
      </pc:sldChg>
      <pc:sldChg chg="del">
        <pc:chgData name="Sivakumar Balasubramanian" userId="658ab9e8bd9c46bf" providerId="LiveId" clId="{67C4ED8C-970D-4145-B39F-ABBB3955EDF9}" dt="2022-01-23T14:49:41.182" v="3046" actId="47"/>
        <pc:sldMkLst>
          <pc:docMk/>
          <pc:sldMk cId="2710815874" sldId="309"/>
        </pc:sldMkLst>
      </pc:sldChg>
      <pc:sldChg chg="del">
        <pc:chgData name="Sivakumar Balasubramanian" userId="658ab9e8bd9c46bf" providerId="LiveId" clId="{67C4ED8C-970D-4145-B39F-ABBB3955EDF9}" dt="2022-01-23T14:49:40.609" v="3045" actId="47"/>
        <pc:sldMkLst>
          <pc:docMk/>
          <pc:sldMk cId="51447055" sldId="310"/>
        </pc:sldMkLst>
      </pc:sldChg>
      <pc:sldChg chg="del">
        <pc:chgData name="Sivakumar Balasubramanian" userId="658ab9e8bd9c46bf" providerId="LiveId" clId="{67C4ED8C-970D-4145-B39F-ABBB3955EDF9}" dt="2022-01-23T14:49:39.617" v="3041" actId="47"/>
        <pc:sldMkLst>
          <pc:docMk/>
          <pc:sldMk cId="2416704076" sldId="311"/>
        </pc:sldMkLst>
      </pc:sldChg>
      <pc:sldChg chg="del">
        <pc:chgData name="Sivakumar Balasubramanian" userId="658ab9e8bd9c46bf" providerId="LiveId" clId="{67C4ED8C-970D-4145-B39F-ABBB3955EDF9}" dt="2022-01-23T14:49:41.785" v="3049" actId="47"/>
        <pc:sldMkLst>
          <pc:docMk/>
          <pc:sldMk cId="547133269" sldId="312"/>
        </pc:sldMkLst>
      </pc:sldChg>
      <pc:sldChg chg="del">
        <pc:chgData name="Sivakumar Balasubramanian" userId="658ab9e8bd9c46bf" providerId="LiveId" clId="{67C4ED8C-970D-4145-B39F-ABBB3955EDF9}" dt="2022-01-23T14:49:44.879" v="3056" actId="47"/>
        <pc:sldMkLst>
          <pc:docMk/>
          <pc:sldMk cId="701813929" sldId="313"/>
        </pc:sldMkLst>
      </pc:sldChg>
      <pc:sldChg chg="del">
        <pc:chgData name="Sivakumar Balasubramanian" userId="658ab9e8bd9c46bf" providerId="LiveId" clId="{67C4ED8C-970D-4145-B39F-ABBB3955EDF9}" dt="2022-01-23T14:49:44.437" v="3055" actId="47"/>
        <pc:sldMkLst>
          <pc:docMk/>
          <pc:sldMk cId="746266702" sldId="314"/>
        </pc:sldMkLst>
      </pc:sldChg>
      <pc:sldChg chg="del">
        <pc:chgData name="Sivakumar Balasubramanian" userId="658ab9e8bd9c46bf" providerId="LiveId" clId="{67C4ED8C-970D-4145-B39F-ABBB3955EDF9}" dt="2022-01-23T14:49:44.135" v="3054" actId="47"/>
        <pc:sldMkLst>
          <pc:docMk/>
          <pc:sldMk cId="1010812949" sldId="315"/>
        </pc:sldMkLst>
      </pc:sldChg>
      <pc:sldChg chg="del">
        <pc:chgData name="Sivakumar Balasubramanian" userId="658ab9e8bd9c46bf" providerId="LiveId" clId="{67C4ED8C-970D-4145-B39F-ABBB3955EDF9}" dt="2022-01-23T14:49:41.406" v="3047" actId="47"/>
        <pc:sldMkLst>
          <pc:docMk/>
          <pc:sldMk cId="3214450341" sldId="316"/>
        </pc:sldMkLst>
      </pc:sldChg>
      <pc:sldChg chg="del">
        <pc:chgData name="Sivakumar Balasubramanian" userId="658ab9e8bd9c46bf" providerId="LiveId" clId="{67C4ED8C-970D-4145-B39F-ABBB3955EDF9}" dt="2022-01-23T14:49:41.542" v="3048" actId="47"/>
        <pc:sldMkLst>
          <pc:docMk/>
          <pc:sldMk cId="1462867206" sldId="317"/>
        </pc:sldMkLst>
      </pc:sldChg>
      <pc:sldChg chg="del">
        <pc:chgData name="Sivakumar Balasubramanian" userId="658ab9e8bd9c46bf" providerId="LiveId" clId="{67C4ED8C-970D-4145-B39F-ABBB3955EDF9}" dt="2022-01-23T14:49:40.317" v="3044" actId="47"/>
        <pc:sldMkLst>
          <pc:docMk/>
          <pc:sldMk cId="1231213616" sldId="318"/>
        </pc:sldMkLst>
      </pc:sldChg>
      <pc:sldChg chg="del">
        <pc:chgData name="Sivakumar Balasubramanian" userId="658ab9e8bd9c46bf" providerId="LiveId" clId="{67C4ED8C-970D-4145-B39F-ABBB3955EDF9}" dt="2022-01-23T14:49:39.152" v="3039" actId="47"/>
        <pc:sldMkLst>
          <pc:docMk/>
          <pc:sldMk cId="1075424501" sldId="319"/>
        </pc:sldMkLst>
      </pc:sldChg>
      <pc:sldChg chg="del">
        <pc:chgData name="Sivakumar Balasubramanian" userId="658ab9e8bd9c46bf" providerId="LiveId" clId="{67C4ED8C-970D-4145-B39F-ABBB3955EDF9}" dt="2022-01-23T14:49:39.918" v="3043" actId="47"/>
        <pc:sldMkLst>
          <pc:docMk/>
          <pc:sldMk cId="714396633" sldId="320"/>
        </pc:sldMkLst>
      </pc:sldChg>
      <pc:sldChg chg="del">
        <pc:chgData name="Sivakumar Balasubramanian" userId="658ab9e8bd9c46bf" providerId="LiveId" clId="{67C4ED8C-970D-4145-B39F-ABBB3955EDF9}" dt="2022-01-23T14:49:39.717" v="3042" actId="47"/>
        <pc:sldMkLst>
          <pc:docMk/>
          <pc:sldMk cId="1046599158" sldId="321"/>
        </pc:sldMkLst>
      </pc:sldChg>
      <pc:sldChg chg="del">
        <pc:chgData name="Sivakumar Balasubramanian" userId="658ab9e8bd9c46bf" providerId="LiveId" clId="{67C4ED8C-970D-4145-B39F-ABBB3955EDF9}" dt="2022-01-23T14:49:39.428" v="3040" actId="47"/>
        <pc:sldMkLst>
          <pc:docMk/>
          <pc:sldMk cId="3314876213" sldId="322"/>
        </pc:sldMkLst>
      </pc:sldChg>
      <pc:sldChg chg="del">
        <pc:chgData name="Sivakumar Balasubramanian" userId="658ab9e8bd9c46bf" providerId="LiveId" clId="{67C4ED8C-970D-4145-B39F-ABBB3955EDF9}" dt="2022-01-23T14:49:38.946" v="3038" actId="47"/>
        <pc:sldMkLst>
          <pc:docMk/>
          <pc:sldMk cId="2247325896" sldId="323"/>
        </pc:sldMkLst>
      </pc:sldChg>
      <pc:sldChg chg="del">
        <pc:chgData name="Sivakumar Balasubramanian" userId="658ab9e8bd9c46bf" providerId="LiveId" clId="{67C4ED8C-970D-4145-B39F-ABBB3955EDF9}" dt="2022-01-23T14:49:38.852" v="3037" actId="47"/>
        <pc:sldMkLst>
          <pc:docMk/>
          <pc:sldMk cId="1259234829" sldId="324"/>
        </pc:sldMkLst>
      </pc:sldChg>
      <pc:sldChg chg="del">
        <pc:chgData name="Sivakumar Balasubramanian" userId="658ab9e8bd9c46bf" providerId="LiveId" clId="{67C4ED8C-970D-4145-B39F-ABBB3955EDF9}" dt="2022-01-23T14:49:38.638" v="3036" actId="47"/>
        <pc:sldMkLst>
          <pc:docMk/>
          <pc:sldMk cId="2729018421" sldId="325"/>
        </pc:sldMkLst>
      </pc:sldChg>
      <pc:sldChg chg="del">
        <pc:chgData name="Sivakumar Balasubramanian" userId="658ab9e8bd9c46bf" providerId="LiveId" clId="{67C4ED8C-970D-4145-B39F-ABBB3955EDF9}" dt="2022-01-23T14:49:38.502" v="3035" actId="47"/>
        <pc:sldMkLst>
          <pc:docMk/>
          <pc:sldMk cId="3454859431" sldId="326"/>
        </pc:sldMkLst>
      </pc:sldChg>
      <pc:sldChg chg="del">
        <pc:chgData name="Sivakumar Balasubramanian" userId="658ab9e8bd9c46bf" providerId="LiveId" clId="{67C4ED8C-970D-4145-B39F-ABBB3955EDF9}" dt="2022-01-23T14:49:38.332" v="3034" actId="47"/>
        <pc:sldMkLst>
          <pc:docMk/>
          <pc:sldMk cId="2257058358" sldId="327"/>
        </pc:sldMkLst>
      </pc:sldChg>
      <pc:sldChg chg="del">
        <pc:chgData name="Sivakumar Balasubramanian" userId="658ab9e8bd9c46bf" providerId="LiveId" clId="{67C4ED8C-970D-4145-B39F-ABBB3955EDF9}" dt="2022-01-23T14:49:38.233" v="3033" actId="47"/>
        <pc:sldMkLst>
          <pc:docMk/>
          <pc:sldMk cId="3851633658" sldId="328"/>
        </pc:sldMkLst>
      </pc:sldChg>
      <pc:sldChg chg="del">
        <pc:chgData name="Sivakumar Balasubramanian" userId="658ab9e8bd9c46bf" providerId="LiveId" clId="{67C4ED8C-970D-4145-B39F-ABBB3955EDF9}" dt="2022-01-23T14:49:38.048" v="3032" actId="47"/>
        <pc:sldMkLst>
          <pc:docMk/>
          <pc:sldMk cId="447882603" sldId="329"/>
        </pc:sldMkLst>
      </pc:sldChg>
      <pc:sldChg chg="del">
        <pc:chgData name="Sivakumar Balasubramanian" userId="658ab9e8bd9c46bf" providerId="LiveId" clId="{67C4ED8C-970D-4145-B39F-ABBB3955EDF9}" dt="2022-01-23T14:49:37.829" v="3031" actId="47"/>
        <pc:sldMkLst>
          <pc:docMk/>
          <pc:sldMk cId="2530356454" sldId="330"/>
        </pc:sldMkLst>
      </pc:sldChg>
      <pc:sldChg chg="del">
        <pc:chgData name="Sivakumar Balasubramanian" userId="658ab9e8bd9c46bf" providerId="LiveId" clId="{67C4ED8C-970D-4145-B39F-ABBB3955EDF9}" dt="2022-01-23T14:49:37.587" v="3030" actId="47"/>
        <pc:sldMkLst>
          <pc:docMk/>
          <pc:sldMk cId="2543041036" sldId="331"/>
        </pc:sldMkLst>
      </pc:sldChg>
      <pc:sldChg chg="addSp modSp mod">
        <pc:chgData name="Sivakumar Balasubramanian" userId="658ab9e8bd9c46bf" providerId="LiveId" clId="{67C4ED8C-970D-4145-B39F-ABBB3955EDF9}" dt="2022-01-14T11:37:27.621" v="513" actId="1076"/>
        <pc:sldMkLst>
          <pc:docMk/>
          <pc:sldMk cId="4153178710" sldId="332"/>
        </pc:sldMkLst>
        <pc:spChg chg="add mod">
          <ac:chgData name="Sivakumar Balasubramanian" userId="658ab9e8bd9c46bf" providerId="LiveId" clId="{67C4ED8C-970D-4145-B39F-ABBB3955EDF9}" dt="2022-01-14T11:37:23.098" v="512" actId="1076"/>
          <ac:spMkLst>
            <pc:docMk/>
            <pc:sldMk cId="4153178710" sldId="332"/>
            <ac:spMk id="3" creationId="{C83DBD8A-BA1C-457C-8B9D-3628BC1E1D7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1" creationId="{D2703C92-492D-43FC-B094-B657D50AEA39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4" creationId="{782216D7-EC05-4A62-BEC9-9CF299A34407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5" creationId="{010AC568-206B-4E61-A5C3-09084DD27DF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7" creationId="{94CCB0C3-D7D4-44C2-A399-6C9A336498AB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8" creationId="{ABC064C0-9116-491D-A15B-C2B60AD42BBC}"/>
          </ac:spMkLst>
        </pc:spChg>
        <pc:grpChg chg="add mod">
          <ac:chgData name="Sivakumar Balasubramanian" userId="658ab9e8bd9c46bf" providerId="LiveId" clId="{67C4ED8C-970D-4145-B39F-ABBB3955EDF9}" dt="2022-01-14T11:37:27.621" v="513" actId="1076"/>
          <ac:grpSpMkLst>
            <pc:docMk/>
            <pc:sldMk cId="4153178710" sldId="332"/>
            <ac:grpSpMk id="17" creationId="{EC912AD2-0A35-42B8-8CF8-D83C5C5D9E95}"/>
          </ac:grpSpMkLst>
        </pc:grpChg>
        <pc:grpChg chg="mod">
          <ac:chgData name="Sivakumar Balasubramanian" userId="658ab9e8bd9c46bf" providerId="LiveId" clId="{67C4ED8C-970D-4145-B39F-ABBB3955EDF9}" dt="2022-01-14T11:37:04.243" v="507"/>
          <ac:grpSpMkLst>
            <pc:docMk/>
            <pc:sldMk cId="4153178710" sldId="332"/>
            <ac:grpSpMk id="18" creationId="{9D63C003-77A3-44DE-B5DF-918E1EE17BCA}"/>
          </ac:grpSpMkLst>
        </pc:grpChg>
        <pc:cxnChg chg="add mod">
          <ac:chgData name="Sivakumar Balasubramanian" userId="658ab9e8bd9c46bf" providerId="LiveId" clId="{67C4ED8C-970D-4145-B39F-ABBB3955EDF9}" dt="2022-01-14T11:37:20.005" v="511" actId="14100"/>
          <ac:cxnSpMkLst>
            <pc:docMk/>
            <pc:sldMk cId="4153178710" sldId="332"/>
            <ac:cxnSpMk id="11" creationId="{B05E2E54-FF91-48B2-BF9A-46D67224D8A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19" creationId="{AAE84FBB-4BF3-4326-B852-25C2A2DB63F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2" creationId="{5906AB44-CA81-4D13-86EC-C4694CC444F2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3" creationId="{6F4F55B2-4BFA-4C7D-AF83-60AE599B89AE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9" creationId="{E82685D2-76F6-4B7A-97DC-3A87FC7E2D34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30" creationId="{C1CBCEBD-3D79-460F-8769-60CD6B2CF0A7}"/>
          </ac:cxnSpMkLst>
        </pc:cxnChg>
      </pc:sldChg>
      <pc:sldChg chg="addSp modSp del mod">
        <pc:chgData name="Sivakumar Balasubramanian" userId="658ab9e8bd9c46bf" providerId="LiveId" clId="{67C4ED8C-970D-4145-B39F-ABBB3955EDF9}" dt="2022-01-23T14:49:46.967" v="3060" actId="47"/>
        <pc:sldMkLst>
          <pc:docMk/>
          <pc:sldMk cId="566451280" sldId="333"/>
        </pc:sldMkLst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19" creationId="{3201DB0E-AE13-4092-9F0C-CBE1FE66800A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0" creationId="{5D88310A-D6DA-4C79-BBB4-9630A60CC602}"/>
          </ac:spMkLst>
        </pc:spChg>
        <pc:spChg chg="add 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8" creationId="{AF1C4DB7-CE13-4EFB-81EE-4617BCFBF899}"/>
          </ac:spMkLst>
        </pc:spChg>
        <pc:spChg chg="add mod">
          <ac:chgData name="Sivakumar Balasubramanian" userId="658ab9e8bd9c46bf" providerId="LiveId" clId="{67C4ED8C-970D-4145-B39F-ABBB3955EDF9}" dt="2022-01-14T08:43:28.472" v="12" actId="20577"/>
          <ac:spMkLst>
            <pc:docMk/>
            <pc:sldMk cId="566451280" sldId="333"/>
            <ac:spMk id="29" creationId="{51B95607-6DAC-4F1B-82DC-7DB66D421330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39" creationId="{2B25D050-7BE7-4935-9F45-7E6747D2CC25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0" creationId="{80E33363-ED26-48AD-89DC-21DF321C9652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2" creationId="{FDD881A3-260B-4A09-BD5A-096A30BDB3A8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52" creationId="{584606BF-1FAD-42BC-B1C7-9422CDB699A4}"/>
          </ac:spMkLst>
        </pc:sp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26" creationId="{D97674BD-82BC-4A2D-ABE4-EB99CBD64998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0" creationId="{46BCDFE5-D64F-4F1F-ABD8-9BB8342DA27B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2" creationId="{0CED00AB-CE04-46E4-8DB8-3EF46B83387C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3" creationId="{17C9BD02-FEB7-4F1B-86C8-B2EAAB5543C3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addSp delSp modSp mod ord modCm">
        <pc:chgData name="Sivakumar Balasubramanian" userId="658ab9e8bd9c46bf" providerId="LiveId" clId="{67C4ED8C-970D-4145-B39F-ABBB3955EDF9}" dt="2022-01-25T01:51:02.116" v="3614"/>
        <pc:sldMkLst>
          <pc:docMk/>
          <pc:sldMk cId="2174871788" sldId="334"/>
        </pc:sldMkLst>
        <pc:spChg chg="mod">
          <ac:chgData name="Sivakumar Balasubramanian" userId="658ab9e8bd9c46bf" providerId="LiveId" clId="{67C4ED8C-970D-4145-B39F-ABBB3955EDF9}" dt="2022-01-25T01:50:55.748" v="3613" actId="20577"/>
          <ac:spMkLst>
            <pc:docMk/>
            <pc:sldMk cId="2174871788" sldId="334"/>
            <ac:spMk id="10" creationId="{590FBFBD-4DF8-46BD-A878-E8793871438B}"/>
          </ac:spMkLst>
        </pc:spChg>
        <pc:graphicFrameChg chg="add del mod">
          <ac:chgData name="Sivakumar Balasubramanian" userId="658ab9e8bd9c46bf" providerId="LiveId" clId="{67C4ED8C-970D-4145-B39F-ABBB3955EDF9}" dt="2022-01-14T13:55:56.645" v="1113"/>
          <ac:graphicFrameMkLst>
            <pc:docMk/>
            <pc:sldMk cId="2174871788" sldId="334"/>
            <ac:graphicFrameMk id="3" creationId="{3EA019DF-6BD0-4557-843C-154B914135A3}"/>
          </ac:graphicFrameMkLst>
        </pc:graphicFrameChg>
        <pc:graphicFrameChg chg="add mod">
          <ac:chgData name="Sivakumar Balasubramanian" userId="658ab9e8bd9c46bf" providerId="LiveId" clId="{67C4ED8C-970D-4145-B39F-ABBB3955EDF9}" dt="2022-01-14T13:56:00.245" v="1115" actId="1076"/>
          <ac:graphicFrameMkLst>
            <pc:docMk/>
            <pc:sldMk cId="2174871788" sldId="334"/>
            <ac:graphicFrameMk id="11" creationId="{B5930EDD-7002-407A-B2FD-2A1AC2BD2B24}"/>
          </ac:graphicFrameMkLst>
        </pc:graphicFrameChg>
        <pc:graphicFrameChg chg="del">
          <ac:chgData name="Sivakumar Balasubramanian" userId="658ab9e8bd9c46bf" providerId="LiveId" clId="{67C4ED8C-970D-4145-B39F-ABBB3955EDF9}" dt="2022-01-14T13:55:55.715" v="1110" actId="478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2:00:10.296" v="879" actId="1076"/>
        <pc:sldMkLst>
          <pc:docMk/>
          <pc:sldMk cId="3987995150" sldId="335"/>
        </pc:sldMkLst>
        <pc:spChg chg="mod">
          <ac:chgData name="Sivakumar Balasubramanian" userId="658ab9e8bd9c46bf" providerId="LiveId" clId="{67C4ED8C-970D-4145-B39F-ABBB3955EDF9}" dt="2022-01-14T11:50:07.850" v="843" actId="1076"/>
          <ac:spMkLst>
            <pc:docMk/>
            <pc:sldMk cId="3987995150" sldId="335"/>
            <ac:spMk id="2" creationId="{0E9B0BAC-31B8-446F-B394-D3C2429826E5}"/>
          </ac:spMkLst>
        </pc:spChg>
        <pc:spChg chg="del mod">
          <ac:chgData name="Sivakumar Balasubramanian" userId="658ab9e8bd9c46bf" providerId="LiveId" clId="{67C4ED8C-970D-4145-B39F-ABBB3955EDF9}" dt="2022-01-14T08:51:24.226" v="53" actId="478"/>
          <ac:spMkLst>
            <pc:docMk/>
            <pc:sldMk cId="3987995150" sldId="335"/>
            <ac:spMk id="3" creationId="{DCC08E5F-BC8B-457E-91A0-EC78CDDDE0BF}"/>
          </ac:spMkLst>
        </pc:spChg>
        <pc:spChg chg="add mod topLvl">
          <ac:chgData name="Sivakumar Balasubramanian" userId="658ab9e8bd9c46bf" providerId="LiveId" clId="{67C4ED8C-970D-4145-B39F-ABBB3955EDF9}" dt="2022-01-14T08:53:01.897" v="95" actId="1037"/>
          <ac:spMkLst>
            <pc:docMk/>
            <pc:sldMk cId="3987995150" sldId="335"/>
            <ac:spMk id="4" creationId="{342CA429-2F53-461C-9297-07CB6C3B0D18}"/>
          </ac:spMkLst>
        </pc:spChg>
        <pc:spChg chg="add mod topLvl">
          <ac:chgData name="Sivakumar Balasubramanian" userId="658ab9e8bd9c46bf" providerId="LiveId" clId="{67C4ED8C-970D-4145-B39F-ABBB3955EDF9}" dt="2022-01-14T08:53:07.470" v="121" actId="1037"/>
          <ac:spMkLst>
            <pc:docMk/>
            <pc:sldMk cId="3987995150" sldId="335"/>
            <ac:spMk id="5" creationId="{4698552D-4AB1-4796-82B0-E8B2FD529A1E}"/>
          </ac:spMkLst>
        </pc:spChg>
        <pc:spChg chg="add mod">
          <ac:chgData name="Sivakumar Balasubramanian" userId="658ab9e8bd9c46bf" providerId="LiveId" clId="{67C4ED8C-970D-4145-B39F-ABBB3955EDF9}" dt="2022-01-14T11:45:54.697" v="623" actId="1076"/>
          <ac:spMkLst>
            <pc:docMk/>
            <pc:sldMk cId="3987995150" sldId="335"/>
            <ac:spMk id="12" creationId="{34861E20-1596-411B-B82C-79DBD926241A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6" creationId="{ADFEEB50-0053-4988-A3C1-84767E1B0640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7" creationId="{AAFC2B98-2339-44BF-B89A-09D59071AB1C}"/>
          </ac:spMkLst>
        </pc:spChg>
        <pc:spChg chg="add mod ord">
          <ac:chgData name="Sivakumar Balasubramanian" userId="658ab9e8bd9c46bf" providerId="LiveId" clId="{67C4ED8C-970D-4145-B39F-ABBB3955EDF9}" dt="2022-01-14T10:37:42.972" v="196" actId="164"/>
          <ac:spMkLst>
            <pc:docMk/>
            <pc:sldMk cId="3987995150" sldId="335"/>
            <ac:spMk id="29" creationId="{A2214C8B-26AC-4E7B-975C-8EE82D4E0BB7}"/>
          </ac:spMkLst>
        </pc:spChg>
        <pc:spChg chg="add mod">
          <ac:chgData name="Sivakumar Balasubramanian" userId="658ab9e8bd9c46bf" providerId="LiveId" clId="{67C4ED8C-970D-4145-B39F-ABBB3955EDF9}" dt="2022-01-14T11:43:41.912" v="544" actId="1076"/>
          <ac:spMkLst>
            <pc:docMk/>
            <pc:sldMk cId="3987995150" sldId="335"/>
            <ac:spMk id="30" creationId="{2E4B94AA-02A5-4200-A14B-EFA687E8A61B}"/>
          </ac:spMkLst>
        </pc:spChg>
        <pc:spChg chg="add mod ord">
          <ac:chgData name="Sivakumar Balasubramanian" userId="658ab9e8bd9c46bf" providerId="LiveId" clId="{67C4ED8C-970D-4145-B39F-ABBB3955EDF9}" dt="2022-01-14T10:41:07.680" v="232" actId="164"/>
          <ac:spMkLst>
            <pc:docMk/>
            <pc:sldMk cId="3987995150" sldId="335"/>
            <ac:spMk id="34" creationId="{1CD99A60-A784-4B36-9514-3CF229D49855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6" creationId="{06539390-DC5A-4800-AAB1-250D2F834D9E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8" creationId="{E7D79DB0-BBC7-45DE-9981-6DCC8B477CA0}"/>
          </ac:spMkLst>
        </pc:spChg>
        <pc:spChg chg="add mod">
          <ac:chgData name="Sivakumar Balasubramanian" userId="658ab9e8bd9c46bf" providerId="LiveId" clId="{67C4ED8C-970D-4145-B39F-ABBB3955EDF9}" dt="2022-01-14T11:44:10.173" v="551" actId="1076"/>
          <ac:spMkLst>
            <pc:docMk/>
            <pc:sldMk cId="3987995150" sldId="335"/>
            <ac:spMk id="47" creationId="{D39E141B-E0D2-4307-9B90-B38D19B1ECA9}"/>
          </ac:spMkLst>
        </pc:spChg>
        <pc:spChg chg="add mod">
          <ac:chgData name="Sivakumar Balasubramanian" userId="658ab9e8bd9c46bf" providerId="LiveId" clId="{67C4ED8C-970D-4145-B39F-ABBB3955EDF9}" dt="2022-01-14T11:44:02.053" v="549" actId="14100"/>
          <ac:spMkLst>
            <pc:docMk/>
            <pc:sldMk cId="3987995150" sldId="335"/>
            <ac:spMk id="52" creationId="{6CE1B4CA-D9DB-421B-9036-46245C35B15D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4" creationId="{80663131-8904-4A14-8F6F-95D45641431F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5" creationId="{B83EBA2C-129C-425A-9036-3F303232C211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6" creationId="{B42BFC1E-F2FB-48C4-BAFE-95A2CCF8FC90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7" creationId="{D9034DC5-5F79-4589-8F64-1FFBF9141EDC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0" creationId="{82D1E4CC-0C38-4724-9E4B-D1F84DC9D7B8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1" creationId="{AFE3D066-0914-489D-A20F-C0BCE81E637C}"/>
          </ac:spMkLst>
        </pc:spChg>
        <pc:spChg chg="add del mod">
          <ac:chgData name="Sivakumar Balasubramanian" userId="658ab9e8bd9c46bf" providerId="LiveId" clId="{67C4ED8C-970D-4145-B39F-ABBB3955EDF9}" dt="2022-01-14T11:47:33.653" v="679" actId="478"/>
          <ac:spMkLst>
            <pc:docMk/>
            <pc:sldMk cId="3987995150" sldId="335"/>
            <ac:spMk id="83" creationId="{106FE128-6778-4A5F-A29C-C36AB5F1A8B3}"/>
          </ac:spMkLst>
        </pc:spChg>
        <pc:spChg chg="add mod">
          <ac:chgData name="Sivakumar Balasubramanian" userId="658ab9e8bd9c46bf" providerId="LiveId" clId="{67C4ED8C-970D-4145-B39F-ABBB3955EDF9}" dt="2022-01-14T11:50:43.275" v="864" actId="113"/>
          <ac:spMkLst>
            <pc:docMk/>
            <pc:sldMk cId="3987995150" sldId="335"/>
            <ac:spMk id="84" creationId="{0C37670E-4022-4316-9B32-05220B1AD656}"/>
          </ac:spMkLst>
        </pc:spChg>
        <pc:spChg chg="add mod">
          <ac:chgData name="Sivakumar Balasubramanian" userId="658ab9e8bd9c46bf" providerId="LiveId" clId="{67C4ED8C-970D-4145-B39F-ABBB3955EDF9}" dt="2022-01-14T11:51:14.987" v="877" actId="122"/>
          <ac:spMkLst>
            <pc:docMk/>
            <pc:sldMk cId="3987995150" sldId="335"/>
            <ac:spMk id="85" creationId="{CFDD562D-A5C7-4321-8964-4686AE308130}"/>
          </ac:spMkLst>
        </pc:spChg>
        <pc:spChg chg="add mod">
          <ac:chgData name="Sivakumar Balasubramanian" userId="658ab9e8bd9c46bf" providerId="LiveId" clId="{67C4ED8C-970D-4145-B39F-ABBB3955EDF9}" dt="2022-01-14T12:00:10.296" v="879" actId="1076"/>
          <ac:spMkLst>
            <pc:docMk/>
            <pc:sldMk cId="3987995150" sldId="335"/>
            <ac:spMk id="86" creationId="{48AE3339-E5C9-4A83-8E3D-B00720F86613}"/>
          </ac:spMkLst>
        </pc:spChg>
        <pc:grpChg chg="add del mod">
          <ac:chgData name="Sivakumar Balasubramanian" userId="658ab9e8bd9c46bf" providerId="LiveId" clId="{67C4ED8C-970D-4145-B39F-ABBB3955EDF9}" dt="2022-01-14T08:52:02.250" v="55" actId="165"/>
          <ac:grpSpMkLst>
            <pc:docMk/>
            <pc:sldMk cId="3987995150" sldId="335"/>
            <ac:grpSpMk id="7" creationId="{87171BDB-A6C1-4970-B5B5-2E931FD5C76A}"/>
          </ac:grpSpMkLst>
        </pc:grpChg>
        <pc:grpChg chg="add mod">
          <ac:chgData name="Sivakumar Balasubramanian" userId="658ab9e8bd9c46bf" providerId="LiveId" clId="{67C4ED8C-970D-4145-B39F-ABBB3955EDF9}" dt="2022-01-14T08:54:41.533" v="148" actId="164"/>
          <ac:grpSpMkLst>
            <pc:docMk/>
            <pc:sldMk cId="3987995150" sldId="335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4T11:43:34.443" v="543" actId="1076"/>
          <ac:grpSpMkLst>
            <pc:docMk/>
            <pc:sldMk cId="3987995150" sldId="335"/>
            <ac:grpSpMk id="28" creationId="{5FB4795F-665E-457C-AE03-C1FD2C29C4CA}"/>
          </ac:grpSpMkLst>
        </pc:grpChg>
        <pc:grpChg chg="add mod">
          <ac:chgData name="Sivakumar Balasubramanian" userId="658ab9e8bd9c46bf" providerId="LiveId" clId="{67C4ED8C-970D-4145-B39F-ABBB3955EDF9}" dt="2022-01-14T10:44:11.565" v="398" actId="164"/>
          <ac:grpSpMkLst>
            <pc:docMk/>
            <pc:sldMk cId="3987995150" sldId="335"/>
            <ac:grpSpMk id="33" creationId="{A5DA44A9-D990-4C99-A528-74DAC20DDA89}"/>
          </ac:grpSpMkLst>
        </pc:grpChg>
        <pc:grpChg chg="add mod">
          <ac:chgData name="Sivakumar Balasubramanian" userId="658ab9e8bd9c46bf" providerId="LiveId" clId="{67C4ED8C-970D-4145-B39F-ABBB3955EDF9}" dt="2022-01-14T10:37:58.593" v="199" actId="571"/>
          <ac:grpSpMkLst>
            <pc:docMk/>
            <pc:sldMk cId="3987995150" sldId="335"/>
            <ac:grpSpMk id="35" creationId="{2D9415A9-16ED-4546-98F1-A83B0189FCAB}"/>
          </ac:grpSpMkLst>
        </pc:grpChg>
        <pc:grpChg chg="add mod">
          <ac:chgData name="Sivakumar Balasubramanian" userId="658ab9e8bd9c46bf" providerId="LiveId" clId="{67C4ED8C-970D-4145-B39F-ABBB3955EDF9}" dt="2022-01-14T10:44:14.450" v="399" actId="164"/>
          <ac:grpSpMkLst>
            <pc:docMk/>
            <pc:sldMk cId="3987995150" sldId="335"/>
            <ac:grpSpMk id="41" creationId="{5A6B4328-9CF5-4467-8A34-F54092E8BABD}"/>
          </ac:grpSpMkLst>
        </pc:grpChg>
        <pc:grpChg chg="add del mod">
          <ac:chgData name="Sivakumar Balasubramanian" userId="658ab9e8bd9c46bf" providerId="LiveId" clId="{67C4ED8C-970D-4145-B39F-ABBB3955EDF9}" dt="2022-01-14T11:41:50.571" v="527" actId="478"/>
          <ac:grpSpMkLst>
            <pc:docMk/>
            <pc:sldMk cId="3987995150" sldId="335"/>
            <ac:grpSpMk id="54" creationId="{994310F8-5D1D-4D54-911D-2BF125D4710F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5" creationId="{6B68348A-7749-4FCF-8082-9A462776330C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6" creationId="{62F87A4B-45FC-42CE-A38C-E084B74A4D92}"/>
          </ac:grpSpMkLst>
        </pc:grpChg>
        <pc:grpChg chg="add mod">
          <ac:chgData name="Sivakumar Balasubramanian" userId="658ab9e8bd9c46bf" providerId="LiveId" clId="{67C4ED8C-970D-4145-B39F-ABBB3955EDF9}" dt="2022-01-14T11:50:14.351" v="847" actId="164"/>
          <ac:grpSpMkLst>
            <pc:docMk/>
            <pc:sldMk cId="3987995150" sldId="335"/>
            <ac:grpSpMk id="87" creationId="{2B5729DE-2E5C-4C66-B726-D79D67E68E1F}"/>
          </ac:grpSpMkLst>
        </pc:grpChg>
        <pc:grpChg chg="add mod">
          <ac:chgData name="Sivakumar Balasubramanian" userId="658ab9e8bd9c46bf" providerId="LiveId" clId="{67C4ED8C-970D-4145-B39F-ABBB3955EDF9}" dt="2022-01-14T11:50:22.025" v="849" actId="1076"/>
          <ac:grpSpMkLst>
            <pc:docMk/>
            <pc:sldMk cId="3987995150" sldId="335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4T10:36:55.356" v="181"/>
          <ac:graphicFrameMkLst>
            <pc:docMk/>
            <pc:sldMk cId="3987995150" sldId="335"/>
            <ac:graphicFrameMk id="31" creationId="{ECDA46CD-3F51-490D-9588-F509BB83992A}"/>
          </ac:graphicFrameMkLst>
        </pc:graphicFrameChg>
        <pc:graphicFrameChg chg="add mod">
          <ac:chgData name="Sivakumar Balasubramanian" userId="658ab9e8bd9c46bf" providerId="LiveId" clId="{67C4ED8C-970D-4145-B39F-ABBB3955EDF9}" dt="2022-01-14T10:40:19.962" v="207" actId="14100"/>
          <ac:graphicFrameMkLst>
            <pc:docMk/>
            <pc:sldMk cId="3987995150" sldId="335"/>
            <ac:graphicFrameMk id="32" creationId="{408E45FF-D4B1-41A7-8966-DC5AAFDCE637}"/>
          </ac:graphicFrameMkLst>
        </pc:graphicFrameChg>
        <pc:graphicFrameChg chg="mod">
          <ac:chgData name="Sivakumar Balasubramanian" userId="658ab9e8bd9c46bf" providerId="LiveId" clId="{67C4ED8C-970D-4145-B39F-ABBB3955EDF9}" dt="2022-01-14T10:37:58.593" v="199" actId="571"/>
          <ac:graphicFrameMkLst>
            <pc:docMk/>
            <pc:sldMk cId="3987995150" sldId="335"/>
            <ac:graphicFrameMk id="37" creationId="{8F1174CE-AEEB-4B8B-A294-CB786B23812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0:40:11.771" v="204"/>
          <ac:graphicFrameMkLst>
            <pc:docMk/>
            <pc:sldMk cId="3987995150" sldId="335"/>
            <ac:graphicFrameMk id="39" creationId="{B3CF5C00-ECE2-45FE-A76E-5D08B6B41714}"/>
          </ac:graphicFrameMkLst>
        </pc:graphicFrameChg>
        <pc:graphicFrameChg chg="add mod">
          <ac:chgData name="Sivakumar Balasubramanian" userId="658ab9e8bd9c46bf" providerId="LiveId" clId="{67C4ED8C-970D-4145-B39F-ABBB3955EDF9}" dt="2022-01-14T11:41:33.592" v="522" actId="1076"/>
          <ac:graphicFrameMkLst>
            <pc:docMk/>
            <pc:sldMk cId="3987995150" sldId="335"/>
            <ac:graphicFrameMk id="40" creationId="{F10AEB5D-2CBD-4512-A3D6-139AFBF2362D}"/>
          </ac:graphicFrameMkLst>
        </pc:graphicFrameChg>
        <pc:graphicFrameChg chg="add del mod">
          <ac:chgData name="Sivakumar Balasubramanian" userId="658ab9e8bd9c46bf" providerId="LiveId" clId="{67C4ED8C-970D-4145-B39F-ABBB3955EDF9}" dt="2022-01-14T11:44:39.691" v="557"/>
          <ac:graphicFrameMkLst>
            <pc:docMk/>
            <pc:sldMk cId="3987995150" sldId="335"/>
            <ac:graphicFrameMk id="72" creationId="{D6E05908-F4FA-4431-BDF3-1421BFFD09E1}"/>
          </ac:graphicFrameMkLst>
        </pc:graphicFrameChg>
        <pc:graphicFrameChg chg="add mod">
          <ac:chgData name="Sivakumar Balasubramanian" userId="658ab9e8bd9c46bf" providerId="LiveId" clId="{67C4ED8C-970D-4145-B39F-ABBB3955EDF9}" dt="2022-01-14T11:50:16.613" v="848" actId="164"/>
          <ac:graphicFrameMkLst>
            <pc:docMk/>
            <pc:sldMk cId="3987995150" sldId="335"/>
            <ac:graphicFrameMk id="73" creationId="{9BE938F4-BED4-481D-912E-9A4E0E3AC3EF}"/>
          </ac:graphicFrameMkLst>
        </pc:graphicFrameChg>
        <pc:cxnChg chg="add mod topLvl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6" creationId="{691BDEEE-5EED-4480-887C-7425ECC790A3}"/>
          </ac:cxnSpMkLst>
        </pc:cxnChg>
        <pc:cxnChg chg="add mod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8" creationId="{FFDBFF06-45D5-409E-98A9-C3CF2D034BED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11" creationId="{DC49101F-55B3-4532-AE62-F55CD228ECA0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2" creationId="{54159205-42DF-4AAE-87E8-81BB6DFBB901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3" creationId="{A9EED271-CF33-4483-8B2E-26B2B5A06603}"/>
          </ac:cxnSpMkLst>
        </pc:cxnChg>
        <pc:cxnChg chg="add del mod">
          <ac:chgData name="Sivakumar Balasubramanian" userId="658ab9e8bd9c46bf" providerId="LiveId" clId="{67C4ED8C-970D-4145-B39F-ABBB3955EDF9}" dt="2022-01-14T10:41:51.279" v="240" actId="478"/>
          <ac:cxnSpMkLst>
            <pc:docMk/>
            <pc:sldMk cId="3987995150" sldId="335"/>
            <ac:cxnSpMk id="43" creationId="{999E5BE3-0851-494F-8FE8-8E322BE95696}"/>
          </ac:cxnSpMkLst>
        </pc:cxnChg>
        <pc:cxnChg chg="add del mod">
          <ac:chgData name="Sivakumar Balasubramanian" userId="658ab9e8bd9c46bf" providerId="LiveId" clId="{67C4ED8C-970D-4145-B39F-ABBB3955EDF9}" dt="2022-01-14T11:42:09.218" v="532" actId="478"/>
          <ac:cxnSpMkLst>
            <pc:docMk/>
            <pc:sldMk cId="3987995150" sldId="335"/>
            <ac:cxnSpMk id="49" creationId="{B77D4A9C-DD75-4B3E-BBFC-DEF10F32BF20}"/>
          </ac:cxnSpMkLst>
        </pc:cxnChg>
        <pc:cxnChg chg="add del mod">
          <ac:chgData name="Sivakumar Balasubramanian" userId="658ab9e8bd9c46bf" providerId="LiveId" clId="{67C4ED8C-970D-4145-B39F-ABBB3955EDF9}" dt="2022-01-14T11:41:50.571" v="527" actId="478"/>
          <ac:cxnSpMkLst>
            <pc:docMk/>
            <pc:sldMk cId="3987995150" sldId="335"/>
            <ac:cxnSpMk id="53" creationId="{5E923748-9F94-4EA7-BC73-FAAFADD61989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58" creationId="{552D2497-16AA-46BF-ACE0-79DD90A9FFCA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63" creationId="{553647AF-C05B-4BA8-80B8-8815AA2DD1FA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8" creationId="{C59C853A-9D39-44BC-BBDD-ED0F3F62550F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9" creationId="{3A270ACA-6D61-4729-9CCC-A0008FF230B5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4T11:47:29.571" v="678"/>
        <pc:sldMkLst>
          <pc:docMk/>
          <pc:sldMk cId="3109966915" sldId="336"/>
        </pc:sldMkLst>
        <pc:spChg chg="add 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38" creationId="{6D3AE406-7CC2-40E5-94EA-0AAFCF811995}"/>
          </ac:spMkLst>
        </pc:spChg>
        <pc:spChg chg="del mod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4" creationId="{80663131-8904-4A14-8F6F-95D45641431F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5" creationId="{B83EBA2C-129C-425A-9036-3F303232C211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6" creationId="{B42BFC1E-F2FB-48C4-BAFE-95A2CCF8FC90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7" creationId="{D9034DC5-5F79-4589-8F64-1FFBF9141EDC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0" creationId="{82D1E4CC-0C38-4724-9E4B-D1F84DC9D7B8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1" creationId="{AFE3D066-0914-489D-A20F-C0BCE81E637C}"/>
          </ac:spMkLst>
        </pc:spChg>
        <pc:spChg chg="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83" creationId="{106FE128-6778-4A5F-A29C-C36AB5F1A8B3}"/>
          </ac:spMkLst>
        </pc:spChg>
        <pc:grpChg chg="mod">
          <ac:chgData name="Sivakumar Balasubramanian" userId="658ab9e8bd9c46bf" providerId="LiveId" clId="{67C4ED8C-970D-4145-B39F-ABBB3955EDF9}" dt="2022-01-14T11:47:17.995" v="675" actId="1076"/>
          <ac:grpSpMkLst>
            <pc:docMk/>
            <pc:sldMk cId="3109966915" sldId="336"/>
            <ac:grpSpMk id="28" creationId="{5FB4795F-665E-457C-AE03-C1FD2C29C4CA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5" creationId="{6B68348A-7749-4FCF-8082-9A462776330C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6" creationId="{62F87A4B-45FC-42CE-A38C-E084B74A4D92}"/>
          </ac:grpSpMkLst>
        </pc:grpChg>
        <pc:graphicFrameChg chg="del">
          <ac:chgData name="Sivakumar Balasubramanian" userId="658ab9e8bd9c46bf" providerId="LiveId" clId="{67C4ED8C-970D-4145-B39F-ABBB3955EDF9}" dt="2022-01-14T11:46:49.738" v="665" actId="478"/>
          <ac:graphicFrameMkLst>
            <pc:docMk/>
            <pc:sldMk cId="3109966915" sldId="336"/>
            <ac:graphicFrameMk id="73" creationId="{9BE938F4-BED4-481D-912E-9A4E0E3AC3EF}"/>
          </ac:graphicFrameMkLst>
        </pc:graphicFrame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58" creationId="{552D2497-16AA-46BF-ACE0-79DD90A9FFCA}"/>
          </ac:cxnSpMkLst>
        </pc:cxn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63" creationId="{553647AF-C05B-4BA8-80B8-8815AA2DD1FA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8" creationId="{C59C853A-9D39-44BC-BBDD-ED0F3F62550F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9" creationId="{3A270ACA-6D61-4729-9CCC-A0008FF230B5}"/>
          </ac:cxnSpMkLst>
        </pc:cxnChg>
      </pc:sldChg>
      <pc:sldChg chg="add del">
        <pc:chgData name="Sivakumar Balasubramanian" userId="658ab9e8bd9c46bf" providerId="LiveId" clId="{67C4ED8C-970D-4145-B39F-ABBB3955EDF9}" dt="2022-01-19T03:23:02.561" v="1371" actId="47"/>
        <pc:sldMkLst>
          <pc:docMk/>
          <pc:sldMk cId="3726048999" sldId="337"/>
        </pc:sldMkLst>
      </pc:sldChg>
      <pc:sldChg chg="addSp delSp modSp add mod">
        <pc:chgData name="Sivakumar Balasubramanian" userId="658ab9e8bd9c46bf" providerId="LiveId" clId="{67C4ED8C-970D-4145-B39F-ABBB3955EDF9}" dt="2022-01-19T03:58:16.942" v="1609" actId="1076"/>
        <pc:sldMkLst>
          <pc:docMk/>
          <pc:sldMk cId="1105968593" sldId="338"/>
        </pc:sldMkLst>
        <pc:spChg chg="mod">
          <ac:chgData name="Sivakumar Balasubramanian" userId="658ab9e8bd9c46bf" providerId="LiveId" clId="{67C4ED8C-970D-4145-B39F-ABBB3955EDF9}" dt="2022-01-14T12:59:37.126" v="894" actId="20577"/>
          <ac:spMkLst>
            <pc:docMk/>
            <pc:sldMk cId="1105968593" sldId="338"/>
            <ac:spMk id="2" creationId="{0E9B0BAC-31B8-446F-B394-D3C2429826E5}"/>
          </ac:spMkLst>
        </pc:spChg>
        <pc:spChg chg="del mod topLvl">
          <ac:chgData name="Sivakumar Balasubramanian" userId="658ab9e8bd9c46bf" providerId="LiveId" clId="{67C4ED8C-970D-4145-B39F-ABBB3955EDF9}" dt="2022-01-14T12:59:51.093" v="897" actId="478"/>
          <ac:spMkLst>
            <pc:docMk/>
            <pc:sldMk cId="1105968593" sldId="338"/>
            <ac:spMk id="4" creationId="{342CA429-2F53-461C-9297-07CB6C3B0D18}"/>
          </ac:spMkLst>
        </pc:spChg>
        <pc:spChg chg="mod topLvl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5" creationId="{4698552D-4AB1-4796-82B0-E8B2FD529A1E}"/>
          </ac:spMkLst>
        </pc:spChg>
        <pc:spChg chg="del mod topLvl">
          <ac:chgData name="Sivakumar Balasubramanian" userId="658ab9e8bd9c46bf" providerId="LiveId" clId="{67C4ED8C-970D-4145-B39F-ABBB3955EDF9}" dt="2022-01-14T13:06:52.221" v="919" actId="478"/>
          <ac:spMkLst>
            <pc:docMk/>
            <pc:sldMk cId="1105968593" sldId="338"/>
            <ac:spMk id="12" creationId="{34861E20-1596-411B-B82C-79DBD926241A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2" creationId="{BAB50C61-DCEF-4942-A8F6-EE4525838809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3" creationId="{A42A0918-739A-493B-9FFC-105061C78BF8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4" creationId="{342C069E-A3BA-4548-94BA-3D134CA95B8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5" creationId="{3EB4D964-FEBB-49EB-A59D-F77A4FA7CBAA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6" creationId="{18E156C3-C344-499F-899E-C79053C54A84}"/>
          </ac:spMkLst>
        </pc:spChg>
        <pc:spChg chg="del mod topLvl">
          <ac:chgData name="Sivakumar Balasubramanian" userId="658ab9e8bd9c46bf" providerId="LiveId" clId="{67C4ED8C-970D-4145-B39F-ABBB3955EDF9}" dt="2022-01-14T13:01:07.888" v="901" actId="478"/>
          <ac:spMkLst>
            <pc:docMk/>
            <pc:sldMk cId="1105968593" sldId="338"/>
            <ac:spMk id="26" creationId="{ADFEEB50-0053-4988-A3C1-84767E1B0640}"/>
          </ac:spMkLst>
        </pc:spChg>
        <pc:spChg chg="del mod ord topLvl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7" creationId="{AAFC2B98-2339-44BF-B89A-09D59071AB1C}"/>
          </ac:spMkLst>
        </pc:spChg>
        <pc:spChg chg="add mod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33" creationId="{CC5795C7-DCA2-486F-9216-10384FDABCC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4" creationId="{E74AA104-0377-4C9F-B23D-B9698E76B036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5" creationId="{52F6BBDF-E712-4D4D-9B3E-D7C8EF4C578A}"/>
          </ac:spMkLst>
        </pc:spChg>
        <pc:spChg chg="add del mod or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36" creationId="{66CA09C4-F326-4A45-8CA2-66D175980C2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6" creationId="{B7BD041D-3DB2-4FE4-A58F-878CA5740BDC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7" creationId="{466ABC57-2525-4AC7-A454-77FE65CB797E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0" creationId="{9FAFA4BA-9B28-4EF1-AFA4-4A8B78EC2005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2" creationId="{D40C047F-29F3-427C-8EBF-E1013EACB7CF}"/>
          </ac:spMkLst>
        </pc:spChg>
        <pc:spChg chg="add mod">
          <ac:chgData name="Sivakumar Balasubramanian" userId="658ab9e8bd9c46bf" providerId="LiveId" clId="{67C4ED8C-970D-4145-B39F-ABBB3955EDF9}" dt="2022-01-19T03:58:16.942" v="1609" actId="1076"/>
          <ac:spMkLst>
            <pc:docMk/>
            <pc:sldMk cId="1105968593" sldId="338"/>
            <ac:spMk id="47" creationId="{2A8A5264-D353-41C3-9929-E6112C076260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0" creationId="{BBA5F458-0BC9-48E8-A246-0D519FB27C0D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1" creationId="{678ED2E0-E934-4BEA-B7B1-487A8B2CBDE7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3" creationId="{5C8A33D0-3D51-4A7F-87A1-83C5A34C4E6F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5" creationId="{8395DE0F-D042-49E5-A471-1D0D9C9D8DC4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6" creationId="{32C593F6-EB2A-49A7-86DB-66E5A6D80DA6}"/>
          </ac:spMkLst>
        </pc:spChg>
        <pc:spChg chg="del mod">
          <ac:chgData name="Sivakumar Balasubramanian" userId="658ab9e8bd9c46bf" providerId="LiveId" clId="{67C4ED8C-970D-4145-B39F-ABBB3955EDF9}" dt="2022-01-14T13:07:15.836" v="927" actId="478"/>
          <ac:spMkLst>
            <pc:docMk/>
            <pc:sldMk cId="1105968593" sldId="338"/>
            <ac:spMk id="84" creationId="{0C37670E-4022-4316-9B32-05220B1AD656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5" creationId="{CFDD562D-A5C7-4321-8964-4686AE308130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6" creationId="{48AE3339-E5C9-4A83-8E3D-B00720F86613}"/>
          </ac:spMkLst>
        </pc:spChg>
        <pc:grpChg chg="del mod topLvl">
          <ac:chgData name="Sivakumar Balasubramanian" userId="658ab9e8bd9c46bf" providerId="LiveId" clId="{67C4ED8C-970D-4145-B39F-ABBB3955EDF9}" dt="2022-01-14T12:59:47.834" v="896" actId="165"/>
          <ac:grpSpMkLst>
            <pc:docMk/>
            <pc:sldMk cId="1105968593" sldId="338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9T03:58:14.099" v="1608" actId="1076"/>
          <ac:grpSpMkLst>
            <pc:docMk/>
            <pc:sldMk cId="1105968593" sldId="338"/>
            <ac:grpSpMk id="12" creationId="{31664B5D-8C75-4687-81F9-6C74BECD17F2}"/>
          </ac:grpSpMkLst>
        </pc:grpChg>
        <pc:grpChg chg="del">
          <ac:chgData name="Sivakumar Balasubramanian" userId="658ab9e8bd9c46bf" providerId="LiveId" clId="{67C4ED8C-970D-4145-B39F-ABBB3955EDF9}" dt="2022-01-14T12:59:44.062" v="895" actId="165"/>
          <ac:grpSpMkLst>
            <pc:docMk/>
            <pc:sldMk cId="1105968593" sldId="338"/>
            <ac:grpSpMk id="28" creationId="{5FB4795F-665E-457C-AE03-C1FD2C29C4CA}"/>
          </ac:grpSpMkLst>
        </pc:grpChg>
        <pc:grpChg chg="add del mod">
          <ac:chgData name="Sivakumar Balasubramanian" userId="658ab9e8bd9c46bf" providerId="LiveId" clId="{67C4ED8C-970D-4145-B39F-ABBB3955EDF9}" dt="2022-01-19T03:55:05.613" v="1543" actId="165"/>
          <ac:grpSpMkLst>
            <pc:docMk/>
            <pc:sldMk cId="1105968593" sldId="338"/>
            <ac:grpSpMk id="48" creationId="{BF4C7593-454E-43EE-A0F7-5E4D99DC1DCC}"/>
          </ac:grpSpMkLst>
        </pc:grpChg>
        <pc:grpChg chg="del">
          <ac:chgData name="Sivakumar Balasubramanian" userId="658ab9e8bd9c46bf" providerId="LiveId" clId="{67C4ED8C-970D-4145-B39F-ABBB3955EDF9}" dt="2022-01-14T13:07:20.213" v="928" actId="478"/>
          <ac:grpSpMkLst>
            <pc:docMk/>
            <pc:sldMk cId="1105968593" sldId="338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9T03:54:34.191" v="1534"/>
          <ac:graphicFrameMkLst>
            <pc:docMk/>
            <pc:sldMk cId="1105968593" sldId="338"/>
            <ac:graphicFrameMk id="3" creationId="{8212C0EE-AB7A-401E-AA2B-E0C262D87FA0}"/>
          </ac:graphicFrameMkLst>
        </pc:graphicFrameChg>
        <pc:graphicFrameChg chg="add mod ord">
          <ac:chgData name="Sivakumar Balasubramanian" userId="658ab9e8bd9c46bf" providerId="LiveId" clId="{67C4ED8C-970D-4145-B39F-ABBB3955EDF9}" dt="2022-01-19T03:58:07.934" v="1606" actId="164"/>
          <ac:graphicFrameMkLst>
            <pc:docMk/>
            <pc:sldMk cId="1105968593" sldId="338"/>
            <ac:graphicFrameMk id="4" creationId="{F033EFA0-ED74-423C-985C-65450B39E42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18.375" v="931"/>
          <ac:graphicFrameMkLst>
            <pc:docMk/>
            <pc:sldMk cId="1105968593" sldId="338"/>
            <ac:graphicFrameMk id="10" creationId="{AC0A35E4-9300-4235-BD7D-1461163398C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677" v="939" actId="478"/>
          <ac:graphicFrameMkLst>
            <pc:docMk/>
            <pc:sldMk cId="1105968593" sldId="338"/>
            <ac:graphicFrameMk id="13" creationId="{6696797D-16E7-4E7C-AC6C-DB8E9176A83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941" v="942"/>
          <ac:graphicFrameMkLst>
            <pc:docMk/>
            <pc:sldMk cId="1105968593" sldId="338"/>
            <ac:graphicFrameMk id="14" creationId="{DDFBA107-60B5-49B0-B90A-65E47EFF875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41:10.851" v="1082" actId="478"/>
          <ac:graphicFrameMkLst>
            <pc:docMk/>
            <pc:sldMk cId="1105968593" sldId="338"/>
            <ac:graphicFrameMk id="15" creationId="{20A48FCE-5CAB-43B4-8C57-81D8AE1525BC}"/>
          </ac:graphicFrameMkLst>
        </pc:graphicFrameChg>
        <pc:graphicFrameChg chg="del mod">
          <ac:chgData name="Sivakumar Balasubramanian" userId="658ab9e8bd9c46bf" providerId="LiveId" clId="{67C4ED8C-970D-4145-B39F-ABBB3955EDF9}" dt="2022-01-19T03:54:30.837" v="1531" actId="478"/>
          <ac:graphicFrameMkLst>
            <pc:docMk/>
            <pc:sldMk cId="1105968593" sldId="338"/>
            <ac:graphicFrameMk id="49" creationId="{082AAF89-86E6-461F-87F9-2F469A2E62A0}"/>
          </ac:graphicFrameMkLst>
        </pc:graphicFrame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6" creationId="{691BDEEE-5EED-4480-887C-7425ECC790A3}"/>
          </ac:cxnSpMkLst>
        </pc:cxn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8" creationId="{FFDBFF06-45D5-409E-98A9-C3CF2D034BED}"/>
          </ac:cxnSpMkLst>
        </pc:cxnChg>
        <pc:cxnChg chg="del mod topLvl">
          <ac:chgData name="Sivakumar Balasubramanian" userId="658ab9e8bd9c46bf" providerId="LiveId" clId="{67C4ED8C-970D-4145-B39F-ABBB3955EDF9}" dt="2022-01-14T13:01:09.859" v="902" actId="478"/>
          <ac:cxnSpMkLst>
            <pc:docMk/>
            <pc:sldMk cId="1105968593" sldId="338"/>
            <ac:cxnSpMk id="11" creationId="{DC49101F-55B3-4532-AE62-F55CD228ECA0}"/>
          </ac:cxnSpMkLst>
        </pc:cxnChg>
        <pc:cxnChg chg="del mod topLvl">
          <ac:chgData name="Sivakumar Balasubramanian" userId="658ab9e8bd9c46bf" providerId="LiveId" clId="{67C4ED8C-970D-4145-B39F-ABBB3955EDF9}" dt="2022-01-14T13:01:04.088" v="900" actId="478"/>
          <ac:cxnSpMkLst>
            <pc:docMk/>
            <pc:sldMk cId="1105968593" sldId="338"/>
            <ac:cxnSpMk id="22" creationId="{54159205-42DF-4AAE-87E8-81BB6DFBB901}"/>
          </ac:cxnSpMkLst>
        </pc:cxnChg>
        <pc:cxnChg chg="del mod ord topLvl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23" creationId="{A9EED271-CF33-4483-8B2E-26B2B5A06603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0" creationId="{D998731F-B503-4879-A81B-B3F9D9C0CEDA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1" creationId="{6080FFB0-CEB8-4F31-98E9-8AF26F064BFB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2" creationId="{3D7F6898-00A9-490A-A96D-D39B2D580CC2}"/>
          </ac:cxnSpMkLst>
        </pc:cxnChg>
        <pc:cxnChg chg="add del mod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41" creationId="{FBFC806A-818E-4890-B340-DC82A8F4A3B9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2" creationId="{9F759BD7-8500-43E5-8074-AB124967CBB2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4" creationId="{5BB9A6D4-1D68-4110-9C02-24F10B2B2C37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9T03:24:49.529" v="1400" actId="1076"/>
        <pc:sldMkLst>
          <pc:docMk/>
          <pc:sldMk cId="2486830950" sldId="339"/>
        </pc:sldMkLst>
        <pc:spChg chg="add mod">
          <ac:chgData name="Sivakumar Balasubramanian" userId="658ab9e8bd9c46bf" providerId="LiveId" clId="{67C4ED8C-970D-4145-B39F-ABBB3955EDF9}" dt="2022-01-14T13:43:03.862" v="1085" actId="1076"/>
          <ac:spMkLst>
            <pc:docMk/>
            <pc:sldMk cId="2486830950" sldId="339"/>
            <ac:spMk id="3" creationId="{5BD1FAC0-94E9-44AE-ADFF-590FA464E2F9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7" creationId="{0C96A865-2021-4911-B2FC-D4B9E5DACFF4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13" creationId="{C45F39B4-41E9-46DE-9386-B06A02460BCD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4T13:36:40.675" v="1029" actId="1076"/>
          <ac:spMkLst>
            <pc:docMk/>
            <pc:sldMk cId="2486830950" sldId="339"/>
            <ac:spMk id="21" creationId="{8E3116AB-755B-42EF-B5F1-69261C8DDEA0}"/>
          </ac:spMkLst>
        </pc:spChg>
        <pc:spChg chg="add mod">
          <ac:chgData name="Sivakumar Balasubramanian" userId="658ab9e8bd9c46bf" providerId="LiveId" clId="{67C4ED8C-970D-4145-B39F-ABBB3955EDF9}" dt="2022-01-14T13:43:08.940" v="1086" actId="1076"/>
          <ac:spMkLst>
            <pc:docMk/>
            <pc:sldMk cId="2486830950" sldId="339"/>
            <ac:spMk id="22" creationId="{6B1C3576-C330-439B-84B6-0E7FCC83CBF1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23" creationId="{6AB9A342-757A-4B3A-B5C0-A849DEA32489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7" creationId="{AAFC2B98-2339-44BF-B89A-09D59071AB1C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36" creationId="{66CA09C4-F326-4A45-8CA2-66D175980C2F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0" creationId="{9FAFA4BA-9B28-4EF1-AFA4-4A8B78EC2005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2" creationId="{D40C047F-29F3-427C-8EBF-E1013EACB7CF}"/>
          </ac:spMkLst>
        </pc:spChg>
        <pc:spChg chg="del mod">
          <ac:chgData name="Sivakumar Balasubramanian" userId="658ab9e8bd9c46bf" providerId="LiveId" clId="{67C4ED8C-970D-4145-B39F-ABBB3955EDF9}" dt="2022-01-14T13:36:49.389" v="1033" actId="478"/>
          <ac:spMkLst>
            <pc:docMk/>
            <pc:sldMk cId="2486830950" sldId="339"/>
            <ac:spMk id="47" creationId="{2A8A5264-D353-41C3-9929-E6112C076260}"/>
          </ac:spMkLst>
        </pc:spChg>
        <pc:grpChg chg="add del mod">
          <ac:chgData name="Sivakumar Balasubramanian" userId="658ab9e8bd9c46bf" providerId="LiveId" clId="{67C4ED8C-970D-4145-B39F-ABBB3955EDF9}" dt="2022-01-14T13:41:07.925" v="1081" actId="21"/>
          <ac:grpSpMkLst>
            <pc:docMk/>
            <pc:sldMk cId="2486830950" sldId="339"/>
            <ac:grpSpMk id="4" creationId="{53B6457C-0FF3-4E7A-ABB4-578995032614}"/>
          </ac:grpSpMkLst>
        </pc:grpChg>
        <pc:grpChg chg="add mod">
          <ac:chgData name="Sivakumar Balasubramanian" userId="658ab9e8bd9c46bf" providerId="LiveId" clId="{67C4ED8C-970D-4145-B39F-ABBB3955EDF9}" dt="2022-01-19T03:24:49.529" v="1400" actId="1076"/>
          <ac:grpSpMkLst>
            <pc:docMk/>
            <pc:sldMk cId="2486830950" sldId="339"/>
            <ac:grpSpMk id="12" creationId="{A0731E55-F901-46FB-9E3A-82C9E8070B73}"/>
          </ac:grpSpMkLst>
        </pc:grpChg>
        <pc:graphicFrameChg chg="mod">
          <ac:chgData name="Sivakumar Balasubramanian" userId="658ab9e8bd9c46bf" providerId="LiveId" clId="{67C4ED8C-970D-4145-B39F-ABBB3955EDF9}" dt="2022-01-14T13:41:06.892" v="1080" actId="164"/>
          <ac:graphicFrameMkLst>
            <pc:docMk/>
            <pc:sldMk cId="2486830950" sldId="339"/>
            <ac:graphicFrameMk id="15" creationId="{20A48FCE-5CAB-43B4-8C57-81D8AE1525BC}"/>
          </ac:graphicFrameMkLst>
        </pc:graphicFrame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9" creationId="{D1637253-51E1-4314-B26D-5119D48D5EB0}"/>
          </ac:cxnSpMkLst>
        </pc:cxn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17" creationId="{1AA750B0-F663-4628-86D0-0EE13CB5803C}"/>
          </ac:cxnSpMkLst>
        </pc:cxnChg>
        <pc:cxnChg chg="add mod">
          <ac:chgData name="Sivakumar Balasubramanian" userId="658ab9e8bd9c46bf" providerId="LiveId" clId="{67C4ED8C-970D-4145-B39F-ABBB3955EDF9}" dt="2022-01-14T13:36:27.744" v="1021" actId="1076"/>
          <ac:cxnSpMkLst>
            <pc:docMk/>
            <pc:sldMk cId="2486830950" sldId="339"/>
            <ac:cxnSpMk id="19" creationId="{11B9A0C6-EEB6-4884-9D63-79E801F7DC1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23" creationId="{A9EED271-CF33-4483-8B2E-26B2B5A0660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41" creationId="{FBFC806A-818E-4890-B340-DC82A8F4A3B9}"/>
          </ac:cxnSpMkLst>
        </pc:cxnChg>
      </pc:sldChg>
      <pc:sldChg chg="addSp delSp modSp add mod">
        <pc:chgData name="Sivakumar Balasubramanian" userId="658ab9e8bd9c46bf" providerId="LiveId" clId="{67C4ED8C-970D-4145-B39F-ABBB3955EDF9}" dt="2022-01-14T13:53:26.407" v="1106" actId="1076"/>
        <pc:sldMkLst>
          <pc:docMk/>
          <pc:sldMk cId="2587124644" sldId="340"/>
        </pc:sldMkLst>
        <pc:graphicFrameChg chg="add del mod">
          <ac:chgData name="Sivakumar Balasubramanian" userId="658ab9e8bd9c46bf" providerId="LiveId" clId="{67C4ED8C-970D-4145-B39F-ABBB3955EDF9}" dt="2022-01-14T13:52:23.120" v="1091"/>
          <ac:graphicFrameMkLst>
            <pc:docMk/>
            <pc:sldMk cId="2587124644" sldId="340"/>
            <ac:graphicFrameMk id="3" creationId="{FD916668-3CC1-4FEA-B90B-535243ED82CA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240" v="1094" actId="478"/>
          <ac:graphicFrameMkLst>
            <pc:docMk/>
            <pc:sldMk cId="2587124644" sldId="340"/>
            <ac:graphicFrameMk id="4" creationId="{40232F86-CB51-405A-A449-D99D5570AB20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580" v="1097"/>
          <ac:graphicFrameMkLst>
            <pc:docMk/>
            <pc:sldMk cId="2587124644" sldId="340"/>
            <ac:graphicFrameMk id="5" creationId="{F5BF8BB0-5D8E-4A30-97C0-BAC54EDF8136}"/>
          </ac:graphicFrameMkLst>
        </pc:graphicFrameChg>
        <pc:graphicFrameChg chg="add mod">
          <ac:chgData name="Sivakumar Balasubramanian" userId="658ab9e8bd9c46bf" providerId="LiveId" clId="{67C4ED8C-970D-4145-B39F-ABBB3955EDF9}" dt="2022-01-14T13:52:46.240" v="1099" actId="1076"/>
          <ac:graphicFrameMkLst>
            <pc:docMk/>
            <pc:sldMk cId="2587124644" sldId="340"/>
            <ac:graphicFrameMk id="6" creationId="{7775DBBC-674A-48E4-9AC2-AA7F526BD9A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3:19.597" v="1103"/>
          <ac:graphicFrameMkLst>
            <pc:docMk/>
            <pc:sldMk cId="2587124644" sldId="340"/>
            <ac:graphicFrameMk id="7" creationId="{3CEC2369-DFD5-4291-AB18-BB4E79FC1079}"/>
          </ac:graphicFrameMkLst>
        </pc:graphicFrameChg>
        <pc:graphicFrameChg chg="add mod">
          <ac:chgData name="Sivakumar Balasubramanian" userId="658ab9e8bd9c46bf" providerId="LiveId" clId="{67C4ED8C-970D-4145-B39F-ABBB3955EDF9}" dt="2022-01-14T13:53:26.407" v="1106" actId="1076"/>
          <ac:graphicFrameMkLst>
            <pc:docMk/>
            <pc:sldMk cId="2587124644" sldId="340"/>
            <ac:graphicFrameMk id="8" creationId="{407EB77F-1D9F-45B4-ACA7-D95B6034E913}"/>
          </ac:graphicFrameMkLst>
        </pc:graphicFrameChg>
        <pc:graphicFrameChg chg="del">
          <ac:chgData name="Sivakumar Balasubramanian" userId="658ab9e8bd9c46bf" providerId="LiveId" clId="{67C4ED8C-970D-4145-B39F-ABBB3955EDF9}" dt="2022-01-14T13:52:22.020" v="1088" actId="478"/>
          <ac:graphicFrameMkLst>
            <pc:docMk/>
            <pc:sldMk cId="2587124644" sldId="340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7C4ED8C-970D-4145-B39F-ABBB3955EDF9}" dt="2022-01-14T13:52:48.312" v="1100" actId="478"/>
          <ac:graphicFrameMkLst>
            <pc:docMk/>
            <pc:sldMk cId="2587124644" sldId="340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4:20:33.502" v="1369" actId="1076"/>
        <pc:sldMkLst>
          <pc:docMk/>
          <pc:sldMk cId="4034383247" sldId="341"/>
        </pc:sldMkLst>
        <pc:spChg chg="mod">
          <ac:chgData name="Sivakumar Balasubramanian" userId="658ab9e8bd9c46bf" providerId="LiveId" clId="{67C4ED8C-970D-4145-B39F-ABBB3955EDF9}" dt="2022-01-14T14:05:41.174" v="1237" actId="20577"/>
          <ac:spMkLst>
            <pc:docMk/>
            <pc:sldMk cId="4034383247" sldId="341"/>
            <ac:spMk id="2" creationId="{4C570FF9-A456-43FF-B983-77BCAE505592}"/>
          </ac:spMkLst>
        </pc:spChg>
        <pc:spChg chg="add del">
          <ac:chgData name="Sivakumar Balasubramanian" userId="658ab9e8bd9c46bf" providerId="LiveId" clId="{67C4ED8C-970D-4145-B39F-ABBB3955EDF9}" dt="2022-01-14T14:05:47.704" v="1238" actId="478"/>
          <ac:spMkLst>
            <pc:docMk/>
            <pc:sldMk cId="4034383247" sldId="341"/>
            <ac:spMk id="3" creationId="{8BE7C4B1-F11C-4160-9062-B3CEC6F57C0E}"/>
          </ac:spMkLst>
        </pc:spChg>
        <pc:spChg chg="add mod">
          <ac:chgData name="Sivakumar Balasubramanian" userId="658ab9e8bd9c46bf" providerId="LiveId" clId="{67C4ED8C-970D-4145-B39F-ABBB3955EDF9}" dt="2022-01-14T14:20:33.502" v="1369" actId="1076"/>
          <ac:spMkLst>
            <pc:docMk/>
            <pc:sldMk cId="4034383247" sldId="341"/>
            <ac:spMk id="10" creationId="{97BC1B62-8BDE-4828-BD16-ED08DBFB05F7}"/>
          </ac:spMkLst>
        </pc:spChg>
        <pc:graphicFrameChg chg="add del mod">
          <ac:chgData name="Sivakumar Balasubramanian" userId="658ab9e8bd9c46bf" providerId="LiveId" clId="{67C4ED8C-970D-4145-B39F-ABBB3955EDF9}" dt="2022-01-14T14:05:48.234" v="1241"/>
          <ac:graphicFrameMkLst>
            <pc:docMk/>
            <pc:sldMk cId="4034383247" sldId="341"/>
            <ac:graphicFrameMk id="4" creationId="{A4C27FD0-BA16-4373-BCAC-DD987E7C4C51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32.191" v="1253" actId="1076"/>
          <ac:graphicFrameMkLst>
            <pc:docMk/>
            <pc:sldMk cId="4034383247" sldId="341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08:03.614" v="1247"/>
          <ac:graphicFrameMkLst>
            <pc:docMk/>
            <pc:sldMk cId="4034383247" sldId="341"/>
            <ac:graphicFrameMk id="6" creationId="{887481F6-CF23-4F09-93A4-CA45B0FD28AA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41.072" v="1255" actId="1076"/>
          <ac:graphicFrameMkLst>
            <pc:docMk/>
            <pc:sldMk cId="4034383247" sldId="341"/>
            <ac:graphicFrameMk id="7" creationId="{73861B20-F614-4391-901C-AE2FF6AAE23E}"/>
          </ac:graphicFrameMkLst>
        </pc:graphicFrameChg>
        <pc:cxnChg chg="add mod">
          <ac:chgData name="Sivakumar Balasubramanian" userId="658ab9e8bd9c46bf" providerId="LiveId" clId="{67C4ED8C-970D-4145-B39F-ABBB3955EDF9}" dt="2022-01-14T14:10:29.511" v="1257" actId="13822"/>
          <ac:cxnSpMkLst>
            <pc:docMk/>
            <pc:sldMk cId="4034383247" sldId="341"/>
            <ac:cxnSpMk id="9" creationId="{84EFDF30-5187-4866-9496-4D8E1737A8DD}"/>
          </ac:cxnSpMkLst>
        </pc:cxnChg>
      </pc:sldChg>
      <pc:sldChg chg="add del">
        <pc:chgData name="Sivakumar Balasubramanian" userId="658ab9e8bd9c46bf" providerId="LiveId" clId="{67C4ED8C-970D-4145-B39F-ABBB3955EDF9}" dt="2022-01-14T13:56:23.375" v="1117" actId="47"/>
        <pc:sldMkLst>
          <pc:docMk/>
          <pc:sldMk cId="4148630088" sldId="341"/>
        </pc:sldMkLst>
      </pc:sldChg>
      <pc:sldChg chg="addSp delSp modSp add mod">
        <pc:chgData name="Sivakumar Balasubramanian" userId="658ab9e8bd9c46bf" providerId="LiveId" clId="{67C4ED8C-970D-4145-B39F-ABBB3955EDF9}" dt="2022-01-14T14:20:09.193" v="1337" actId="12789"/>
        <pc:sldMkLst>
          <pc:docMk/>
          <pc:sldMk cId="3974143483" sldId="342"/>
        </pc:sldMkLst>
        <pc:spChg chg="mod">
          <ac:chgData name="Sivakumar Balasubramanian" userId="658ab9e8bd9c46bf" providerId="LiveId" clId="{67C4ED8C-970D-4145-B39F-ABBB3955EDF9}" dt="2022-01-14T14:11:30.184" v="1302" actId="20577"/>
          <ac:spMkLst>
            <pc:docMk/>
            <pc:sldMk cId="3974143483" sldId="342"/>
            <ac:spMk id="2" creationId="{4C570FF9-A456-43FF-B983-77BCAE505592}"/>
          </ac:spMkLst>
        </pc:spChg>
        <pc:graphicFrameChg chg="add del mod">
          <ac:chgData name="Sivakumar Balasubramanian" userId="658ab9e8bd9c46bf" providerId="LiveId" clId="{67C4ED8C-970D-4145-B39F-ABBB3955EDF9}" dt="2022-01-14T14:17:38.404" v="1307"/>
          <ac:graphicFrameMkLst>
            <pc:docMk/>
            <pc:sldMk cId="3974143483" sldId="342"/>
            <ac:graphicFrameMk id="3" creationId="{97DA3B95-C2B0-45AF-9406-5A72B6E3EA7B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4" creationId="{36583F03-BAC2-4B18-867E-F37F8CE4DB40}"/>
          </ac:graphicFrameMkLst>
        </pc:graphicFrameChg>
        <pc:graphicFrameChg chg="del">
          <ac:chgData name="Sivakumar Balasubramanian" userId="658ab9e8bd9c46bf" providerId="LiveId" clId="{67C4ED8C-970D-4145-B39F-ABBB3955EDF9}" dt="2022-01-14T14:17:35.424" v="1303" actId="478"/>
          <ac:graphicFrameMkLst>
            <pc:docMk/>
            <pc:sldMk cId="3974143483" sldId="342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18.441" v="1314"/>
          <ac:graphicFrameMkLst>
            <pc:docMk/>
            <pc:sldMk cId="3974143483" sldId="342"/>
            <ac:graphicFrameMk id="6" creationId="{8A752AD4-35D6-4A68-AE6A-8290D2D9EF97}"/>
          </ac:graphicFrameMkLst>
        </pc:graphicFrameChg>
        <pc:graphicFrameChg chg="del">
          <ac:chgData name="Sivakumar Balasubramanian" userId="658ab9e8bd9c46bf" providerId="LiveId" clId="{67C4ED8C-970D-4145-B39F-ABBB3955EDF9}" dt="2022-01-14T14:17:37.934" v="1304" actId="478"/>
          <ac:graphicFrameMkLst>
            <pc:docMk/>
            <pc:sldMk cId="3974143483" sldId="342"/>
            <ac:graphicFrameMk id="7" creationId="{73861B20-F614-4391-901C-AE2FF6AAE23E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624" v="1318" actId="478"/>
          <ac:graphicFrameMkLst>
            <pc:docMk/>
            <pc:sldMk cId="3974143483" sldId="342"/>
            <ac:graphicFrameMk id="8" creationId="{4BC90557-A1BF-4DBB-A339-A11D01D793F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974" v="1321"/>
          <ac:graphicFrameMkLst>
            <pc:docMk/>
            <pc:sldMk cId="3974143483" sldId="342"/>
            <ac:graphicFrameMk id="10" creationId="{F58A40D1-158E-4DED-91BF-2E8024A6E0DA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1" creationId="{12BD19FB-1D46-4CD4-AF7F-C1C33D7A478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11.824" v="1329" actId="478"/>
          <ac:graphicFrameMkLst>
            <pc:docMk/>
            <pc:sldMk cId="3974143483" sldId="342"/>
            <ac:graphicFrameMk id="12" creationId="{CF77A9A1-89DF-4C89-94BC-2EC4BA992B4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46.322" v="1332"/>
          <ac:graphicFrameMkLst>
            <pc:docMk/>
            <pc:sldMk cId="3974143483" sldId="342"/>
            <ac:graphicFrameMk id="13" creationId="{AEE2DD00-FFDD-4AC9-A04A-718D72474BF2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4" creationId="{0E2FAE44-621D-44B2-9C14-E6EE294CC8EE}"/>
          </ac:graphicFrameMkLst>
        </pc:graphicFrameChg>
        <pc:cxnChg chg="del">
          <ac:chgData name="Sivakumar Balasubramanian" userId="658ab9e8bd9c46bf" providerId="LiveId" clId="{67C4ED8C-970D-4145-B39F-ABBB3955EDF9}" dt="2022-01-14T14:17:37.934" v="1304" actId="478"/>
          <ac:cxnSpMkLst>
            <pc:docMk/>
            <pc:sldMk cId="3974143483" sldId="342"/>
            <ac:cxnSpMk id="9" creationId="{84EFDF30-5187-4866-9496-4D8E1737A8DD}"/>
          </ac:cxnSpMkLst>
        </pc:cxnChg>
      </pc:sldChg>
      <pc:sldChg chg="addSp delSp modSp new mod modCm">
        <pc:chgData name="Sivakumar Balasubramanian" userId="658ab9e8bd9c46bf" providerId="LiveId" clId="{67C4ED8C-970D-4145-B39F-ABBB3955EDF9}" dt="2022-01-25T01:51:18.315" v="3616"/>
        <pc:sldMkLst>
          <pc:docMk/>
          <pc:sldMk cId="1384239761" sldId="343"/>
        </pc:sldMkLst>
        <pc:spChg chg="mod">
          <ac:chgData name="Sivakumar Balasubramanian" userId="658ab9e8bd9c46bf" providerId="LiveId" clId="{67C4ED8C-970D-4145-B39F-ABBB3955EDF9}" dt="2022-01-21T15:26:38.023" v="1850" actId="1076"/>
          <ac:spMkLst>
            <pc:docMk/>
            <pc:sldMk cId="1384239761" sldId="343"/>
            <ac:spMk id="2" creationId="{DE0B6D3B-855F-4351-85BC-11FC8E611B22}"/>
          </ac:spMkLst>
        </pc:spChg>
        <pc:spChg chg="mod ord">
          <ac:chgData name="Sivakumar Balasubramanian" userId="658ab9e8bd9c46bf" providerId="LiveId" clId="{67C4ED8C-970D-4145-B39F-ABBB3955EDF9}" dt="2022-01-25T01:51:13.428" v="3615" actId="20577"/>
          <ac:spMkLst>
            <pc:docMk/>
            <pc:sldMk cId="1384239761" sldId="343"/>
            <ac:spMk id="3" creationId="{DA4060E6-13F2-43A3-A620-5D8C385BF61E}"/>
          </ac:spMkLst>
        </pc:spChg>
        <pc:spChg chg="add mod or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6" creationId="{82275B4E-A2A5-4481-8440-CE2841AE395D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5" creationId="{6AD294E0-EDFF-4BF9-B2EB-A81BA878FCFE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6" creationId="{450AD0C0-B176-44AC-A320-A8CEA0B021FD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7" creationId="{5CD12304-6478-4DC0-8CEE-875E77699FDC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8" creationId="{75CCFDFE-1E4F-4629-8FF0-DC4903785D11}"/>
          </ac:spMkLst>
        </pc:spChg>
        <pc:spChg chg="add mod">
          <ac:chgData name="Sivakumar Balasubramanian" userId="658ab9e8bd9c46bf" providerId="LiveId" clId="{67C4ED8C-970D-4145-B39F-ABBB3955EDF9}" dt="2022-01-21T15:33:51.500" v="1927" actId="1076"/>
          <ac:spMkLst>
            <pc:docMk/>
            <pc:sldMk cId="1384239761" sldId="343"/>
            <ac:spMk id="20" creationId="{BAE1AA66-EFE5-4F6C-AEA7-024ACDED75E8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1" creationId="{CBC906C1-3FA8-493D-8BB9-F9479BCE3EE6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2" creationId="{F8002181-5C45-4812-B21C-CAE46DABF810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3" creationId="{201DA55B-40AC-49A0-AABD-BF332621A800}"/>
          </ac:spMkLst>
        </pc:spChg>
        <pc:spChg chg="add mod">
          <ac:chgData name="Sivakumar Balasubramanian" userId="658ab9e8bd9c46bf" providerId="LiveId" clId="{67C4ED8C-970D-4145-B39F-ABBB3955EDF9}" dt="2022-01-21T15:34:20.143" v="1950" actId="1076"/>
          <ac:spMkLst>
            <pc:docMk/>
            <pc:sldMk cId="1384239761" sldId="343"/>
            <ac:spMk id="25" creationId="{AB07E793-E2C1-4A76-9482-8A7E24FBD29D}"/>
          </ac:spMkLst>
        </pc:spChg>
        <pc:spChg chg="add mod">
          <ac:chgData name="Sivakumar Balasubramanian" userId="658ab9e8bd9c46bf" providerId="LiveId" clId="{67C4ED8C-970D-4145-B39F-ABBB3955EDF9}" dt="2022-01-21T15:38:04.536" v="2013" actId="1076"/>
          <ac:spMkLst>
            <pc:docMk/>
            <pc:sldMk cId="1384239761" sldId="343"/>
            <ac:spMk id="27" creationId="{3AADE41F-422D-40D5-8818-6056B3BFC761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8" creationId="{CA49F759-378E-4191-A275-1257F813DC24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9" creationId="{AEE7AB2D-AA46-497E-B309-674E2E5BF3C9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30" creationId="{8A2BA9AE-65DF-4D8A-A124-903467667A11}"/>
          </ac:spMkLst>
        </pc:spChg>
        <pc:grpChg chg="add mod">
          <ac:chgData name="Sivakumar Balasubramanian" userId="658ab9e8bd9c46bf" providerId="LiveId" clId="{67C4ED8C-970D-4145-B39F-ABBB3955EDF9}" dt="2022-01-21T15:29:11.975" v="1896" actId="164"/>
          <ac:grpSpMkLst>
            <pc:docMk/>
            <pc:sldMk cId="1384239761" sldId="343"/>
            <ac:grpSpMk id="19" creationId="{D2FC6236-FFB8-4935-BB28-B6A8C6658D1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24" creationId="{38477EB9-EE9C-49CC-9AF9-8425B86A51F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31" creationId="{05274EDF-EEAD-44CD-B59A-23750451A762}"/>
          </ac:grpSpMkLst>
        </pc:grpChg>
        <pc:graphicFrameChg chg="add del mod">
          <ac:chgData name="Sivakumar Balasubramanian" userId="658ab9e8bd9c46bf" providerId="LiveId" clId="{67C4ED8C-970D-4145-B39F-ABBB3955EDF9}" dt="2022-01-21T14:17:49.356" v="1744"/>
          <ac:graphicFrameMkLst>
            <pc:docMk/>
            <pc:sldMk cId="1384239761" sldId="343"/>
            <ac:graphicFrameMk id="4" creationId="{FD80F065-1332-46BA-B406-052A24C6AAD7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425" v="1762" actId="478"/>
          <ac:graphicFrameMkLst>
            <pc:docMk/>
            <pc:sldMk cId="1384239761" sldId="343"/>
            <ac:graphicFrameMk id="5" creationId="{E30B5CED-8250-42BF-86C0-61F55FCAE83E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786" v="1765"/>
          <ac:graphicFrameMkLst>
            <pc:docMk/>
            <pc:sldMk cId="1384239761" sldId="343"/>
            <ac:graphicFrameMk id="7" creationId="{C46CC453-6F60-45DE-8253-2B607BFF8283}"/>
          </ac:graphicFrameMkLst>
        </pc:graphicFrameChg>
        <pc:graphicFrameChg chg="add del mod ord">
          <ac:chgData name="Sivakumar Balasubramanian" userId="658ab9e8bd9c46bf" providerId="LiveId" clId="{67C4ED8C-970D-4145-B39F-ABBB3955EDF9}" dt="2022-01-21T14:20:31.464" v="1777" actId="478"/>
          <ac:graphicFrameMkLst>
            <pc:docMk/>
            <pc:sldMk cId="1384239761" sldId="343"/>
            <ac:graphicFrameMk id="8" creationId="{D5F47490-CA36-4494-9962-A8B479CA916B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0:31.766" v="1780"/>
          <ac:graphicFrameMkLst>
            <pc:docMk/>
            <pc:sldMk cId="1384239761" sldId="343"/>
            <ac:graphicFrameMk id="9" creationId="{C6D2FC8C-F551-4CCB-9F35-B1E6A7EED105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341" v="1785" actId="478"/>
          <ac:graphicFrameMkLst>
            <pc:docMk/>
            <pc:sldMk cId="1384239761" sldId="343"/>
            <ac:graphicFrameMk id="10" creationId="{ED793879-F1E7-4541-9113-C5C939570EA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701" v="1788"/>
          <ac:graphicFrameMkLst>
            <pc:docMk/>
            <pc:sldMk cId="1384239761" sldId="343"/>
            <ac:graphicFrameMk id="11" creationId="{A2886C4B-F82D-4F80-B449-9BDC1B96DD8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548" v="1798" actId="478"/>
          <ac:graphicFrameMkLst>
            <pc:docMk/>
            <pc:sldMk cId="1384239761" sldId="343"/>
            <ac:graphicFrameMk id="12" creationId="{B838B712-C633-418A-8C9B-B157D5D7F0F3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814" v="1801"/>
          <ac:graphicFrameMkLst>
            <pc:docMk/>
            <pc:sldMk cId="1384239761" sldId="343"/>
            <ac:graphicFrameMk id="13" creationId="{768E2247-C45B-47C1-A7A4-97110C5DB939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26:48.867" v="1852" actId="164"/>
          <ac:graphicFrameMkLst>
            <pc:docMk/>
            <pc:sldMk cId="1384239761" sldId="343"/>
            <ac:graphicFrameMk id="14" creationId="{AF6D81C4-B7D4-4C70-B2C2-6EF424F87D5F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1T15:53:48.431" v="2169" actId="1076"/>
        <pc:sldMkLst>
          <pc:docMk/>
          <pc:sldMk cId="3391800916" sldId="344"/>
        </pc:sldMkLst>
        <pc:spChg chg="mod">
          <ac:chgData name="Sivakumar Balasubramanian" userId="658ab9e8bd9c46bf" providerId="LiveId" clId="{67C4ED8C-970D-4145-B39F-ABBB3955EDF9}" dt="2022-01-21T15:44:10.216" v="2035" actId="20577"/>
          <ac:spMkLst>
            <pc:docMk/>
            <pc:sldMk cId="3391800916" sldId="344"/>
            <ac:spMk id="2" creationId="{4EB19C33-D85E-4A01-B60A-7CB89AA7FDE2}"/>
          </ac:spMkLst>
        </pc:spChg>
        <pc:spChg chg="del">
          <ac:chgData name="Sivakumar Balasubramanian" userId="658ab9e8bd9c46bf" providerId="LiveId" clId="{67C4ED8C-970D-4145-B39F-ABBB3955EDF9}" dt="2022-01-21T15:44:12.639" v="2036" actId="478"/>
          <ac:spMkLst>
            <pc:docMk/>
            <pc:sldMk cId="3391800916" sldId="344"/>
            <ac:spMk id="3" creationId="{9263A97C-E84F-44EB-9298-E0D86800E97C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6" creationId="{B40E2A0E-7EA2-46C4-B05A-17854930CD82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7" creationId="{D220A5E3-1AEB-44CE-BFDE-5BFDD13A5023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8" creationId="{3FB93698-5E9F-43DD-8662-B4E020DC11A4}"/>
          </ac:spMkLst>
        </pc:spChg>
        <pc:spChg chg="mod or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9" creationId="{0F621B41-B3E7-44D8-AE05-8FCF23B35C35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1" creationId="{15168C3D-AE54-4E75-A52F-1BE682923A5F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2" creationId="{FA1F01D1-7871-4140-9E42-88711A38B30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3" creationId="{3F8D6F20-D353-498D-9EA9-02BB4B8F968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4" creationId="{B2816FFF-2762-40BC-8532-A48A966A6073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6" creationId="{4B5E53AB-5937-456D-9EDB-BDA94F4D02DC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7" creationId="{9835DB96-8D58-4728-91DB-FF8E808FCB4A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8" creationId="{83C2E040-0B17-4810-92D7-558AAFEC1C32}"/>
          </ac:spMkLst>
        </pc:spChg>
        <pc:spChg chg="add mod topLvl">
          <ac:chgData name="Sivakumar Balasubramanian" userId="658ab9e8bd9c46bf" providerId="LiveId" clId="{67C4ED8C-970D-4145-B39F-ABBB3955EDF9}" dt="2022-01-21T15:53:11.531" v="2163" actId="164"/>
          <ac:spMkLst>
            <pc:docMk/>
            <pc:sldMk cId="3391800916" sldId="344"/>
            <ac:spMk id="42" creationId="{D37305CB-23A4-4137-A9BC-33F1EC6906BE}"/>
          </ac:spMkLst>
        </pc:spChg>
        <pc:spChg chg="add mod">
          <ac:chgData name="Sivakumar Balasubramanian" userId="658ab9e8bd9c46bf" providerId="LiveId" clId="{67C4ED8C-970D-4145-B39F-ABBB3955EDF9}" dt="2022-01-21T15:52:43.615" v="2155" actId="164"/>
          <ac:spMkLst>
            <pc:docMk/>
            <pc:sldMk cId="3391800916" sldId="344"/>
            <ac:spMk id="43" creationId="{811B61D1-103A-47A3-A505-277AA45290C2}"/>
          </ac:spMkLst>
        </pc:spChg>
        <pc:grpChg chg="add del mod">
          <ac:chgData name="Sivakumar Balasubramanian" userId="658ab9e8bd9c46bf" providerId="LiveId" clId="{67C4ED8C-970D-4145-B39F-ABBB3955EDF9}" dt="2022-01-21T15:47:31.283" v="2047" actId="165"/>
          <ac:grpSpMkLst>
            <pc:docMk/>
            <pc:sldMk cId="3391800916" sldId="344"/>
            <ac:grpSpMk id="4" creationId="{53F4FA67-713D-4725-8D66-FBDC8D11B96B}"/>
          </ac:grpSpMkLst>
        </pc:grpChg>
        <pc:grpChg chg="del mod topLvl">
          <ac:chgData name="Sivakumar Balasubramanian" userId="658ab9e8bd9c46bf" providerId="LiveId" clId="{67C4ED8C-970D-4145-B39F-ABBB3955EDF9}" dt="2022-01-21T15:47:34.061" v="2048" actId="165"/>
          <ac:grpSpMkLst>
            <pc:docMk/>
            <pc:sldMk cId="3391800916" sldId="344"/>
            <ac:grpSpMk id="5" creationId="{2E24398C-06A4-477E-9085-2DC09830161C}"/>
          </ac:grpSpMkLst>
        </pc:grpChg>
        <pc:grpChg chg="mod topLvl">
          <ac:chgData name="Sivakumar Balasubramanian" userId="658ab9e8bd9c46bf" providerId="LiveId" clId="{67C4ED8C-970D-4145-B39F-ABBB3955EDF9}" dt="2022-01-21T15:53:27.902" v="2164" actId="164"/>
          <ac:grpSpMkLst>
            <pc:docMk/>
            <pc:sldMk cId="3391800916" sldId="344"/>
            <ac:grpSpMk id="10" creationId="{E45FCB77-3A66-4E94-AF07-05C15BE4B694}"/>
          </ac:grpSpMkLst>
        </pc:grpChg>
        <pc:grpChg chg="add mod">
          <ac:chgData name="Sivakumar Balasubramanian" userId="658ab9e8bd9c46bf" providerId="LiveId" clId="{67C4ED8C-970D-4145-B39F-ABBB3955EDF9}" dt="2022-01-21T15:52:43.615" v="2155" actId="164"/>
          <ac:grpSpMkLst>
            <pc:docMk/>
            <pc:sldMk cId="3391800916" sldId="344"/>
            <ac:grpSpMk id="37" creationId="{F2B50B1D-A5E2-4392-8C3B-4C564F23E752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4" creationId="{CA3C125C-9812-4C29-83A2-A8DE408B7F3F}"/>
          </ac:grpSpMkLst>
        </pc:grpChg>
        <pc:grpChg chg="add del mod topLvl">
          <ac:chgData name="Sivakumar Balasubramanian" userId="658ab9e8bd9c46bf" providerId="LiveId" clId="{67C4ED8C-970D-4145-B39F-ABBB3955EDF9}" dt="2022-01-21T15:53:03.911" v="2160" actId="165"/>
          <ac:grpSpMkLst>
            <pc:docMk/>
            <pc:sldMk cId="3391800916" sldId="344"/>
            <ac:grpSpMk id="45" creationId="{FF307292-221B-469A-8E82-384E5AAE193B}"/>
          </ac:grpSpMkLst>
        </pc:grpChg>
        <pc:grpChg chg="add del mod ord">
          <ac:chgData name="Sivakumar Balasubramanian" userId="658ab9e8bd9c46bf" providerId="LiveId" clId="{67C4ED8C-970D-4145-B39F-ABBB3955EDF9}" dt="2022-01-21T15:52:57.009" v="2159" actId="165"/>
          <ac:grpSpMkLst>
            <pc:docMk/>
            <pc:sldMk cId="3391800916" sldId="344"/>
            <ac:grpSpMk id="46" creationId="{D7FCBE04-8EFF-4869-A071-3FD29DE92E1B}"/>
          </ac:grpSpMkLst>
        </pc:grpChg>
        <pc:grpChg chg="add mod ord">
          <ac:chgData name="Sivakumar Balasubramanian" userId="658ab9e8bd9c46bf" providerId="LiveId" clId="{67C4ED8C-970D-4145-B39F-ABBB3955EDF9}" dt="2022-01-21T15:53:11.531" v="2163" actId="164"/>
          <ac:grpSpMkLst>
            <pc:docMk/>
            <pc:sldMk cId="3391800916" sldId="344"/>
            <ac:grpSpMk id="47" creationId="{E668F42B-D06C-44E9-A6B1-7795F2F031E4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8" creationId="{9214F293-DAC3-4D75-84C5-FF1B9976F0F9}"/>
          </ac:grpSpMkLst>
        </pc:grpChg>
        <pc:grpChg chg="add mod">
          <ac:chgData name="Sivakumar Balasubramanian" userId="658ab9e8bd9c46bf" providerId="LiveId" clId="{67C4ED8C-970D-4145-B39F-ABBB3955EDF9}" dt="2022-01-21T15:53:31.402" v="2165" actId="164"/>
          <ac:grpSpMkLst>
            <pc:docMk/>
            <pc:sldMk cId="3391800916" sldId="344"/>
            <ac:grpSpMk id="49" creationId="{D49F5B42-4849-4E64-A006-31B47A173F56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50" creationId="{4518F58B-B255-4DA8-B264-C294B3E8B690}"/>
          </ac:grpSpMkLst>
        </pc:grpChg>
        <pc:grpChg chg="add mod">
          <ac:chgData name="Sivakumar Balasubramanian" userId="658ab9e8bd9c46bf" providerId="LiveId" clId="{67C4ED8C-970D-4145-B39F-ABBB3955EDF9}" dt="2022-01-21T15:53:48.431" v="2169" actId="1076"/>
          <ac:grpSpMkLst>
            <pc:docMk/>
            <pc:sldMk cId="3391800916" sldId="344"/>
            <ac:grpSpMk id="51" creationId="{00511A04-9B77-4266-8C21-4AB28D59DE23}"/>
          </ac:grpSpMkLst>
        </pc:grpChg>
        <pc:graphicFrameChg chg="mod">
          <ac:chgData name="Sivakumar Balasubramanian" userId="658ab9e8bd9c46bf" providerId="LiveId" clId="{67C4ED8C-970D-4145-B39F-ABBB3955EDF9}" dt="2022-01-21T15:53:36.653" v="2168" actId="1076"/>
          <ac:graphicFrameMkLst>
            <pc:docMk/>
            <pc:sldMk cId="3391800916" sldId="344"/>
            <ac:graphicFrameMk id="15" creationId="{DA8094E3-C334-485C-ABD2-8505F43A3841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7:13.392" v="2041"/>
          <ac:graphicFrameMkLst>
            <pc:docMk/>
            <pc:sldMk cId="3391800916" sldId="344"/>
            <ac:graphicFrameMk id="19" creationId="{99D4144C-CF9A-4CB0-9241-6C2377AD005F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0" creationId="{D0A40EB2-2927-4789-82C5-251E283E2186}"/>
          </ac:graphicFrameMkLst>
        </pc:graphicFrameChg>
        <pc:graphicFrameChg chg="add mod">
          <ac:chgData name="Sivakumar Balasubramanian" userId="658ab9e8bd9c46bf" providerId="LiveId" clId="{67C4ED8C-970D-4145-B39F-ABBB3955EDF9}" dt="2022-01-21T15:47:40.815" v="2052" actId="571"/>
          <ac:graphicFrameMkLst>
            <pc:docMk/>
            <pc:sldMk cId="3391800916" sldId="344"/>
            <ac:graphicFrameMk id="21" creationId="{237092CA-FA3A-451C-BB18-99D36CA3721E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2" creationId="{E0D44274-954F-4FB7-B869-59B2206ADC13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01.813" v="2059" actId="571"/>
          <ac:graphicFrameMkLst>
            <pc:docMk/>
            <pc:sldMk cId="3391800916" sldId="344"/>
            <ac:graphicFrameMk id="23" creationId="{F1F14D88-64EC-49AA-AA61-E7A46DF4509A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1.243" v="2069" actId="571"/>
          <ac:graphicFrameMkLst>
            <pc:docMk/>
            <pc:sldMk cId="3391800916" sldId="344"/>
            <ac:graphicFrameMk id="24" creationId="{42A52D49-1F9E-4D3F-9527-D9DB6016EC4F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3.677" v="2071" actId="571"/>
          <ac:graphicFrameMkLst>
            <pc:docMk/>
            <pc:sldMk cId="3391800916" sldId="344"/>
            <ac:graphicFrameMk id="25" creationId="{3DB7F757-0711-432E-9DD4-A25A672AC796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05.701" v="2078"/>
          <ac:graphicFrameMkLst>
            <pc:docMk/>
            <pc:sldMk cId="3391800916" sldId="344"/>
            <ac:graphicFrameMk id="26" creationId="{3074884A-1736-40FD-887E-1926467548BB}"/>
          </ac:graphicFrameMkLst>
        </pc:graphicFrameChg>
        <pc:graphicFrameChg chg="add mod">
          <ac:chgData name="Sivakumar Balasubramanian" userId="658ab9e8bd9c46bf" providerId="LiveId" clId="{67C4ED8C-970D-4145-B39F-ABBB3955EDF9}" dt="2022-01-21T15:52:43.615" v="2155" actId="164"/>
          <ac:graphicFrameMkLst>
            <pc:docMk/>
            <pc:sldMk cId="3391800916" sldId="344"/>
            <ac:graphicFrameMk id="27" creationId="{4A22523B-F0EE-4D76-B2F8-2182F3EF61C8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15.650" v="2084"/>
          <ac:graphicFrameMkLst>
            <pc:docMk/>
            <pc:sldMk cId="3391800916" sldId="344"/>
            <ac:graphicFrameMk id="28" creationId="{9EBC0E30-4225-4357-ABD1-CA3A366229DD}"/>
          </ac:graphicFrameMkLst>
        </pc:graphicFrameChg>
        <pc:graphicFrameChg chg="add mod ord topLvl">
          <ac:chgData name="Sivakumar Balasubramanian" userId="658ab9e8bd9c46bf" providerId="LiveId" clId="{67C4ED8C-970D-4145-B39F-ABBB3955EDF9}" dt="2022-01-21T15:53:11.531" v="2163" actId="164"/>
          <ac:graphicFrameMkLst>
            <pc:docMk/>
            <pc:sldMk cId="3391800916" sldId="344"/>
            <ac:graphicFrameMk id="29" creationId="{38BA2879-DD1E-4DD9-A6AA-49EF8DAD4724}"/>
          </ac:graphicFrameMkLst>
        </pc:graphicFrame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1" creationId="{9339308B-A0CE-4AC7-AFD8-CB21621CC32D}"/>
          </ac:cxnSpMkLst>
        </pc:cxn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2" creationId="{EA08DA3F-E720-46AC-80B0-F4FADBF16AF2}"/>
          </ac:cxnSpMkLst>
        </pc:cxnChg>
        <pc:cxnChg chg="add mod">
          <ac:chgData name="Sivakumar Balasubramanian" userId="658ab9e8bd9c46bf" providerId="LiveId" clId="{67C4ED8C-970D-4145-B39F-ABBB3955EDF9}" dt="2022-01-21T15:50:43.843" v="2101" actId="164"/>
          <ac:cxnSpMkLst>
            <pc:docMk/>
            <pc:sldMk cId="3391800916" sldId="344"/>
            <ac:cxnSpMk id="35" creationId="{D34D28CE-7598-4B6D-9991-79914EC1EF37}"/>
          </ac:cxnSpMkLst>
        </pc:cxnChg>
        <pc:cxnChg chg="add mod">
          <ac:chgData name="Sivakumar Balasubramanian" userId="658ab9e8bd9c46bf" providerId="LiveId" clId="{67C4ED8C-970D-4145-B39F-ABBB3955EDF9}" dt="2022-01-21T15:51:14.106" v="2112" actId="1035"/>
          <ac:cxnSpMkLst>
            <pc:docMk/>
            <pc:sldMk cId="3391800916" sldId="344"/>
            <ac:cxnSpMk id="36" creationId="{C258DCA8-E54F-4F9C-9690-4F5B9A37034E}"/>
          </ac:cxnSpMkLst>
        </pc:cxnChg>
        <pc:cxnChg chg="add del mod">
          <ac:chgData name="Sivakumar Balasubramanian" userId="658ab9e8bd9c46bf" providerId="LiveId" clId="{67C4ED8C-970D-4145-B39F-ABBB3955EDF9}" dt="2022-01-21T15:52:26.555" v="2147" actId="478"/>
          <ac:cxnSpMkLst>
            <pc:docMk/>
            <pc:sldMk cId="3391800916" sldId="344"/>
            <ac:cxnSpMk id="38" creationId="{7125F60B-40A9-4F6D-A401-08B69F83580F}"/>
          </ac:cxnSpMkLst>
        </pc:cxnChg>
      </pc:sldChg>
      <pc:sldChg chg="add del">
        <pc:chgData name="Sivakumar Balasubramanian" userId="658ab9e8bd9c46bf" providerId="LiveId" clId="{67C4ED8C-970D-4145-B39F-ABBB3955EDF9}" dt="2022-01-23T14:49:48.184" v="3061" actId="47"/>
        <pc:sldMkLst>
          <pc:docMk/>
          <pc:sldMk cId="506609873" sldId="345"/>
        </pc:sldMkLst>
      </pc:sldChg>
      <pc:sldChg chg="addSp delSp modSp new mod">
        <pc:chgData name="Sivakumar Balasubramanian" userId="658ab9e8bd9c46bf" providerId="LiveId" clId="{67C4ED8C-970D-4145-B39F-ABBB3955EDF9}" dt="2022-01-22T06:36:57.297" v="2252" actId="478"/>
        <pc:sldMkLst>
          <pc:docMk/>
          <pc:sldMk cId="4012806052" sldId="346"/>
        </pc:sldMkLst>
        <pc:spChg chg="mod">
          <ac:chgData name="Sivakumar Balasubramanian" userId="658ab9e8bd9c46bf" providerId="LiveId" clId="{67C4ED8C-970D-4145-B39F-ABBB3955EDF9}" dt="2022-01-21T15:56:21.188" v="2216" actId="20577"/>
          <ac:spMkLst>
            <pc:docMk/>
            <pc:sldMk cId="4012806052" sldId="346"/>
            <ac:spMk id="2" creationId="{B54AC65D-5AE1-4170-8D3A-E68340E74C0A}"/>
          </ac:spMkLst>
        </pc:spChg>
        <pc:spChg chg="del">
          <ac:chgData name="Sivakumar Balasubramanian" userId="658ab9e8bd9c46bf" providerId="LiveId" clId="{67C4ED8C-970D-4145-B39F-ABBB3955EDF9}" dt="2022-01-22T06:21:05.408" v="2217" actId="478"/>
          <ac:spMkLst>
            <pc:docMk/>
            <pc:sldMk cId="4012806052" sldId="346"/>
            <ac:spMk id="3" creationId="{5DE3555F-A138-47D1-BD8D-2496C8E9ABB2}"/>
          </ac:spMkLst>
        </pc:spChg>
        <pc:spChg chg="add mod">
          <ac:chgData name="Sivakumar Balasubramanian" userId="658ab9e8bd9c46bf" providerId="LiveId" clId="{67C4ED8C-970D-4145-B39F-ABBB3955EDF9}" dt="2022-01-22T06:21:37.447" v="2246" actId="1076"/>
          <ac:spMkLst>
            <pc:docMk/>
            <pc:sldMk cId="4012806052" sldId="346"/>
            <ac:spMk id="6" creationId="{0244A179-DE4B-4AC2-9A02-E64AA98C87D3}"/>
          </ac:spMkLst>
        </pc:spChg>
        <pc:spChg chg="add mod">
          <ac:chgData name="Sivakumar Balasubramanian" userId="658ab9e8bd9c46bf" providerId="LiveId" clId="{67C4ED8C-970D-4145-B39F-ABBB3955EDF9}" dt="2022-01-22T06:25:43.536" v="2249" actId="1076"/>
          <ac:spMkLst>
            <pc:docMk/>
            <pc:sldMk cId="4012806052" sldId="346"/>
            <ac:spMk id="7" creationId="{9410DEDE-8BCE-422C-B964-8AB627F55574}"/>
          </ac:spMkLst>
        </pc:spChg>
        <pc:spChg chg="add del mod">
          <ac:chgData name="Sivakumar Balasubramanian" userId="658ab9e8bd9c46bf" providerId="LiveId" clId="{67C4ED8C-970D-4145-B39F-ABBB3955EDF9}" dt="2022-01-22T06:36:57.297" v="2252" actId="478"/>
          <ac:spMkLst>
            <pc:docMk/>
            <pc:sldMk cId="4012806052" sldId="346"/>
            <ac:spMk id="8" creationId="{1E0D5831-48EA-4BBA-AB8C-7F6E13BE21E8}"/>
          </ac:spMkLst>
        </pc:spChg>
        <pc:graphicFrameChg chg="add del mod">
          <ac:chgData name="Sivakumar Balasubramanian" userId="658ab9e8bd9c46bf" providerId="LiveId" clId="{67C4ED8C-970D-4145-B39F-ABBB3955EDF9}" dt="2022-01-22T06:21:06.231" v="2220"/>
          <ac:graphicFrameMkLst>
            <pc:docMk/>
            <pc:sldMk cId="4012806052" sldId="346"/>
            <ac:graphicFrameMk id="4" creationId="{6819A0CA-5888-4FC1-960D-AF6369A44C05}"/>
          </ac:graphicFrameMkLst>
        </pc:graphicFrameChg>
        <pc:graphicFrameChg chg="add mod">
          <ac:chgData name="Sivakumar Balasubramanian" userId="658ab9e8bd9c46bf" providerId="LiveId" clId="{67C4ED8C-970D-4145-B39F-ABBB3955EDF9}" dt="2022-01-22T06:21:15.274" v="2225" actId="1076"/>
          <ac:graphicFrameMkLst>
            <pc:docMk/>
            <pc:sldMk cId="4012806052" sldId="346"/>
            <ac:graphicFrameMk id="5" creationId="{BA051276-41F2-4915-A183-7B542AF1DF69}"/>
          </ac:graphicFrameMkLst>
        </pc:graphicFrameChg>
      </pc:sldChg>
      <pc:sldChg chg="addSp delSp add del mod">
        <pc:chgData name="Sivakumar Balasubramanian" userId="658ab9e8bd9c46bf" providerId="LiveId" clId="{67C4ED8C-970D-4145-B39F-ABBB3955EDF9}" dt="2022-01-22T06:53:12.899" v="2281" actId="47"/>
        <pc:sldMkLst>
          <pc:docMk/>
          <pc:sldMk cId="571804172" sldId="347"/>
        </pc:sldMkLst>
        <pc:graphicFrameChg chg="add del">
          <ac:chgData name="Sivakumar Balasubramanian" userId="658ab9e8bd9c46bf" providerId="LiveId" clId="{67C4ED8C-970D-4145-B39F-ABBB3955EDF9}" dt="2022-01-22T06:47:32.265" v="2275" actId="478"/>
          <ac:graphicFrameMkLst>
            <pc:docMk/>
            <pc:sldMk cId="571804172" sldId="347"/>
            <ac:graphicFrameMk id="5" creationId="{BA051276-41F2-4915-A183-7B542AF1DF69}"/>
          </ac:graphicFrameMkLst>
        </pc:graphicFrameChg>
        <pc:picChg chg="add del">
          <ac:chgData name="Sivakumar Balasubramanian" userId="658ab9e8bd9c46bf" providerId="LiveId" clId="{67C4ED8C-970D-4145-B39F-ABBB3955EDF9}" dt="2022-01-22T06:47:26.413" v="2273"/>
          <ac:picMkLst>
            <pc:docMk/>
            <pc:sldMk cId="571804172" sldId="347"/>
            <ac:picMk id="3" creationId="{A96EED2A-DE12-4125-9BA5-9106BA43BFCF}"/>
          </ac:picMkLst>
        </pc:picChg>
      </pc:sldChg>
      <pc:sldChg chg="addSp delSp modSp add del mod">
        <pc:chgData name="Sivakumar Balasubramanian" userId="658ab9e8bd9c46bf" providerId="LiveId" clId="{67C4ED8C-970D-4145-B39F-ABBB3955EDF9}" dt="2022-01-25T01:51:27.984" v="3617" actId="47"/>
        <pc:sldMkLst>
          <pc:docMk/>
          <pc:sldMk cId="2676461677" sldId="348"/>
        </pc:sldMkLst>
        <pc:spChg chg="mod">
          <ac:chgData name="Sivakumar Balasubramanian" userId="658ab9e8bd9c46bf" providerId="LiveId" clId="{67C4ED8C-970D-4145-B39F-ABBB3955EDF9}" dt="2022-01-22T06:44:17.178" v="2270" actId="20577"/>
          <ac:spMkLst>
            <pc:docMk/>
            <pc:sldMk cId="2676461677" sldId="348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3:24.867" v="2288" actId="1036"/>
          <ac:spMkLst>
            <pc:docMk/>
            <pc:sldMk cId="2676461677" sldId="348"/>
            <ac:spMk id="7" creationId="{9410DEDE-8BCE-422C-B964-8AB627F55574}"/>
          </ac:spMkLst>
        </pc:spChg>
        <pc:graphicFrameChg chg="add mod ord">
          <ac:chgData name="Sivakumar Balasubramanian" userId="658ab9e8bd9c46bf" providerId="LiveId" clId="{67C4ED8C-970D-4145-B39F-ABBB3955EDF9}" dt="2022-01-22T06:53:17.613" v="2282" actId="14100"/>
          <ac:graphicFrameMkLst>
            <pc:docMk/>
            <pc:sldMk cId="2676461677" sldId="348"/>
            <ac:graphicFrameMk id="3" creationId="{4E286F69-2D63-4A65-8F1D-FA73D3BC4DA1}"/>
          </ac:graphicFrameMkLst>
        </pc:graphicFrameChg>
        <pc:graphicFrameChg chg="del">
          <ac:chgData name="Sivakumar Balasubramanian" userId="658ab9e8bd9c46bf" providerId="LiveId" clId="{67C4ED8C-970D-4145-B39F-ABBB3955EDF9}" dt="2022-01-22T06:44:19.031" v="2271" actId="478"/>
          <ac:graphicFrameMkLst>
            <pc:docMk/>
            <pc:sldMk cId="2676461677" sldId="348"/>
            <ac:graphicFrameMk id="5" creationId="{BA051276-41F2-4915-A183-7B542AF1DF69}"/>
          </ac:graphicFrameMkLst>
        </pc:graphicFrameChg>
      </pc:sldChg>
      <pc:sldChg chg="add modCm">
        <pc:chgData name="Sivakumar Balasubramanian" userId="658ab9e8bd9c46bf" providerId="LiveId" clId="{67C4ED8C-970D-4145-B39F-ABBB3955EDF9}" dt="2022-01-25T01:51:30.859" v="3618"/>
        <pc:sldMkLst>
          <pc:docMk/>
          <pc:sldMk cId="3659433319" sldId="349"/>
        </pc:sldMkLst>
      </pc:sldChg>
      <pc:sldChg chg="addSp delSp modSp add mod">
        <pc:chgData name="Sivakumar Balasubramanian" userId="658ab9e8bd9c46bf" providerId="LiveId" clId="{67C4ED8C-970D-4145-B39F-ABBB3955EDF9}" dt="2022-01-22T06:56:06.984" v="2320" actId="1076"/>
        <pc:sldMkLst>
          <pc:docMk/>
          <pc:sldMk cId="1262382859" sldId="350"/>
        </pc:sldMkLst>
        <pc:spChg chg="mod">
          <ac:chgData name="Sivakumar Balasubramanian" userId="658ab9e8bd9c46bf" providerId="LiveId" clId="{67C4ED8C-970D-4145-B39F-ABBB3955EDF9}" dt="2022-01-22T06:53:58.304" v="2309" actId="20577"/>
          <ac:spMkLst>
            <pc:docMk/>
            <pc:sldMk cId="1262382859" sldId="350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6:04.542" v="2319" actId="1076"/>
          <ac:spMkLst>
            <pc:docMk/>
            <pc:sldMk cId="1262382859" sldId="350"/>
            <ac:spMk id="6" creationId="{0244A179-DE4B-4AC2-9A02-E64AA98C87D3}"/>
          </ac:spMkLst>
        </pc:spChg>
        <pc:spChg chg="mod">
          <ac:chgData name="Sivakumar Balasubramanian" userId="658ab9e8bd9c46bf" providerId="LiveId" clId="{67C4ED8C-970D-4145-B39F-ABBB3955EDF9}" dt="2022-01-22T06:56:06.984" v="2320" actId="1076"/>
          <ac:spMkLst>
            <pc:docMk/>
            <pc:sldMk cId="1262382859" sldId="350"/>
            <ac:spMk id="7" creationId="{9410DEDE-8BCE-422C-B964-8AB627F55574}"/>
          </ac:spMkLst>
        </pc:spChg>
        <pc:graphicFrameChg chg="del">
          <ac:chgData name="Sivakumar Balasubramanian" userId="658ab9e8bd9c46bf" providerId="LiveId" clId="{67C4ED8C-970D-4145-B39F-ABBB3955EDF9}" dt="2022-01-22T06:55:50.187" v="2310" actId="478"/>
          <ac:graphicFrameMkLst>
            <pc:docMk/>
            <pc:sldMk cId="1262382859" sldId="350"/>
            <ac:graphicFrameMk id="3" creationId="{4E286F69-2D63-4A65-8F1D-FA73D3BC4DA1}"/>
          </ac:graphicFrameMkLst>
        </pc:graphicFrameChg>
        <pc:graphicFrameChg chg="add del mod">
          <ac:chgData name="Sivakumar Balasubramanian" userId="658ab9e8bd9c46bf" providerId="LiveId" clId="{67C4ED8C-970D-4145-B39F-ABBB3955EDF9}" dt="2022-01-22T06:55:51.309" v="2313"/>
          <ac:graphicFrameMkLst>
            <pc:docMk/>
            <pc:sldMk cId="1262382859" sldId="350"/>
            <ac:graphicFrameMk id="4" creationId="{C79318CC-84B6-4059-8140-FDF3F66157CD}"/>
          </ac:graphicFrameMkLst>
        </pc:graphicFrameChg>
        <pc:graphicFrameChg chg="add mod ord">
          <ac:chgData name="Sivakumar Balasubramanian" userId="658ab9e8bd9c46bf" providerId="LiveId" clId="{67C4ED8C-970D-4145-B39F-ABBB3955EDF9}" dt="2022-01-22T06:56:02.394" v="2318" actId="1076"/>
          <ac:graphicFrameMkLst>
            <pc:docMk/>
            <pc:sldMk cId="1262382859" sldId="350"/>
            <ac:graphicFrameMk id="5" creationId="{9CDB1D41-F2EA-444F-8376-89413FA6A4DB}"/>
          </ac:graphicFrameMkLst>
        </pc:graphicFrameChg>
      </pc:sldChg>
      <pc:sldChg chg="addSp delSp modSp new mod modCm">
        <pc:chgData name="Sivakumar Balasubramanian" userId="658ab9e8bd9c46bf" providerId="LiveId" clId="{67C4ED8C-970D-4145-B39F-ABBB3955EDF9}" dt="2022-01-25T01:52:47.762" v="3623"/>
        <pc:sldMkLst>
          <pc:docMk/>
          <pc:sldMk cId="3218010306" sldId="351"/>
        </pc:sldMkLst>
        <pc:spChg chg="mod">
          <ac:chgData name="Sivakumar Balasubramanian" userId="658ab9e8bd9c46bf" providerId="LiveId" clId="{67C4ED8C-970D-4145-B39F-ABBB3955EDF9}" dt="2022-01-23T14:02:58.916" v="2368" actId="20577"/>
          <ac:spMkLst>
            <pc:docMk/>
            <pc:sldMk cId="3218010306" sldId="351"/>
            <ac:spMk id="2" creationId="{7614D872-9F87-4B47-B142-D6F254439179}"/>
          </ac:spMkLst>
        </pc:spChg>
        <pc:spChg chg="del">
          <ac:chgData name="Sivakumar Balasubramanian" userId="658ab9e8bd9c46bf" providerId="LiveId" clId="{67C4ED8C-970D-4145-B39F-ABBB3955EDF9}" dt="2022-01-24T02:13:43.218" v="3348" actId="478"/>
          <ac:spMkLst>
            <pc:docMk/>
            <pc:sldMk cId="3218010306" sldId="351"/>
            <ac:spMk id="3" creationId="{C42E501F-D5A3-4F4C-AF4D-67A05601EAAC}"/>
          </ac:spMkLst>
        </pc:spChg>
        <pc:spChg chg="add del mod">
          <ac:chgData name="Sivakumar Balasubramanian" userId="658ab9e8bd9c46bf" providerId="LiveId" clId="{67C4ED8C-970D-4145-B39F-ABBB3955EDF9}" dt="2022-01-24T02:23:35.380" v="3373" actId="478"/>
          <ac:spMkLst>
            <pc:docMk/>
            <pc:sldMk cId="3218010306" sldId="351"/>
            <ac:spMk id="6" creationId="{7FCF94D3-B707-4A3D-9395-B4F10665D0C1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7" creationId="{6C800471-117B-4738-8DF7-406DF21EEBED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8" creationId="{7CD2903B-951A-4468-B5A2-BDB513E9D043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9" creationId="{FDE2AC11-2F5D-415C-A3BD-1EB750F0F966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0" creationId="{16FDDFC4-644A-4DA8-BE7E-99BD2FC92F7F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1" creationId="{517679C5-786D-4C88-B36F-30C5074EF6B9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2" creationId="{BC16EAEE-BC19-4251-8CA4-667FFA03F1D5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3" creationId="{13DC26DB-BF36-4B4D-89BF-61E2D763B663}"/>
          </ac:spMkLst>
        </pc:spChg>
        <pc:spChg chg="add mod">
          <ac:chgData name="Sivakumar Balasubramanian" userId="658ab9e8bd9c46bf" providerId="LiveId" clId="{67C4ED8C-970D-4145-B39F-ABBB3955EDF9}" dt="2022-01-24T02:24:33.611" v="3389" actId="1076"/>
          <ac:spMkLst>
            <pc:docMk/>
            <pc:sldMk cId="3218010306" sldId="351"/>
            <ac:spMk id="16" creationId="{044CAFAB-ADD3-4AA7-B133-82A1B71682C9}"/>
          </ac:spMkLst>
        </pc:spChg>
        <pc:spChg chg="add mod">
          <ac:chgData name="Sivakumar Balasubramanian" userId="658ab9e8bd9c46bf" providerId="LiveId" clId="{67C4ED8C-970D-4145-B39F-ABBB3955EDF9}" dt="2022-01-25T01:52:42.931" v="3622" actId="20577"/>
          <ac:spMkLst>
            <pc:docMk/>
            <pc:sldMk cId="3218010306" sldId="351"/>
            <ac:spMk id="17" creationId="{D6B0B5EF-7920-493D-AA9A-0E2FC1A5F41D}"/>
          </ac:spMkLst>
        </pc:spChg>
        <pc:spChg chg="add mod">
          <ac:chgData name="Sivakumar Balasubramanian" userId="658ab9e8bd9c46bf" providerId="LiveId" clId="{67C4ED8C-970D-4145-B39F-ABBB3955EDF9}" dt="2022-01-24T02:24:55.845" v="3398" actId="20577"/>
          <ac:spMkLst>
            <pc:docMk/>
            <pc:sldMk cId="3218010306" sldId="351"/>
            <ac:spMk id="18" creationId="{4FECD910-40B2-4D23-BBDD-4543907A5BE7}"/>
          </ac:spMkLst>
        </pc:spChg>
        <pc:spChg chg="add mod">
          <ac:chgData name="Sivakumar Balasubramanian" userId="658ab9e8bd9c46bf" providerId="LiveId" clId="{67C4ED8C-970D-4145-B39F-ABBB3955EDF9}" dt="2022-01-24T02:25:25.428" v="3407" actId="1076"/>
          <ac:spMkLst>
            <pc:docMk/>
            <pc:sldMk cId="3218010306" sldId="351"/>
            <ac:spMk id="19" creationId="{C6352669-DC27-4E4C-A8DB-FDAAA75EAA1C}"/>
          </ac:spMkLst>
        </pc:spChg>
        <pc:spChg chg="add mod">
          <ac:chgData name="Sivakumar Balasubramanian" userId="658ab9e8bd9c46bf" providerId="LiveId" clId="{67C4ED8C-970D-4145-B39F-ABBB3955EDF9}" dt="2022-01-24T02:25:21.523" v="3406" actId="1076"/>
          <ac:spMkLst>
            <pc:docMk/>
            <pc:sldMk cId="3218010306" sldId="351"/>
            <ac:spMk id="20" creationId="{BB4141E5-96E2-44F4-BFC9-AC9E313917EB}"/>
          </ac:spMkLst>
        </pc:spChg>
        <pc:graphicFrameChg chg="add del mod">
          <ac:chgData name="Sivakumar Balasubramanian" userId="658ab9e8bd9c46bf" providerId="LiveId" clId="{67C4ED8C-970D-4145-B39F-ABBB3955EDF9}" dt="2022-01-24T02:22:21.881" v="3351"/>
          <ac:graphicFrameMkLst>
            <pc:docMk/>
            <pc:sldMk cId="3218010306" sldId="351"/>
            <ac:graphicFrameMk id="4" creationId="{AB54F2D5-95D9-452C-B244-4BFE4866A19A}"/>
          </ac:graphicFrameMkLst>
        </pc:graphicFrameChg>
        <pc:graphicFrameChg chg="add mod">
          <ac:chgData name="Sivakumar Balasubramanian" userId="658ab9e8bd9c46bf" providerId="LiveId" clId="{67C4ED8C-970D-4145-B39F-ABBB3955EDF9}" dt="2022-01-24T02:23:56.271" v="3378" actId="1076"/>
          <ac:graphicFrameMkLst>
            <pc:docMk/>
            <pc:sldMk cId="3218010306" sldId="351"/>
            <ac:graphicFrameMk id="5" creationId="{66743395-FC1F-44A6-BE58-746F0B638D90}"/>
          </ac:graphicFrameMkLst>
        </pc:graphicFrameChg>
        <pc:cxnChg chg="add mod">
          <ac:chgData name="Sivakumar Balasubramanian" userId="658ab9e8bd9c46bf" providerId="LiveId" clId="{67C4ED8C-970D-4145-B39F-ABBB3955EDF9}" dt="2022-01-24T02:24:12.832" v="3381" actId="14100"/>
          <ac:cxnSpMkLst>
            <pc:docMk/>
            <pc:sldMk cId="3218010306" sldId="351"/>
            <ac:cxnSpMk id="14" creationId="{C0A22D06-B5D1-4D57-ACC5-3D37ED90A91B}"/>
          </ac:cxnSpMkLst>
        </pc:cxnChg>
      </pc:sldChg>
      <pc:sldChg chg="modSp new del mod">
        <pc:chgData name="Sivakumar Balasubramanian" userId="658ab9e8bd9c46bf" providerId="LiveId" clId="{67C4ED8C-970D-4145-B39F-ABBB3955EDF9}" dt="2022-01-23T14:48:46.011" v="3016" actId="47"/>
        <pc:sldMkLst>
          <pc:docMk/>
          <pc:sldMk cId="334477255" sldId="352"/>
        </pc:sldMkLst>
        <pc:spChg chg="mod">
          <ac:chgData name="Sivakumar Balasubramanian" userId="658ab9e8bd9c46bf" providerId="LiveId" clId="{67C4ED8C-970D-4145-B39F-ABBB3955EDF9}" dt="2022-01-23T14:48:20.742" v="2989" actId="20577"/>
          <ac:spMkLst>
            <pc:docMk/>
            <pc:sldMk cId="334477255" sldId="352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3:58.325" v="2988" actId="20577"/>
          <ac:spMkLst>
            <pc:docMk/>
            <pc:sldMk cId="334477255" sldId="352"/>
            <ac:spMk id="3" creationId="{D4CD02F0-C4B2-4F89-9586-B9E5B0DAB124}"/>
          </ac:spMkLst>
        </pc:spChg>
      </pc:sldChg>
      <pc:sldChg chg="addSp delSp modSp new mod">
        <pc:chgData name="Sivakumar Balasubramanian" userId="658ab9e8bd9c46bf" providerId="LiveId" clId="{67C4ED8C-970D-4145-B39F-ABBB3955EDF9}" dt="2022-01-23T14:37:19.831" v="2877" actId="1076"/>
        <pc:sldMkLst>
          <pc:docMk/>
          <pc:sldMk cId="3498236211" sldId="353"/>
        </pc:sldMkLst>
        <pc:spChg chg="mod">
          <ac:chgData name="Sivakumar Balasubramanian" userId="658ab9e8bd9c46bf" providerId="LiveId" clId="{67C4ED8C-970D-4145-B39F-ABBB3955EDF9}" dt="2022-01-23T14:21:16.647" v="2686" actId="20577"/>
          <ac:spMkLst>
            <pc:docMk/>
            <pc:sldMk cId="3498236211" sldId="353"/>
            <ac:spMk id="2" creationId="{4DEE96B9-F98D-4149-A1A9-E6569CCAB3B9}"/>
          </ac:spMkLst>
        </pc:spChg>
        <pc:spChg chg="mod">
          <ac:chgData name="Sivakumar Balasubramanian" userId="658ab9e8bd9c46bf" providerId="LiveId" clId="{67C4ED8C-970D-4145-B39F-ABBB3955EDF9}" dt="2022-01-23T14:21:59.090" v="2871" actId="20577"/>
          <ac:spMkLst>
            <pc:docMk/>
            <pc:sldMk cId="3498236211" sldId="353"/>
            <ac:spMk id="3" creationId="{BE37AE7B-D8D2-4FD2-B28F-B8C56AD47093}"/>
          </ac:spMkLst>
        </pc:spChg>
        <pc:graphicFrameChg chg="add del mod">
          <ac:chgData name="Sivakumar Balasubramanian" userId="658ab9e8bd9c46bf" providerId="LiveId" clId="{67C4ED8C-970D-4145-B39F-ABBB3955EDF9}" dt="2022-01-23T14:37:13.703" v="2874"/>
          <ac:graphicFrameMkLst>
            <pc:docMk/>
            <pc:sldMk cId="3498236211" sldId="353"/>
            <ac:graphicFrameMk id="4" creationId="{306630DB-2E07-476E-A414-1BC38F2E039C}"/>
          </ac:graphicFrameMkLst>
        </pc:graphicFrameChg>
        <pc:graphicFrameChg chg="add mod">
          <ac:chgData name="Sivakumar Balasubramanian" userId="658ab9e8bd9c46bf" providerId="LiveId" clId="{67C4ED8C-970D-4145-B39F-ABBB3955EDF9}" dt="2022-01-23T14:37:19.831" v="2877" actId="1076"/>
          <ac:graphicFrameMkLst>
            <pc:docMk/>
            <pc:sldMk cId="3498236211" sldId="353"/>
            <ac:graphicFrameMk id="5" creationId="{FCF6E660-9237-4E9B-ACAF-80460513D252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3T14:40:05.679" v="2893" actId="1076"/>
        <pc:sldMkLst>
          <pc:docMk/>
          <pc:sldMk cId="3593810495" sldId="354"/>
        </pc:sldMkLst>
        <pc:spChg chg="del">
          <ac:chgData name="Sivakumar Balasubramanian" userId="658ab9e8bd9c46bf" providerId="LiveId" clId="{67C4ED8C-970D-4145-B39F-ABBB3955EDF9}" dt="2022-01-23T14:37:49.386" v="2879" actId="478"/>
          <ac:spMkLst>
            <pc:docMk/>
            <pc:sldMk cId="3593810495" sldId="354"/>
            <ac:spMk id="3" creationId="{BE37AE7B-D8D2-4FD2-B28F-B8C56AD47093}"/>
          </ac:spMkLst>
        </pc:spChg>
        <pc:spChg chg="add del mod">
          <ac:chgData name="Sivakumar Balasubramanian" userId="658ab9e8bd9c46bf" providerId="LiveId" clId="{67C4ED8C-970D-4145-B39F-ABBB3955EDF9}" dt="2022-01-23T14:37:52.849" v="2880" actId="478"/>
          <ac:spMkLst>
            <pc:docMk/>
            <pc:sldMk cId="3593810495" sldId="354"/>
            <ac:spMk id="6" creationId="{040B3299-0A7D-485A-A707-3D8CB1373EF4}"/>
          </ac:spMkLst>
        </pc:spChg>
        <pc:graphicFrameChg chg="del">
          <ac:chgData name="Sivakumar Balasubramanian" userId="658ab9e8bd9c46bf" providerId="LiveId" clId="{67C4ED8C-970D-4145-B39F-ABBB3955EDF9}" dt="2022-01-23T14:37:54.999" v="2881" actId="478"/>
          <ac:graphicFrameMkLst>
            <pc:docMk/>
            <pc:sldMk cId="3593810495" sldId="354"/>
            <ac:graphicFrameMk id="5" creationId="{FCF6E660-9237-4E9B-ACAF-80460513D252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7" creationId="{B86F6F53-943C-4302-A8CB-98C874ACCF69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8" creationId="{4F0A0564-BEA5-4200-B5A4-A2B2B1D491A6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59.846" v="2890"/>
          <ac:graphicFrameMkLst>
            <pc:docMk/>
            <pc:sldMk cId="3593810495" sldId="354"/>
            <ac:graphicFrameMk id="9" creationId="{6E6DACB4-95CD-463F-8660-81D5AA181149}"/>
          </ac:graphicFrameMkLst>
        </pc:graphicFrameChg>
        <pc:graphicFrameChg chg="add mod">
          <ac:chgData name="Sivakumar Balasubramanian" userId="658ab9e8bd9c46bf" providerId="LiveId" clId="{67C4ED8C-970D-4145-B39F-ABBB3955EDF9}" dt="2022-01-23T14:40:05.679" v="2893" actId="1076"/>
          <ac:graphicFrameMkLst>
            <pc:docMk/>
            <pc:sldMk cId="3593810495" sldId="354"/>
            <ac:graphicFrameMk id="10" creationId="{FB156B9B-16EE-466B-9810-28AE1335FCFB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4T02:00:52.554" v="3154" actId="1076"/>
        <pc:sldMkLst>
          <pc:docMk/>
          <pc:sldMk cId="92502565" sldId="355"/>
        </pc:sldMkLst>
        <pc:spChg chg="mod">
          <ac:chgData name="Sivakumar Balasubramanian" userId="658ab9e8bd9c46bf" providerId="LiveId" clId="{67C4ED8C-970D-4145-B39F-ABBB3955EDF9}" dt="2022-01-23T14:48:53.829" v="3024" actId="20577"/>
          <ac:spMkLst>
            <pc:docMk/>
            <pc:sldMk cId="92502565" sldId="355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8:59.933" v="3029" actId="20577"/>
          <ac:spMkLst>
            <pc:docMk/>
            <pc:sldMk cId="92502565" sldId="355"/>
            <ac:spMk id="3" creationId="{D4CD02F0-C4B2-4F89-9586-B9E5B0DAB124}"/>
          </ac:spMkLst>
        </pc:spChg>
        <pc:graphicFrameChg chg="add mod">
          <ac:chgData name="Sivakumar Balasubramanian" userId="658ab9e8bd9c46bf" providerId="LiveId" clId="{67C4ED8C-970D-4145-B39F-ABBB3955EDF9}" dt="2022-01-24T02:00:43.283" v="3152" actId="14100"/>
          <ac:graphicFrameMkLst>
            <pc:docMk/>
            <pc:sldMk cId="92502565" sldId="355"/>
            <ac:graphicFrameMk id="4" creationId="{F9D00257-B068-464A-9337-4918A52A3F18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0:35.850" v="3149"/>
          <ac:graphicFrameMkLst>
            <pc:docMk/>
            <pc:sldMk cId="92502565" sldId="355"/>
            <ac:graphicFrameMk id="5" creationId="{AD692529-A546-49EC-9124-D682E9188C8A}"/>
          </ac:graphicFrameMkLst>
        </pc:graphicFrameChg>
        <pc:graphicFrameChg chg="add mod">
          <ac:chgData name="Sivakumar Balasubramanian" userId="658ab9e8bd9c46bf" providerId="LiveId" clId="{67C4ED8C-970D-4145-B39F-ABBB3955EDF9}" dt="2022-01-24T02:00:52.554" v="3154" actId="1076"/>
          <ac:graphicFrameMkLst>
            <pc:docMk/>
            <pc:sldMk cId="92502565" sldId="355"/>
            <ac:graphicFrameMk id="6" creationId="{43083CCE-8EEA-48FD-8315-9C2A4D0868A4}"/>
          </ac:graphicFrameMkLst>
        </pc:graphicFrameChg>
      </pc:sldChg>
      <pc:sldChg chg="modSp add mod">
        <pc:chgData name="Sivakumar Balasubramanian" userId="658ab9e8bd9c46bf" providerId="LiveId" clId="{67C4ED8C-970D-4145-B39F-ABBB3955EDF9}" dt="2022-01-24T02:01:04.043" v="3158" actId="6549"/>
        <pc:sldMkLst>
          <pc:docMk/>
          <pc:sldMk cId="731570248" sldId="356"/>
        </pc:sldMkLst>
        <pc:spChg chg="mod">
          <ac:chgData name="Sivakumar Balasubramanian" userId="658ab9e8bd9c46bf" providerId="LiveId" clId="{67C4ED8C-970D-4145-B39F-ABBB3955EDF9}" dt="2022-01-24T02:01:04.043" v="3158" actId="6549"/>
          <ac:spMkLst>
            <pc:docMk/>
            <pc:sldMk cId="731570248" sldId="356"/>
            <ac:spMk id="3" creationId="{D4CD02F0-C4B2-4F89-9586-B9E5B0DAB124}"/>
          </ac:spMkLst>
        </pc:spChg>
      </pc:sldChg>
      <pc:sldChg chg="modSp new del mod">
        <pc:chgData name="Sivakumar Balasubramanian" userId="658ab9e8bd9c46bf" providerId="LiveId" clId="{67C4ED8C-970D-4145-B39F-ABBB3955EDF9}" dt="2022-01-23T14:48:45.989" v="3015" actId="47"/>
        <pc:sldMkLst>
          <pc:docMk/>
          <pc:sldMk cId="2370184306" sldId="356"/>
        </pc:sldMkLst>
        <pc:spChg chg="mod">
          <ac:chgData name="Sivakumar Balasubramanian" userId="658ab9e8bd9c46bf" providerId="LiveId" clId="{67C4ED8C-970D-4145-B39F-ABBB3955EDF9}" dt="2022-01-23T14:48:43.871" v="3014" actId="20577"/>
          <ac:spMkLst>
            <pc:docMk/>
            <pc:sldMk cId="2370184306" sldId="356"/>
            <ac:spMk id="2" creationId="{EE18D136-7CC6-4AEE-9AD4-DC746059494F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11:31.481" v="3346" actId="1076"/>
        <pc:sldMkLst>
          <pc:docMk/>
          <pc:sldMk cId="351643220" sldId="357"/>
        </pc:sldMkLst>
        <pc:spChg chg="mod">
          <ac:chgData name="Sivakumar Balasubramanian" userId="658ab9e8bd9c46bf" providerId="LiveId" clId="{67C4ED8C-970D-4145-B39F-ABBB3955EDF9}" dt="2022-01-23T15:35:38.092" v="3083" actId="20577"/>
          <ac:spMkLst>
            <pc:docMk/>
            <pc:sldMk cId="351643220" sldId="357"/>
            <ac:spMk id="2" creationId="{F7D9018D-5568-45FF-BE3E-642B1E903A7D}"/>
          </ac:spMkLst>
        </pc:spChg>
        <pc:spChg chg="del">
          <ac:chgData name="Sivakumar Balasubramanian" userId="658ab9e8bd9c46bf" providerId="LiveId" clId="{67C4ED8C-970D-4145-B39F-ABBB3955EDF9}" dt="2022-01-24T02:05:16.571" v="3159" actId="478"/>
          <ac:spMkLst>
            <pc:docMk/>
            <pc:sldMk cId="351643220" sldId="357"/>
            <ac:spMk id="3" creationId="{46845F39-1D36-461E-AAF6-069F02790D0E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6" creationId="{977A78F0-DB37-4F6D-AFDF-14D929322FCC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7" creationId="{0B049FAE-A1E5-4780-96B1-F20A94A607D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8" creationId="{EB419F3C-4906-473F-A5D1-E95758BD104F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9" creationId="{9A05A636-D90F-47F0-B592-F15B6202503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4" creationId="{6C46330E-70D2-413F-AA6B-7FA75A21FA72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5" creationId="{0E1ABA56-AD0C-47ED-B86C-43F4F5DF614D}"/>
          </ac:spMkLst>
        </pc:spChg>
        <pc:spChg chg="add mod">
          <ac:chgData name="Sivakumar Balasubramanian" userId="658ab9e8bd9c46bf" providerId="LiveId" clId="{67C4ED8C-970D-4145-B39F-ABBB3955EDF9}" dt="2022-01-24T02:09:23.848" v="3271" actId="1076"/>
          <ac:spMkLst>
            <pc:docMk/>
            <pc:sldMk cId="351643220" sldId="357"/>
            <ac:spMk id="17" creationId="{7EC6E3D7-E242-4A54-BD8B-1192364A94B8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19" creationId="{344F6D46-5EFA-43B5-94A6-312C89D58E99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21" creationId="{E47F1B33-FCB6-4322-A99C-11D6242F8134}"/>
          </ac:spMkLst>
        </pc:spChg>
        <pc:grpChg chg="add mod">
          <ac:chgData name="Sivakumar Balasubramanian" userId="658ab9e8bd9c46bf" providerId="LiveId" clId="{67C4ED8C-970D-4145-B39F-ABBB3955EDF9}" dt="2022-01-24T02:09:05.500" v="3267" actId="1076"/>
          <ac:grpSpMkLst>
            <pc:docMk/>
            <pc:sldMk cId="351643220" sldId="357"/>
            <ac:grpSpMk id="18" creationId="{E620CF70-8162-496B-89CD-473DD2673626}"/>
          </ac:grpSpMkLst>
        </pc:grpChg>
        <pc:grpChg chg="add mod">
          <ac:chgData name="Sivakumar Balasubramanian" userId="658ab9e8bd9c46bf" providerId="LiveId" clId="{67C4ED8C-970D-4145-B39F-ABBB3955EDF9}" dt="2022-01-24T02:11:31.481" v="3346" actId="1076"/>
          <ac:grpSpMkLst>
            <pc:docMk/>
            <pc:sldMk cId="351643220" sldId="357"/>
            <ac:grpSpMk id="22" creationId="{CAAB247B-F153-47BA-A490-74172C621E66}"/>
          </ac:grpSpMkLst>
        </pc:grpChg>
        <pc:graphicFrameChg chg="add del mod">
          <ac:chgData name="Sivakumar Balasubramanian" userId="658ab9e8bd9c46bf" providerId="LiveId" clId="{67C4ED8C-970D-4145-B39F-ABBB3955EDF9}" dt="2022-01-23T15:37:07.863" v="3086"/>
          <ac:graphicFrameMkLst>
            <pc:docMk/>
            <pc:sldMk cId="351643220" sldId="357"/>
            <ac:graphicFrameMk id="4" creationId="{8071B3DE-650A-4BB3-A497-9A52D85B6D9B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5:17.004" v="3162"/>
          <ac:graphicFrameMkLst>
            <pc:docMk/>
            <pc:sldMk cId="351643220" sldId="357"/>
            <ac:graphicFrameMk id="4" creationId="{88477E85-644F-4C9C-824B-695F19E8E39A}"/>
          </ac:graphicFrameMkLst>
        </pc:graphicFrameChg>
        <pc:graphicFrameChg chg="add mod">
          <ac:chgData name="Sivakumar Balasubramanian" userId="658ab9e8bd9c46bf" providerId="LiveId" clId="{67C4ED8C-970D-4145-B39F-ABBB3955EDF9}" dt="2022-01-24T02:09:02.821" v="3266" actId="164"/>
          <ac:graphicFrameMkLst>
            <pc:docMk/>
            <pc:sldMk cId="351643220" sldId="357"/>
            <ac:graphicFrameMk id="5" creationId="{E7751C67-879C-49B6-8929-8470FD9DED34}"/>
          </ac:graphicFrameMkLst>
        </pc:graphicFrameChg>
        <pc:graphicFrameChg chg="add mod">
          <ac:chgData name="Sivakumar Balasubramanian" userId="658ab9e8bd9c46bf" providerId="LiveId" clId="{67C4ED8C-970D-4145-B39F-ABBB3955EDF9}" dt="2022-01-24T02:07:00.738" v="3207" actId="571"/>
          <ac:graphicFrameMkLst>
            <pc:docMk/>
            <pc:sldMk cId="351643220" sldId="357"/>
            <ac:graphicFrameMk id="16" creationId="{45D29B5E-0275-42D3-99DE-401430398D76}"/>
          </ac:graphicFrameMkLst>
        </pc:graphicFrame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1" creationId="{85F905A2-9EC8-40A5-BB1D-01CBEB31361D}"/>
          </ac:cxnSpMkLst>
        </pc:cxn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2" creationId="{2F485E31-F386-463D-8375-D7F08A597A21}"/>
          </ac:cxnSpMkLst>
        </pc:cxnChg>
      </pc:sldChg>
      <pc:sldChg chg="add del">
        <pc:chgData name="Sivakumar Balasubramanian" userId="658ab9e8bd9c46bf" providerId="LiveId" clId="{67C4ED8C-970D-4145-B39F-ABBB3955EDF9}" dt="2022-01-23T15:37:14.080" v="3089" actId="47"/>
        <pc:sldMkLst>
          <pc:docMk/>
          <pc:sldMk cId="2623641750" sldId="358"/>
        </pc:sldMkLst>
      </pc:sldChg>
      <pc:sldChg chg="modSp add del mod">
        <pc:chgData name="Sivakumar Balasubramanian" userId="658ab9e8bd9c46bf" providerId="LiveId" clId="{67C4ED8C-970D-4145-B39F-ABBB3955EDF9}" dt="2022-01-24T02:12:11.011" v="3347" actId="47"/>
        <pc:sldMkLst>
          <pc:docMk/>
          <pc:sldMk cId="4025526711" sldId="359"/>
        </pc:sldMkLst>
        <pc:spChg chg="mod">
          <ac:chgData name="Sivakumar Balasubramanian" userId="658ab9e8bd9c46bf" providerId="LiveId" clId="{67C4ED8C-970D-4145-B39F-ABBB3955EDF9}" dt="2022-01-23T15:37:18.769" v="3093" actId="20577"/>
          <ac:spMkLst>
            <pc:docMk/>
            <pc:sldMk cId="4025526711" sldId="359"/>
            <ac:spMk id="2" creationId="{F7D9018D-5568-45FF-BE3E-642B1E903A7D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37:07.975" v="3570" actId="1076"/>
        <pc:sldMkLst>
          <pc:docMk/>
          <pc:sldMk cId="3505969480" sldId="360"/>
        </pc:sldMkLst>
        <pc:spChg chg="mod">
          <ac:chgData name="Sivakumar Balasubramanian" userId="658ab9e8bd9c46bf" providerId="LiveId" clId="{67C4ED8C-970D-4145-B39F-ABBB3955EDF9}" dt="2022-01-24T02:31:29.883" v="3506" actId="20577"/>
          <ac:spMkLst>
            <pc:docMk/>
            <pc:sldMk cId="3505969480" sldId="360"/>
            <ac:spMk id="2" creationId="{92221388-2C19-4867-A31D-8A5110E57217}"/>
          </ac:spMkLst>
        </pc:spChg>
        <pc:spChg chg="del">
          <ac:chgData name="Sivakumar Balasubramanian" userId="658ab9e8bd9c46bf" providerId="LiveId" clId="{67C4ED8C-970D-4145-B39F-ABBB3955EDF9}" dt="2022-01-24T02:31:45.528" v="3507" actId="478"/>
          <ac:spMkLst>
            <pc:docMk/>
            <pc:sldMk cId="3505969480" sldId="360"/>
            <ac:spMk id="3" creationId="{F218EC0D-28FC-452F-AB8C-56DD7E49C098}"/>
          </ac:spMkLst>
        </pc:spChg>
        <pc:spChg chg="add del mod">
          <ac:chgData name="Sivakumar Balasubramanian" userId="658ab9e8bd9c46bf" providerId="LiveId" clId="{67C4ED8C-970D-4145-B39F-ABBB3955EDF9}" dt="2022-01-24T02:31:51.979" v="3514" actId="767"/>
          <ac:spMkLst>
            <pc:docMk/>
            <pc:sldMk cId="3505969480" sldId="360"/>
            <ac:spMk id="4" creationId="{2C11D3D3-B6C5-41E8-B4F3-30742E702D71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5" creationId="{E471CAA6-FF0A-4ED8-B607-87CB29443115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9" creationId="{A4676EFD-BA62-449F-BB7A-E45CA04FD9FF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10" creationId="{4DE78095-ADA7-41DD-ABF8-757974BB542D}"/>
          </ac:spMkLst>
        </pc:spChg>
        <pc:grpChg chg="add mod">
          <ac:chgData name="Sivakumar Balasubramanian" userId="658ab9e8bd9c46bf" providerId="LiveId" clId="{67C4ED8C-970D-4145-B39F-ABBB3955EDF9}" dt="2022-01-24T02:33:42.100" v="3562" actId="164"/>
          <ac:grpSpMkLst>
            <pc:docMk/>
            <pc:sldMk cId="3505969480" sldId="360"/>
            <ac:grpSpMk id="14" creationId="{F8577D06-2C1D-4BC8-9622-121E7169D18E}"/>
          </ac:grpSpMkLst>
        </pc:grpChg>
        <pc:graphicFrameChg chg="add del mod">
          <ac:chgData name="Sivakumar Balasubramanian" userId="658ab9e8bd9c46bf" providerId="LiveId" clId="{67C4ED8C-970D-4145-B39F-ABBB3955EDF9}" dt="2022-01-24T02:36:58.101" v="3565"/>
          <ac:graphicFrameMkLst>
            <pc:docMk/>
            <pc:sldMk cId="3505969480" sldId="360"/>
            <ac:graphicFrameMk id="15" creationId="{DD68F43A-D4BD-4BC7-BA56-CA8FE039515A}"/>
          </ac:graphicFrameMkLst>
        </pc:graphicFrameChg>
        <pc:graphicFrameChg chg="add mod">
          <ac:chgData name="Sivakumar Balasubramanian" userId="658ab9e8bd9c46bf" providerId="LiveId" clId="{67C4ED8C-970D-4145-B39F-ABBB3955EDF9}" dt="2022-01-24T02:37:07.975" v="3570" actId="1076"/>
          <ac:graphicFrameMkLst>
            <pc:docMk/>
            <pc:sldMk cId="3505969480" sldId="360"/>
            <ac:graphicFrameMk id="16" creationId="{ABD64D51-D1A4-4883-BD37-AC0DE28F44E2}"/>
          </ac:graphicFrameMkLst>
        </pc:graphicFrame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7" creationId="{31DB59E5-49EC-4FF9-9624-112845C4ACE8}"/>
          </ac:cxnSpMkLst>
        </pc:cxn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8" creationId="{62268571-DD7D-4E5B-ACDA-B78FF632AD47}"/>
          </ac:cxnSpMkLst>
        </pc:cxnChg>
      </pc:sldChg>
      <pc:sldChg chg="addSp delSp modSp add mod">
        <pc:chgData name="Sivakumar Balasubramanian" userId="658ab9e8bd9c46bf" providerId="LiveId" clId="{67C4ED8C-970D-4145-B39F-ABBB3955EDF9}" dt="2022-01-24T02:38:52.735" v="3611" actId="1076"/>
        <pc:sldMkLst>
          <pc:docMk/>
          <pc:sldMk cId="1508677615" sldId="361"/>
        </pc:sldMkLst>
        <pc:spChg chg="add mod">
          <ac:chgData name="Sivakumar Balasubramanian" userId="658ab9e8bd9c46bf" providerId="LiveId" clId="{67C4ED8C-970D-4145-B39F-ABBB3955EDF9}" dt="2022-01-24T02:38:52.735" v="3611" actId="1076"/>
          <ac:spMkLst>
            <pc:docMk/>
            <pc:sldMk cId="1508677615" sldId="361"/>
            <ac:spMk id="11" creationId="{0CD73C52-356C-451E-99BD-2D2DEAFD930E}"/>
          </ac:spMkLst>
        </pc:spChg>
        <pc:grpChg chg="mod">
          <ac:chgData name="Sivakumar Balasubramanian" userId="658ab9e8bd9c46bf" providerId="LiveId" clId="{67C4ED8C-970D-4145-B39F-ABBB3955EDF9}" dt="2022-01-24T02:38:48.787" v="3610" actId="1076"/>
          <ac:grpSpMkLst>
            <pc:docMk/>
            <pc:sldMk cId="1508677615" sldId="361"/>
            <ac:grpSpMk id="14" creationId="{F8577D06-2C1D-4BC8-9622-121E7169D18E}"/>
          </ac:grpSpMkLst>
        </pc:grpChg>
        <pc:graphicFrameChg chg="del">
          <ac:chgData name="Sivakumar Balasubramanian" userId="658ab9e8bd9c46bf" providerId="LiveId" clId="{67C4ED8C-970D-4145-B39F-ABBB3955EDF9}" dt="2022-01-24T02:37:19.094" v="3572" actId="478"/>
          <ac:graphicFrameMkLst>
            <pc:docMk/>
            <pc:sldMk cId="1508677615" sldId="361"/>
            <ac:graphicFrameMk id="16" creationId="{ABD64D51-D1A4-4883-BD37-AC0DE28F44E2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5T02:03:39.232" v="3810" actId="1076"/>
        <pc:sldMkLst>
          <pc:docMk/>
          <pc:sldMk cId="3746195322" sldId="362"/>
        </pc:sldMkLst>
        <pc:spChg chg="mod">
          <ac:chgData name="Sivakumar Balasubramanian" userId="658ab9e8bd9c46bf" providerId="LiveId" clId="{67C4ED8C-970D-4145-B39F-ABBB3955EDF9}" dt="2022-01-25T01:56:12.820" v="3645" actId="20577"/>
          <ac:spMkLst>
            <pc:docMk/>
            <pc:sldMk cId="3746195322" sldId="362"/>
            <ac:spMk id="2" creationId="{84C9D66C-F1F5-4CBA-A487-91CD787BBF8D}"/>
          </ac:spMkLst>
        </pc:spChg>
        <pc:spChg chg="mod">
          <ac:chgData name="Sivakumar Balasubramanian" userId="658ab9e8bd9c46bf" providerId="LiveId" clId="{67C4ED8C-970D-4145-B39F-ABBB3955EDF9}" dt="2022-01-25T01:56:34.222" v="3747" actId="20577"/>
          <ac:spMkLst>
            <pc:docMk/>
            <pc:sldMk cId="3746195322" sldId="362"/>
            <ac:spMk id="3" creationId="{BFE1B577-7713-4377-8DB3-9FB64FEC1E61}"/>
          </ac:spMkLst>
        </pc:spChg>
        <pc:spChg chg="add mod">
          <ac:chgData name="Sivakumar Balasubramanian" userId="658ab9e8bd9c46bf" providerId="LiveId" clId="{67C4ED8C-970D-4145-B39F-ABBB3955EDF9}" dt="2022-01-25T02:00:44.204" v="3772" actId="1076"/>
          <ac:spMkLst>
            <pc:docMk/>
            <pc:sldMk cId="3746195322" sldId="362"/>
            <ac:spMk id="6" creationId="{3F918749-5B45-4D02-BF1E-F9CADCAB6DFF}"/>
          </ac:spMkLst>
        </pc:spChg>
        <pc:spChg chg="add mod">
          <ac:chgData name="Sivakumar Balasubramanian" userId="658ab9e8bd9c46bf" providerId="LiveId" clId="{67C4ED8C-970D-4145-B39F-ABBB3955EDF9}" dt="2022-01-25T02:00:41.660" v="3771" actId="1076"/>
          <ac:spMkLst>
            <pc:docMk/>
            <pc:sldMk cId="3746195322" sldId="362"/>
            <ac:spMk id="7" creationId="{31F36EB3-2AF1-4C1D-BC61-39EEBCC74AD9}"/>
          </ac:spMkLst>
        </pc:spChg>
        <pc:spChg chg="add mod">
          <ac:chgData name="Sivakumar Balasubramanian" userId="658ab9e8bd9c46bf" providerId="LiveId" clId="{67C4ED8C-970D-4145-B39F-ABBB3955EDF9}" dt="2022-01-25T02:03:39.232" v="3810" actId="1076"/>
          <ac:spMkLst>
            <pc:docMk/>
            <pc:sldMk cId="3746195322" sldId="362"/>
            <ac:spMk id="8" creationId="{4CD528EE-5BCD-4744-BA69-E26F645BF24A}"/>
          </ac:spMkLst>
        </pc:spChg>
        <pc:graphicFrameChg chg="add del mod">
          <ac:chgData name="Sivakumar Balasubramanian" userId="658ab9e8bd9c46bf" providerId="LiveId" clId="{67C4ED8C-970D-4145-B39F-ABBB3955EDF9}" dt="2022-01-25T02:00:03.750" v="3750"/>
          <ac:graphicFrameMkLst>
            <pc:docMk/>
            <pc:sldMk cId="3746195322" sldId="362"/>
            <ac:graphicFrameMk id="4" creationId="{637959BC-324D-4610-9BD8-771AF49394C7}"/>
          </ac:graphicFrameMkLst>
        </pc:graphicFrameChg>
        <pc:graphicFrameChg chg="add mod">
          <ac:chgData name="Sivakumar Balasubramanian" userId="658ab9e8bd9c46bf" providerId="LiveId" clId="{67C4ED8C-970D-4145-B39F-ABBB3955EDF9}" dt="2022-01-25T02:00:08.255" v="3753" actId="1076"/>
          <ac:graphicFrameMkLst>
            <pc:docMk/>
            <pc:sldMk cId="3746195322" sldId="362"/>
            <ac:graphicFrameMk id="5" creationId="{577820E6-6207-4EF3-9E33-52EFAA6FCCF1}"/>
          </ac:graphicFrameMkLst>
        </pc:graphicFrameChg>
      </pc:sldChg>
    </pc:docChg>
  </pc:docChgLst>
  <pc:docChgLst>
    <pc:chgData name="Sivakumar Balasubramanian" userId="658ab9e8bd9c46bf" providerId="LiveId" clId="{2D4A9244-D7D6-4A06-835A-26C1A1B809A6}"/>
    <pc:docChg chg="undo custSel addSld delSld modSld sldOrd">
      <pc:chgData name="Sivakumar Balasubramanian" userId="658ab9e8bd9c46bf" providerId="LiveId" clId="{2D4A9244-D7D6-4A06-835A-26C1A1B809A6}" dt="2022-02-18T02:19:54.799" v="5907" actId="1076"/>
      <pc:docMkLst>
        <pc:docMk/>
      </pc:docMkLst>
      <pc:sldChg chg="addSp delSp modSp mod">
        <pc:chgData name="Sivakumar Balasubramanian" userId="658ab9e8bd9c46bf" providerId="LiveId" clId="{2D4A9244-D7D6-4A06-835A-26C1A1B809A6}" dt="2022-02-14T06:33:51.648" v="319" actId="14100"/>
        <pc:sldMkLst>
          <pc:docMk/>
          <pc:sldMk cId="3761251315" sldId="363"/>
        </pc:sldMkLst>
        <pc:spChg chg="mod">
          <ac:chgData name="Sivakumar Balasubramanian" userId="658ab9e8bd9c46bf" providerId="LiveId" clId="{2D4A9244-D7D6-4A06-835A-26C1A1B809A6}" dt="2022-02-14T06:04:04.664" v="17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2D4A9244-D7D6-4A06-835A-26C1A1B809A6}" dt="2022-02-14T06:33:51.648" v="319" actId="14100"/>
          <ac:spMkLst>
            <pc:docMk/>
            <pc:sldMk cId="3761251315" sldId="363"/>
            <ac:spMk id="3" creationId="{573E41DD-0488-4729-8D47-F5957D0CCE9F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5" creationId="{C49321C3-E7C8-4626-B1E2-4B311D70C5F3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7" creationId="{19124A20-B7CA-4407-A298-B15937BA7E79}"/>
          </ac:spMkLst>
        </pc:spChg>
        <pc:spChg chg="add del mod">
          <ac:chgData name="Sivakumar Balasubramanian" userId="658ab9e8bd9c46bf" providerId="LiveId" clId="{2D4A9244-D7D6-4A06-835A-26C1A1B809A6}" dt="2022-02-14T06:07:02.016" v="126" actId="767"/>
          <ac:spMkLst>
            <pc:docMk/>
            <pc:sldMk cId="3761251315" sldId="363"/>
            <ac:spMk id="9" creationId="{FFD51C8C-5115-4E15-B9F6-2648A23C08CB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13" creationId="{1469A398-F535-4F25-96AA-C5A94DD9EC69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19" creationId="{CD2EEDAC-23E6-42D5-84B7-600EA8D3EB4D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0" creationId="{7619E67E-1ED9-4ECF-8398-1F33539669F4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1" creationId="{B118D942-B278-4AE7-91A7-EE1822B05335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2" creationId="{4179F925-4FC8-40A9-9AE2-DA7AE0D93526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4" creationId="{5204D943-9C17-4E67-8382-EDC57E09A940}"/>
          </ac:spMkLst>
        </pc:spChg>
        <pc:spChg chg="add del mod">
          <ac:chgData name="Sivakumar Balasubramanian" userId="658ab9e8bd9c46bf" providerId="LiveId" clId="{2D4A9244-D7D6-4A06-835A-26C1A1B809A6}" dt="2022-02-14T06:22:45.901" v="164" actId="478"/>
          <ac:spMkLst>
            <pc:docMk/>
            <pc:sldMk cId="3761251315" sldId="363"/>
            <ac:spMk id="28" creationId="{4274B6D0-E6C2-4889-9508-EED74E2C40C6}"/>
          </ac:spMkLst>
        </pc:spChg>
        <pc:spChg chg="add mod">
          <ac:chgData name="Sivakumar Balasubramanian" userId="658ab9e8bd9c46bf" providerId="LiveId" clId="{2D4A9244-D7D6-4A06-835A-26C1A1B809A6}" dt="2022-02-14T06:32:55.016" v="261" actId="164"/>
          <ac:spMkLst>
            <pc:docMk/>
            <pc:sldMk cId="3761251315" sldId="363"/>
            <ac:spMk id="31" creationId="{095980A8-0B06-44EA-A65E-2D9041F200D0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40" creationId="{C563ECDE-4313-44F7-841C-1CD450F03223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42" creationId="{E9CE88D0-7F8F-491F-AAA2-8D966EA00EB5}"/>
          </ac:spMkLst>
        </pc:spChg>
        <pc:spChg chg="mod topLvl">
          <ac:chgData name="Sivakumar Balasubramanian" userId="658ab9e8bd9c46bf" providerId="LiveId" clId="{2D4A9244-D7D6-4A06-835A-26C1A1B809A6}" dt="2022-02-14T06:32:55.016" v="261" actId="164"/>
          <ac:spMkLst>
            <pc:docMk/>
            <pc:sldMk cId="3761251315" sldId="363"/>
            <ac:spMk id="45" creationId="{42CDB315-A2F0-474A-AD4E-9A94FE753B49}"/>
          </ac:spMkLst>
        </pc:spChg>
        <pc:spChg chg="mod topLvl">
          <ac:chgData name="Sivakumar Balasubramanian" userId="658ab9e8bd9c46bf" providerId="LiveId" clId="{2D4A9244-D7D6-4A06-835A-26C1A1B809A6}" dt="2022-02-14T06:33:20.858" v="265" actId="1076"/>
          <ac:spMkLst>
            <pc:docMk/>
            <pc:sldMk cId="3761251315" sldId="363"/>
            <ac:spMk id="49" creationId="{BC8F87A2-34FA-4D5C-8AA4-92D9E1246AF6}"/>
          </ac:spMkLst>
        </pc:spChg>
        <pc:spChg chg="mod topLvl">
          <ac:chgData name="Sivakumar Balasubramanian" userId="658ab9e8bd9c46bf" providerId="LiveId" clId="{2D4A9244-D7D6-4A06-835A-26C1A1B809A6}" dt="2022-02-14T06:32:59.152" v="263" actId="164"/>
          <ac:spMkLst>
            <pc:docMk/>
            <pc:sldMk cId="3761251315" sldId="363"/>
            <ac:spMk id="50" creationId="{0CED6B30-A14A-432A-8DDC-8DA1204F44F1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1" creationId="{120F1883-E1FB-461B-8724-949E9A017DB0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3" creationId="{F7323891-ACF4-4ABE-992F-0C6498B824EB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5" creationId="{339A1FC5-218C-4203-B61D-4A517963787B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6" creationId="{E337FB74-F330-4B96-B063-D5C2F13039A1}"/>
          </ac:spMkLst>
        </pc:spChg>
        <pc:spChg chg="add mod">
          <ac:chgData name="Sivakumar Balasubramanian" userId="658ab9e8bd9c46bf" providerId="LiveId" clId="{2D4A9244-D7D6-4A06-835A-26C1A1B809A6}" dt="2022-02-14T06:32:51.191" v="260" actId="164"/>
          <ac:spMkLst>
            <pc:docMk/>
            <pc:sldMk cId="3761251315" sldId="363"/>
            <ac:spMk id="70" creationId="{5D8D897A-9F32-4C2A-8D91-0C657B798E8E}"/>
          </ac:spMkLst>
        </pc:spChg>
        <pc:grpChg chg="del">
          <ac:chgData name="Sivakumar Balasubramanian" userId="658ab9e8bd9c46bf" providerId="LiveId" clId="{2D4A9244-D7D6-4A06-835A-26C1A1B809A6}" dt="2022-02-14T06:04:52.339" v="118" actId="478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30" creationId="{7D64BBD8-C2C6-4EA7-BA70-DCF64DFC1E6F}"/>
          </ac:grpSpMkLst>
        </pc:grpChg>
        <pc:grpChg chg="del">
          <ac:chgData name="Sivakumar Balasubramanian" userId="658ab9e8bd9c46bf" providerId="LiveId" clId="{2D4A9244-D7D6-4A06-835A-26C1A1B809A6}" dt="2022-02-14T06:04:52.339" v="118" actId="478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2D4A9244-D7D6-4A06-835A-26C1A1B809A6}" dt="2022-02-14T06:27:28.358" v="170" actId="165"/>
          <ac:grpSpMkLst>
            <pc:docMk/>
            <pc:sldMk cId="3761251315" sldId="363"/>
            <ac:grpSpMk id="43" creationId="{42B2346E-4C6D-457B-AE87-4DB9757B4C64}"/>
          </ac:grpSpMkLst>
        </pc:grpChg>
        <pc:grpChg chg="add del mod">
          <ac:chgData name="Sivakumar Balasubramanian" userId="658ab9e8bd9c46bf" providerId="LiveId" clId="{2D4A9244-D7D6-4A06-835A-26C1A1B809A6}" dt="2022-02-14T06:31:59.515" v="244" actId="165"/>
          <ac:grpSpMkLst>
            <pc:docMk/>
            <pc:sldMk cId="3761251315" sldId="363"/>
            <ac:grpSpMk id="58" creationId="{53AD5FEA-86BC-4C31-AD79-3B6994849B1D}"/>
          </ac:grpSpMkLst>
        </pc:grpChg>
        <pc:grpChg chg="add mod">
          <ac:chgData name="Sivakumar Balasubramanian" userId="658ab9e8bd9c46bf" providerId="LiveId" clId="{2D4A9244-D7D6-4A06-835A-26C1A1B809A6}" dt="2022-02-14T06:32:51.191" v="260" actId="164"/>
          <ac:grpSpMkLst>
            <pc:docMk/>
            <pc:sldMk cId="3761251315" sldId="363"/>
            <ac:grpSpMk id="69" creationId="{CDF3B70F-D325-459B-9F93-8974CD2EE9A6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73" creationId="{CADAF42C-9B8E-4136-9ABA-67BAA2119504}"/>
          </ac:grpSpMkLst>
        </pc:grpChg>
        <pc:grpChg chg="add mod">
          <ac:chgData name="Sivakumar Balasubramanian" userId="658ab9e8bd9c46bf" providerId="LiveId" clId="{2D4A9244-D7D6-4A06-835A-26C1A1B809A6}" dt="2022-02-14T06:32:57.654" v="262" actId="164"/>
          <ac:grpSpMkLst>
            <pc:docMk/>
            <pc:sldMk cId="3761251315" sldId="363"/>
            <ac:grpSpMk id="74" creationId="{2D9740EB-B31D-4F7C-92D3-65E05B413A75}"/>
          </ac:grpSpMkLst>
        </pc:grpChg>
        <pc:grpChg chg="add mod">
          <ac:chgData name="Sivakumar Balasubramanian" userId="658ab9e8bd9c46bf" providerId="LiveId" clId="{2D4A9244-D7D6-4A06-835A-26C1A1B809A6}" dt="2022-02-14T06:32:59.152" v="263" actId="164"/>
          <ac:grpSpMkLst>
            <pc:docMk/>
            <pc:sldMk cId="3761251315" sldId="363"/>
            <ac:grpSpMk id="75" creationId="{C2546D63-4731-4FAA-8D91-923C6CEFF56E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76" creationId="{B0F3A099-5354-476F-AB93-BC599152E4B1}"/>
          </ac:grpSpMkLst>
        </pc:grp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14" creationId="{3BB8A066-0A96-4B44-9EAD-42BA4A06882F}"/>
          </ac:cxnSpMkLst>
        </pc:cxnChg>
        <pc:cxnChg chg="del mod">
          <ac:chgData name="Sivakumar Balasubramanian" userId="658ab9e8bd9c46bf" providerId="LiveId" clId="{2D4A9244-D7D6-4A06-835A-26C1A1B809A6}" dt="2022-02-14T06:04:52.339" v="118" actId="478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18" creationId="{164A02FF-C8A7-4F6A-ABB4-72D5D845CEA8}"/>
          </ac:cxnSpMkLst>
        </pc:cxn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27" creationId="{7C98AD72-28F9-46AE-B5F3-CBBE02D91CF1}"/>
          </ac:cxnSpMkLst>
        </pc:cxnChg>
        <pc:cxnChg chg="del">
          <ac:chgData name="Sivakumar Balasubramanian" userId="658ab9e8bd9c46bf" providerId="LiveId" clId="{2D4A9244-D7D6-4A06-835A-26C1A1B809A6}" dt="2022-02-14T06:04:52.339" v="118" actId="478"/>
          <ac:cxnSpMkLst>
            <pc:docMk/>
            <pc:sldMk cId="3761251315" sldId="363"/>
            <ac:cxnSpMk id="44" creationId="{D1A84F6E-718E-4203-AB03-64C6C774D6F4}"/>
          </ac:cxnSpMkLst>
        </pc:cxnChg>
        <pc:cxnChg chg="mod topLvl">
          <ac:chgData name="Sivakumar Balasubramanian" userId="658ab9e8bd9c46bf" providerId="LiveId" clId="{2D4A9244-D7D6-4A06-835A-26C1A1B809A6}" dt="2022-02-14T06:32:55.016" v="261" actId="164"/>
          <ac:cxnSpMkLst>
            <pc:docMk/>
            <pc:sldMk cId="3761251315" sldId="363"/>
            <ac:cxnSpMk id="46" creationId="{D7778F61-E72B-4263-951F-A47602C61CD8}"/>
          </ac:cxnSpMkLst>
        </pc:cxnChg>
        <pc:cxnChg chg="mod topLvl">
          <ac:chgData name="Sivakumar Balasubramanian" userId="658ab9e8bd9c46bf" providerId="LiveId" clId="{2D4A9244-D7D6-4A06-835A-26C1A1B809A6}" dt="2022-02-14T06:32:57.654" v="262" actId="164"/>
          <ac:cxnSpMkLst>
            <pc:docMk/>
            <pc:sldMk cId="3761251315" sldId="363"/>
            <ac:cxnSpMk id="47" creationId="{05AD30F4-7936-475A-86C6-33E8A35F9ED6}"/>
          </ac:cxnSpMkLst>
        </pc:cxnChg>
        <pc:cxnChg chg="mod topLvl">
          <ac:chgData name="Sivakumar Balasubramanian" userId="658ab9e8bd9c46bf" providerId="LiveId" clId="{2D4A9244-D7D6-4A06-835A-26C1A1B809A6}" dt="2022-02-14T06:32:57.654" v="262" actId="164"/>
          <ac:cxnSpMkLst>
            <pc:docMk/>
            <pc:sldMk cId="3761251315" sldId="363"/>
            <ac:cxnSpMk id="48" creationId="{173720BE-C9FF-4665-810C-C47FC7A8CDBE}"/>
          </ac:cxnSpMkLst>
        </pc:cxnChg>
        <pc:cxnChg chg="add mod topLvl">
          <ac:chgData name="Sivakumar Balasubramanian" userId="658ab9e8bd9c46bf" providerId="LiveId" clId="{2D4A9244-D7D6-4A06-835A-26C1A1B809A6}" dt="2022-02-14T06:32:12.816" v="249" actId="164"/>
          <ac:cxnSpMkLst>
            <pc:docMk/>
            <pc:sldMk cId="3761251315" sldId="363"/>
            <ac:cxnSpMk id="52" creationId="{1551991E-85DA-4462-927F-DC8B790B5877}"/>
          </ac:cxnSpMkLst>
        </pc:cxnChg>
        <pc:cxnChg chg="add mod topLvl">
          <ac:chgData name="Sivakumar Balasubramanian" userId="658ab9e8bd9c46bf" providerId="LiveId" clId="{2D4A9244-D7D6-4A06-835A-26C1A1B809A6}" dt="2022-02-14T06:32:12.816" v="249" actId="164"/>
          <ac:cxnSpMkLst>
            <pc:docMk/>
            <pc:sldMk cId="3761251315" sldId="363"/>
            <ac:cxnSpMk id="54" creationId="{0A683413-957E-4853-8D24-6D9730222212}"/>
          </ac:cxnSpMkLst>
        </pc:cxnChg>
        <pc:cxnChg chg="add mod">
          <ac:chgData name="Sivakumar Balasubramanian" userId="658ab9e8bd9c46bf" providerId="LiveId" clId="{2D4A9244-D7D6-4A06-835A-26C1A1B809A6}" dt="2022-02-14T06:32:51.191" v="260" actId="164"/>
          <ac:cxnSpMkLst>
            <pc:docMk/>
            <pc:sldMk cId="3761251315" sldId="363"/>
            <ac:cxnSpMk id="72" creationId="{DC138279-A7C5-49EB-ADC2-263136880D5E}"/>
          </ac:cxnSpMkLst>
        </pc:cxnChg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018751811" sldId="36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30073584" sldId="36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689953067" sldId="36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692376749" sldId="368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7018667" sldId="369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535013014" sldId="37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959034145" sldId="37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795420980" sldId="37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35484444" sldId="37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245915695" sldId="37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383559134" sldId="37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877372643" sldId="37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807933582" sldId="379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148357051" sldId="38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662380591" sldId="381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185104563" sldId="38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596993175" sldId="38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78608694" sldId="38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996843731" sldId="38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940055486" sldId="38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65998043" sldId="388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0074376" sldId="39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139606202" sldId="391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039146680" sldId="39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875643002" sldId="39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558739241" sldId="39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783111796" sldId="39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69276958" sldId="39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052240282" sldId="398"/>
        </pc:sldMkLst>
      </pc:sldChg>
      <pc:sldChg chg="modSp add del mod">
        <pc:chgData name="Sivakumar Balasubramanian" userId="658ab9e8bd9c46bf" providerId="LiveId" clId="{2D4A9244-D7D6-4A06-835A-26C1A1B809A6}" dt="2022-02-17T16:13:35.539" v="5306" actId="47"/>
        <pc:sldMkLst>
          <pc:docMk/>
          <pc:sldMk cId="3964801052" sldId="399"/>
        </pc:sldMkLst>
        <pc:spChg chg="mod">
          <ac:chgData name="Sivakumar Balasubramanian" userId="658ab9e8bd9c46bf" providerId="LiveId" clId="{2D4A9244-D7D6-4A06-835A-26C1A1B809A6}" dt="2022-02-14T06:34:06.709" v="361" actId="20577"/>
          <ac:spMkLst>
            <pc:docMk/>
            <pc:sldMk cId="3964801052" sldId="399"/>
            <ac:spMk id="2" creationId="{13AAA120-2C38-4164-860D-348160A9FE96}"/>
          </ac:spMkLst>
        </pc:spChg>
      </pc:sldChg>
      <pc:sldChg chg="addSp delSp modSp new del mod">
        <pc:chgData name="Sivakumar Balasubramanian" userId="658ab9e8bd9c46bf" providerId="LiveId" clId="{2D4A9244-D7D6-4A06-835A-26C1A1B809A6}" dt="2022-02-14T08:32:35.938" v="706" actId="47"/>
        <pc:sldMkLst>
          <pc:docMk/>
          <pc:sldMk cId="2545024448" sldId="400"/>
        </pc:sldMkLst>
        <pc:spChg chg="mod">
          <ac:chgData name="Sivakumar Balasubramanian" userId="658ab9e8bd9c46bf" providerId="LiveId" clId="{2D4A9244-D7D6-4A06-835A-26C1A1B809A6}" dt="2022-02-14T06:34:14.344" v="393" actId="20577"/>
          <ac:spMkLst>
            <pc:docMk/>
            <pc:sldMk cId="2545024448" sldId="400"/>
            <ac:spMk id="2" creationId="{07F056AF-BAF5-4984-954E-5FF7C60216F5}"/>
          </ac:spMkLst>
        </pc:spChg>
        <pc:spChg chg="del">
          <ac:chgData name="Sivakumar Balasubramanian" userId="658ab9e8bd9c46bf" providerId="LiveId" clId="{2D4A9244-D7D6-4A06-835A-26C1A1B809A6}" dt="2022-02-14T06:34:17.392" v="394" actId="478"/>
          <ac:spMkLst>
            <pc:docMk/>
            <pc:sldMk cId="2545024448" sldId="400"/>
            <ac:spMk id="3" creationId="{E0A52D7C-BFD8-46F8-A199-EE8B0E02BF02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4" creationId="{14F67EF2-1692-4291-9BA7-FFC64FBE43FC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5" creationId="{A190E00A-3CFA-4924-B2E3-A6021945FBCA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5" creationId="{89738BD9-DF28-47AA-8C61-DA2297161EE5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6" creationId="{6BC342CB-3C87-4A2E-910D-48197D69D39A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9" creationId="{F6AD109E-D00E-4494-A998-077B55852B8B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3" creationId="{27A82ADF-9404-463F-A16D-E7B6D2DAB7E0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6" creationId="{BF84B0C8-79C5-40C3-AF55-9C13F5A012BC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7" creationId="{884599C8-9429-441D-8590-229D3D490721}"/>
          </ac:spMkLst>
        </pc:spChg>
        <pc:spChg chg="add mod">
          <ac:chgData name="Sivakumar Balasubramanian" userId="658ab9e8bd9c46bf" providerId="LiveId" clId="{2D4A9244-D7D6-4A06-835A-26C1A1B809A6}" dt="2022-02-14T08:19:19.671" v="597" actId="1076"/>
          <ac:spMkLst>
            <pc:docMk/>
            <pc:sldMk cId="2545024448" sldId="400"/>
            <ac:spMk id="29" creationId="{CE53D395-B8B6-4A78-A6C5-12E3879F05C1}"/>
          </ac:spMkLst>
        </pc:spChg>
        <pc:spChg chg="add mod">
          <ac:chgData name="Sivakumar Balasubramanian" userId="658ab9e8bd9c46bf" providerId="LiveId" clId="{2D4A9244-D7D6-4A06-835A-26C1A1B809A6}" dt="2022-02-14T07:20:04.623" v="589" actId="164"/>
          <ac:spMkLst>
            <pc:docMk/>
            <pc:sldMk cId="2545024448" sldId="400"/>
            <ac:spMk id="30" creationId="{E2FAFEF1-2FBE-4325-96A2-687008A06989}"/>
          </ac:spMkLst>
        </pc:spChg>
        <pc:spChg chg="add mod">
          <ac:chgData name="Sivakumar Balasubramanian" userId="658ab9e8bd9c46bf" providerId="LiveId" clId="{2D4A9244-D7D6-4A06-835A-26C1A1B809A6}" dt="2022-02-14T07:20:22.440" v="593" actId="1076"/>
          <ac:spMkLst>
            <pc:docMk/>
            <pc:sldMk cId="2545024448" sldId="400"/>
            <ac:spMk id="31" creationId="{2759F35C-4D83-4C8B-9396-DA613F5EB4C4}"/>
          </ac:spMkLst>
        </pc:spChg>
        <pc:spChg chg="add mod">
          <ac:chgData name="Sivakumar Balasubramanian" userId="658ab9e8bd9c46bf" providerId="LiveId" clId="{2D4A9244-D7D6-4A06-835A-26C1A1B809A6}" dt="2022-02-14T07:20:30.556" v="596" actId="14100"/>
          <ac:spMkLst>
            <pc:docMk/>
            <pc:sldMk cId="2545024448" sldId="400"/>
            <ac:spMk id="32" creationId="{33AA1012-3642-49FC-B4E8-8BD55DAA875B}"/>
          </ac:spMkLst>
        </pc:spChg>
        <pc:spChg chg="add mod">
          <ac:chgData name="Sivakumar Balasubramanian" userId="658ab9e8bd9c46bf" providerId="LiveId" clId="{2D4A9244-D7D6-4A06-835A-26C1A1B809A6}" dt="2022-02-14T07:20:30.556" v="596" actId="14100"/>
          <ac:spMkLst>
            <pc:docMk/>
            <pc:sldMk cId="2545024448" sldId="400"/>
            <ac:spMk id="33" creationId="{2C866AF5-9EBB-48F8-9AA3-F58373B7C640}"/>
          </ac:spMkLst>
        </pc:spChg>
        <pc:spChg chg="add mod">
          <ac:chgData name="Sivakumar Balasubramanian" userId="658ab9e8bd9c46bf" providerId="LiveId" clId="{2D4A9244-D7D6-4A06-835A-26C1A1B809A6}" dt="2022-02-14T08:20:35.324" v="601" actId="1076"/>
          <ac:spMkLst>
            <pc:docMk/>
            <pc:sldMk cId="2545024448" sldId="400"/>
            <ac:spMk id="35" creationId="{BF329524-2D9A-4466-AF2C-EC76CC929B95}"/>
          </ac:spMkLst>
        </pc:spChg>
        <pc:grpChg chg="add mod">
          <ac:chgData name="Sivakumar Balasubramanian" userId="658ab9e8bd9c46bf" providerId="LiveId" clId="{2D4A9244-D7D6-4A06-835A-26C1A1B809A6}" dt="2022-02-14T07:09:09.168" v="481" actId="1076"/>
          <ac:grpSpMkLst>
            <pc:docMk/>
            <pc:sldMk cId="2545024448" sldId="400"/>
            <ac:grpSpMk id="28" creationId="{9901892A-FB24-4AF5-9579-AE03006DC445}"/>
          </ac:grpSpMkLst>
        </pc:grpChg>
        <pc:grpChg chg="add mod">
          <ac:chgData name="Sivakumar Balasubramanian" userId="658ab9e8bd9c46bf" providerId="LiveId" clId="{2D4A9244-D7D6-4A06-835A-26C1A1B809A6}" dt="2022-02-14T08:19:19.671" v="597" actId="1076"/>
          <ac:grpSpMkLst>
            <pc:docMk/>
            <pc:sldMk cId="2545024448" sldId="400"/>
            <ac:grpSpMk id="34" creationId="{C090DE2C-E116-447C-83CF-D0CC1CFEF123}"/>
          </ac:grpSpMkLst>
        </pc:grp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7" creationId="{11C0EFED-9FBF-4F3E-8A08-936025BBDF4D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9" creationId="{B57ED31E-DA67-494A-A068-4F04B8F23232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1" creationId="{C2A89AE4-BFC5-4790-93D3-13BFCE4265AB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2" creationId="{6CF5708D-B3C2-46BE-B6E5-7246B81AD1D6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8" creationId="{071334CE-1DA2-4FB0-A26A-7ACB1FCCEE66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22" creationId="{87594E89-9BC0-44D0-9618-6D06ABEF9C04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7T10:27:41.628" v="4279" actId="1076"/>
        <pc:sldMkLst>
          <pc:docMk/>
          <pc:sldMk cId="4060627293" sldId="401"/>
        </pc:sldMkLst>
        <pc:spChg chg="mod">
          <ac:chgData name="Sivakumar Balasubramanian" userId="658ab9e8bd9c46bf" providerId="LiveId" clId="{2D4A9244-D7D6-4A06-835A-26C1A1B809A6}" dt="2022-02-14T08:28:06.859" v="634" actId="20577"/>
          <ac:spMkLst>
            <pc:docMk/>
            <pc:sldMk cId="4060627293" sldId="401"/>
            <ac:spMk id="2" creationId="{A4CEA279-5B50-4A87-BAFD-A6A7D03C9724}"/>
          </ac:spMkLst>
        </pc:spChg>
        <pc:spChg chg="del">
          <ac:chgData name="Sivakumar Balasubramanian" userId="658ab9e8bd9c46bf" providerId="LiveId" clId="{2D4A9244-D7D6-4A06-835A-26C1A1B809A6}" dt="2022-02-14T08:28:11.306" v="635" actId="478"/>
          <ac:spMkLst>
            <pc:docMk/>
            <pc:sldMk cId="4060627293" sldId="401"/>
            <ac:spMk id="3" creationId="{14F213EB-05B2-4223-95EC-6EA7AE1B4172}"/>
          </ac:spMkLst>
        </pc:spChg>
        <pc:spChg chg="add mod">
          <ac:chgData name="Sivakumar Balasubramanian" userId="658ab9e8bd9c46bf" providerId="LiveId" clId="{2D4A9244-D7D6-4A06-835A-26C1A1B809A6}" dt="2022-02-17T10:26:33.298" v="4253" actId="1076"/>
          <ac:spMkLst>
            <pc:docMk/>
            <pc:sldMk cId="4060627293" sldId="401"/>
            <ac:spMk id="3" creationId="{AADD4117-D172-408A-9601-FC8BACA08A8A}"/>
          </ac:spMkLst>
        </pc:spChg>
        <pc:spChg chg="add mod">
          <ac:chgData name="Sivakumar Balasubramanian" userId="658ab9e8bd9c46bf" providerId="LiveId" clId="{2D4A9244-D7D6-4A06-835A-26C1A1B809A6}" dt="2022-02-17T10:26:26.405" v="4251" actId="6549"/>
          <ac:spMkLst>
            <pc:docMk/>
            <pc:sldMk cId="4060627293" sldId="401"/>
            <ac:spMk id="4" creationId="{C0C3A282-4438-41EB-AF4F-4DA25CF861C7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6" creationId="{7896681F-36B7-45D6-942E-BE2E8B958949}"/>
          </ac:spMkLst>
        </pc:spChg>
        <pc:spChg chg="del mod topLvl">
          <ac:chgData name="Sivakumar Balasubramanian" userId="658ab9e8bd9c46bf" providerId="LiveId" clId="{2D4A9244-D7D6-4A06-835A-26C1A1B809A6}" dt="2022-02-14T08:28:42.156" v="649" actId="478"/>
          <ac:spMkLst>
            <pc:docMk/>
            <pc:sldMk cId="4060627293" sldId="401"/>
            <ac:spMk id="7" creationId="{5B1CC1F1-E8F5-4D58-94B1-2AEA500A88EE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12" creationId="{C56E74BF-35AE-4E96-BFC2-DBD71F2A2045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13" creationId="{D87D9B1D-2D1E-4412-816D-6D6103B63AE1}"/>
          </ac:spMkLst>
        </pc:spChg>
        <pc:spChg chg="add mod">
          <ac:chgData name="Sivakumar Balasubramanian" userId="658ab9e8bd9c46bf" providerId="LiveId" clId="{2D4A9244-D7D6-4A06-835A-26C1A1B809A6}" dt="2022-02-17T10:26:38.132" v="4254" actId="1076"/>
          <ac:spMkLst>
            <pc:docMk/>
            <pc:sldMk cId="4060627293" sldId="401"/>
            <ac:spMk id="15" creationId="{0305560B-ED31-40E2-9D1C-3344E9661384}"/>
          </ac:spMkLst>
        </pc:spChg>
        <pc:spChg chg="del mod topLvl">
          <ac:chgData name="Sivakumar Balasubramanian" userId="658ab9e8bd9c46bf" providerId="LiveId" clId="{2D4A9244-D7D6-4A06-835A-26C1A1B809A6}" dt="2022-02-14T08:28:54.518" v="658" actId="478"/>
          <ac:spMkLst>
            <pc:docMk/>
            <pc:sldMk cId="4060627293" sldId="401"/>
            <ac:spMk id="15" creationId="{C75D12FB-D423-4768-B48E-D55ACF6B341C}"/>
          </ac:spMkLst>
        </pc:spChg>
        <pc:spChg chg="del mod topLvl">
          <ac:chgData name="Sivakumar Balasubramanian" userId="658ab9e8bd9c46bf" providerId="LiveId" clId="{2D4A9244-D7D6-4A06-835A-26C1A1B809A6}" dt="2022-02-14T08:28:44.383" v="651" actId="478"/>
          <ac:spMkLst>
            <pc:docMk/>
            <pc:sldMk cId="4060627293" sldId="401"/>
            <ac:spMk id="17" creationId="{88170D2A-E4B6-46D5-919D-E8E2550E27FE}"/>
          </ac:spMkLst>
        </pc:spChg>
        <pc:spChg chg="del mod topLvl">
          <ac:chgData name="Sivakumar Balasubramanian" userId="658ab9e8bd9c46bf" providerId="LiveId" clId="{2D4A9244-D7D6-4A06-835A-26C1A1B809A6}" dt="2022-02-14T08:29:10.988" v="667" actId="478"/>
          <ac:spMkLst>
            <pc:docMk/>
            <pc:sldMk cId="4060627293" sldId="401"/>
            <ac:spMk id="18" creationId="{4E8E09B0-D22A-4628-AC45-9E19970AD4B0}"/>
          </ac:spMkLst>
        </pc:spChg>
        <pc:spChg chg="del mod topLvl">
          <ac:chgData name="Sivakumar Balasubramanian" userId="658ab9e8bd9c46bf" providerId="LiveId" clId="{2D4A9244-D7D6-4A06-835A-26C1A1B809A6}" dt="2022-02-14T08:28:56.651" v="662"/>
          <ac:spMkLst>
            <pc:docMk/>
            <pc:sldMk cId="4060627293" sldId="401"/>
            <ac:spMk id="19" creationId="{715A96AD-15CD-4462-ACB7-A84EAB16AAB3}"/>
          </ac:spMkLst>
        </pc:spChg>
        <pc:spChg chg="add del mod">
          <ac:chgData name="Sivakumar Balasubramanian" userId="658ab9e8bd9c46bf" providerId="LiveId" clId="{2D4A9244-D7D6-4A06-835A-26C1A1B809A6}" dt="2022-02-14T08:52:36.757" v="1115" actId="478"/>
          <ac:spMkLst>
            <pc:docMk/>
            <pc:sldMk cId="4060627293" sldId="401"/>
            <ac:spMk id="21" creationId="{70A51AF8-2C05-473B-B42C-9A209550D54D}"/>
          </ac:spMkLst>
        </pc:spChg>
        <pc:spChg chg="add mod">
          <ac:chgData name="Sivakumar Balasubramanian" userId="658ab9e8bd9c46bf" providerId="LiveId" clId="{2D4A9244-D7D6-4A06-835A-26C1A1B809A6}" dt="2022-02-17T10:26:30.177" v="4252" actId="1076"/>
          <ac:spMkLst>
            <pc:docMk/>
            <pc:sldMk cId="4060627293" sldId="401"/>
            <ac:spMk id="22" creationId="{E22C006A-AAD8-43D1-B4CD-E8CC48753F97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3" creationId="{48444618-D22B-4AD5-9969-F77794812834}"/>
          </ac:spMkLst>
        </pc:spChg>
        <pc:spChg chg="add mod">
          <ac:chgData name="Sivakumar Balasubramanian" userId="658ab9e8bd9c46bf" providerId="LiveId" clId="{2D4A9244-D7D6-4A06-835A-26C1A1B809A6}" dt="2022-02-17T10:27:41.628" v="4279" actId="1076"/>
          <ac:spMkLst>
            <pc:docMk/>
            <pc:sldMk cId="4060627293" sldId="401"/>
            <ac:spMk id="25" creationId="{3F789166-2625-4E21-BD4B-833468E0B5B3}"/>
          </ac:spMkLst>
        </pc:spChg>
        <pc:spChg chg="add mod">
          <ac:chgData name="Sivakumar Balasubramanian" userId="658ab9e8bd9c46bf" providerId="LiveId" clId="{2D4A9244-D7D6-4A06-835A-26C1A1B809A6}" dt="2022-02-14T09:07:15.994" v="1229" actId="571"/>
          <ac:spMkLst>
            <pc:docMk/>
            <pc:sldMk cId="4060627293" sldId="401"/>
            <ac:spMk id="25" creationId="{CFD2E9CC-E513-42F7-BCFF-E10A9A221006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6" creationId="{3850C042-4C11-4E2C-86CB-DE25B4B32E0C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7" creationId="{F3491161-641F-4784-BA60-178AC6453A43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30" creationId="{AA2C8FE6-83D1-46B8-9707-8C76B2E69366}"/>
          </ac:spMkLst>
        </pc:spChg>
        <pc:grpChg chg="add del mod">
          <ac:chgData name="Sivakumar Balasubramanian" userId="658ab9e8bd9c46bf" providerId="LiveId" clId="{2D4A9244-D7D6-4A06-835A-26C1A1B809A6}" dt="2022-02-14T08:28:37.864" v="647" actId="165"/>
          <ac:grpSpMkLst>
            <pc:docMk/>
            <pc:sldMk cId="4060627293" sldId="401"/>
            <ac:grpSpMk id="5" creationId="{E4F68BFE-A094-4ED3-803F-A88D562E3A2B}"/>
          </ac:grpSpMkLst>
        </pc:grpChg>
        <pc:grpChg chg="add mod">
          <ac:chgData name="Sivakumar Balasubramanian" userId="658ab9e8bd9c46bf" providerId="LiveId" clId="{2D4A9244-D7D6-4A06-835A-26C1A1B809A6}" dt="2022-02-17T10:26:26.405" v="4251" actId="6549"/>
          <ac:grpSpMkLst>
            <pc:docMk/>
            <pc:sldMk cId="4060627293" sldId="401"/>
            <ac:grpSpMk id="19" creationId="{5C5BE045-7435-4BEE-9A4D-1BE3A33C0F89}"/>
          </ac:grpSpMkLst>
        </pc:grpChg>
        <pc:grpChg chg="add mod">
          <ac:chgData name="Sivakumar Balasubramanian" userId="658ab9e8bd9c46bf" providerId="LiveId" clId="{2D4A9244-D7D6-4A06-835A-26C1A1B809A6}" dt="2022-02-14T09:07:31.344" v="1234" actId="1076"/>
          <ac:grpSpMkLst>
            <pc:docMk/>
            <pc:sldMk cId="4060627293" sldId="401"/>
            <ac:grpSpMk id="20" creationId="{E60DF19E-C47A-4A3D-91B9-B3517F21A42F}"/>
          </ac:grpSpMkLst>
        </pc:grpChg>
        <pc:grpChg chg="add mod">
          <ac:chgData name="Sivakumar Balasubramanian" userId="658ab9e8bd9c46bf" providerId="LiveId" clId="{2D4A9244-D7D6-4A06-835A-26C1A1B809A6}" dt="2022-02-17T10:26:26.405" v="4251" actId="6549"/>
          <ac:grpSpMkLst>
            <pc:docMk/>
            <pc:sldMk cId="4060627293" sldId="401"/>
            <ac:grpSpMk id="24" creationId="{1AE6E339-BCCF-4A54-87A2-D42658498414}"/>
          </ac:grpSpMkLst>
        </pc:grpChg>
        <pc:graphicFrameChg chg="add del mod">
          <ac:chgData name="Sivakumar Balasubramanian" userId="658ab9e8bd9c46bf" providerId="LiveId" clId="{2D4A9244-D7D6-4A06-835A-26C1A1B809A6}" dt="2022-02-14T08:35:57.160" v="732"/>
          <ac:graphicFrameMkLst>
            <pc:docMk/>
            <pc:sldMk cId="4060627293" sldId="401"/>
            <ac:graphicFrameMk id="25" creationId="{97AB1E63-DD9E-47D0-A999-9A71C6842654}"/>
          </ac:graphicFrameMkLst>
        </pc:graphicFrameChg>
        <pc:cxnChg chg="add mod">
          <ac:chgData name="Sivakumar Balasubramanian" userId="658ab9e8bd9c46bf" providerId="LiveId" clId="{2D4A9244-D7D6-4A06-835A-26C1A1B809A6}" dt="2022-02-17T10:26:33.298" v="4253" actId="1076"/>
          <ac:cxnSpMkLst>
            <pc:docMk/>
            <pc:sldMk cId="4060627293" sldId="401"/>
            <ac:cxnSpMk id="7" creationId="{B7213239-4E0F-47C8-88C0-D31D98E950A2}"/>
          </ac:cxnSpMkLst>
        </pc:cxnChg>
        <pc:cxnChg chg="del mod topLvl">
          <ac:chgData name="Sivakumar Balasubramanian" userId="658ab9e8bd9c46bf" providerId="LiveId" clId="{2D4A9244-D7D6-4A06-835A-26C1A1B809A6}" dt="2022-02-14T08:28:55.088" v="659" actId="478"/>
          <ac:cxnSpMkLst>
            <pc:docMk/>
            <pc:sldMk cId="4060627293" sldId="401"/>
            <ac:cxnSpMk id="8" creationId="{35BE3B52-0557-4B2B-ACF9-5B4E1682137D}"/>
          </ac:cxnSpMkLst>
        </pc:cxnChg>
        <pc:cxnChg chg="del mod topLvl">
          <ac:chgData name="Sivakumar Balasubramanian" userId="658ab9e8bd9c46bf" providerId="LiveId" clId="{2D4A9244-D7D6-4A06-835A-26C1A1B809A6}" dt="2022-02-14T08:28:41.058" v="648" actId="478"/>
          <ac:cxnSpMkLst>
            <pc:docMk/>
            <pc:sldMk cId="4060627293" sldId="401"/>
            <ac:cxnSpMk id="9" creationId="{D75B6B01-2456-4666-921A-C0B115D51C27}"/>
          </ac:cxnSpMkLst>
        </pc:cxnChg>
        <pc:cxnChg chg="mod topLvl">
          <ac:chgData name="Sivakumar Balasubramanian" userId="658ab9e8bd9c46bf" providerId="LiveId" clId="{2D4A9244-D7D6-4A06-835A-26C1A1B809A6}" dt="2022-02-14T08:29:04.283" v="665" actId="164"/>
          <ac:cxnSpMkLst>
            <pc:docMk/>
            <pc:sldMk cId="4060627293" sldId="401"/>
            <ac:cxnSpMk id="10" creationId="{A550E2EF-56A7-4620-B345-6DEE1FAA0A44}"/>
          </ac:cxnSpMkLst>
        </pc:cxnChg>
        <pc:cxnChg chg="add del mod topLvl">
          <ac:chgData name="Sivakumar Balasubramanian" userId="658ab9e8bd9c46bf" providerId="LiveId" clId="{2D4A9244-D7D6-4A06-835A-26C1A1B809A6}" dt="2022-02-14T08:29:04.283" v="665" actId="164"/>
          <ac:cxnSpMkLst>
            <pc:docMk/>
            <pc:sldMk cId="4060627293" sldId="401"/>
            <ac:cxnSpMk id="11" creationId="{9FA5EF5E-A720-424C-BC15-912A687ED78E}"/>
          </ac:cxnSpMkLst>
        </pc:cxnChg>
        <pc:cxnChg chg="del mod topLvl">
          <ac:chgData name="Sivakumar Balasubramanian" userId="658ab9e8bd9c46bf" providerId="LiveId" clId="{2D4A9244-D7D6-4A06-835A-26C1A1B809A6}" dt="2022-02-14T08:28:51.708" v="656" actId="478"/>
          <ac:cxnSpMkLst>
            <pc:docMk/>
            <pc:sldMk cId="4060627293" sldId="401"/>
            <ac:cxnSpMk id="14" creationId="{18BAAB26-82E9-4C89-8635-4939433E63B5}"/>
          </ac:cxnSpMkLst>
        </pc:cxnChg>
        <pc:cxnChg chg="del mod topLvl">
          <ac:chgData name="Sivakumar Balasubramanian" userId="658ab9e8bd9c46bf" providerId="LiveId" clId="{2D4A9244-D7D6-4A06-835A-26C1A1B809A6}" dt="2022-02-14T08:28:42.996" v="650" actId="478"/>
          <ac:cxnSpMkLst>
            <pc:docMk/>
            <pc:sldMk cId="4060627293" sldId="401"/>
            <ac:cxnSpMk id="16" creationId="{0FA948C1-2829-43C1-BB17-24F70599B508}"/>
          </ac:cxnSpMkLst>
        </pc:cxnChg>
        <pc:cxnChg chg="add mod">
          <ac:chgData name="Sivakumar Balasubramanian" userId="658ab9e8bd9c46bf" providerId="LiveId" clId="{2D4A9244-D7D6-4A06-835A-26C1A1B809A6}" dt="2022-02-17T10:26:38.132" v="4254" actId="1076"/>
          <ac:cxnSpMkLst>
            <pc:docMk/>
            <pc:sldMk cId="4060627293" sldId="401"/>
            <ac:cxnSpMk id="18" creationId="{AC5AD407-E8FE-4A4B-A913-0590E072A5DC}"/>
          </ac:cxnSpMkLst>
        </pc:cxnChg>
        <pc:cxnChg chg="add mod">
          <ac:chgData name="Sivakumar Balasubramanian" userId="658ab9e8bd9c46bf" providerId="LiveId" clId="{2D4A9244-D7D6-4A06-835A-26C1A1B809A6}" dt="2022-02-17T10:25:49.534" v="4235" actId="1076"/>
          <ac:cxnSpMkLst>
            <pc:docMk/>
            <pc:sldMk cId="4060627293" sldId="401"/>
            <ac:cxnSpMk id="28" creationId="{B322B6C8-D58C-488E-9327-D9DE8E3F61E6}"/>
          </ac:cxnSpMkLst>
        </pc:cxnChg>
        <pc:cxnChg chg="add mod">
          <ac:chgData name="Sivakumar Balasubramanian" userId="658ab9e8bd9c46bf" providerId="LiveId" clId="{2D4A9244-D7D6-4A06-835A-26C1A1B809A6}" dt="2022-02-17T10:25:49.534" v="4235" actId="1076"/>
          <ac:cxnSpMkLst>
            <pc:docMk/>
            <pc:sldMk cId="4060627293" sldId="401"/>
            <ac:cxnSpMk id="31" creationId="{C703B2F1-C73B-45D7-AF4D-502AAC9BA1C0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4T08:39:07.684" v="1108" actId="14100"/>
        <pc:sldMkLst>
          <pc:docMk/>
          <pc:sldMk cId="3767866443" sldId="402"/>
        </pc:sldMkLst>
        <pc:spChg chg="mod">
          <ac:chgData name="Sivakumar Balasubramanian" userId="658ab9e8bd9c46bf" providerId="LiveId" clId="{2D4A9244-D7D6-4A06-835A-26C1A1B809A6}" dt="2022-02-14T08:37:57.554" v="1080" actId="20577"/>
          <ac:spMkLst>
            <pc:docMk/>
            <pc:sldMk cId="3767866443" sldId="402"/>
            <ac:spMk id="2" creationId="{6C5ED193-385D-487B-83F9-32BC8C7BC299}"/>
          </ac:spMkLst>
        </pc:spChg>
        <pc:spChg chg="del">
          <ac:chgData name="Sivakumar Balasubramanian" userId="658ab9e8bd9c46bf" providerId="LiveId" clId="{2D4A9244-D7D6-4A06-835A-26C1A1B809A6}" dt="2022-02-14T08:36:02.129" v="734" actId="478"/>
          <ac:spMkLst>
            <pc:docMk/>
            <pc:sldMk cId="3767866443" sldId="402"/>
            <ac:spMk id="3" creationId="{537FF950-C08C-48A7-88C0-E9CF497D35C7}"/>
          </ac:spMkLst>
        </pc:spChg>
        <pc:spChg chg="add mod">
          <ac:chgData name="Sivakumar Balasubramanian" userId="658ab9e8bd9c46bf" providerId="LiveId" clId="{2D4A9244-D7D6-4A06-835A-26C1A1B809A6}" dt="2022-02-14T08:39:07.684" v="1108" actId="14100"/>
          <ac:spMkLst>
            <pc:docMk/>
            <pc:sldMk cId="3767866443" sldId="402"/>
            <ac:spMk id="6" creationId="{6F2ECEB2-F2D8-4137-A6E8-AF8960132A09}"/>
          </ac:spMkLst>
        </pc:spChg>
        <pc:graphicFrameChg chg="add mod modGraphic">
          <ac:chgData name="Sivakumar Balasubramanian" userId="658ab9e8bd9c46bf" providerId="LiveId" clId="{2D4A9244-D7D6-4A06-835A-26C1A1B809A6}" dt="2022-02-14T08:38:56.343" v="1103" actId="404"/>
          <ac:graphicFrameMkLst>
            <pc:docMk/>
            <pc:sldMk cId="3767866443" sldId="402"/>
            <ac:graphicFrameMk id="4" creationId="{19BF85B9-54AA-4A2C-87BF-A831C1186745}"/>
          </ac:graphicFrameMkLst>
        </pc:graphicFrameChg>
      </pc:sldChg>
      <pc:sldChg chg="addSp delSp modSp new mod">
        <pc:chgData name="Sivakumar Balasubramanian" userId="658ab9e8bd9c46bf" providerId="LiveId" clId="{2D4A9244-D7D6-4A06-835A-26C1A1B809A6}" dt="2022-02-14T09:45:39.583" v="1889" actId="20577"/>
        <pc:sldMkLst>
          <pc:docMk/>
          <pc:sldMk cId="1252225844" sldId="403"/>
        </pc:sldMkLst>
        <pc:spChg chg="mod">
          <ac:chgData name="Sivakumar Balasubramanian" userId="658ab9e8bd9c46bf" providerId="LiveId" clId="{2D4A9244-D7D6-4A06-835A-26C1A1B809A6}" dt="2022-02-14T09:08:27.602" v="1280" actId="20577"/>
          <ac:spMkLst>
            <pc:docMk/>
            <pc:sldMk cId="1252225844" sldId="403"/>
            <ac:spMk id="2" creationId="{B0A8730F-DB1A-457E-B8C9-E7592B348BDE}"/>
          </ac:spMkLst>
        </pc:spChg>
        <pc:spChg chg="del">
          <ac:chgData name="Sivakumar Balasubramanian" userId="658ab9e8bd9c46bf" providerId="LiveId" clId="{2D4A9244-D7D6-4A06-835A-26C1A1B809A6}" dt="2022-02-14T09:09:26.476" v="1285"/>
          <ac:spMkLst>
            <pc:docMk/>
            <pc:sldMk cId="1252225844" sldId="403"/>
            <ac:spMk id="3" creationId="{64DC67EF-FF41-4EF8-9592-C4174EE01962}"/>
          </ac:spMkLst>
        </pc:spChg>
        <pc:spChg chg="add del">
          <ac:chgData name="Sivakumar Balasubramanian" userId="658ab9e8bd9c46bf" providerId="LiveId" clId="{2D4A9244-D7D6-4A06-835A-26C1A1B809A6}" dt="2022-02-14T09:09:23.501" v="1284"/>
          <ac:spMkLst>
            <pc:docMk/>
            <pc:sldMk cId="1252225844" sldId="403"/>
            <ac:spMk id="5" creationId="{2CDD4DCA-2238-4E30-9A9A-CB6EE23F3597}"/>
          </ac:spMkLst>
        </pc:spChg>
        <pc:spChg chg="add mod">
          <ac:chgData name="Sivakumar Balasubramanian" userId="658ab9e8bd9c46bf" providerId="LiveId" clId="{2D4A9244-D7D6-4A06-835A-26C1A1B809A6}" dt="2022-02-14T09:10:47.677" v="1356" actId="14100"/>
          <ac:spMkLst>
            <pc:docMk/>
            <pc:sldMk cId="1252225844" sldId="403"/>
            <ac:spMk id="10" creationId="{E1665941-20FB-447D-8638-39214801231D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3" creationId="{B2D7B066-B7EF-4D87-AD5A-40D7B8A6B2F8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4" creationId="{41001A26-C469-4A60-8CD4-723E4E46A434}"/>
          </ac:spMkLst>
        </pc:spChg>
        <pc:spChg chg="add mod">
          <ac:chgData name="Sivakumar Balasubramanian" userId="658ab9e8bd9c46bf" providerId="LiveId" clId="{2D4A9244-D7D6-4A06-835A-26C1A1B809A6}" dt="2022-02-14T09:29:08.033" v="1461" actId="571"/>
          <ac:spMkLst>
            <pc:docMk/>
            <pc:sldMk cId="1252225844" sldId="403"/>
            <ac:spMk id="15" creationId="{80D0EBA4-B5E2-4D9E-83A9-E5AA7C3E4908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6" creationId="{0820BB59-F111-4732-847C-E964B997ABBC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7" creationId="{CA26E66D-D10A-4372-BF19-A6A85F1F773D}"/>
          </ac:spMkLst>
        </pc:spChg>
        <pc:spChg chg="add del mod">
          <ac:chgData name="Sivakumar Balasubramanian" userId="658ab9e8bd9c46bf" providerId="LiveId" clId="{2D4A9244-D7D6-4A06-835A-26C1A1B809A6}" dt="2022-02-14T09:31:59.987" v="1671" actId="478"/>
          <ac:spMkLst>
            <pc:docMk/>
            <pc:sldMk cId="1252225844" sldId="403"/>
            <ac:spMk id="18" creationId="{FCE2F85D-DAB8-4E13-BFFE-1AC8D3B967E0}"/>
          </ac:spMkLst>
        </pc:spChg>
        <pc:spChg chg="add mod">
          <ac:chgData name="Sivakumar Balasubramanian" userId="658ab9e8bd9c46bf" providerId="LiveId" clId="{2D4A9244-D7D6-4A06-835A-26C1A1B809A6}" dt="2022-02-14T09:32:53.092" v="1734" actId="1076"/>
          <ac:spMkLst>
            <pc:docMk/>
            <pc:sldMk cId="1252225844" sldId="403"/>
            <ac:spMk id="19" creationId="{0147FB06-DCB5-491E-9DA8-84BDC89B938E}"/>
          </ac:spMkLst>
        </pc:spChg>
        <pc:spChg chg="add mod">
          <ac:chgData name="Sivakumar Balasubramanian" userId="658ab9e8bd9c46bf" providerId="LiveId" clId="{2D4A9244-D7D6-4A06-835A-26C1A1B809A6}" dt="2022-02-14T09:40:53.680" v="1799" actId="1076"/>
          <ac:spMkLst>
            <pc:docMk/>
            <pc:sldMk cId="1252225844" sldId="403"/>
            <ac:spMk id="20" creationId="{FF921E9B-3242-4119-9F6D-5E7F642FFB8F}"/>
          </ac:spMkLst>
        </pc:spChg>
        <pc:spChg chg="add del">
          <ac:chgData name="Sivakumar Balasubramanian" userId="658ab9e8bd9c46bf" providerId="LiveId" clId="{2D4A9244-D7D6-4A06-835A-26C1A1B809A6}" dt="2022-02-14T09:37:18.711" v="1738"/>
          <ac:spMkLst>
            <pc:docMk/>
            <pc:sldMk cId="1252225844" sldId="403"/>
            <ac:spMk id="22" creationId="{3F411A05-B7B3-4836-A6CE-D205A459C143}"/>
          </ac:spMkLst>
        </pc:spChg>
        <pc:spChg chg="add mod">
          <ac:chgData name="Sivakumar Balasubramanian" userId="658ab9e8bd9c46bf" providerId="LiveId" clId="{2D4A9244-D7D6-4A06-835A-26C1A1B809A6}" dt="2022-02-14T09:41:34.195" v="1813" actId="14100"/>
          <ac:spMkLst>
            <pc:docMk/>
            <pc:sldMk cId="1252225844" sldId="403"/>
            <ac:spMk id="27" creationId="{E52CB9D1-A2C1-4028-A7CB-5DAFD016270E}"/>
          </ac:spMkLst>
        </pc:spChg>
        <pc:spChg chg="add mod">
          <ac:chgData name="Sivakumar Balasubramanian" userId="658ab9e8bd9c46bf" providerId="LiveId" clId="{2D4A9244-D7D6-4A06-835A-26C1A1B809A6}" dt="2022-02-14T09:44:46.907" v="1882" actId="1076"/>
          <ac:spMkLst>
            <pc:docMk/>
            <pc:sldMk cId="1252225844" sldId="403"/>
            <ac:spMk id="36" creationId="{4B807FE5-8D96-4DAE-B1AC-37132FE243E5}"/>
          </ac:spMkLst>
        </pc:spChg>
        <pc:spChg chg="add mod">
          <ac:chgData name="Sivakumar Balasubramanian" userId="658ab9e8bd9c46bf" providerId="LiveId" clId="{2D4A9244-D7D6-4A06-835A-26C1A1B809A6}" dt="2022-02-14T09:45:39.583" v="1889" actId="20577"/>
          <ac:spMkLst>
            <pc:docMk/>
            <pc:sldMk cId="1252225844" sldId="403"/>
            <ac:spMk id="37" creationId="{E629AA09-E28B-4B40-9FA8-46EE1AEC0CB3}"/>
          </ac:spMkLst>
        </pc:spChg>
        <pc:grpChg chg="add mod">
          <ac:chgData name="Sivakumar Balasubramanian" userId="658ab9e8bd9c46bf" providerId="LiveId" clId="{2D4A9244-D7D6-4A06-835A-26C1A1B809A6}" dt="2022-02-14T09:32:53.092" v="1734" actId="1076"/>
          <ac:grpSpMkLst>
            <pc:docMk/>
            <pc:sldMk cId="1252225844" sldId="403"/>
            <ac:grpSpMk id="11" creationId="{E44D817A-75B7-4E42-B5D5-A725A527C4D8}"/>
          </ac:grpSpMkLst>
        </pc:grpChg>
        <pc:picChg chg="add mod">
          <ac:chgData name="Sivakumar Balasubramanian" userId="658ab9e8bd9c46bf" providerId="LiveId" clId="{2D4A9244-D7D6-4A06-835A-26C1A1B809A6}" dt="2022-02-14T09:32:53.092" v="1734" actId="1076"/>
          <ac:picMkLst>
            <pc:docMk/>
            <pc:sldMk cId="1252225844" sldId="403"/>
            <ac:picMk id="7" creationId="{37C62CA4-CA5B-451E-B136-B5C011A91D84}"/>
          </ac:picMkLst>
        </pc:picChg>
        <pc:picChg chg="add del mod">
          <ac:chgData name="Sivakumar Balasubramanian" userId="658ab9e8bd9c46bf" providerId="LiveId" clId="{2D4A9244-D7D6-4A06-835A-26C1A1B809A6}" dt="2022-02-14T09:37:31.397" v="1740" actId="478"/>
          <ac:picMkLst>
            <pc:docMk/>
            <pc:sldMk cId="1252225844" sldId="403"/>
            <ac:picMk id="24" creationId="{8127CC57-C775-490E-90DF-C7A28139FDFE}"/>
          </ac:picMkLst>
        </pc:picChg>
        <pc:picChg chg="add mod modCrop">
          <ac:chgData name="Sivakumar Balasubramanian" userId="658ab9e8bd9c46bf" providerId="LiveId" clId="{2D4A9244-D7D6-4A06-835A-26C1A1B809A6}" dt="2022-02-14T09:40:22.225" v="1751" actId="1076"/>
          <ac:picMkLst>
            <pc:docMk/>
            <pc:sldMk cId="1252225844" sldId="403"/>
            <ac:picMk id="26" creationId="{6B70B289-11D5-41CA-8DD3-B4D2CE7A122D}"/>
          </ac:picMkLst>
        </pc:picChg>
        <pc:cxnChg chg="add mod">
          <ac:chgData name="Sivakumar Balasubramanian" userId="658ab9e8bd9c46bf" providerId="LiveId" clId="{2D4A9244-D7D6-4A06-835A-26C1A1B809A6}" dt="2022-02-14T09:28:33.489" v="1407" actId="14100"/>
          <ac:cxnSpMkLst>
            <pc:docMk/>
            <pc:sldMk cId="1252225844" sldId="403"/>
            <ac:cxnSpMk id="9" creationId="{D5FDD0F2-DA4E-45D1-9689-637CEB89F40A}"/>
          </ac:cxnSpMkLst>
        </pc:cxnChg>
        <pc:cxnChg chg="add mod">
          <ac:chgData name="Sivakumar Balasubramanian" userId="658ab9e8bd9c46bf" providerId="LiveId" clId="{2D4A9244-D7D6-4A06-835A-26C1A1B809A6}" dt="2022-02-14T09:41:43.376" v="1815" actId="13822"/>
          <ac:cxnSpMkLst>
            <pc:docMk/>
            <pc:sldMk cId="1252225844" sldId="403"/>
            <ac:cxnSpMk id="29" creationId="{8716DBEE-2638-49DD-9C9D-3AF1CDAE4E6E}"/>
          </ac:cxnSpMkLst>
        </pc:cxnChg>
        <pc:cxnChg chg="add mod">
          <ac:chgData name="Sivakumar Balasubramanian" userId="658ab9e8bd9c46bf" providerId="LiveId" clId="{2D4A9244-D7D6-4A06-835A-26C1A1B809A6}" dt="2022-02-14T09:41:48.314" v="1817" actId="14100"/>
          <ac:cxnSpMkLst>
            <pc:docMk/>
            <pc:sldMk cId="1252225844" sldId="403"/>
            <ac:cxnSpMk id="30" creationId="{DD25DCB7-5BDB-4743-B067-E9ACFC2DD3FC}"/>
          </ac:cxnSpMkLst>
        </pc:cxnChg>
        <pc:cxnChg chg="add mod">
          <ac:chgData name="Sivakumar Balasubramanian" userId="658ab9e8bd9c46bf" providerId="LiveId" clId="{2D4A9244-D7D6-4A06-835A-26C1A1B809A6}" dt="2022-02-14T09:42:03.373" v="1820" actId="14100"/>
          <ac:cxnSpMkLst>
            <pc:docMk/>
            <pc:sldMk cId="1252225844" sldId="403"/>
            <ac:cxnSpMk id="32" creationId="{7BAB996E-8FDD-4AEE-B107-8ABDEE9B6046}"/>
          </ac:cxnSpMkLst>
        </pc:cxnChg>
      </pc:sldChg>
      <pc:sldChg chg="addSp delSp modSp new del mod">
        <pc:chgData name="Sivakumar Balasubramanian" userId="658ab9e8bd9c46bf" providerId="LiveId" clId="{2D4A9244-D7D6-4A06-835A-26C1A1B809A6}" dt="2022-02-15T06:31:00.840" v="2969" actId="47"/>
        <pc:sldMkLst>
          <pc:docMk/>
          <pc:sldMk cId="2835147853" sldId="404"/>
        </pc:sldMkLst>
        <pc:spChg chg="mod">
          <ac:chgData name="Sivakumar Balasubramanian" userId="658ab9e8bd9c46bf" providerId="LiveId" clId="{2D4A9244-D7D6-4A06-835A-26C1A1B809A6}" dt="2022-02-14T09:30:43.988" v="1664" actId="20577"/>
          <ac:spMkLst>
            <pc:docMk/>
            <pc:sldMk cId="2835147853" sldId="404"/>
            <ac:spMk id="2" creationId="{ACE99BAF-7C3C-41B7-A5EE-DE209BCA8326}"/>
          </ac:spMkLst>
        </pc:spChg>
        <pc:spChg chg="mod">
          <ac:chgData name="Sivakumar Balasubramanian" userId="658ab9e8bd9c46bf" providerId="LiveId" clId="{2D4A9244-D7D6-4A06-835A-26C1A1B809A6}" dt="2022-02-14T09:43:58.813" v="1858" actId="14100"/>
          <ac:spMkLst>
            <pc:docMk/>
            <pc:sldMk cId="2835147853" sldId="404"/>
            <ac:spMk id="3" creationId="{9F7081FE-2C59-4C6A-B384-AF6C5A088A98}"/>
          </ac:spMkLst>
        </pc:spChg>
        <pc:spChg chg="mod">
          <ac:chgData name="Sivakumar Balasubramanian" userId="658ab9e8bd9c46bf" providerId="LiveId" clId="{2D4A9244-D7D6-4A06-835A-26C1A1B809A6}" dt="2022-02-14T10:02:40.016" v="1893" actId="165"/>
          <ac:spMkLst>
            <pc:docMk/>
            <pc:sldMk cId="2835147853" sldId="404"/>
            <ac:spMk id="10" creationId="{4E04C432-A7E9-480F-80B7-DF6299DCCA6E}"/>
          </ac:spMkLst>
        </pc:spChg>
        <pc:spChg chg="mod">
          <ac:chgData name="Sivakumar Balasubramanian" userId="658ab9e8bd9c46bf" providerId="LiveId" clId="{2D4A9244-D7D6-4A06-835A-26C1A1B809A6}" dt="2022-02-14T10:02:40.016" v="1893" actId="165"/>
          <ac:spMkLst>
            <pc:docMk/>
            <pc:sldMk cId="2835147853" sldId="404"/>
            <ac:spMk id="13" creationId="{CC988B71-A0DC-4C95-B49B-64E122506EB7}"/>
          </ac:spMkLst>
        </pc:spChg>
        <pc:spChg chg="del mod topLvl">
          <ac:chgData name="Sivakumar Balasubramanian" userId="658ab9e8bd9c46bf" providerId="LiveId" clId="{2D4A9244-D7D6-4A06-835A-26C1A1B809A6}" dt="2022-02-14T10:02:52.528" v="1899" actId="478"/>
          <ac:spMkLst>
            <pc:docMk/>
            <pc:sldMk cId="2835147853" sldId="404"/>
            <ac:spMk id="14" creationId="{B07C6338-BDFB-4569-AE5B-8941C008CFC8}"/>
          </ac:spMkLst>
        </pc:spChg>
        <pc:spChg chg="del mod topLvl">
          <ac:chgData name="Sivakumar Balasubramanian" userId="658ab9e8bd9c46bf" providerId="LiveId" clId="{2D4A9244-D7D6-4A06-835A-26C1A1B809A6}" dt="2022-02-14T10:02:56.454" v="1901" actId="478"/>
          <ac:spMkLst>
            <pc:docMk/>
            <pc:sldMk cId="2835147853" sldId="404"/>
            <ac:spMk id="16" creationId="{1D5895C9-6C5E-4464-87EF-6A3A15DA80B3}"/>
          </ac:spMkLst>
        </pc:spChg>
        <pc:spChg chg="mod">
          <ac:chgData name="Sivakumar Balasubramanian" userId="658ab9e8bd9c46bf" providerId="LiveId" clId="{2D4A9244-D7D6-4A06-835A-26C1A1B809A6}" dt="2022-02-14T10:02:54.774" v="1900" actId="165"/>
          <ac:spMkLst>
            <pc:docMk/>
            <pc:sldMk cId="2835147853" sldId="404"/>
            <ac:spMk id="20" creationId="{FFFE38B9-FB3E-4840-95DB-7039720B7EBA}"/>
          </ac:spMkLst>
        </pc:spChg>
        <pc:spChg chg="mod">
          <ac:chgData name="Sivakumar Balasubramanian" userId="658ab9e8bd9c46bf" providerId="LiveId" clId="{2D4A9244-D7D6-4A06-835A-26C1A1B809A6}" dt="2022-02-14T10:02:54.774" v="1900" actId="165"/>
          <ac:spMkLst>
            <pc:docMk/>
            <pc:sldMk cId="2835147853" sldId="404"/>
            <ac:spMk id="24" creationId="{4FDDA218-D340-4DB2-8011-AD5396A48996}"/>
          </ac:spMkLst>
        </pc:spChg>
        <pc:spChg chg="del mod topLvl">
          <ac:chgData name="Sivakumar Balasubramanian" userId="658ab9e8bd9c46bf" providerId="LiveId" clId="{2D4A9244-D7D6-4A06-835A-26C1A1B809A6}" dt="2022-02-14T10:03:01.357" v="1904" actId="478"/>
          <ac:spMkLst>
            <pc:docMk/>
            <pc:sldMk cId="2835147853" sldId="404"/>
            <ac:spMk id="27" creationId="{6A9BAAB9-FE0F-4CB3-AB12-CB1EE7134AAD}"/>
          </ac:spMkLst>
        </pc:spChg>
        <pc:spChg chg="add del mod">
          <ac:chgData name="Sivakumar Balasubramanian" userId="658ab9e8bd9c46bf" providerId="LiveId" clId="{2D4A9244-D7D6-4A06-835A-26C1A1B809A6}" dt="2022-02-14T10:05:34.874" v="1942" actId="478"/>
          <ac:spMkLst>
            <pc:docMk/>
            <pc:sldMk cId="2835147853" sldId="404"/>
            <ac:spMk id="84" creationId="{AFA515B7-13BC-48B8-8599-C4EDF237F4F1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5" creationId="{06B38DB1-94EB-4C3D-91BC-9C34C005DED1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6" creationId="{82A9C38F-C271-4FDB-A0C8-0014FFB665BD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7" creationId="{C452C36C-67D3-4213-815F-02E276D0872E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8" creationId="{D41CDBA3-D4D6-4140-888A-E44790EBC598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4" creationId="{52C130F9-527E-4B7B-B347-AFF2ECDC84F8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5" creationId="{673426BB-C4CE-4116-8DDD-8FCF75F1575C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6" creationId="{D745E48E-C4EE-4FBD-9B2C-92CE4F27BE36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7" creationId="{29205976-74F4-4F55-B035-F0FBF28A2F48}"/>
          </ac:spMkLst>
        </pc:spChg>
        <pc:spChg chg="add mod">
          <ac:chgData name="Sivakumar Balasubramanian" userId="658ab9e8bd9c46bf" providerId="LiveId" clId="{2D4A9244-D7D6-4A06-835A-26C1A1B809A6}" dt="2022-02-14T10:10:46.422" v="2035" actId="164"/>
          <ac:spMkLst>
            <pc:docMk/>
            <pc:sldMk cId="2835147853" sldId="404"/>
            <ac:spMk id="175" creationId="{3E5BD868-FA9E-4F68-82AF-E457AFE76B04}"/>
          </ac:spMkLst>
        </pc:spChg>
        <pc:spChg chg="add mod">
          <ac:chgData name="Sivakumar Balasubramanian" userId="658ab9e8bd9c46bf" providerId="LiveId" clId="{2D4A9244-D7D6-4A06-835A-26C1A1B809A6}" dt="2022-02-14T10:08:48.924" v="1997" actId="571"/>
          <ac:spMkLst>
            <pc:docMk/>
            <pc:sldMk cId="2835147853" sldId="404"/>
            <ac:spMk id="176" creationId="{7019D960-D644-436A-9082-9DA2CD149CC4}"/>
          </ac:spMkLst>
        </pc:spChg>
        <pc:spChg chg="add mod">
          <ac:chgData name="Sivakumar Balasubramanian" userId="658ab9e8bd9c46bf" providerId="LiveId" clId="{2D4A9244-D7D6-4A06-835A-26C1A1B809A6}" dt="2022-02-14T10:08:48.500" v="1996" actId="571"/>
          <ac:spMkLst>
            <pc:docMk/>
            <pc:sldMk cId="2835147853" sldId="404"/>
            <ac:spMk id="177" creationId="{9ADDF0DB-A7DD-4E77-B035-90861B7FF4F6}"/>
          </ac:spMkLst>
        </pc:spChg>
        <pc:spChg chg="add mod">
          <ac:chgData name="Sivakumar Balasubramanian" userId="658ab9e8bd9c46bf" providerId="LiveId" clId="{2D4A9244-D7D6-4A06-835A-26C1A1B809A6}" dt="2022-02-14T10:08:48.248" v="1995" actId="571"/>
          <ac:spMkLst>
            <pc:docMk/>
            <pc:sldMk cId="2835147853" sldId="404"/>
            <ac:spMk id="178" creationId="{EA0EDD16-7BBE-48FD-B55F-263AD87CEBB7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79" creationId="{3620CB4D-8C3B-48B8-AE61-22A501D558A0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0" creationId="{B36597FE-6A78-48E3-B9B9-A04946906DFD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1" creationId="{5FF50C1A-3D39-442E-9EFA-A7A0AC32A6DE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2" creationId="{D0C02370-1E4F-4386-A812-C2405D3268AB}"/>
          </ac:spMkLst>
        </pc:spChg>
        <pc:spChg chg="add mod">
          <ac:chgData name="Sivakumar Balasubramanian" userId="658ab9e8bd9c46bf" providerId="LiveId" clId="{2D4A9244-D7D6-4A06-835A-26C1A1B809A6}" dt="2022-02-14T10:10:44.334" v="2034" actId="164"/>
          <ac:spMkLst>
            <pc:docMk/>
            <pc:sldMk cId="2835147853" sldId="404"/>
            <ac:spMk id="192" creationId="{4892C9BC-5472-4615-A9C1-C5B4D68C439A}"/>
          </ac:spMkLst>
        </pc:spChg>
        <pc:spChg chg="add mod">
          <ac:chgData name="Sivakumar Balasubramanian" userId="658ab9e8bd9c46bf" providerId="LiveId" clId="{2D4A9244-D7D6-4A06-835A-26C1A1B809A6}" dt="2022-02-14T14:08:22.842" v="2464" actId="164"/>
          <ac:spMkLst>
            <pc:docMk/>
            <pc:sldMk cId="2835147853" sldId="404"/>
            <ac:spMk id="196" creationId="{82C820FA-9D94-4498-BE1C-0396C6B4192D}"/>
          </ac:spMkLst>
        </pc:spChg>
        <pc:spChg chg="add mod">
          <ac:chgData name="Sivakumar Balasubramanian" userId="658ab9e8bd9c46bf" providerId="LiveId" clId="{2D4A9244-D7D6-4A06-835A-26C1A1B809A6}" dt="2022-02-14T14:08:22.842" v="2464" actId="164"/>
          <ac:spMkLst>
            <pc:docMk/>
            <pc:sldMk cId="2835147853" sldId="404"/>
            <ac:spMk id="197" creationId="{8CA53AC7-E373-4DB2-BC4B-103BB5299538}"/>
          </ac:spMkLst>
        </pc:spChg>
        <pc:spChg chg="add mod">
          <ac:chgData name="Sivakumar Balasubramanian" userId="658ab9e8bd9c46bf" providerId="LiveId" clId="{2D4A9244-D7D6-4A06-835A-26C1A1B809A6}" dt="2022-02-14T10:13:06.728" v="2092" actId="20577"/>
          <ac:spMkLst>
            <pc:docMk/>
            <pc:sldMk cId="2835147853" sldId="404"/>
            <ac:spMk id="198" creationId="{DDD3070C-17CC-4953-B571-176D501BBE46}"/>
          </ac:spMkLst>
        </pc:spChg>
        <pc:spChg chg="add mod">
          <ac:chgData name="Sivakumar Balasubramanian" userId="658ab9e8bd9c46bf" providerId="LiveId" clId="{2D4A9244-D7D6-4A06-835A-26C1A1B809A6}" dt="2022-02-14T10:14:13.757" v="2120" actId="20577"/>
          <ac:spMkLst>
            <pc:docMk/>
            <pc:sldMk cId="2835147853" sldId="404"/>
            <ac:spMk id="199" creationId="{0882C0AE-6AB2-4943-A219-166A04141074}"/>
          </ac:spMkLst>
        </pc:spChg>
        <pc:spChg chg="add mod">
          <ac:chgData name="Sivakumar Balasubramanian" userId="658ab9e8bd9c46bf" providerId="LiveId" clId="{2D4A9244-D7D6-4A06-835A-26C1A1B809A6}" dt="2022-02-14T10:15:29.161" v="2193" actId="1076"/>
          <ac:spMkLst>
            <pc:docMk/>
            <pc:sldMk cId="2835147853" sldId="404"/>
            <ac:spMk id="200" creationId="{2E1770B0-65AF-469A-A0E6-AE62458D7452}"/>
          </ac:spMkLst>
        </pc:spChg>
        <pc:grpChg chg="add del mod">
          <ac:chgData name="Sivakumar Balasubramanian" userId="658ab9e8bd9c46bf" providerId="LiveId" clId="{2D4A9244-D7D6-4A06-835A-26C1A1B809A6}" dt="2022-02-14T10:02:40.016" v="1893" actId="165"/>
          <ac:grpSpMkLst>
            <pc:docMk/>
            <pc:sldMk cId="2835147853" sldId="404"/>
            <ac:grpSpMk id="4" creationId="{DFA84844-57DC-4DF3-B4BB-8D588A892D68}"/>
          </ac:grpSpMkLst>
        </pc:grpChg>
        <pc:grpChg chg="add del mod topLvl">
          <ac:chgData name="Sivakumar Balasubramanian" userId="658ab9e8bd9c46bf" providerId="LiveId" clId="{2D4A9244-D7D6-4A06-835A-26C1A1B809A6}" dt="2022-02-14T10:02:50.777" v="1898" actId="165"/>
          <ac:grpSpMkLst>
            <pc:docMk/>
            <pc:sldMk cId="2835147853" sldId="404"/>
            <ac:grpSpMk id="5" creationId="{0E508C33-8212-40FA-8970-DA54E57E896A}"/>
          </ac:grpSpMkLst>
        </pc:grpChg>
        <pc:grpChg chg="del mod topLvl">
          <ac:chgData name="Sivakumar Balasubramanian" userId="658ab9e8bd9c46bf" providerId="LiveId" clId="{2D4A9244-D7D6-4A06-835A-26C1A1B809A6}" dt="2022-02-14T10:02:45.881" v="1896" actId="478"/>
          <ac:grpSpMkLst>
            <pc:docMk/>
            <pc:sldMk cId="2835147853" sldId="404"/>
            <ac:grpSpMk id="6" creationId="{10B040BA-A5C4-4A74-9D47-BB72B595C9FF}"/>
          </ac:grpSpMkLst>
        </pc:grpChg>
        <pc:grpChg chg="del mod topLvl">
          <ac:chgData name="Sivakumar Balasubramanian" userId="658ab9e8bd9c46bf" providerId="LiveId" clId="{2D4A9244-D7D6-4A06-835A-26C1A1B809A6}" dt="2022-02-14T10:02:48.316" v="1897" actId="478"/>
          <ac:grpSpMkLst>
            <pc:docMk/>
            <pc:sldMk cId="2835147853" sldId="404"/>
            <ac:grpSpMk id="7" creationId="{20553AFD-050D-4916-BD40-2A47D6280AF0}"/>
          </ac:grpSpMkLst>
        </pc:grpChg>
        <pc:grpChg chg="del mod topLvl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15" creationId="{E42BB163-6D5C-4522-BBD3-72FD0E85869B}"/>
          </ac:grpSpMkLst>
        </pc:grpChg>
        <pc:grpChg chg="del mod topLvl">
          <ac:chgData name="Sivakumar Balasubramanian" userId="658ab9e8bd9c46bf" providerId="LiveId" clId="{2D4A9244-D7D6-4A06-835A-26C1A1B809A6}" dt="2022-02-14T10:03:01.357" v="1904" actId="478"/>
          <ac:grpSpMkLst>
            <pc:docMk/>
            <pc:sldMk cId="2835147853" sldId="404"/>
            <ac:grpSpMk id="17" creationId="{7492A420-B7B4-4781-BC2F-A73834CB00E0}"/>
          </ac:grpSpMkLst>
        </pc:grpChg>
        <pc:grpChg chg="del mod topLvl">
          <ac:chgData name="Sivakumar Balasubramanian" userId="658ab9e8bd9c46bf" providerId="LiveId" clId="{2D4A9244-D7D6-4A06-835A-26C1A1B809A6}" dt="2022-02-14T10:02:57.714" v="1902" actId="478"/>
          <ac:grpSpMkLst>
            <pc:docMk/>
            <pc:sldMk cId="2835147853" sldId="404"/>
            <ac:grpSpMk id="18" creationId="{026740A5-B1C7-43DB-A770-439B38B16280}"/>
          </ac:grpSpMkLst>
        </pc:grpChg>
        <pc:grpChg chg="mod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19" creationId="{88ED6C08-6571-43FD-8754-1A29415C341F}"/>
          </ac:grpSpMkLst>
        </pc:grpChg>
        <pc:grpChg chg="mod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21" creationId="{FF591A1A-4E21-4E74-918E-08B3BFF37F0E}"/>
          </ac:grpSpMkLst>
        </pc:grpChg>
        <pc:grpChg chg="mod topLvl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26" creationId="{1C037207-693C-4943-8D13-600E5409B3A0}"/>
          </ac:grpSpMkLst>
        </pc:grpChg>
        <pc:grpChg chg="add mod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39" creationId="{BC17DBBF-5643-463B-B029-CA9D80D4EFD2}"/>
          </ac:grpSpMkLst>
        </pc:grpChg>
        <pc:grpChg chg="add mod">
          <ac:chgData name="Sivakumar Balasubramanian" userId="658ab9e8bd9c46bf" providerId="LiveId" clId="{2D4A9244-D7D6-4A06-835A-26C1A1B809A6}" dt="2022-02-14T10:04:53.302" v="1930" actId="164"/>
          <ac:grpSpMkLst>
            <pc:docMk/>
            <pc:sldMk cId="2835147853" sldId="404"/>
            <ac:grpSpMk id="59" creationId="{647FE2A7-A3E3-4913-B325-08F2086BC4C0}"/>
          </ac:grpSpMkLst>
        </pc:grpChg>
        <pc:grpChg chg="add mod">
          <ac:chgData name="Sivakumar Balasubramanian" userId="658ab9e8bd9c46bf" providerId="LiveId" clId="{2D4A9244-D7D6-4A06-835A-26C1A1B809A6}" dt="2022-02-14T10:04:53.302" v="1930" actId="164"/>
          <ac:grpSpMkLst>
            <pc:docMk/>
            <pc:sldMk cId="2835147853" sldId="404"/>
            <ac:grpSpMk id="71" creationId="{433DFF9F-6348-41D6-98EA-F737A46C6114}"/>
          </ac:grpSpMkLst>
        </pc:grpChg>
        <pc:grpChg chg="add mod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83" creationId="{5FABD46A-1DE3-4AA4-967D-9551AC051571}"/>
          </ac:grpSpMkLst>
        </pc:grpChg>
        <pc:grpChg chg="add mod">
          <ac:chgData name="Sivakumar Balasubramanian" userId="658ab9e8bd9c46bf" providerId="LiveId" clId="{2D4A9244-D7D6-4A06-835A-26C1A1B809A6}" dt="2022-02-14T10:09:58.553" v="2018" actId="164"/>
          <ac:grpSpMkLst>
            <pc:docMk/>
            <pc:sldMk cId="2835147853" sldId="404"/>
            <ac:grpSpMk id="89" creationId="{B3EE3F90-2745-45F1-B45E-48E2CDA2C8C5}"/>
          </ac:grpSpMkLst>
        </pc:grpChg>
        <pc:grpChg chg="add 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0" creationId="{A2C9F842-BB22-41B9-9483-D5ED30FCDD29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1" creationId="{0A891480-2CD4-45B4-860F-598AD102F77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2" creationId="{46775A19-791D-4018-95A7-5CD11E6E70C5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3" creationId="{88881545-47B4-42FE-A92F-8723F0D4661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8" creationId="{C85AAD70-BB05-42A7-8DE1-82C34C6DDC7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9" creationId="{CC33AF44-2559-46DD-925A-B73FF7AC51B0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86" creationId="{1C4A6A17-1E0C-4C9D-9D5F-710439BE96A6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93" creationId="{15AD94A5-422B-418C-83E6-5E652EE5639F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94" creationId="{95025C58-F3AE-40E4-8B4B-CC576FB792E9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195" creationId="{3841BCB4-736F-4667-BA58-8D8F387F7383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201" creationId="{6AE4FB76-D043-4202-8758-57BB5877C9B1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202" creationId="{77D28B8B-5196-4EB2-850F-DF44D00F1ABA}"/>
          </ac:grpSpMkLst>
        </pc:grp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8" creationId="{511F1EA1-26E9-40BD-958E-61FC2117D744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9" creationId="{24B619C2-A6C6-40F4-B966-1665E14C9BBD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11" creationId="{E2B18CEB-2B62-4768-B7C1-82EE4DC33EB8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12" creationId="{D5C38C3A-6A12-40B4-89DF-1C81989C859D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2" creationId="{4F459DB7-6702-4C17-9A73-CF6D96A4276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3" creationId="{2AE320A6-B8BE-43B8-B0D8-37C76E2527B2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5" creationId="{D55E485A-EC56-4D24-8C63-1329E138BEF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4T10:03:48.951" v="1915" actId="14100"/>
          <ac:cxnSpMkLst>
            <pc:docMk/>
            <pc:sldMk cId="2835147853" sldId="404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4T10:04:27.702" v="1925" actId="14100"/>
          <ac:cxnSpMkLst>
            <pc:docMk/>
            <pc:sldMk cId="2835147853" sldId="404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4T10:04:32.459" v="1926" actId="14100"/>
          <ac:cxnSpMkLst>
            <pc:docMk/>
            <pc:sldMk cId="2835147853" sldId="404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4T10:04:01.996" v="1920" actId="14100"/>
          <ac:cxnSpMkLst>
            <pc:docMk/>
            <pc:sldMk cId="2835147853" sldId="404"/>
            <ac:cxnSpMk id="50" creationId="{52415D81-D37E-48A4-A1F8-7795790D3DC8}"/>
          </ac:cxnSpMkLst>
        </pc:cxnChg>
        <pc:cxnChg chg="add del">
          <ac:chgData name="Sivakumar Balasubramanian" userId="658ab9e8bd9c46bf" providerId="LiveId" clId="{2D4A9244-D7D6-4A06-835A-26C1A1B809A6}" dt="2022-02-14T10:03:38.982" v="1914" actId="11529"/>
          <ac:cxnSpMkLst>
            <pc:docMk/>
            <pc:sldMk cId="2835147853" sldId="404"/>
            <ac:cxnSpMk id="52" creationId="{CFFB00C1-5362-41E5-8457-0E23436289AF}"/>
          </ac:cxnSpMkLst>
        </pc:cxnChg>
        <pc:cxnChg chg="add del mod">
          <ac:chgData name="Sivakumar Balasubramanian" userId="658ab9e8bd9c46bf" providerId="LiveId" clId="{2D4A9244-D7D6-4A06-835A-26C1A1B809A6}" dt="2022-02-14T10:05:32.804" v="1941" actId="478"/>
          <ac:cxnSpMkLst>
            <pc:docMk/>
            <pc:sldMk cId="2835147853" sldId="404"/>
            <ac:cxnSpMk id="56" creationId="{44F2B09D-040F-4007-A88E-23F449374DBB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2" creationId="{9D56431A-E2EA-4448-B93B-DBB5DBDEA95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0" creationId="{D5E09A3C-0E38-499C-8421-19C95C656CC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1" creationId="{F1373F3A-5A9A-4514-8F81-1504939F3EC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2" creationId="{2DA8B003-A189-478D-A5D0-14B255A3D3E0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3" creationId="{B6E6D324-8DFF-4404-98B2-BE1CED4BFBF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4" creationId="{3B633E3A-4E34-4139-B18F-84B806D0E43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5" creationId="{737E9A64-5E78-4DAC-8DFF-B7A2D34D343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6" creationId="{9C9D5B50-853A-47C9-981E-28F5F180E425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7" creationId="{06E6E7F2-0DA5-48FF-8255-8E49B213891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8" creationId="{376BF60E-173B-4771-BD18-634AE058DB6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9" creationId="{B87787FF-4A3A-4909-93C8-D95A9FF0644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0" creationId="{2CB17EEF-3571-4DAE-9C21-242F2DE2504D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1" creationId="{818C3404-BB14-424E-B31D-1B3483021CD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2" creationId="{1BA708D8-957B-4384-85F1-D1C7F93E166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3" creationId="{DC08499C-2DC0-4F31-B588-55FE16A4FB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4" creationId="{3759F912-7BE1-43C5-9773-692D3E01CBE8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5" creationId="{3F1AFA54-B3C1-4C46-80EF-DC60504B8F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6" creationId="{047635A7-534C-457A-B0F0-3DE6F75D820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7" creationId="{C60BAB8C-1C0D-4883-8E56-BC1A45F88BA5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8" creationId="{B752C2B8-2EBE-4F5F-B6D6-076A3F7170F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9" creationId="{1F60966B-8203-4C3D-879A-F20B1B00670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0" creationId="{F291C4D5-28B5-45D8-A326-54A8456F8BD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1" creationId="{108D1783-0301-41A6-ACDE-1619F90F8FB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2" creationId="{FEC56CA9-7A85-493F-B54B-02B13E948B1B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3" creationId="{D6496B81-0F84-4F0E-B487-8F746DF74CF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4" creationId="{18FE4C2E-D13C-4493-9914-1DD8A025B49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5" creationId="{5EC6ECE3-6F17-4C2D-AD08-37A4769454A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6" creationId="{7B976F7E-EDCB-406B-BDE3-C477601A30AC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7" creationId="{513CD6F7-FA44-4F61-B9CF-B6A8149970E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8" creationId="{7AB92E49-2F8D-4A0C-843A-443557F14BE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9" creationId="{BFC9F529-AE3C-4CBB-AB60-F72BDE6C1B9C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0" creationId="{A8BE078E-41CC-4114-8E93-FDB24301BA3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1" creationId="{A6287550-5B2E-4064-9168-49820D832DA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2" creationId="{9EE2B685-07EE-41A5-A1A2-9A714C8C40C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3" creationId="{E26870CC-1E1B-42D6-8734-2FAA282B587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4" creationId="{DA7198A8-AAEF-4D01-912F-D09DCA6171A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5" creationId="{F0F44AFB-A410-4FE0-9DC4-0432B40A497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6" creationId="{4ABFBA07-8109-4E34-B600-685BA0DD9F3B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7" creationId="{11EF0EC5-9141-4091-8049-788A5BDF73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8" creationId="{C521D9AC-F435-4B05-8B8F-971544BD2BE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9" creationId="{21E64AF7-3A4B-40F1-ADED-15DD71860D26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0" creationId="{674CA01D-F717-47C8-92DD-1D8A41EF64A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1" creationId="{D833C27F-5F0E-4D91-B8D5-6F93B7FB0523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2" creationId="{D1BAC216-9406-4084-9FF5-B842F17E9B5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3" creationId="{6FF356F5-BA1A-4305-B547-96F1C1228EF6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45" creationId="{829C709A-6E32-4B5E-A758-E19F743547BD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46" creationId="{9C6F582D-4616-4B5C-947B-5BC9EC360C19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50" creationId="{BAB8902F-4FA0-49DD-8CD5-7077AA575173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53" creationId="{E5F24B82-8D82-4778-8E4D-27977A57CB9A}"/>
          </ac:cxnSpMkLst>
        </pc:cxnChg>
        <pc:cxnChg chg="add mod">
          <ac:chgData name="Sivakumar Balasubramanian" userId="658ab9e8bd9c46bf" providerId="LiveId" clId="{2D4A9244-D7D6-4A06-835A-26C1A1B809A6}" dt="2022-02-14T10:10:44.334" v="2034" actId="164"/>
          <ac:cxnSpMkLst>
            <pc:docMk/>
            <pc:sldMk cId="2835147853" sldId="404"/>
            <ac:cxnSpMk id="184" creationId="{A014AAE0-D4A7-4A92-AC49-ADD359205E0C}"/>
          </ac:cxnSpMkLst>
        </pc:cxnChg>
        <pc:cxnChg chg="add mod">
          <ac:chgData name="Sivakumar Balasubramanian" userId="658ab9e8bd9c46bf" providerId="LiveId" clId="{2D4A9244-D7D6-4A06-835A-26C1A1B809A6}" dt="2022-02-14T10:10:46.422" v="2035" actId="164"/>
          <ac:cxnSpMkLst>
            <pc:docMk/>
            <pc:sldMk cId="2835147853" sldId="404"/>
            <ac:cxnSpMk id="189" creationId="{A697B547-31AA-4890-9732-DE827A0F21D7}"/>
          </ac:cxnSpMkLst>
        </pc:cxnChg>
      </pc:sldChg>
      <pc:sldChg chg="addSp modSp add mod">
        <pc:chgData name="Sivakumar Balasubramanian" userId="658ab9e8bd9c46bf" providerId="LiveId" clId="{2D4A9244-D7D6-4A06-835A-26C1A1B809A6}" dt="2022-02-14T09:45:48.453" v="1891" actId="1076"/>
        <pc:sldMkLst>
          <pc:docMk/>
          <pc:sldMk cId="3849193179" sldId="405"/>
        </pc:sldMkLst>
        <pc:spChg chg="add mod">
          <ac:chgData name="Sivakumar Balasubramanian" userId="658ab9e8bd9c46bf" providerId="LiveId" clId="{2D4A9244-D7D6-4A06-835A-26C1A1B809A6}" dt="2022-02-14T09:45:48.453" v="1891" actId="1076"/>
          <ac:spMkLst>
            <pc:docMk/>
            <pc:sldMk cId="3849193179" sldId="405"/>
            <ac:spMk id="12" creationId="{14A4953E-EADF-42EC-9446-23D0F8D5ECF1}"/>
          </ac:spMkLst>
        </pc:spChg>
        <pc:grpChg chg="mod">
          <ac:chgData name="Sivakumar Balasubramanian" userId="658ab9e8bd9c46bf" providerId="LiveId" clId="{2D4A9244-D7D6-4A06-835A-26C1A1B809A6}" dt="2022-02-14T09:44:55.410" v="1883" actId="1076"/>
          <ac:grpSpMkLst>
            <pc:docMk/>
            <pc:sldMk cId="3849193179" sldId="405"/>
            <ac:grpSpMk id="11" creationId="{E44D817A-75B7-4E42-B5D5-A725A527C4D8}"/>
          </ac:grpSpMkLst>
        </pc:grpChg>
        <pc:picChg chg="mod">
          <ac:chgData name="Sivakumar Balasubramanian" userId="658ab9e8bd9c46bf" providerId="LiveId" clId="{2D4A9244-D7D6-4A06-835A-26C1A1B809A6}" dt="2022-02-14T09:44:55.410" v="1883" actId="1076"/>
          <ac:picMkLst>
            <pc:docMk/>
            <pc:sldMk cId="3849193179" sldId="405"/>
            <ac:picMk id="7" creationId="{37C62CA4-CA5B-451E-B136-B5C011A91D84}"/>
          </ac:picMkLst>
        </pc:picChg>
      </pc:sldChg>
      <pc:sldChg chg="addSp delSp modSp add del mod ord">
        <pc:chgData name="Sivakumar Balasubramanian" userId="658ab9e8bd9c46bf" providerId="LiveId" clId="{2D4A9244-D7D6-4A06-835A-26C1A1B809A6}" dt="2022-02-17T16:13:35.539" v="5306" actId="47"/>
        <pc:sldMkLst>
          <pc:docMk/>
          <pc:sldMk cId="607847319" sldId="406"/>
        </pc:sldMkLst>
        <pc:spChg chg="mod">
          <ac:chgData name="Sivakumar Balasubramanian" userId="658ab9e8bd9c46bf" providerId="LiveId" clId="{2D4A9244-D7D6-4A06-835A-26C1A1B809A6}" dt="2022-02-15T06:29:31.326" v="2946" actId="1076"/>
          <ac:spMkLst>
            <pc:docMk/>
            <pc:sldMk cId="607847319" sldId="406"/>
            <ac:spMk id="3" creationId="{9F7081FE-2C59-4C6A-B384-AF6C5A088A98}"/>
          </ac:spMkLst>
        </pc:spChg>
        <pc:spChg chg="add mod">
          <ac:chgData name="Sivakumar Balasubramanian" userId="658ab9e8bd9c46bf" providerId="LiveId" clId="{2D4A9244-D7D6-4A06-835A-26C1A1B809A6}" dt="2022-02-14T11:00:53.720" v="2311" actId="404"/>
          <ac:spMkLst>
            <pc:docMk/>
            <pc:sldMk cId="607847319" sldId="406"/>
            <ac:spMk id="84" creationId="{675CE222-2BBC-43EA-8955-B9EA14B994F6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5" creationId="{06B38DB1-94EB-4C3D-91BC-9C34C005DED1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6" creationId="{82A9C38F-C271-4FDB-A0C8-0014FFB665BD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7" creationId="{C452C36C-67D3-4213-815F-02E276D0872E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8" creationId="{D41CDBA3-D4D6-4140-888A-E44790EBC598}"/>
          </ac:spMkLst>
        </pc:spChg>
        <pc:spChg chg="add mod">
          <ac:chgData name="Sivakumar Balasubramanian" userId="658ab9e8bd9c46bf" providerId="LiveId" clId="{2D4A9244-D7D6-4A06-835A-26C1A1B809A6}" dt="2022-02-14T11:26:39.739" v="2379" actId="1076"/>
          <ac:spMkLst>
            <pc:docMk/>
            <pc:sldMk cId="607847319" sldId="406"/>
            <ac:spMk id="90" creationId="{78C7FD98-63A5-417C-8E2D-73544E8F3EE5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75" creationId="{3E5BD868-FA9E-4F68-82AF-E457AFE76B04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79" creationId="{3620CB4D-8C3B-48B8-AE61-22A501D558A0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0" creationId="{B36597FE-6A78-48E3-B9B9-A04946906DFD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1" creationId="{5FF50C1A-3D39-442E-9EFA-A7A0AC32A6DE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2" creationId="{D0C02370-1E4F-4386-A812-C2405D3268AB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92" creationId="{4892C9BC-5472-4615-A9C1-C5B4D68C439A}"/>
          </ac:spMkLst>
        </pc:spChg>
        <pc:spChg chg="del">
          <ac:chgData name="Sivakumar Balasubramanian" userId="658ab9e8bd9c46bf" providerId="LiveId" clId="{2D4A9244-D7D6-4A06-835A-26C1A1B809A6}" dt="2022-02-14T10:58:28.379" v="2265" actId="478"/>
          <ac:spMkLst>
            <pc:docMk/>
            <pc:sldMk cId="607847319" sldId="406"/>
            <ac:spMk id="196" creationId="{82C820FA-9D94-4498-BE1C-0396C6B4192D}"/>
          </ac:spMkLst>
        </pc:spChg>
        <pc:spChg chg="del">
          <ac:chgData name="Sivakumar Balasubramanian" userId="658ab9e8bd9c46bf" providerId="LiveId" clId="{2D4A9244-D7D6-4A06-835A-26C1A1B809A6}" dt="2022-02-14T10:58:28.379" v="2265" actId="478"/>
          <ac:spMkLst>
            <pc:docMk/>
            <pc:sldMk cId="607847319" sldId="406"/>
            <ac:spMk id="197" creationId="{8CA53AC7-E373-4DB2-BC4B-103BB5299538}"/>
          </ac:spMkLst>
        </pc:spChg>
        <pc:spChg chg="del mod">
          <ac:chgData name="Sivakumar Balasubramanian" userId="658ab9e8bd9c46bf" providerId="LiveId" clId="{2D4A9244-D7D6-4A06-835A-26C1A1B809A6}" dt="2022-02-14T10:58:14.380" v="2258" actId="478"/>
          <ac:spMkLst>
            <pc:docMk/>
            <pc:sldMk cId="607847319" sldId="406"/>
            <ac:spMk id="198" creationId="{DDD3070C-17CC-4953-B571-176D501BBE46}"/>
          </ac:spMkLst>
        </pc:spChg>
        <pc:spChg chg="mod">
          <ac:chgData name="Sivakumar Balasubramanian" userId="658ab9e8bd9c46bf" providerId="LiveId" clId="{2D4A9244-D7D6-4A06-835A-26C1A1B809A6}" dt="2022-02-14T10:58:23.743" v="2262" actId="1076"/>
          <ac:spMkLst>
            <pc:docMk/>
            <pc:sldMk cId="607847319" sldId="406"/>
            <ac:spMk id="199" creationId="{0882C0AE-6AB2-4943-A219-166A04141074}"/>
          </ac:spMkLst>
        </pc:spChg>
        <pc:spChg chg="del">
          <ac:chgData name="Sivakumar Balasubramanian" userId="658ab9e8bd9c46bf" providerId="LiveId" clId="{2D4A9244-D7D6-4A06-835A-26C1A1B809A6}" dt="2022-02-14T10:58:27.384" v="2264" actId="478"/>
          <ac:spMkLst>
            <pc:docMk/>
            <pc:sldMk cId="607847319" sldId="406"/>
            <ac:spMk id="200" creationId="{2E1770B0-65AF-469A-A0E6-AE62458D7452}"/>
          </ac:spMkLst>
        </pc:s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26" creationId="{1C037207-693C-4943-8D13-600E5409B3A0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39" creationId="{BC17DBBF-5643-463B-B029-CA9D80D4EFD2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59" creationId="{647FE2A7-A3E3-4913-B325-08F2086BC4C0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71" creationId="{433DFF9F-6348-41D6-98EA-F737A46C6114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83" creationId="{5FABD46A-1DE3-4AA4-967D-9551AC051571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89" creationId="{B3EE3F90-2745-45F1-B45E-48E2CDA2C8C5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86" creationId="{1C4A6A17-1E0C-4C9D-9D5F-710439BE96A6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93" creationId="{15AD94A5-422B-418C-83E6-5E652EE5639F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94" creationId="{95025C58-F3AE-40E4-8B4B-CC576FB792E9}"/>
          </ac:grpSpMkLst>
        </pc:grpChg>
        <pc:grpChg chg="del mod">
          <ac:chgData name="Sivakumar Balasubramanian" userId="658ab9e8bd9c46bf" providerId="LiveId" clId="{2D4A9244-D7D6-4A06-835A-26C1A1B809A6}" dt="2022-02-14T10:58:10.693" v="2257" actId="478"/>
          <ac:grpSpMkLst>
            <pc:docMk/>
            <pc:sldMk cId="607847319" sldId="406"/>
            <ac:grpSpMk id="195" creationId="{3841BCB4-736F-4667-BA58-8D8F387F7383}"/>
          </ac:grpSpMkLst>
        </pc:grp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50" creationId="{52415D81-D37E-48A4-A1F8-7795790D3DC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2" creationId="{9D56431A-E2EA-4448-B93B-DBB5DBDEA951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45" creationId="{829C709A-6E32-4B5E-A758-E19F743547BD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46" creationId="{9C6F582D-4616-4B5C-947B-5BC9EC360C19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50" creationId="{BAB8902F-4FA0-49DD-8CD5-7077AA575173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53" creationId="{E5F24B82-8D82-4778-8E4D-27977A57CB9A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184" creationId="{A014AAE0-D4A7-4A92-AC49-ADD359205E0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189" creationId="{A697B547-31AA-4890-9732-DE827A0F21D7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44:12.673" v="3005" actId="1076"/>
        <pc:sldMkLst>
          <pc:docMk/>
          <pc:sldMk cId="2368787411" sldId="407"/>
        </pc:sldMkLst>
        <pc:spChg chg="mod">
          <ac:chgData name="Sivakumar Balasubramanian" userId="658ab9e8bd9c46bf" providerId="LiveId" clId="{2D4A9244-D7D6-4A06-835A-26C1A1B809A6}" dt="2022-02-14T14:06:37.579" v="2449" actId="20577"/>
          <ac:spMkLst>
            <pc:docMk/>
            <pc:sldMk cId="2368787411" sldId="407"/>
            <ac:spMk id="2" creationId="{ACE99BAF-7C3C-41B7-A5EE-DE209BCA8326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3" creationId="{9F7081FE-2C59-4C6A-B384-AF6C5A088A98}"/>
          </ac:spMkLst>
        </pc:spChg>
        <pc:spChg chg="add del mod">
          <ac:chgData name="Sivakumar Balasubramanian" userId="658ab9e8bd9c46bf" providerId="LiveId" clId="{2D4A9244-D7D6-4A06-835A-26C1A1B809A6}" dt="2022-02-14T14:07:33.487" v="2451" actId="478"/>
          <ac:spMkLst>
            <pc:docMk/>
            <pc:sldMk cId="2368787411" sldId="407"/>
            <ac:spMk id="5" creationId="{F7D9414E-CD57-4D4F-A5B5-1E9E6451AADA}"/>
          </ac:spMkLst>
        </pc:spChg>
        <pc:spChg chg="add mod">
          <ac:chgData name="Sivakumar Balasubramanian" userId="658ab9e8bd9c46bf" providerId="LiveId" clId="{2D4A9244-D7D6-4A06-835A-26C1A1B809A6}" dt="2022-02-15T06:30:16.372" v="2956" actId="1076"/>
          <ac:spMkLst>
            <pc:docMk/>
            <pc:sldMk cId="2368787411" sldId="407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18" creationId="{2E955D53-5D41-4617-B90F-DDDAB808C9F8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19" creationId="{DE28F1FB-2964-4D2B-B526-493705190CFE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2" creationId="{AC7C3774-2B84-4710-91FE-32EB6ED385EE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3" creationId="{1EB6D709-80C2-4840-96F8-57065C6B80AC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4" creationId="{495B6127-C739-4B2F-8620-3563DAF77B48}"/>
          </ac:spMkLst>
        </pc:spChg>
        <pc:spChg chg="mod">
          <ac:chgData name="Sivakumar Balasubramanian" userId="658ab9e8bd9c46bf" providerId="LiveId" clId="{2D4A9244-D7D6-4A06-835A-26C1A1B809A6}" dt="2022-02-14T14:08:15.566" v="2463" actId="1076"/>
          <ac:spMkLst>
            <pc:docMk/>
            <pc:sldMk cId="2368787411" sldId="407"/>
            <ac:spMk id="25" creationId="{F44C3D36-24D6-4932-B7EF-31E8CD1E7C23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9" creationId="{540CBE4A-7510-478E-9996-BF56C3822C0A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0" creationId="{A5980238-71C7-40BD-93D7-8477DEB9BED7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1" creationId="{B0F340BA-A758-4899-8D7D-2A1C5176451D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2" creationId="{031ADFC6-E33B-4791-A1CB-7697B09C683E}"/>
          </ac:spMkLst>
        </pc:spChg>
        <pc:spChg chg="mod">
          <ac:chgData name="Sivakumar Balasubramanian" userId="658ab9e8bd9c46bf" providerId="LiveId" clId="{2D4A9244-D7D6-4A06-835A-26C1A1B809A6}" dt="2022-02-14T14:08:27.801" v="2465"/>
          <ac:spMkLst>
            <pc:docMk/>
            <pc:sldMk cId="2368787411" sldId="407"/>
            <ac:spMk id="80" creationId="{4949CB04-4075-43DE-85DA-BC327A1ED610}"/>
          </ac:spMkLst>
        </pc:spChg>
        <pc:spChg chg="mod">
          <ac:chgData name="Sivakumar Balasubramanian" userId="658ab9e8bd9c46bf" providerId="LiveId" clId="{2D4A9244-D7D6-4A06-835A-26C1A1B809A6}" dt="2022-02-14T14:08:27.801" v="2465"/>
          <ac:spMkLst>
            <pc:docMk/>
            <pc:sldMk cId="2368787411" sldId="407"/>
            <ac:spMk id="81" creationId="{9C20DEF1-760F-42F0-B14F-A13B8B83603E}"/>
          </ac:spMkLst>
        </pc:spChg>
        <pc:spChg chg="mod">
          <ac:chgData name="Sivakumar Balasubramanian" userId="658ab9e8bd9c46bf" providerId="LiveId" clId="{2D4A9244-D7D6-4A06-835A-26C1A1B809A6}" dt="2022-02-14T14:08:53.655" v="2500"/>
          <ac:spMkLst>
            <pc:docMk/>
            <pc:sldMk cId="2368787411" sldId="407"/>
            <ac:spMk id="83" creationId="{7726DC92-4731-4CDD-B4B1-56800FA733A9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84" creationId="{675CE222-2BBC-43EA-8955-B9EA14B994F6}"/>
          </ac:spMkLst>
        </pc:spChg>
        <pc:spChg chg="mod">
          <ac:chgData name="Sivakumar Balasubramanian" userId="658ab9e8bd9c46bf" providerId="LiveId" clId="{2D4A9244-D7D6-4A06-835A-26C1A1B809A6}" dt="2022-02-14T14:08:53.655" v="2500"/>
          <ac:spMkLst>
            <pc:docMk/>
            <pc:sldMk cId="2368787411" sldId="407"/>
            <ac:spMk id="85" creationId="{0141EE90-0F6D-4C53-89E9-2E8FDBF83897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89" creationId="{92BB71D1-11D7-4887-8C5C-E2E71DE69BFC}"/>
          </ac:spMkLst>
        </pc:spChg>
        <pc:spChg chg="mod">
          <ac:chgData name="Sivakumar Balasubramanian" userId="658ab9e8bd9c46bf" providerId="LiveId" clId="{2D4A9244-D7D6-4A06-835A-26C1A1B809A6}" dt="2022-02-15T06:30:47.670" v="2967" actId="6549"/>
          <ac:spMkLst>
            <pc:docMk/>
            <pc:sldMk cId="2368787411" sldId="407"/>
            <ac:spMk id="90" creationId="{78C7FD98-63A5-417C-8E2D-73544E8F3EE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91" creationId="{AC961C47-0553-4F99-B992-054116F034E4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0" creationId="{18591067-E7AD-4669-A28B-928CEFFE6EC8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1" creationId="{D7311249-A36C-4666-95CE-BD8F29479CBF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4" creationId="{5C6ED62B-D9B0-48BE-8A2F-375342B0F994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5" creationId="{152BB3A8-C037-4C67-8E13-C41BB3C062D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6" creationId="{58D5C84C-C4CB-4EB3-8428-E7E164C76C91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7" creationId="{77EFEBEB-4B15-49E7-9D92-2EC7577B6E0C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1" creationId="{F8649D3A-78FE-4070-9BCC-8B250978ECD1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2" creationId="{9BEC347E-932A-4583-816F-A6B624F7170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3" creationId="{DEEED7E5-7EAF-4F3B-AD15-9E062090440D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4" creationId="{5D28800A-5DBB-4AAC-8900-222D28184E6E}"/>
          </ac:spMkLst>
        </pc:spChg>
        <pc:spChg chg="add mod">
          <ac:chgData name="Sivakumar Balasubramanian" userId="658ab9e8bd9c46bf" providerId="LiveId" clId="{2D4A9244-D7D6-4A06-835A-26C1A1B809A6}" dt="2022-02-15T06:30:14.120" v="2955" actId="1076"/>
          <ac:spMkLst>
            <pc:docMk/>
            <pc:sldMk cId="2368787411" sldId="407"/>
            <ac:spMk id="161" creationId="{2EE550FA-8A4D-4F28-AD9C-809326A0443B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4" creationId="{CAF100EA-9F65-4E5A-9E82-961E84B21B8E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5" creationId="{9DD3B168-5FB9-4A9E-A334-E99B3D63CA0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6" creationId="{0B301B2B-F7D2-4AC8-8103-AB825F56758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7" creationId="{AB753059-F332-4883-B483-C2F07C485D58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8" creationId="{08E065FF-6D75-4C2E-BAE1-3331BE34515E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3" creationId="{8995ECBA-7688-4803-974E-0A7091970CDD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5" creationId="{DC720E63-5983-48FB-B9BB-3E81C75FC65C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9" creationId="{602A4D43-22D4-4CE5-9663-CE54F5AD0E0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0" creationId="{0F2C1C9F-11D1-4534-827E-EB043ADB5DCA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1" creationId="{F76334F7-ADAD-425A-B781-232844414010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2" creationId="{93B8EDFF-1D78-433B-8A05-95E11F433B4A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199" creationId="{0882C0AE-6AB2-4943-A219-166A04141074}"/>
          </ac:spMkLst>
        </pc:spChg>
        <pc:spChg chg="add mod">
          <ac:chgData name="Sivakumar Balasubramanian" userId="658ab9e8bd9c46bf" providerId="LiveId" clId="{2D4A9244-D7D6-4A06-835A-26C1A1B809A6}" dt="2022-02-15T06:27:01.142" v="2943" actId="571"/>
          <ac:spMkLst>
            <pc:docMk/>
            <pc:sldMk cId="2368787411" sldId="407"/>
            <ac:spMk id="230" creationId="{67632737-2AF6-4646-AB5A-31734FDD8283}"/>
          </ac:spMkLst>
        </pc:spChg>
        <pc:spChg chg="add del mod">
          <ac:chgData name="Sivakumar Balasubramanian" userId="658ab9e8bd9c46bf" providerId="LiveId" clId="{2D4A9244-D7D6-4A06-835A-26C1A1B809A6}" dt="2022-02-15T06:30:51.147" v="2968" actId="478"/>
          <ac:spMkLst>
            <pc:docMk/>
            <pc:sldMk cId="2368787411" sldId="407"/>
            <ac:spMk id="231" creationId="{A3B3A507-B17F-4512-89B0-CE9B3928FA55}"/>
          </ac:spMkLst>
        </pc:spChg>
        <pc:spChg chg="add del mod">
          <ac:chgData name="Sivakumar Balasubramanian" userId="658ab9e8bd9c46bf" providerId="LiveId" clId="{2D4A9244-D7D6-4A06-835A-26C1A1B809A6}" dt="2022-02-15T06:44:05.576" v="3000" actId="478"/>
          <ac:spMkLst>
            <pc:docMk/>
            <pc:sldMk cId="2368787411" sldId="407"/>
            <ac:spMk id="232" creationId="{73A1761C-BB6F-480C-A2EA-CDE10797BD62}"/>
          </ac:spMkLst>
        </pc:spChg>
        <pc:spChg chg="add mod">
          <ac:chgData name="Sivakumar Balasubramanian" userId="658ab9e8bd9c46bf" providerId="LiveId" clId="{2D4A9244-D7D6-4A06-835A-26C1A1B809A6}" dt="2022-02-15T06:44:12.673" v="3005" actId="1076"/>
          <ac:spMkLst>
            <pc:docMk/>
            <pc:sldMk cId="2368787411" sldId="407"/>
            <ac:spMk id="233" creationId="{CF915BA1-D9B1-4C80-8276-9BDA52FE9012}"/>
          </ac:spMkLst>
        </pc:spChg>
        <pc:grpChg chg="add del mod">
          <ac:chgData name="Sivakumar Balasubramanian" userId="658ab9e8bd9c46bf" providerId="LiveId" clId="{2D4A9244-D7D6-4A06-835A-26C1A1B809A6}" dt="2022-02-14T14:08:53.168" v="2499" actId="478"/>
          <ac:grpSpMkLst>
            <pc:docMk/>
            <pc:sldMk cId="2368787411" sldId="407"/>
            <ac:grpSpMk id="9" creationId="{B6B396E6-0174-4AEF-9FF7-8FEDE8875D44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4" creationId="{2199137F-5ADA-407E-A28A-AC73DED72132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5" creationId="{889B8796-4EF7-4F7A-BE47-F48C0D7638AB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6" creationId="{43ED210C-F2A6-4FDE-A067-95A71184F3FE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1" creationId="{5EB29F47-85B5-48EE-BD8E-A882D76CF36F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6" creationId="{1DF33B2F-AD7B-4ECD-86B2-4BBEAF50624C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7" creationId="{2AEB2479-E48B-4A6E-A234-16FE8D2FAF48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8" creationId="{33911554-05AD-4552-9B23-ABEC176C6B5C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33" creationId="{F9C422E5-EE0D-40A8-9E1C-99B9979714FD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34" creationId="{82D31843-1288-45E0-9578-9B6A9D6769AC}"/>
          </ac:grpSpMkLst>
        </pc:grpChg>
        <pc:grpChg chg="add del mod">
          <ac:chgData name="Sivakumar Balasubramanian" userId="658ab9e8bd9c46bf" providerId="LiveId" clId="{2D4A9244-D7D6-4A06-835A-26C1A1B809A6}" dt="2022-02-14T14:09:10.757" v="2505" actId="478"/>
          <ac:grpSpMkLst>
            <pc:docMk/>
            <pc:sldMk cId="2368787411" sldId="407"/>
            <ac:grpSpMk id="79" creationId="{CF08EE57-3C58-474D-9804-E396E170F4D5}"/>
          </ac:grpSpMkLst>
        </pc:grpChg>
        <pc:grpChg chg="add del mod">
          <ac:chgData name="Sivakumar Balasubramanian" userId="658ab9e8bd9c46bf" providerId="LiveId" clId="{2D4A9244-D7D6-4A06-835A-26C1A1B809A6}" dt="2022-02-14T14:08:54.747" v="2501"/>
          <ac:grpSpMkLst>
            <pc:docMk/>
            <pc:sldMk cId="2368787411" sldId="407"/>
            <ac:grpSpMk id="82" creationId="{D1B276DE-6ED6-4797-BFCB-2BCB1ABFF11C}"/>
          </ac:grpSpMkLst>
        </pc:grpChg>
        <pc:grpChg chg="add del mod">
          <ac:chgData name="Sivakumar Balasubramanian" userId="658ab9e8bd9c46bf" providerId="LiveId" clId="{2D4A9244-D7D6-4A06-835A-26C1A1B809A6}" dt="2022-02-15T06:25:43.678" v="2924" actId="478"/>
          <ac:grpSpMkLst>
            <pc:docMk/>
            <pc:sldMk cId="2368787411" sldId="407"/>
            <ac:grpSpMk id="86" creationId="{37C6F7BC-C18D-4EAE-B522-D73413D9D861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87" creationId="{0A59FA38-00F6-4378-808F-531B6A7C148F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88" creationId="{1C5A613A-80E5-4F2A-8C7A-B1243DD341EA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6" creationId="{4B841C9B-AD60-46E6-A251-CE0C3AAC7805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7" creationId="{BBFD0F36-21C6-4B41-BD88-4D8A93CF6700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8" creationId="{BA7DCE52-A461-4507-B396-F92105E18FF9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3" creationId="{6AFFE7D1-A96B-475F-9FCB-821293E04822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8" creationId="{0D7F7E5D-D8DB-4E56-BB6A-948A4BE4084D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9" creationId="{BB630CFF-A962-4616-8A81-4225DAE899D5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0" creationId="{1DB05770-E18A-48C4-9C98-469FF3B5B16A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5" creationId="{F8316C06-DC8C-4178-A41D-2BD1537071CF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6" creationId="{D235B346-53B5-476C-854E-79CEB958D05F}"/>
          </ac:grpSpMkLst>
        </pc:grpChg>
        <pc:grpChg chg="add mod">
          <ac:chgData name="Sivakumar Balasubramanian" userId="658ab9e8bd9c46bf" providerId="LiveId" clId="{2D4A9244-D7D6-4A06-835A-26C1A1B809A6}" dt="2022-02-15T06:30:10.072" v="2953" actId="1076"/>
          <ac:grpSpMkLst>
            <pc:docMk/>
            <pc:sldMk cId="2368787411" sldId="407"/>
            <ac:grpSpMk id="162" creationId="{65441BE8-B060-46FE-9458-92345EED1045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63" creationId="{66B415CB-CC50-4AEB-8ACC-BC1F3417F721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0" creationId="{F619ED67-0A0D-4DD3-A279-26B5E1FB755F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6" creationId="{746C23AE-1636-4792-85AA-55FF30033319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7" creationId="{C7FB6E87-896F-415A-96E6-E8CEB7FD9D05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8" creationId="{7BFD0F05-6F68-45C5-9C03-72B9653E27F4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83" creationId="{6429E964-EE14-45C3-A7A3-23E42A2CA86B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84" creationId="{964916B0-C730-4FDE-92B3-344F3D5B9D76}"/>
          </ac:grpSpMkLst>
        </pc:grp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0" creationId="{B5DBC35D-BB7B-46B2-B693-9B6D47E3D27A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1" creationId="{1BB1291C-162B-4EA5-B208-D05C1D0BC6E1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2" creationId="{775F98B5-EEAE-411E-9FAA-8B6F1DEF4237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3" creationId="{ADE90CEE-8B1F-4883-B164-F7C4D0D59EFA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17" creationId="{80EE9535-0DF8-44FA-A3D5-73447722A7E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20" creationId="{C284E5FA-727A-42E1-BF8D-0EE5BD05808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5" creationId="{80B4389B-B9DF-4CE0-8082-38CD922D04E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6" creationId="{86763C77-7546-4187-BCBB-4467CD91371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7" creationId="{FC25D75F-6FF2-4D3A-BDBD-62B71AC07F9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8" creationId="{F30B4BE7-D2EC-4A1F-921F-379218DEA5A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9" creationId="{109A186C-0F9F-4521-9533-CF0CAD25FFEC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0" creationId="{27750B5B-272B-4C10-B8B7-6B29DC97620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1" creationId="{BC6D1BD1-B22F-43E5-A968-31BFB79B8DF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2" creationId="{3FEBDBAD-FE92-43F5-8B97-9BE0EE759F3A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3" creationId="{E202E92F-387B-4EFF-A97F-20A55BF3E03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4" creationId="{0D4BEA77-60E2-4A64-88BA-2D441B1AD1A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5" creationId="{7D0AAFD8-9D81-47C2-9EF6-0C6BB09B867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6" creationId="{DD92A944-00C0-481D-ACF1-9A64AAA12EF0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7" creationId="{7694F797-19AD-46B7-8F44-4D6D99F4D2AC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8" creationId="{A4EA9B54-AA8E-4AA4-992C-892DA153DB3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9" creationId="{F21E9B07-EF3B-49C2-B0A3-FA36696DA79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0" creationId="{9440FBF7-14E4-4C0D-8695-67283D96B30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1" creationId="{9616E46E-30EA-4BDF-9237-143324E289E0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2" creationId="{F4077EF5-6C4F-4060-ACAA-37918890B10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3" creationId="{7297FFAF-7B9C-4B66-B83A-3337E184D89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4" creationId="{C728B0F9-A727-4E6E-8770-6CE3F1E923A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5" creationId="{17F6E24E-0113-4339-AF60-386C5F4C568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6" creationId="{B2EAD2A5-CDA2-4109-89FB-32AEFBA976C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7" creationId="{D6F4706D-92FA-45BB-B07E-A4143CDD5C5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8" creationId="{03EA5A5B-B13B-4336-B53D-C39CFBDBB775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9" creationId="{C2CDB6D8-90D1-4832-A474-36C5F71858E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0" creationId="{8D30834D-2853-416A-B602-AFB3512FD86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1" creationId="{B87AE368-DD44-4722-88FE-4FB4C9E838B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2" creationId="{9EEECD9D-CF1E-4A3D-AE47-EB685103790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3" creationId="{CAD4ECB2-6AAD-4FC2-86FE-EFD4744FB20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4" creationId="{769C1C38-A111-4EF0-9571-0DE26CC98D3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5" creationId="{26FE3EB8-7742-4FE0-906E-1098245211C3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6" creationId="{A18F0238-C8D3-4682-A881-E992E9B8683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7" creationId="{9760398A-CDE6-403E-96FD-DA27E73BF735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8" creationId="{4A2C2D43-6956-45B2-911B-AEB6EA14DED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9" creationId="{09E4A253-D9E3-4F92-8D14-29CBE60D978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0" creationId="{FCBE278A-73B4-401C-9911-FD2C2E1D69A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1" creationId="{536633DA-1A6C-4C2C-B0C0-7FB85FF760D1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2" creationId="{A4A98AA2-4042-411E-AFFF-96A377E5A2C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3" creationId="{566137C4-F3FB-4FA9-9A38-C3B83E14D4B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4" creationId="{E8F92BAE-7306-4CF6-B2D9-5B4646731B5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5" creationId="{50A1072F-967C-4DA5-A9B0-4CA009D5AA0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6" creationId="{C44B322B-DCC5-4B2B-9062-7FB85A981A33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7" creationId="{50C8D73A-78F7-40F9-A58E-55D6254A43E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8" creationId="{9FA9FEC8-A723-459B-83FF-58968E327BAB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5" creationId="{DEECDF68-3309-4977-B29B-D51BE47B0EEA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99" creationId="{A2D0659F-25D4-43C7-8CB4-E39EEA6A7C6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02" creationId="{598BD4E4-199B-486C-B01E-9CE7313F8BB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7" creationId="{83C15717-BAE3-4551-99E2-A24F6614372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8" creationId="{4D8B51E4-631F-4944-BAB0-8E42C01A39F5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9" creationId="{5C337B44-A2A3-435C-B9AE-D7C887C6F5D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0" creationId="{6F4C3CA1-95A4-4FF4-A6E7-2549A1CC23DC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1" creationId="{0C57CC11-772A-46E4-8413-736303D1D9A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2" creationId="{A4FB1D7C-7BC2-4798-93F1-BD50409C64E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3" creationId="{0CE5708A-1F4D-425D-9569-565FBAC0D5C6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4" creationId="{715F0CDD-65E9-41DB-92A5-6D6E7A588F3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5" creationId="{356FD548-9FA4-49A6-9486-7DAA871B8AC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6" creationId="{557DAA78-3774-4AA4-B14C-B042A80CE0E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7" creationId="{763A2CF9-49AC-4391-8BFC-74990C7C6B4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8" creationId="{CE9C90C6-74B4-4285-9563-C9090E90850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9" creationId="{3F4DE0F2-492F-49C2-B791-533485DFE7A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0" creationId="{3C289C6F-2156-45AF-912B-72987365ED2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1" creationId="{9D1917F7-538D-4712-B2A1-DF89663311C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2" creationId="{79A6A1F7-276F-4C1A-AFC3-0194E8FC3BB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3" creationId="{5DC834B3-504A-4D8C-91E1-7A869997B1C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4" creationId="{3336ADCE-3D64-4030-A738-067D5FA2EAC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5" creationId="{462BC6A0-4954-4F07-8788-E1390DD9184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6" creationId="{B00632E2-8CBD-4004-B7D4-0A644CEF29C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7" creationId="{F840EE60-6463-48DF-B9D1-861580E2ACC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8" creationId="{6639D6AB-F2C0-469E-AA25-8AD94413959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9" creationId="{4FDBDC79-090E-479C-9599-72F778BB9B1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0" creationId="{7DE31FF0-89B4-411F-8AA7-543A03D6C8C9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1" creationId="{A32B5AF7-0283-46C2-9A8D-521F3C62C31A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2" creationId="{D8C37F34-5639-46C4-A9AC-9CAB21C4848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3" creationId="{3E77EBA1-57EA-4211-BBD4-E457A768209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4" creationId="{B8AB40EA-BC35-4730-AAA8-3E3B4C32284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5" creationId="{0522BD60-066C-4648-B7E3-29316020F2D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6" creationId="{A6583465-B8DE-479C-B3D0-3FF75D788DF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7" creationId="{E4A49CC9-92DD-460E-83F1-59C2C9C3FB6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8" creationId="{3B68FBD4-CFD8-4EE9-B8AE-C2D4F8481B36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9" creationId="{DDDDA83B-8D40-4E02-8171-ECB164D60FC3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0" creationId="{B6710830-DA1C-4880-BCBF-050624697C71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1" creationId="{E2F723F4-1334-482A-945A-B1C38DD2EB7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2" creationId="{53596F60-60BC-45E9-8C0D-90CD1DA2599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3" creationId="{AE60C7A8-57A8-4ACA-8A20-32B82F46E5C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4" creationId="{95F0C0EC-F685-4790-8F8C-796367991BC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5" creationId="{9FBE1725-64A0-4084-BD5F-32EE3AC1B478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6" creationId="{F5FE7D6A-CD62-4290-A9D7-D72225F1BF53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7" creationId="{F6DC336E-BCC9-48ED-94C6-B240EC8B328E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8" creationId="{F8F4A0EE-281C-4A4A-8907-ABE987543415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9" creationId="{96F7465B-F2BF-4442-A616-76396AB8EE8E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60" creationId="{C44CE061-CE93-4DDE-8C30-1424DAA2F87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69" creationId="{05727971-D334-403F-B5FD-CE550A3A916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1" creationId="{841A9225-BFE5-4E5A-8027-3194544C16F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2" creationId="{5118917D-27EF-4CBE-B429-B810CFFAE4D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4" creationId="{CBCD861B-D544-4ED9-9B4B-4646E2EB961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5" creationId="{BCF6B951-893F-4FC5-8569-BC65F2515076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6" creationId="{32FB7466-0E65-462A-B3AC-68CC616E612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7" creationId="{D39A9B9D-7FF6-4F7C-92E1-0B5AB06F2AD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8" creationId="{61D5E914-BAB6-4612-8946-27A376BC12B2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9" creationId="{F449545A-D8A1-4140-BADF-249D5D1B0963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0" creationId="{6E76BBAC-CC64-4E40-AD2E-CA6FD65FF35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1" creationId="{1D269D19-6C0E-49C5-91EA-D505B0F8CBF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2" creationId="{10D2897B-C56A-423A-8CF6-D7C17524D74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3" creationId="{515EEA61-78F0-4FD4-AB07-CA6680E5344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4" creationId="{FA733A76-2440-4BFA-A3DA-1559F95620D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5" creationId="{A7BED18F-4318-476D-B448-3A0C3459E45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6" creationId="{9D79146A-68BB-4B48-BD1D-6C0D5DC4D935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7" creationId="{422884FD-9AA2-472F-84D7-627BF907D8D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8" creationId="{F92FF2D7-9F5F-4CC5-8404-7E214C35396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0" creationId="{791327A6-865F-46A9-A5F5-59C3C4128AA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1" creationId="{D75B83FE-55F9-4403-BAA9-1677843EFB0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2" creationId="{AE19C2D1-A095-41F7-BE2F-E6B39CBDA196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3" creationId="{19F9B707-8167-4B5E-A8F6-8C2ACBBE3F0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4" creationId="{A34A1ECF-69C6-4A86-B0E4-06EC8463451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5" creationId="{8E8BB3AA-D2A2-4740-AE92-38BB0BE1722A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6" creationId="{24E498B8-993C-4709-A880-48F69187597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7" creationId="{D89F0D01-4960-4DD1-8BF6-F2FE5F8A5A8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8" creationId="{0B9E1767-D09C-4951-AECA-FA8D8046EA1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9" creationId="{D1963720-FCE6-4F8F-A97A-4B7895AD1AC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0" creationId="{6992FBB7-1200-4C86-8BA7-3C7EAF673A3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1" creationId="{EFDE89A8-FDFF-4289-9636-0AE43B2E36D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2" creationId="{48776D87-7DF3-4086-86F4-4D687B226C5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3" creationId="{811F1312-4857-4484-9645-7DA6D701B97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4" creationId="{6E2DF13F-84A3-4E03-A11C-EAE81084FD9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5" creationId="{21425C2B-8B91-4EC1-8F3E-FD567657D07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6" creationId="{2F26D643-F548-4D79-A06D-F7E7AD6F92D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7" creationId="{9D639523-C0D7-4767-80E7-4367E9C4E3DB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8" creationId="{B8F5549B-0E18-4B06-B84B-00E3527F674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9" creationId="{3560255A-FBC3-4848-A883-421AEDA4C19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0" creationId="{88F9EF8E-C43C-430B-A71B-EF1ADE63C48E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1" creationId="{6E314800-7ACE-4291-98E9-5B087C27AD43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2" creationId="{D6F21B28-021F-47FE-99BF-9DCA1045B2E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3" creationId="{5BB7A62E-AF70-4B90-9873-175639B277F5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4" creationId="{AAA09D6A-6CD3-416A-8491-948C25C4B7C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5" creationId="{2462C12F-C03F-48B8-A16E-68F9A8B2029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6" creationId="{AE7581A8-D8D8-4C67-B602-FC8FB4F7DCB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7" creationId="{13356C2F-B601-408F-AA88-6A1A2E098DD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8" creationId="{25FCF777-8043-496F-A49A-34B2177C841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9" creationId="{58723C7D-5008-45AF-B1F8-F140F22CEAC3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8:25:24.558" v="3076" actId="1076"/>
        <pc:sldMkLst>
          <pc:docMk/>
          <pc:sldMk cId="4271037521" sldId="408"/>
        </pc:sldMkLst>
        <pc:spChg chg="mod">
          <ac:chgData name="Sivakumar Balasubramanian" userId="658ab9e8bd9c46bf" providerId="LiveId" clId="{2D4A9244-D7D6-4A06-835A-26C1A1B809A6}" dt="2022-02-15T08:25:05.223" v="3072" actId="20577"/>
          <ac:spMkLst>
            <pc:docMk/>
            <pc:sldMk cId="4271037521" sldId="408"/>
            <ac:spMk id="2" creationId="{ACE99BAF-7C3C-41B7-A5EE-DE209BCA8326}"/>
          </ac:spMkLst>
        </pc:spChg>
        <pc:spChg chg="add del mod">
          <ac:chgData name="Sivakumar Balasubramanian" userId="658ab9e8bd9c46bf" providerId="LiveId" clId="{2D4A9244-D7D6-4A06-835A-26C1A1B809A6}" dt="2022-02-15T08:24:34.970" v="3009" actId="478"/>
          <ac:spMkLst>
            <pc:docMk/>
            <pc:sldMk cId="4271037521" sldId="408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2" creationId="{07EE9BF0-C662-4537-84FB-45700630CEB5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3" creationId="{46A8CDC9-D565-40BB-83FD-EF75ABD7D083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4" creationId="{43DFB789-6ED3-4BDD-AD1A-7692DBBCF135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5" creationId="{C2462A73-3564-40F7-A068-AAD81CB0587E}"/>
          </ac:spMkLst>
        </pc:spChg>
        <pc:spChg chg="mod">
          <ac:chgData name="Sivakumar Balasubramanian" userId="658ab9e8bd9c46bf" providerId="LiveId" clId="{2D4A9244-D7D6-4A06-835A-26C1A1B809A6}" dt="2022-02-15T08:24:42.607" v="3011" actId="1076"/>
          <ac:spMkLst>
            <pc:docMk/>
            <pc:sldMk cId="4271037521" sldId="408"/>
            <ac:spMk id="90" creationId="{78C7FD98-63A5-417C-8E2D-73544E8F3EE5}"/>
          </ac:spMkLst>
        </pc:spChg>
        <pc:spChg chg="del mod">
          <ac:chgData name="Sivakumar Balasubramanian" userId="658ab9e8bd9c46bf" providerId="LiveId" clId="{2D4A9244-D7D6-4A06-835A-26C1A1B809A6}" dt="2022-02-15T08:24:33.442" v="3008" actId="478"/>
          <ac:spMkLst>
            <pc:docMk/>
            <pc:sldMk cId="4271037521" sldId="408"/>
            <ac:spMk id="161" creationId="{2EE550FA-8A4D-4F28-AD9C-809326A0443B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2" creationId="{A218618A-23F5-45A7-9A53-5F8F5E7063DD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7" creationId="{6EF75640-8445-42AD-812B-1C00D0F32376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9" creationId="{DE840203-9297-4803-9F09-09229E06DA56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3" creationId="{95125763-BBD8-4E33-914C-FFEE62003DA9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4" creationId="{EBB57259-9E2B-47C4-BA85-F71D26A03C7C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5" creationId="{890182F5-3404-4EBB-843E-C82F3D3E07F4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6" creationId="{97148618-1AC8-4F70-AC69-5AA223B3E802}"/>
          </ac:spMkLst>
        </pc:spChg>
        <pc:spChg chg="add mod">
          <ac:chgData name="Sivakumar Balasubramanian" userId="658ab9e8bd9c46bf" providerId="LiveId" clId="{2D4A9244-D7D6-4A06-835A-26C1A1B809A6}" dt="2022-02-15T08:25:24.558" v="3076" actId="1076"/>
          <ac:spMkLst>
            <pc:docMk/>
            <pc:sldMk cId="4271037521" sldId="408"/>
            <ac:spMk id="223" creationId="{91CF0B71-D7CA-474C-827A-51CF617D92FF}"/>
          </ac:spMkLst>
        </pc:spChg>
        <pc:grpChg chg="add mod">
          <ac:chgData name="Sivakumar Balasubramanian" userId="658ab9e8bd9c46bf" providerId="LiveId" clId="{2D4A9244-D7D6-4A06-835A-26C1A1B809A6}" dt="2022-02-15T06:25:55.423" v="2930" actId="1076"/>
          <ac:grpSpMkLst>
            <pc:docMk/>
            <pc:sldMk cId="4271037521" sldId="408"/>
            <ac:grpSpMk id="80" creationId="{416D9895-3779-4256-AD98-9BA0F3CBA290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81" creationId="{959F898E-E8A3-460A-9499-67FFCE3CBE1C}"/>
          </ac:grpSpMkLst>
        </pc:grpChg>
        <pc:grpChg chg="del mod">
          <ac:chgData name="Sivakumar Balasubramanian" userId="658ab9e8bd9c46bf" providerId="LiveId" clId="{2D4A9244-D7D6-4A06-835A-26C1A1B809A6}" dt="2022-02-15T06:25:52.425" v="2928" actId="478"/>
          <ac:grpSpMkLst>
            <pc:docMk/>
            <pc:sldMk cId="4271037521" sldId="408"/>
            <ac:grpSpMk id="86" creationId="{37C6F7BC-C18D-4EAE-B522-D73413D9D861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64" creationId="{50221BF7-DFEC-4371-9D9F-F2635CBC3EB6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0" creationId="{D3A094CB-7E2C-4F7A-BD14-B6AFE395E76D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1" creationId="{8480E585-8D30-4E7D-95C4-2BFAF02FBFC3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2" creationId="{C1720EE9-9A6D-47D7-9165-F75AC69EEE40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7" creationId="{ACEAC2D4-44C6-4CBB-ADDA-064B2335E844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8" creationId="{24A3D6C0-5DFF-4075-A6BB-8D9F68ADBB30}"/>
          </ac:grpSpMkLst>
        </pc:grp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5" creationId="{DEECDF68-3309-4977-B29B-D51BE47B0EE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3" creationId="{C0074E2D-6C42-46B2-A0A3-CF25D08FA1D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5" creationId="{383EDF6C-355A-4599-9A10-6CC0D324351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6" creationId="{5F5289EB-8F2E-4D3C-9B3B-2AD0ABA2B876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8" creationId="{1F1F0C70-DC32-40B9-B64E-0FDC25E506A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79" creationId="{9EF9A45F-0F0D-4490-8CD2-C71631DBE26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0" creationId="{4F51C52E-4702-4337-AD47-2045FE0944B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1" creationId="{A6A6ED0F-F93D-4095-BF23-4EFC66336F4D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2" creationId="{C090A345-FC36-4D82-A3C9-890DE62FB71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3" creationId="{8BE8BFC8-6D95-4E11-B1C5-2FE65036EF6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4" creationId="{E0FF130B-DD81-464F-8072-6A87FE08F4F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5" creationId="{8C22FAA1-02E2-4A9D-BF51-EB1B9AE1241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6" creationId="{72DD61B8-A792-44C9-8ED3-159A9199160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7" creationId="{52E4DA77-69FD-4FD8-AA0A-A8DF3A61706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8" creationId="{1566E76E-41B5-42FB-92A0-B464812A70A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9" creationId="{1065C2C0-359B-40AD-B9B2-074EEF180CA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0" creationId="{60E163CB-9A1D-4871-AEA5-384525A3AC3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1" creationId="{604B2EA3-847F-4042-9647-D2FAE80BDA1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2" creationId="{B538559E-E3F3-4E95-A82C-83BB9853E93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3" creationId="{3D9DD1A0-FBFE-449F-93C9-4B0F833812DD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4" creationId="{CAD0DEA1-3FDE-428D-A756-A7F5DACF7DCF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5" creationId="{EB6D2DD5-7957-4292-9223-5316872172E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6" creationId="{139BE0DB-4AA7-4D25-962C-9730C42CC9C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7" creationId="{B5C1666B-7A80-40FF-925F-8A2CF5E9ACB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8" creationId="{03481999-23ED-4F23-819C-16FA0E19211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9" creationId="{C58BC865-EA4C-43CB-9F34-10EEB68730D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0" creationId="{6D38858D-43F6-4410-83D2-066F54B4B24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1" creationId="{6EDD186F-E1E3-4E1F-BBED-640D27C646D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2" creationId="{1688B1A9-DBEE-4FEA-96BA-F69948D4A71F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3" creationId="{B2EE0758-F88B-4041-AAF8-2382BE7FDAF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4" creationId="{9671287F-7337-43F1-A311-F2ACB7B0D3D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5" creationId="{8B79884B-228A-48C4-92A0-128A52D3D48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6" creationId="{1C4071A9-CB28-44B7-A9DE-24DFFA22289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7" creationId="{E7DB022A-E5E7-4BD1-A278-FCD3701F1701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8" creationId="{5F6E90A6-8D1A-4795-B861-71F5CA78571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9" creationId="{1EFABAA0-2D29-41B2-8959-D5C6E9F85F8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0" creationId="{2FFFA3A4-7EA0-43F6-88A7-1F10AD467B8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1" creationId="{669E023F-C5DC-4596-BC28-ABCC124E221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2" creationId="{3C26CBDA-B6B8-41C5-B789-C081E776265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3" creationId="{C3C38A51-C4AF-4AD5-9CEB-88718FC5B64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4" creationId="{A77D6958-BB7B-4A72-ACD8-D3115C5F4AA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5" creationId="{C60ED17A-5FAC-40E5-94A3-1BD43D4FFD96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6" creationId="{B8F1F8B9-76DF-4F38-867B-BAAB068023C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7" creationId="{9346CE4F-4CAC-4A2C-98A3-2642B0D51A97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8" creationId="{B1FC8323-AE63-48FC-9CF7-C57124A5CF55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9" creationId="{DB3E5F50-F6F8-419C-A359-67296168047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0" creationId="{8D1CB675-B7E2-4A2B-B303-96DEC224E08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1" creationId="{458E0EA8-D4E2-4B68-88BD-95A5F77AB935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2" creationId="{3F80C4C4-BA1B-4AD4-886D-CE7DC5B8947A}"/>
          </ac:cxnSpMkLst>
        </pc:cxnChg>
      </pc:sldChg>
      <pc:sldChg chg="delSp modSp add del mod">
        <pc:chgData name="Sivakumar Balasubramanian" userId="658ab9e8bd9c46bf" providerId="LiveId" clId="{2D4A9244-D7D6-4A06-835A-26C1A1B809A6}" dt="2022-02-15T08:34:47.194" v="3077" actId="47"/>
        <pc:sldMkLst>
          <pc:docMk/>
          <pc:sldMk cId="57820499" sldId="409"/>
        </pc:sldMkLst>
        <pc:spChg chg="mod">
          <ac:chgData name="Sivakumar Balasubramanian" userId="658ab9e8bd9c46bf" providerId="LiveId" clId="{2D4A9244-D7D6-4A06-835A-26C1A1B809A6}" dt="2022-02-14T14:35:29.904" v="2829" actId="20577"/>
          <ac:spMkLst>
            <pc:docMk/>
            <pc:sldMk cId="57820499" sldId="409"/>
            <ac:spMk id="2" creationId="{ACE99BAF-7C3C-41B7-A5EE-DE209BCA8326}"/>
          </ac:spMkLst>
        </pc:spChg>
        <pc:spChg chg="del">
          <ac:chgData name="Sivakumar Balasubramanian" userId="658ab9e8bd9c46bf" providerId="LiveId" clId="{2D4A9244-D7D6-4A06-835A-26C1A1B809A6}" dt="2022-02-14T14:35:39.332" v="2831" actId="478"/>
          <ac:spMkLst>
            <pc:docMk/>
            <pc:sldMk cId="57820499" sldId="409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4T14:38:18.282" v="2856" actId="20577"/>
          <ac:spMkLst>
            <pc:docMk/>
            <pc:sldMk cId="57820499" sldId="409"/>
            <ac:spMk id="90" creationId="{78C7FD98-63A5-417C-8E2D-73544E8F3EE5}"/>
          </ac:spMkLst>
        </pc:spChg>
        <pc:spChg chg="del">
          <ac:chgData name="Sivakumar Balasubramanian" userId="658ab9e8bd9c46bf" providerId="LiveId" clId="{2D4A9244-D7D6-4A06-835A-26C1A1B809A6}" dt="2022-02-14T14:35:41.867" v="2832" actId="478"/>
          <ac:spMkLst>
            <pc:docMk/>
            <pc:sldMk cId="57820499" sldId="409"/>
            <ac:spMk id="161" creationId="{2EE550FA-8A4D-4F28-AD9C-809326A0443B}"/>
          </ac:spMkLst>
        </pc:spChg>
        <pc:grpChg chg="del">
          <ac:chgData name="Sivakumar Balasubramanian" userId="658ab9e8bd9c46bf" providerId="LiveId" clId="{2D4A9244-D7D6-4A06-835A-26C1A1B809A6}" dt="2022-02-14T14:35:36.944" v="2830" actId="478"/>
          <ac:grpSpMkLst>
            <pc:docMk/>
            <pc:sldMk cId="57820499" sldId="409"/>
            <ac:grpSpMk id="86" creationId="{37C6F7BC-C18D-4EAE-B522-D73413D9D861}"/>
          </ac:grpSpMkLst>
        </pc:grp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5" creationId="{DEECDF68-3309-4977-B29B-D51BE47B0EEA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25:39.877" v="2923" actId="164"/>
        <pc:sldMkLst>
          <pc:docMk/>
          <pc:sldMk cId="2945426508" sldId="410"/>
        </pc:sldMkLst>
        <pc:spChg chg="mod">
          <ac:chgData name="Sivakumar Balasubramanian" userId="658ab9e8bd9c46bf" providerId="LiveId" clId="{2D4A9244-D7D6-4A06-835A-26C1A1B809A6}" dt="2022-02-15T06:25:10.590" v="2918" actId="1076"/>
          <ac:spMkLst>
            <pc:docMk/>
            <pc:sldMk cId="2945426508" sldId="410"/>
            <ac:spMk id="3" creationId="{9F7081FE-2C59-4C6A-B384-AF6C5A088A98}"/>
          </ac:spMkLst>
        </pc:spChg>
        <pc:spChg chg="add mod">
          <ac:chgData name="Sivakumar Balasubramanian" userId="658ab9e8bd9c46bf" providerId="LiveId" clId="{2D4A9244-D7D6-4A06-835A-26C1A1B809A6}" dt="2022-02-15T06:23:39.695" v="2885" actId="164"/>
          <ac:spMkLst>
            <pc:docMk/>
            <pc:sldMk cId="2945426508" sldId="410"/>
            <ac:spMk id="6" creationId="{916D3522-2D9B-4689-A0D6-EC269251FAE1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5" creationId="{06B38DB1-94EB-4C3D-91BC-9C34C005DED1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6" creationId="{82A9C38F-C271-4FDB-A0C8-0014FFB665BD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7" creationId="{C452C36C-67D3-4213-815F-02E276D0872E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8" creationId="{D41CDBA3-D4D6-4140-888A-E44790EBC598}"/>
          </ac:spMkLst>
        </pc:spChg>
        <pc:spChg chg="add mod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92" creationId="{B5103D75-3A68-4CA3-8B7D-F0744FF7FCEF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75" creationId="{3E5BD868-FA9E-4F68-82AF-E457AFE76B04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79" creationId="{3620CB4D-8C3B-48B8-AE61-22A501D558A0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0" creationId="{B36597FE-6A78-48E3-B9B9-A04946906DFD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1" creationId="{5FF50C1A-3D39-442E-9EFA-A7A0AC32A6DE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2" creationId="{D0C02370-1E4F-4386-A812-C2405D3268AB}"/>
          </ac:spMkLst>
        </pc:spChg>
        <pc:spChg chg="mod">
          <ac:chgData name="Sivakumar Balasubramanian" userId="658ab9e8bd9c46bf" providerId="LiveId" clId="{2D4A9244-D7D6-4A06-835A-26C1A1B809A6}" dt="2022-02-15T06:21:59.961" v="2859" actId="165"/>
          <ac:spMkLst>
            <pc:docMk/>
            <pc:sldMk cId="2945426508" sldId="410"/>
            <ac:spMk id="192" creationId="{4892C9BC-5472-4615-A9C1-C5B4D68C439A}"/>
          </ac:spMkLst>
        </pc:spChg>
        <pc:spChg chg="del mod topLvl">
          <ac:chgData name="Sivakumar Balasubramanian" userId="658ab9e8bd9c46bf" providerId="LiveId" clId="{2D4A9244-D7D6-4A06-835A-26C1A1B809A6}" dt="2022-02-15T06:22:32.789" v="2871" actId="478"/>
          <ac:spMkLst>
            <pc:docMk/>
            <pc:sldMk cId="2945426508" sldId="410"/>
            <ac:spMk id="196" creationId="{82C820FA-9D94-4498-BE1C-0396C6B4192D}"/>
          </ac:spMkLst>
        </pc:spChg>
        <pc:spChg chg="del mod topLvl">
          <ac:chgData name="Sivakumar Balasubramanian" userId="658ab9e8bd9c46bf" providerId="LiveId" clId="{2D4A9244-D7D6-4A06-835A-26C1A1B809A6}" dt="2022-02-15T06:22:31.146" v="2870" actId="478"/>
          <ac:spMkLst>
            <pc:docMk/>
            <pc:sldMk cId="2945426508" sldId="410"/>
            <ac:spMk id="197" creationId="{8CA53AC7-E373-4DB2-BC4B-103BB5299538}"/>
          </ac:spMkLst>
        </pc:spChg>
        <pc:grpChg chg="add mod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7" creationId="{941B5B44-3F2B-4571-88BB-816D6AEFF9F9}"/>
          </ac:grpSpMkLst>
        </pc:grpChg>
        <pc:grpChg chg="add mod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10" creationId="{A451073F-C5A8-4190-8885-607478CBDC5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26" creationId="{1C037207-693C-4943-8D13-600E5409B3A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39" creationId="{BC17DBBF-5643-463B-B029-CA9D80D4EFD2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59" creationId="{647FE2A7-A3E3-4913-B325-08F2086BC4C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71" creationId="{433DFF9F-6348-41D6-98EA-F737A46C6114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83" creationId="{5FABD46A-1DE3-4AA4-967D-9551AC051571}"/>
          </ac:grpSpMkLst>
        </pc:grpChg>
        <pc:grpChg chg="mod topLvl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89" creationId="{B3EE3F90-2745-45F1-B45E-48E2CDA2C8C5}"/>
          </ac:grpSpMkLst>
        </pc:grpChg>
        <pc:grpChg chg="del mod topLvl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186" creationId="{1C4A6A17-1E0C-4C9D-9D5F-710439BE96A6}"/>
          </ac:grpSpMkLst>
        </pc:grpChg>
        <pc:grpChg chg="del mod topLvl">
          <ac:chgData name="Sivakumar Balasubramanian" userId="658ab9e8bd9c46bf" providerId="LiveId" clId="{2D4A9244-D7D6-4A06-835A-26C1A1B809A6}" dt="2022-02-15T06:22:28.669" v="2868" actId="478"/>
          <ac:grpSpMkLst>
            <pc:docMk/>
            <pc:sldMk cId="2945426508" sldId="410"/>
            <ac:grpSpMk id="193" creationId="{15AD94A5-422B-418C-83E6-5E652EE5639F}"/>
          </ac:grpSpMkLst>
        </pc:grpChg>
        <pc:grpChg chg="del mod topLvl">
          <ac:chgData name="Sivakumar Balasubramanian" userId="658ab9e8bd9c46bf" providerId="LiveId" clId="{2D4A9244-D7D6-4A06-835A-26C1A1B809A6}" dt="2022-02-15T06:23:49.018" v="2887" actId="478"/>
          <ac:grpSpMkLst>
            <pc:docMk/>
            <pc:sldMk cId="2945426508" sldId="410"/>
            <ac:grpSpMk id="194" creationId="{95025C58-F3AE-40E4-8B4B-CC576FB792E9}"/>
          </ac:grpSpMkLst>
        </pc:grpChg>
        <pc:grpChg chg="del mod topLvl">
          <ac:chgData name="Sivakumar Balasubramanian" userId="658ab9e8bd9c46bf" providerId="LiveId" clId="{2D4A9244-D7D6-4A06-835A-26C1A1B809A6}" dt="2022-02-15T06:21:59.961" v="2859" actId="165"/>
          <ac:grpSpMkLst>
            <pc:docMk/>
            <pc:sldMk cId="2945426508" sldId="410"/>
            <ac:grpSpMk id="195" creationId="{3841BCB4-736F-4667-BA58-8D8F387F7383}"/>
          </ac:grpSpMkLst>
        </pc:grpChg>
        <pc:grpChg chg="del mod topLvl">
          <ac:chgData name="Sivakumar Balasubramanian" userId="658ab9e8bd9c46bf" providerId="LiveId" clId="{2D4A9244-D7D6-4A06-835A-26C1A1B809A6}" dt="2022-02-15T06:21:59.961" v="2859" actId="165"/>
          <ac:grpSpMkLst>
            <pc:docMk/>
            <pc:sldMk cId="2945426508" sldId="410"/>
            <ac:grpSpMk id="201" creationId="{6AE4FB76-D043-4202-8758-57BB5877C9B1}"/>
          </ac:grpSpMkLst>
        </pc:grpChg>
        <pc:grpChg chg="del">
          <ac:chgData name="Sivakumar Balasubramanian" userId="658ab9e8bd9c46bf" providerId="LiveId" clId="{2D4A9244-D7D6-4A06-835A-26C1A1B809A6}" dt="2022-02-15T06:21:59.164" v="2858" actId="165"/>
          <ac:grpSpMkLst>
            <pc:docMk/>
            <pc:sldMk cId="2945426508" sldId="410"/>
            <ac:grpSpMk id="202" creationId="{77D28B8B-5196-4EB2-850F-DF44D00F1ABA}"/>
          </ac:grpSpMkLst>
        </pc:grp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5" creationId="{AAF5C1EA-16E7-4882-A5F7-459540D6CCE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50" creationId="{52415D81-D37E-48A4-A1F8-7795790D3DC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2" creationId="{9D56431A-E2EA-4448-B93B-DBB5DBDEA951}"/>
          </ac:cxnSpMkLst>
        </pc:cxnChg>
        <pc:cxnChg chg="add mod">
          <ac:chgData name="Sivakumar Balasubramanian" userId="658ab9e8bd9c46bf" providerId="LiveId" clId="{2D4A9244-D7D6-4A06-835A-26C1A1B809A6}" dt="2022-02-15T06:23:39.695" v="2885" actId="164"/>
          <ac:cxnSpMkLst>
            <pc:docMk/>
            <pc:sldMk cId="2945426508" sldId="410"/>
            <ac:cxnSpMk id="84" creationId="{DDC30135-9646-43AA-B623-264D61AA8146}"/>
          </ac:cxnSpMkLst>
        </pc:cxn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90" creationId="{D57001C4-6919-4F51-A6F5-A1A72BC1B388}"/>
          </ac:cxnSpMkLst>
        </pc:cxn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91" creationId="{19BCC8BC-EF5E-42C4-BCC1-FE9215989AF1}"/>
          </ac:cxnSpMkLst>
        </pc:cxnChg>
        <pc:cxnChg chg="del mod topLvl">
          <ac:chgData name="Sivakumar Balasubramanian" userId="658ab9e8bd9c46bf" providerId="LiveId" clId="{2D4A9244-D7D6-4A06-835A-26C1A1B809A6}" dt="2022-02-15T06:22:07.970" v="2863" actId="478"/>
          <ac:cxnSpMkLst>
            <pc:docMk/>
            <pc:sldMk cId="2945426508" sldId="410"/>
            <ac:cxnSpMk id="145" creationId="{829C709A-6E32-4B5E-A758-E19F743547BD}"/>
          </ac:cxnSpMkLst>
        </pc:cxnChg>
        <pc:cxnChg chg="del mod topLvl">
          <ac:chgData name="Sivakumar Balasubramanian" userId="658ab9e8bd9c46bf" providerId="LiveId" clId="{2D4A9244-D7D6-4A06-835A-26C1A1B809A6}" dt="2022-02-15T06:22:06.774" v="2862" actId="478"/>
          <ac:cxnSpMkLst>
            <pc:docMk/>
            <pc:sldMk cId="2945426508" sldId="410"/>
            <ac:cxnSpMk id="146" creationId="{9C6F582D-4616-4B5C-947B-5BC9EC360C19}"/>
          </ac:cxnSpMkLst>
        </pc:cxnChg>
        <pc:cxnChg chg="del mod topLvl">
          <ac:chgData name="Sivakumar Balasubramanian" userId="658ab9e8bd9c46bf" providerId="LiveId" clId="{2D4A9244-D7D6-4A06-835A-26C1A1B809A6}" dt="2022-02-15T06:22:05.356" v="2861" actId="478"/>
          <ac:cxnSpMkLst>
            <pc:docMk/>
            <pc:sldMk cId="2945426508" sldId="410"/>
            <ac:cxnSpMk id="150" creationId="{BAB8902F-4FA0-49DD-8CD5-7077AA575173}"/>
          </ac:cxnSpMkLst>
        </pc:cxnChg>
        <pc:cxnChg chg="del mod topLvl">
          <ac:chgData name="Sivakumar Balasubramanian" userId="658ab9e8bd9c46bf" providerId="LiveId" clId="{2D4A9244-D7D6-4A06-835A-26C1A1B809A6}" dt="2022-02-15T06:22:04.403" v="2860" actId="478"/>
          <ac:cxnSpMkLst>
            <pc:docMk/>
            <pc:sldMk cId="2945426508" sldId="410"/>
            <ac:cxnSpMk id="153" creationId="{E5F24B82-8D82-4778-8E4D-27977A57CB9A}"/>
          </ac:cxnSpMkLst>
        </pc:cxnChg>
        <pc:cxnChg chg="mod">
          <ac:chgData name="Sivakumar Balasubramanian" userId="658ab9e8bd9c46bf" providerId="LiveId" clId="{2D4A9244-D7D6-4A06-835A-26C1A1B809A6}" dt="2022-02-15T06:21:59.961" v="2859" actId="165"/>
          <ac:cxnSpMkLst>
            <pc:docMk/>
            <pc:sldMk cId="2945426508" sldId="410"/>
            <ac:cxnSpMk id="184" creationId="{A014AAE0-D4A7-4A92-AC49-ADD359205E0C}"/>
          </ac:cxnSpMkLst>
        </pc:cxnChg>
        <pc:cxnChg chg="del mod topLvl">
          <ac:chgData name="Sivakumar Balasubramanian" userId="658ab9e8bd9c46bf" providerId="LiveId" clId="{2D4A9244-D7D6-4A06-835A-26C1A1B809A6}" dt="2022-02-15T06:23:49.018" v="2887" actId="478"/>
          <ac:cxnSpMkLst>
            <pc:docMk/>
            <pc:sldMk cId="2945426508" sldId="410"/>
            <ac:cxnSpMk id="189" creationId="{A697B547-31AA-4890-9732-DE827A0F21D7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44:22.560" v="3007"/>
        <pc:sldMkLst>
          <pc:docMk/>
          <pc:sldMk cId="570372260" sldId="411"/>
        </pc:sldMkLst>
        <pc:spChg chg="del">
          <ac:chgData name="Sivakumar Balasubramanian" userId="658ab9e8bd9c46bf" providerId="LiveId" clId="{2D4A9244-D7D6-4A06-835A-26C1A1B809A6}" dt="2022-02-15T06:31:58.376" v="2999" actId="478"/>
          <ac:spMkLst>
            <pc:docMk/>
            <pc:sldMk cId="570372260" sldId="411"/>
            <ac:spMk id="6" creationId="{84A6CBF4-E1EE-46C1-9154-4EE19426565A}"/>
          </ac:spMkLst>
        </pc:spChg>
        <pc:spChg chg="add mod">
          <ac:chgData name="Sivakumar Balasubramanian" userId="658ab9e8bd9c46bf" providerId="LiveId" clId="{2D4A9244-D7D6-4A06-835A-26C1A1B809A6}" dt="2022-02-15T06:44:22.560" v="3007"/>
          <ac:spMkLst>
            <pc:docMk/>
            <pc:sldMk cId="570372260" sldId="411"/>
            <ac:spMk id="74" creationId="{6FF9ECFE-32F4-4852-9DEA-C204B080544A}"/>
          </ac:spMkLst>
        </pc:spChg>
        <pc:spChg chg="del">
          <ac:chgData name="Sivakumar Balasubramanian" userId="658ab9e8bd9c46bf" providerId="LiveId" clId="{2D4A9244-D7D6-4A06-835A-26C1A1B809A6}" dt="2022-02-15T06:31:55.780" v="2998" actId="478"/>
          <ac:spMkLst>
            <pc:docMk/>
            <pc:sldMk cId="570372260" sldId="411"/>
            <ac:spMk id="90" creationId="{78C7FD98-63A5-417C-8E2D-73544E8F3EE5}"/>
          </ac:spMkLst>
        </pc:spChg>
        <pc:spChg chg="del">
          <ac:chgData name="Sivakumar Balasubramanian" userId="658ab9e8bd9c46bf" providerId="LiveId" clId="{2D4A9244-D7D6-4A06-835A-26C1A1B809A6}" dt="2022-02-15T06:44:22.246" v="3006" actId="478"/>
          <ac:spMkLst>
            <pc:docMk/>
            <pc:sldMk cId="570372260" sldId="411"/>
            <ac:spMk id="232" creationId="{73A1761C-BB6F-480C-A2EA-CDE10797BD62}"/>
          </ac:spMkLst>
        </pc:spChg>
      </pc:sldChg>
      <pc:sldChg chg="modSp new del mod">
        <pc:chgData name="Sivakumar Balasubramanian" userId="658ab9e8bd9c46bf" providerId="LiveId" clId="{2D4A9244-D7D6-4A06-835A-26C1A1B809A6}" dt="2022-02-15T06:31:45.337" v="2995" actId="47"/>
        <pc:sldMkLst>
          <pc:docMk/>
          <pc:sldMk cId="2701305676" sldId="411"/>
        </pc:sldMkLst>
        <pc:spChg chg="mod">
          <ac:chgData name="Sivakumar Balasubramanian" userId="658ab9e8bd9c46bf" providerId="LiveId" clId="{2D4A9244-D7D6-4A06-835A-26C1A1B809A6}" dt="2022-02-15T06:31:41.408" v="2993" actId="20577"/>
          <ac:spMkLst>
            <pc:docMk/>
            <pc:sldMk cId="2701305676" sldId="411"/>
            <ac:spMk id="2" creationId="{2CF3F51B-14A4-44E2-B0E7-740ED7BFFD76}"/>
          </ac:spMkLst>
        </pc:spChg>
      </pc:sldChg>
      <pc:sldChg chg="addSp delSp modSp new mod">
        <pc:chgData name="Sivakumar Balasubramanian" userId="658ab9e8bd9c46bf" providerId="LiveId" clId="{2D4A9244-D7D6-4A06-835A-26C1A1B809A6}" dt="2022-02-16T06:24:45.485" v="3441" actId="1076"/>
        <pc:sldMkLst>
          <pc:docMk/>
          <pc:sldMk cId="3678896052" sldId="412"/>
        </pc:sldMkLst>
        <pc:spChg chg="mod">
          <ac:chgData name="Sivakumar Balasubramanian" userId="658ab9e8bd9c46bf" providerId="LiveId" clId="{2D4A9244-D7D6-4A06-835A-26C1A1B809A6}" dt="2022-02-16T05:53:11.984" v="3130" actId="20577"/>
          <ac:spMkLst>
            <pc:docMk/>
            <pc:sldMk cId="3678896052" sldId="412"/>
            <ac:spMk id="2" creationId="{6A72CEEB-9307-4BBB-908A-EA55BF93388C}"/>
          </ac:spMkLst>
        </pc:spChg>
        <pc:spChg chg="del mod">
          <ac:chgData name="Sivakumar Balasubramanian" userId="658ab9e8bd9c46bf" providerId="LiveId" clId="{2D4A9244-D7D6-4A06-835A-26C1A1B809A6}" dt="2022-02-16T05:53:22.519" v="3151" actId="478"/>
          <ac:spMkLst>
            <pc:docMk/>
            <pc:sldMk cId="3678896052" sldId="412"/>
            <ac:spMk id="3" creationId="{43D1D49A-F36D-4439-BDE9-2DC4BDCDF19A}"/>
          </ac:spMkLst>
        </pc:spChg>
        <pc:spChg chg="add del mod">
          <ac:chgData name="Sivakumar Balasubramanian" userId="658ab9e8bd9c46bf" providerId="LiveId" clId="{2D4A9244-D7D6-4A06-835A-26C1A1B809A6}" dt="2022-02-16T05:53:24.378" v="3152" actId="478"/>
          <ac:spMkLst>
            <pc:docMk/>
            <pc:sldMk cId="3678896052" sldId="412"/>
            <ac:spMk id="5" creationId="{CBB7B7BC-AA94-40A5-9CA8-94E957559652}"/>
          </ac:spMkLst>
        </pc:spChg>
        <pc:spChg chg="add del mod">
          <ac:chgData name="Sivakumar Balasubramanian" userId="658ab9e8bd9c46bf" providerId="LiveId" clId="{2D4A9244-D7D6-4A06-835A-26C1A1B809A6}" dt="2022-02-16T05:53:42.734" v="3156" actId="478"/>
          <ac:spMkLst>
            <pc:docMk/>
            <pc:sldMk cId="3678896052" sldId="412"/>
            <ac:spMk id="6" creationId="{ADABE68E-6E4E-472A-A440-D12C39EC0FC5}"/>
          </ac:spMkLst>
        </pc:spChg>
        <pc:spChg chg="add mod or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7" creationId="{55DB86D4-D0D7-40AE-8C73-7E4B5110B941}"/>
          </ac:spMkLst>
        </pc:spChg>
        <pc:spChg chg="add del">
          <ac:chgData name="Sivakumar Balasubramanian" userId="658ab9e8bd9c46bf" providerId="LiveId" clId="{2D4A9244-D7D6-4A06-835A-26C1A1B809A6}" dt="2022-02-16T05:54:09.174" v="3163" actId="11529"/>
          <ac:spMkLst>
            <pc:docMk/>
            <pc:sldMk cId="3678896052" sldId="412"/>
            <ac:spMk id="8" creationId="{EA400ACE-3FCA-4FFF-B8AA-B87F414A58F9}"/>
          </ac:spMkLst>
        </pc:spChg>
        <pc:spChg chg="add mod ord">
          <ac:chgData name="Sivakumar Balasubramanian" userId="658ab9e8bd9c46bf" providerId="LiveId" clId="{2D4A9244-D7D6-4A06-835A-26C1A1B809A6}" dt="2022-02-16T05:57:56.963" v="3223" actId="164"/>
          <ac:spMkLst>
            <pc:docMk/>
            <pc:sldMk cId="3678896052" sldId="412"/>
            <ac:spMk id="9" creationId="{1ABF752C-B9D5-41FF-8BD7-E4235A1306FB}"/>
          </ac:spMkLst>
        </pc:spChg>
        <pc:spChg chg="add mod">
          <ac:chgData name="Sivakumar Balasubramanian" userId="658ab9e8bd9c46bf" providerId="LiveId" clId="{2D4A9244-D7D6-4A06-835A-26C1A1B809A6}" dt="2022-02-16T05:57:00.037" v="3207" actId="164"/>
          <ac:spMkLst>
            <pc:docMk/>
            <pc:sldMk cId="3678896052" sldId="412"/>
            <ac:spMk id="10" creationId="{9EB5ACBB-9C1A-430E-BD89-C00D61995EEC}"/>
          </ac:spMkLst>
        </pc:spChg>
        <pc:spChg chg="add mod">
          <ac:chgData name="Sivakumar Balasubramanian" userId="658ab9e8bd9c46bf" providerId="LiveId" clId="{2D4A9244-D7D6-4A06-835A-26C1A1B809A6}" dt="2022-02-16T05:57:00.037" v="3207" actId="164"/>
          <ac:spMkLst>
            <pc:docMk/>
            <pc:sldMk cId="3678896052" sldId="412"/>
            <ac:spMk id="11" creationId="{D38DBF03-08E9-4D58-9A03-0796CB8945AE}"/>
          </ac:spMkLst>
        </pc:spChg>
        <pc:spChg chg="add mo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18" creationId="{401CFC3C-BE26-4A3A-AC79-20EE920D242B}"/>
          </ac:spMkLst>
        </pc:spChg>
        <pc:spChg chg="add mo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19" creationId="{842121FE-0C6D-4E8C-8E21-33B460FB51DB}"/>
          </ac:spMkLst>
        </pc:spChg>
        <pc:spChg chg="add mod">
          <ac:chgData name="Sivakumar Balasubramanian" userId="658ab9e8bd9c46bf" providerId="LiveId" clId="{2D4A9244-D7D6-4A06-835A-26C1A1B809A6}" dt="2022-02-16T06:24:45.485" v="3441" actId="1076"/>
          <ac:spMkLst>
            <pc:docMk/>
            <pc:sldMk cId="3678896052" sldId="412"/>
            <ac:spMk id="23" creationId="{309E7C8E-4163-463B-950F-F8D1362ABAAC}"/>
          </ac:spMkLst>
        </pc:spChg>
        <pc:spChg chg="add mod or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24" creationId="{07E105BD-3E36-47A4-B74D-AF9674F79915}"/>
          </ac:spMkLst>
        </pc:spChg>
        <pc:spChg chg="add del mod">
          <ac:chgData name="Sivakumar Balasubramanian" userId="658ab9e8bd9c46bf" providerId="LiveId" clId="{2D4A9244-D7D6-4A06-835A-26C1A1B809A6}" dt="2022-02-16T06:01:25.888" v="3287" actId="478"/>
          <ac:spMkLst>
            <pc:docMk/>
            <pc:sldMk cId="3678896052" sldId="412"/>
            <ac:spMk id="25" creationId="{21317559-402D-4179-A36C-B9ED6CC3058C}"/>
          </ac:spMkLst>
        </pc:spChg>
        <pc:spChg chg="add mo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26" creationId="{62C00DFF-AC49-49FA-8F85-41F76EC14D1F}"/>
          </ac:spMkLst>
        </pc:spChg>
        <pc:spChg chg="add mo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34" creationId="{271750D5-DEA5-4934-BFA8-132931C28EB2}"/>
          </ac:spMkLst>
        </pc:spChg>
        <pc:spChg chg="add mod">
          <ac:chgData name="Sivakumar Balasubramanian" userId="658ab9e8bd9c46bf" providerId="LiveId" clId="{2D4A9244-D7D6-4A06-835A-26C1A1B809A6}" dt="2022-02-16T06:01:21.059" v="3285" actId="571"/>
          <ac:spMkLst>
            <pc:docMk/>
            <pc:sldMk cId="3678896052" sldId="412"/>
            <ac:spMk id="35" creationId="{F81E5B5C-CD01-4C07-8D26-6F8145D5E059}"/>
          </ac:spMkLst>
        </pc:spChg>
        <pc:spChg chg="add mod">
          <ac:chgData name="Sivakumar Balasubramanian" userId="658ab9e8bd9c46bf" providerId="LiveId" clId="{2D4A9244-D7D6-4A06-835A-26C1A1B809A6}" dt="2022-02-16T06:02:19.785" v="3320" actId="1076"/>
          <ac:spMkLst>
            <pc:docMk/>
            <pc:sldMk cId="3678896052" sldId="412"/>
            <ac:spMk id="37" creationId="{DF6C0EC9-AF9A-46DF-B41A-8A770D632013}"/>
          </ac:spMkLst>
        </pc:spChg>
        <pc:spChg chg="add mod">
          <ac:chgData name="Sivakumar Balasubramanian" userId="658ab9e8bd9c46bf" providerId="LiveId" clId="{2D4A9244-D7D6-4A06-835A-26C1A1B809A6}" dt="2022-02-16T06:02:43.460" v="3325" actId="164"/>
          <ac:spMkLst>
            <pc:docMk/>
            <pc:sldMk cId="3678896052" sldId="412"/>
            <ac:spMk id="38" creationId="{FE785CBD-BAC6-4E83-9310-BB85C24FDF3C}"/>
          </ac:spMkLst>
        </pc:spChg>
        <pc:spChg chg="add mod">
          <ac:chgData name="Sivakumar Balasubramanian" userId="658ab9e8bd9c46bf" providerId="LiveId" clId="{2D4A9244-D7D6-4A06-835A-26C1A1B809A6}" dt="2022-02-16T06:02:43.460" v="3325" actId="164"/>
          <ac:spMkLst>
            <pc:docMk/>
            <pc:sldMk cId="3678896052" sldId="412"/>
            <ac:spMk id="39" creationId="{49C7DB19-A28E-4AFF-BAF2-5809D8316AA3}"/>
          </ac:spMkLst>
        </pc:spChg>
        <pc:spChg chg="add del mod">
          <ac:chgData name="Sivakumar Balasubramanian" userId="658ab9e8bd9c46bf" providerId="LiveId" clId="{2D4A9244-D7D6-4A06-835A-26C1A1B809A6}" dt="2022-02-16T06:02:41.559" v="3324" actId="478"/>
          <ac:spMkLst>
            <pc:docMk/>
            <pc:sldMk cId="3678896052" sldId="412"/>
            <ac:spMk id="44" creationId="{8DAC1545-6332-4CAA-B196-C81B59723230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4" creationId="{10EEC9C5-BF8D-4305-BE82-71DC872597E1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5" creationId="{B1E48140-0BDD-4A2B-B199-C9CB6B8181E3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6" creationId="{0CD4C345-88C1-4F7B-8B9E-6478C3692C93}"/>
          </ac:spMkLst>
        </pc:spChg>
        <pc:spChg chg="add mod">
          <ac:chgData name="Sivakumar Balasubramanian" userId="658ab9e8bd9c46bf" providerId="LiveId" clId="{2D4A9244-D7D6-4A06-835A-26C1A1B809A6}" dt="2022-02-16T06:04:49.152" v="3369" actId="1076"/>
          <ac:spMkLst>
            <pc:docMk/>
            <pc:sldMk cId="3678896052" sldId="412"/>
            <ac:spMk id="58" creationId="{33E5E710-BC5B-4238-8CD1-770B48A90E61}"/>
          </ac:spMkLst>
        </pc:spChg>
        <pc:spChg chg="add mod">
          <ac:chgData name="Sivakumar Balasubramanian" userId="658ab9e8bd9c46bf" providerId="LiveId" clId="{2D4A9244-D7D6-4A06-835A-26C1A1B809A6}" dt="2022-02-16T06:05:08.478" v="3376" actId="1076"/>
          <ac:spMkLst>
            <pc:docMk/>
            <pc:sldMk cId="3678896052" sldId="412"/>
            <ac:spMk id="59" creationId="{CA7C45EF-D14B-4B52-A1ED-B391BB2D073B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0" creationId="{A7761153-6051-45A5-8763-5D03DA921D66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1" creationId="{DFE64DBA-03A7-4A70-9856-E9E741C7AF49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6" creationId="{B7F6D5C6-7F36-41B3-921E-19C2373EA1D3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67" creationId="{F8716758-7CE6-44CC-8A65-98FEE9FF8CB7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68" creationId="{90381AD7-D5E9-4F3E-A821-884CECC3E75D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73" creationId="{6619CD3F-9D71-408C-B45E-E3ECC47F7299}"/>
          </ac:spMkLst>
        </pc:spChg>
        <pc:spChg chg="add mod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88" creationId="{5383DD57-E7FC-4705-B633-99B7E6CFE33B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89" creationId="{C8A2DA1F-8547-4599-AC3F-E95565A3748D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0" creationId="{DB3AB244-0874-404E-A2E5-B8BBB869B364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5" creationId="{6BC9DC5B-5E7F-42B6-B7BA-73483EBE72E2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6" creationId="{F338E342-E59C-4A3C-AEF0-8B05ED7D94DE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7" creationId="{F3A3821B-944B-4600-981B-68EA2541C5DB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8" creationId="{7F64D01D-2939-4738-B20A-07E65257534D}"/>
          </ac:spMkLst>
        </pc:spChg>
        <pc:spChg chg="add mod">
          <ac:chgData name="Sivakumar Balasubramanian" userId="658ab9e8bd9c46bf" providerId="LiveId" clId="{2D4A9244-D7D6-4A06-835A-26C1A1B809A6}" dt="2022-02-16T06:24:11.373" v="3421" actId="20577"/>
          <ac:spMkLst>
            <pc:docMk/>
            <pc:sldMk cId="3678896052" sldId="412"/>
            <ac:spMk id="99" creationId="{1030C82F-44CC-461F-9137-DD3337240F68}"/>
          </ac:spMkLst>
        </pc:spChg>
        <pc:spChg chg="add mod">
          <ac:chgData name="Sivakumar Balasubramanian" userId="658ab9e8bd9c46bf" providerId="LiveId" clId="{2D4A9244-D7D6-4A06-835A-26C1A1B809A6}" dt="2022-02-16T06:24:20.745" v="3436" actId="20577"/>
          <ac:spMkLst>
            <pc:docMk/>
            <pc:sldMk cId="3678896052" sldId="412"/>
            <ac:spMk id="100" creationId="{862BE45C-717C-4220-91F4-986A617244D3}"/>
          </ac:spMkLst>
        </pc:spChg>
        <pc:grpChg chg="add mod">
          <ac:chgData name="Sivakumar Balasubramanian" userId="658ab9e8bd9c46bf" providerId="LiveId" clId="{2D4A9244-D7D6-4A06-835A-26C1A1B809A6}" dt="2022-02-16T05:58:07.861" v="3226" actId="164"/>
          <ac:grpSpMkLst>
            <pc:docMk/>
            <pc:sldMk cId="3678896052" sldId="412"/>
            <ac:grpSpMk id="15" creationId="{5C45BF68-630A-41FC-8884-76688E53D74F}"/>
          </ac:grpSpMkLst>
        </pc:grpChg>
        <pc:grpChg chg="add mod">
          <ac:chgData name="Sivakumar Balasubramanian" userId="658ab9e8bd9c46bf" providerId="LiveId" clId="{2D4A9244-D7D6-4A06-835A-26C1A1B809A6}" dt="2022-02-16T05:57:56.963" v="3223" actId="164"/>
          <ac:grpSpMkLst>
            <pc:docMk/>
            <pc:sldMk cId="3678896052" sldId="412"/>
            <ac:grpSpMk id="20" creationId="{262277FD-5163-446B-BB24-C7BAD8DF8A57}"/>
          </ac:grpSpMkLst>
        </pc:grpChg>
        <pc:grpChg chg="add mod">
          <ac:chgData name="Sivakumar Balasubramanian" userId="658ab9e8bd9c46bf" providerId="LiveId" clId="{2D4A9244-D7D6-4A06-835A-26C1A1B809A6}" dt="2022-02-16T05:58:07.861" v="3226" actId="164"/>
          <ac:grpSpMkLst>
            <pc:docMk/>
            <pc:sldMk cId="3678896052" sldId="412"/>
            <ac:grpSpMk id="21" creationId="{058F7F15-195D-43D6-98F2-21C3C0F7739B}"/>
          </ac:grpSpMkLst>
        </pc:grpChg>
        <pc:grpChg chg="add mod">
          <ac:chgData name="Sivakumar Balasubramanian" userId="658ab9e8bd9c46bf" providerId="LiveId" clId="{2D4A9244-D7D6-4A06-835A-26C1A1B809A6}" dt="2022-02-16T06:04:00.586" v="3348" actId="1076"/>
          <ac:grpSpMkLst>
            <pc:docMk/>
            <pc:sldMk cId="3678896052" sldId="412"/>
            <ac:grpSpMk id="22" creationId="{50383C95-8072-4CA7-A2F7-C6E805D6E137}"/>
          </ac:grpSpMkLst>
        </pc:grpChg>
        <pc:grpChg chg="add del mod">
          <ac:chgData name="Sivakumar Balasubramanian" userId="658ab9e8bd9c46bf" providerId="LiveId" clId="{2D4A9244-D7D6-4A06-835A-26C1A1B809A6}" dt="2022-02-16T06:01:46.764" v="3293" actId="165"/>
          <ac:grpSpMkLst>
            <pc:docMk/>
            <pc:sldMk cId="3678896052" sldId="412"/>
            <ac:grpSpMk id="36" creationId="{F7A10426-2489-4FE4-912B-629AC74AA7FE}"/>
          </ac:grpSpMkLst>
        </pc:grpChg>
        <pc:grpChg chg="add mod">
          <ac:chgData name="Sivakumar Balasubramanian" userId="658ab9e8bd9c46bf" providerId="LiveId" clId="{2D4A9244-D7D6-4A06-835A-26C1A1B809A6}" dt="2022-02-16T06:03:55.238" v="3347" actId="164"/>
          <ac:grpSpMkLst>
            <pc:docMk/>
            <pc:sldMk cId="3678896052" sldId="412"/>
            <ac:grpSpMk id="45" creationId="{2E0AE6EE-B707-4A94-9AD3-0EE98C781438}"/>
          </ac:grpSpMkLst>
        </pc:grpChg>
        <pc:grpChg chg="add mod">
          <ac:chgData name="Sivakumar Balasubramanian" userId="658ab9e8bd9c46bf" providerId="LiveId" clId="{2D4A9244-D7D6-4A06-835A-26C1A1B809A6}" dt="2022-02-16T06:04:04.535" v="3349" actId="1076"/>
          <ac:grpSpMkLst>
            <pc:docMk/>
            <pc:sldMk cId="3678896052" sldId="412"/>
            <ac:grpSpMk id="57" creationId="{039B8227-EEC7-4337-9070-38E7667EE9E5}"/>
          </ac:grpSpMkLst>
        </pc:grpChg>
        <pc:grpChg chg="add mod">
          <ac:chgData name="Sivakumar Balasubramanian" userId="658ab9e8bd9c46bf" providerId="LiveId" clId="{2D4A9244-D7D6-4A06-835A-26C1A1B809A6}" dt="2022-02-16T06:05:27.762" v="3381" actId="164"/>
          <ac:grpSpMkLst>
            <pc:docMk/>
            <pc:sldMk cId="3678896052" sldId="412"/>
            <ac:grpSpMk id="74" creationId="{9AA0B799-E324-4CBA-A14B-0F1B7E65C4D0}"/>
          </ac:grpSpMkLst>
        </pc:grpChg>
        <pc:grpChg chg="add del mod">
          <ac:chgData name="Sivakumar Balasubramanian" userId="658ab9e8bd9c46bf" providerId="LiveId" clId="{2D4A9244-D7D6-4A06-835A-26C1A1B809A6}" dt="2022-02-16T06:22:54.633" v="3394" actId="165"/>
          <ac:grpSpMkLst>
            <pc:docMk/>
            <pc:sldMk cId="3678896052" sldId="412"/>
            <ac:grpSpMk id="87" creationId="{986362FB-4A4B-45AA-A825-0BA611A0A134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1" creationId="{83241CA9-4E11-416D-AAAE-32A6F7B4B47F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2" creationId="{B4C8BACB-0867-43DF-8A98-BC665D987608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3" creationId="{7C24F354-2A21-4528-B0D5-087EB0EC9E11}"/>
          </ac:grpSpMkLst>
        </pc:grpChg>
        <pc:cxnChg chg="add mod">
          <ac:chgData name="Sivakumar Balasubramanian" userId="658ab9e8bd9c46bf" providerId="LiveId" clId="{2D4A9244-D7D6-4A06-835A-26C1A1B809A6}" dt="2022-02-16T05:57:00.037" v="3207" actId="164"/>
          <ac:cxnSpMkLst>
            <pc:docMk/>
            <pc:sldMk cId="3678896052" sldId="412"/>
            <ac:cxnSpMk id="13" creationId="{913D9D56-50EF-4D80-AC9A-4C255181CCCC}"/>
          </ac:cxnSpMkLst>
        </pc:cxnChg>
        <pc:cxnChg chg="add mod">
          <ac:chgData name="Sivakumar Balasubramanian" userId="658ab9e8bd9c46bf" providerId="LiveId" clId="{2D4A9244-D7D6-4A06-835A-26C1A1B809A6}" dt="2022-02-16T05:57:53.632" v="3222" actId="164"/>
          <ac:cxnSpMkLst>
            <pc:docMk/>
            <pc:sldMk cId="3678896052" sldId="412"/>
            <ac:cxnSpMk id="17" creationId="{46648346-56A5-4477-A75D-596F9A93E1B1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28" creationId="{803A6F2F-4241-4CCE-BFA6-2656DE4D1039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1" creationId="{C94406F8-28EF-49EA-8059-9C9E6479EB5B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2" creationId="{880CFCAA-49BF-4F8F-A413-CBFB5BDB6C8A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3" creationId="{AA674FDC-06D6-4F14-8C30-720A6EB51297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0" creationId="{EBD9A60C-CA26-4AF3-973B-5CD5C34E08AD}"/>
          </ac:cxnSpMkLst>
        </pc:cxnChg>
        <pc:cxnChg chg="add del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1" creationId="{468BF3D9-EB37-46E2-829F-7C6C703E2376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2" creationId="{34720E93-863E-4031-BCFE-423201730F09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3" creationId="{2B74486A-A3BC-4CE8-B1A8-2283C7006FAC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47" creationId="{57FCA44B-0E0B-452E-8AC5-29B7609AA947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48" creationId="{199C194F-86FB-4D24-8F5F-72FB56EBE41C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51" creationId="{6A81007B-7527-4F1C-B4CF-361F0BEE2F1A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2" creationId="{9BBBB264-A44F-487A-AFFD-62BD78F74EA6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3" creationId="{3E742B61-7D84-4FAE-A97C-3680559F034A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4" creationId="{96D08AEB-42EC-478F-A425-21A094DEF1C5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5" creationId="{C6B3A40D-CFB2-4773-A8AC-40DF9B1F3D97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69" creationId="{A5B206E9-96FD-4A18-AD33-E9494C0ABB8E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0" creationId="{C256C509-7927-4D67-A4F9-5D98D5E6156A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1" creationId="{C0277AAE-27A8-435D-B965-EFB453A18235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2" creationId="{8A5A571C-3FEB-4105-9DC5-A2C52CD08F92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1" creationId="{470F2235-363F-4B81-9051-A27D780B5EFE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2" creationId="{92E576BA-B746-44BB-BB9C-89477C2D2BE2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3" creationId="{E3FCF3CB-BB6A-46AE-88FE-4F0FA1F93FBB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4" creationId="{FC3FB902-A215-48D0-9303-36FE60DA5408}"/>
          </ac:cxnSpMkLst>
        </pc:cxnChg>
      </pc:sldChg>
      <pc:sldChg chg="add del">
        <pc:chgData name="Sivakumar Balasubramanian" userId="658ab9e8bd9c46bf" providerId="LiveId" clId="{2D4A9244-D7D6-4A06-835A-26C1A1B809A6}" dt="2022-02-15T06:31:51.504" v="2996" actId="47"/>
        <pc:sldMkLst>
          <pc:docMk/>
          <pc:sldMk cId="3912919287" sldId="412"/>
        </pc:sldMkLst>
      </pc:sldChg>
      <pc:sldChg chg="addSp delSp modSp add mod">
        <pc:chgData name="Sivakumar Balasubramanian" userId="658ab9e8bd9c46bf" providerId="LiveId" clId="{2D4A9244-D7D6-4A06-835A-26C1A1B809A6}" dt="2022-02-16T08:12:39.744" v="3690" actId="1076"/>
        <pc:sldMkLst>
          <pc:docMk/>
          <pc:sldMk cId="1832158817" sldId="413"/>
        </pc:sldMkLst>
        <pc:spChg chg="mod">
          <ac:chgData name="Sivakumar Balasubramanian" userId="658ab9e8bd9c46bf" providerId="LiveId" clId="{2D4A9244-D7D6-4A06-835A-26C1A1B809A6}" dt="2022-02-16T07:24:59.085" v="3639" actId="14100"/>
          <ac:spMkLst>
            <pc:docMk/>
            <pc:sldMk cId="1832158817" sldId="413"/>
            <ac:spMk id="23" creationId="{309E7C8E-4163-463B-950F-F8D1362ABAAC}"/>
          </ac:spMkLst>
        </pc:spChg>
        <pc:spChg chg="del">
          <ac:chgData name="Sivakumar Balasubramanian" userId="658ab9e8bd9c46bf" providerId="LiveId" clId="{2D4A9244-D7D6-4A06-835A-26C1A1B809A6}" dt="2022-02-16T06:25:03.207" v="3446" actId="478"/>
          <ac:spMkLst>
            <pc:docMk/>
            <pc:sldMk cId="1832158817" sldId="413"/>
            <ac:spMk id="37" creationId="{DF6C0EC9-AF9A-46DF-B41A-8A770D632013}"/>
          </ac:spMkLst>
        </pc:spChg>
        <pc:spChg chg="add mod">
          <ac:chgData name="Sivakumar Balasubramanian" userId="658ab9e8bd9c46bf" providerId="LiveId" clId="{2D4A9244-D7D6-4A06-835A-26C1A1B809A6}" dt="2022-02-16T08:10:51.068" v="3646" actId="20577"/>
          <ac:spMkLst>
            <pc:docMk/>
            <pc:sldMk cId="1832158817" sldId="413"/>
            <ac:spMk id="46" creationId="{D9756EF8-AD37-49F8-9137-03AE91018424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58" creationId="{33E5E710-BC5B-4238-8CD1-770B48A90E61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59" creationId="{CA7C45EF-D14B-4B52-A1ED-B391BB2D073B}"/>
          </ac:spMkLst>
        </pc:spChg>
        <pc:spChg chg="del mod topLvl">
          <ac:chgData name="Sivakumar Balasubramanian" userId="658ab9e8bd9c46bf" providerId="LiveId" clId="{2D4A9244-D7D6-4A06-835A-26C1A1B809A6}" dt="2022-02-16T07:22:15.838" v="3587" actId="478"/>
          <ac:spMkLst>
            <pc:docMk/>
            <pc:sldMk cId="1832158817" sldId="413"/>
            <ac:spMk id="72" creationId="{0A6D5E9B-31B3-472D-9642-93F5CC585F92}"/>
          </ac:spMkLst>
        </pc:spChg>
        <pc:spChg chg="del mod topLvl">
          <ac:chgData name="Sivakumar Balasubramanian" userId="658ab9e8bd9c46bf" providerId="LiveId" clId="{2D4A9244-D7D6-4A06-835A-26C1A1B809A6}" dt="2022-02-16T07:22:16.723" v="3588" actId="478"/>
          <ac:spMkLst>
            <pc:docMk/>
            <pc:sldMk cId="1832158817" sldId="413"/>
            <ac:spMk id="73" creationId="{1696C8C8-DEBB-4F88-B6C4-BC2EAD248F42}"/>
          </ac:spMkLst>
        </pc:spChg>
        <pc:spChg chg="mod topLvl">
          <ac:chgData name="Sivakumar Balasubramanian" userId="658ab9e8bd9c46bf" providerId="LiveId" clId="{2D4A9244-D7D6-4A06-835A-26C1A1B809A6}" dt="2022-02-16T07:23:15.511" v="3610" actId="164"/>
          <ac:spMkLst>
            <pc:docMk/>
            <pc:sldMk cId="1832158817" sldId="413"/>
            <ac:spMk id="74" creationId="{5271CEF2-FB0C-477D-AA64-877B9FF0D8EB}"/>
          </ac:spMkLst>
        </pc:spChg>
        <pc:spChg chg="mod topLvl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75" creationId="{83CF45AE-07A9-4DAA-B422-8D8961BB24F0}"/>
          </ac:spMkLst>
        </pc:spChg>
        <pc:spChg chg="mod topLvl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76" creationId="{F3486747-2CCB-4A02-B165-5885A81E9EFC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81" creationId="{93B66B99-05A1-4213-8975-B17642541E86}"/>
          </ac:spMkLst>
        </pc:spChg>
        <pc:spChg chg="add del">
          <ac:chgData name="Sivakumar Balasubramanian" userId="658ab9e8bd9c46bf" providerId="LiveId" clId="{2D4A9244-D7D6-4A06-835A-26C1A1B809A6}" dt="2022-02-16T07:23:35.798" v="3616" actId="11529"/>
          <ac:spMkLst>
            <pc:docMk/>
            <pc:sldMk cId="1832158817" sldId="413"/>
            <ac:spMk id="82" creationId="{2A734B39-BD4A-4F56-8A13-0F5E68AC9F3F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83" creationId="{D958C8D1-31AA-4C03-A47E-990D799238F5}"/>
          </ac:spMkLst>
        </pc:spChg>
        <pc:spChg chg="add mod">
          <ac:chgData name="Sivakumar Balasubramanian" userId="658ab9e8bd9c46bf" providerId="LiveId" clId="{2D4A9244-D7D6-4A06-835A-26C1A1B809A6}" dt="2022-02-16T08:12:39.744" v="3690" actId="1076"/>
          <ac:spMkLst>
            <pc:docMk/>
            <pc:sldMk cId="1832158817" sldId="413"/>
            <ac:spMk id="85" creationId="{CE3CBDF5-D307-47A2-B34A-63BEB7C082C9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99" creationId="{1030C82F-44CC-461F-9137-DD3337240F68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100" creationId="{862BE45C-717C-4220-91F4-986A617244D3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4" creationId="{68EAEF22-3250-4F96-A9B9-5ED234B8434E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5" creationId="{DFA11F25-60E6-4B50-8E84-B66C8E8BA34B}"/>
          </ac:spMkLst>
        </pc:spChg>
        <pc:spChg chg="add mod or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6" creationId="{EC102675-815D-4DF7-BAC1-CDFFCA2ECE4D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7" creationId="{87E66488-CF71-4B27-8677-C057B27CC7CD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8" creationId="{4666A103-7AC4-43C6-AC97-779DD2A2C523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9" creationId="{7387B485-CF94-4744-84D9-7ECB4585B4B8}"/>
          </ac:spMkLst>
        </pc:spChg>
        <pc:spChg chg="add mod">
          <ac:chgData name="Sivakumar Balasubramanian" userId="658ab9e8bd9c46bf" providerId="LiveId" clId="{2D4A9244-D7D6-4A06-835A-26C1A1B809A6}" dt="2022-02-16T08:10:55.030" v="3647" actId="20577"/>
          <ac:spMkLst>
            <pc:docMk/>
            <pc:sldMk cId="1832158817" sldId="413"/>
            <ac:spMk id="110" creationId="{06E20C36-B1BC-4818-803B-18D4601D294F}"/>
          </ac:spMkLst>
        </pc:spChg>
        <pc:spChg chg="add mod">
          <ac:chgData name="Sivakumar Balasubramanian" userId="658ab9e8bd9c46bf" providerId="LiveId" clId="{2D4A9244-D7D6-4A06-835A-26C1A1B809A6}" dt="2022-02-16T07:23:15.511" v="3610" actId="164"/>
          <ac:spMkLst>
            <pc:docMk/>
            <pc:sldMk cId="1832158817" sldId="413"/>
            <ac:spMk id="112" creationId="{EF3925FC-0157-407C-86EA-6DED8170FD66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3" creationId="{9AFD9A8E-899C-4C27-8BB9-3890ABF82EB7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4" creationId="{0B178792-8207-4CB4-BA4E-EB615DC88DA4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5" creationId="{2C437D3F-9A4A-4A60-8DB4-B8356C6A6709}"/>
          </ac:spMkLst>
        </pc:spChg>
        <pc:spChg chg="add mod">
          <ac:chgData name="Sivakumar Balasubramanian" userId="658ab9e8bd9c46bf" providerId="LiveId" clId="{2D4A9244-D7D6-4A06-835A-26C1A1B809A6}" dt="2022-02-16T08:10:59.135" v="3650" actId="20577"/>
          <ac:spMkLst>
            <pc:docMk/>
            <pc:sldMk cId="1832158817" sldId="413"/>
            <ac:spMk id="116" creationId="{15B6217E-0AAD-4275-A89C-50065D61414E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7" creationId="{429ED942-8E7C-416A-9326-BA5A87449E20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8" creationId="{03F3140E-BB93-4CD3-84FE-24A738CA2D30}"/>
          </ac:spMkLst>
        </pc:spChg>
        <pc:spChg chg="add mod">
          <ac:chgData name="Sivakumar Balasubramanian" userId="658ab9e8bd9c46bf" providerId="LiveId" clId="{2D4A9244-D7D6-4A06-835A-26C1A1B809A6}" dt="2022-02-16T08:11:14.844" v="3652" actId="20577"/>
          <ac:spMkLst>
            <pc:docMk/>
            <pc:sldMk cId="1832158817" sldId="413"/>
            <ac:spMk id="119" creationId="{FCDAEB9D-7C60-48AB-856A-F198742C792D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2" creationId="{D828F736-9E33-4E60-95A8-5C068AC40847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3" creationId="{6179C02E-1771-46E0-9BF7-4BE23DB39769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4" creationId="{F9F7113B-C2D9-4E29-8533-629D7D555A68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5" creationId="{DE88EE78-DEA9-4931-9480-4D22C660704E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6" creationId="{B2CF1BD2-40B1-4F62-B255-B4F983DE65E4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1" creationId="{C919AE1C-D076-422A-B6D3-A18AF16E5EA4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3" creationId="{5554C1ED-E282-4960-848A-DED8BF072DCB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7" creationId="{17042AB8-F221-4F0F-99C5-AFD739837B0D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8" creationId="{A10FEDAE-42C3-4921-AB5F-FE40E33F1BF6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9" creationId="{1AC16AE3-D770-473D-8C24-A729FD9E6F40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40" creationId="{14BF140D-133A-459C-81FF-D6D6A5E298FB}"/>
          </ac:spMkLst>
        </pc:spChg>
        <pc:grpChg chg="add del mod">
          <ac:chgData name="Sivakumar Balasubramanian" userId="658ab9e8bd9c46bf" providerId="LiveId" clId="{2D4A9244-D7D6-4A06-835A-26C1A1B809A6}" dt="2022-02-16T06:27:59.374" v="3506" actId="165"/>
          <ac:grpSpMkLst>
            <pc:docMk/>
            <pc:sldMk cId="1832158817" sldId="413"/>
            <ac:grpSpMk id="8" creationId="{73D43B43-718F-48ED-AE91-5E39A8FDCDAD}"/>
          </ac:grpSpMkLst>
        </pc:grpChg>
        <pc:grpChg chg="add mod">
          <ac:chgData name="Sivakumar Balasubramanian" userId="658ab9e8bd9c46bf" providerId="LiveId" clId="{2D4A9244-D7D6-4A06-835A-26C1A1B809A6}" dt="2022-02-16T06:27:26.710" v="3505" actId="164"/>
          <ac:grpSpMkLst>
            <pc:docMk/>
            <pc:sldMk cId="1832158817" sldId="413"/>
            <ac:grpSpMk id="12" creationId="{313F38A2-4BF3-4A78-B1DD-6D7B3D90C943}"/>
          </ac:grpSpMkLst>
        </pc:grpChg>
        <pc:grpChg chg="del">
          <ac:chgData name="Sivakumar Balasubramanian" userId="658ab9e8bd9c46bf" providerId="LiveId" clId="{2D4A9244-D7D6-4A06-835A-26C1A1B809A6}" dt="2022-02-16T06:24:59.714" v="3444" actId="478"/>
          <ac:grpSpMkLst>
            <pc:docMk/>
            <pc:sldMk cId="1832158817" sldId="413"/>
            <ac:grpSpMk id="22" creationId="{50383C95-8072-4CA7-A2F7-C6E805D6E137}"/>
          </ac:grpSpMkLst>
        </pc:grpChg>
        <pc:grpChg chg="add mod">
          <ac:chgData name="Sivakumar Balasubramanian" userId="658ab9e8bd9c46bf" providerId="LiveId" clId="{2D4A9244-D7D6-4A06-835A-26C1A1B809A6}" dt="2022-02-16T07:23:15.511" v="3610" actId="164"/>
          <ac:grpSpMkLst>
            <pc:docMk/>
            <pc:sldMk cId="1832158817" sldId="413"/>
            <ac:grpSpMk id="49" creationId="{C4D8FF5C-8093-4CAC-8401-FFC92656FF0C}"/>
          </ac:grpSpMkLst>
        </pc:grpChg>
        <pc:grpChg chg="add mod">
          <ac:chgData name="Sivakumar Balasubramanian" userId="658ab9e8bd9c46bf" providerId="LiveId" clId="{2D4A9244-D7D6-4A06-835A-26C1A1B809A6}" dt="2022-02-16T07:25:00.843" v="3640" actId="1076"/>
          <ac:grpSpMkLst>
            <pc:docMk/>
            <pc:sldMk cId="1832158817" sldId="413"/>
            <ac:grpSpMk id="53" creationId="{DED88920-3202-4163-9068-5CC7A079D9B0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57" creationId="{039B8227-EEC7-4337-9070-38E7667EE9E5}"/>
          </ac:grpSpMkLst>
        </pc:grpChg>
        <pc:grpChg chg="add del mod">
          <ac:chgData name="Sivakumar Balasubramanian" userId="658ab9e8bd9c46bf" providerId="LiveId" clId="{2D4A9244-D7D6-4A06-835A-26C1A1B809A6}" dt="2022-02-16T06:26:33.272" v="3489" actId="165"/>
          <ac:grpSpMkLst>
            <pc:docMk/>
            <pc:sldMk cId="1832158817" sldId="413"/>
            <ac:grpSpMk id="67" creationId="{206F4418-1F3F-40ED-8AC5-90DC6E1C10B3}"/>
          </ac:grpSpMkLst>
        </pc:grpChg>
        <pc:grpChg chg="del mod topLvl">
          <ac:chgData name="Sivakumar Balasubramanian" userId="658ab9e8bd9c46bf" providerId="LiveId" clId="{2D4A9244-D7D6-4A06-835A-26C1A1B809A6}" dt="2022-02-16T06:26:52.514" v="3493" actId="165"/>
          <ac:grpSpMkLst>
            <pc:docMk/>
            <pc:sldMk cId="1832158817" sldId="413"/>
            <ac:grpSpMk id="68" creationId="{92193FA0-5F60-4E18-8D8D-80C7458C4C39}"/>
          </ac:grpSpMkLst>
        </pc:grpChg>
        <pc:grpChg chg="add mod">
          <ac:chgData name="Sivakumar Balasubramanian" userId="658ab9e8bd9c46bf" providerId="LiveId" clId="{2D4A9244-D7D6-4A06-835A-26C1A1B809A6}" dt="2022-02-16T07:25:04.001" v="3641" actId="1076"/>
          <ac:grpSpMkLst>
            <pc:docMk/>
            <pc:sldMk cId="1832158817" sldId="413"/>
            <ac:grpSpMk id="84" creationId="{01F82384-F39D-4DAC-AFE2-48D7D5914C92}"/>
          </ac:grpSpMkLst>
        </pc:grpChg>
        <pc:grpChg chg="del">
          <ac:chgData name="Sivakumar Balasubramanian" userId="658ab9e8bd9c46bf" providerId="LiveId" clId="{2D4A9244-D7D6-4A06-835A-26C1A1B809A6}" dt="2022-02-16T06:25:01.045" v="3445" actId="478"/>
          <ac:grpSpMkLst>
            <pc:docMk/>
            <pc:sldMk cId="1832158817" sldId="413"/>
            <ac:grpSpMk id="101" creationId="{83241CA9-4E11-416D-AAAE-32A6F7B4B47F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102" creationId="{B4C8BACB-0867-43DF-8A98-BC665D987608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103" creationId="{7C24F354-2A21-4528-B0D5-087EB0EC9E11}"/>
          </ac:grpSpMkLst>
        </pc:grpChg>
        <pc:grpChg chg="add mod">
          <ac:chgData name="Sivakumar Balasubramanian" userId="658ab9e8bd9c46bf" providerId="LiveId" clId="{2D4A9244-D7D6-4A06-835A-26C1A1B809A6}" dt="2022-02-16T07:25:29.902" v="3645" actId="1076"/>
          <ac:grpSpMkLst>
            <pc:docMk/>
            <pc:sldMk cId="1832158817" sldId="413"/>
            <ac:grpSpMk id="120" creationId="{2EE7DA8A-4CA0-4FCD-BBDC-D0975972743A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21" creationId="{229EEFE5-7780-41C0-B789-F8A3289C2CE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28" creationId="{485B033E-C58B-42AB-912D-836C81778958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4" creationId="{96204409-DECF-42A5-9D06-2889A0D9456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5" creationId="{D2E98680-536E-4B61-983D-8DC6C945E2BD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6" creationId="{584BD7EA-D727-41AD-AF4F-C94158E344FE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41" creationId="{6CA442EA-F594-4539-9EB9-277EAF99F43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42" creationId="{7DD89CA7-6F3F-48CD-81FC-06F88AF6BEFC}"/>
          </ac:grpSpMkLst>
        </pc:grpChg>
        <pc:cxnChg chg="mod">
          <ac:chgData name="Sivakumar Balasubramanian" userId="658ab9e8bd9c46bf" providerId="LiveId" clId="{2D4A9244-D7D6-4A06-835A-26C1A1B809A6}" dt="2022-02-16T06:24:59.714" v="3444" actId="478"/>
          <ac:cxnSpMkLst>
            <pc:docMk/>
            <pc:sldMk cId="1832158817" sldId="413"/>
            <ac:cxnSpMk id="13" creationId="{913D9D56-50EF-4D80-AC9A-4C255181CCCC}"/>
          </ac:cxnSpMkLst>
        </pc:cxnChg>
        <pc:cxnChg chg="add mod">
          <ac:chgData name="Sivakumar Balasubramanian" userId="658ab9e8bd9c46bf" providerId="LiveId" clId="{2D4A9244-D7D6-4A06-835A-26C1A1B809A6}" dt="2022-02-16T07:23:15.511" v="3610" actId="164"/>
          <ac:cxnSpMkLst>
            <pc:docMk/>
            <pc:sldMk cId="1832158817" sldId="413"/>
            <ac:cxnSpMk id="52" creationId="{AE7AE0E0-DC84-4BC1-A181-FA826CE41F41}"/>
          </ac:cxnSpMkLst>
        </pc:cxnChg>
        <pc:cxnChg chg="del mod topLvl">
          <ac:chgData name="Sivakumar Balasubramanian" userId="658ab9e8bd9c46bf" providerId="LiveId" clId="{2D4A9244-D7D6-4A06-835A-26C1A1B809A6}" dt="2022-02-16T07:22:15.035" v="3586" actId="478"/>
          <ac:cxnSpMkLst>
            <pc:docMk/>
            <pc:sldMk cId="1832158817" sldId="413"/>
            <ac:cxnSpMk id="69" creationId="{343E8F4E-A03E-4FBB-979F-4519AFEBE560}"/>
          </ac:cxnSpMkLst>
        </pc:cxnChg>
        <pc:cxnChg chg="del mod topLvl">
          <ac:chgData name="Sivakumar Balasubramanian" userId="658ab9e8bd9c46bf" providerId="LiveId" clId="{2D4A9244-D7D6-4A06-835A-26C1A1B809A6}" dt="2022-02-16T07:22:16.723" v="3588" actId="478"/>
          <ac:cxnSpMkLst>
            <pc:docMk/>
            <pc:sldMk cId="1832158817" sldId="413"/>
            <ac:cxnSpMk id="70" creationId="{48ABEFC1-7C02-4A11-AB53-1EB0C6902338}"/>
          </ac:cxnSpMkLst>
        </pc:cxnChg>
        <pc:cxnChg chg="del mod topLvl">
          <ac:chgData name="Sivakumar Balasubramanian" userId="658ab9e8bd9c46bf" providerId="LiveId" clId="{2D4A9244-D7D6-4A06-835A-26C1A1B809A6}" dt="2022-02-16T07:22:17.539" v="3589" actId="478"/>
          <ac:cxnSpMkLst>
            <pc:docMk/>
            <pc:sldMk cId="1832158817" sldId="413"/>
            <ac:cxnSpMk id="71" creationId="{D9F569F0-B32C-4147-A183-4D83C17473DF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7" creationId="{69C99B1B-67A3-4CAD-A7E2-974FEFEC1363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8" creationId="{730ABBB7-3182-4CF4-83B5-C68C899C6A43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9" creationId="{0378559C-3388-4402-89CA-CB713183BA87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80" creationId="{CED2C14C-2A79-4EA0-94F8-4B3CA57E2C0B}"/>
          </ac:cxnSpMkLst>
        </pc:cxnChg>
        <pc:cxnChg chg="add mod">
          <ac:chgData name="Sivakumar Balasubramanian" userId="658ab9e8bd9c46bf" providerId="LiveId" clId="{2D4A9244-D7D6-4A06-835A-26C1A1B809A6}" dt="2022-02-16T07:23:15.511" v="3610" actId="164"/>
          <ac:cxnSpMkLst>
            <pc:docMk/>
            <pc:sldMk cId="1832158817" sldId="413"/>
            <ac:cxnSpMk id="111" creationId="{C34FC145-4512-4B1E-9072-AD92ABC512DF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27" creationId="{7EBEE798-C706-44E5-BF56-DFFE56AFE37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29" creationId="{98B770A1-D12F-4573-AFED-3BCB58D1F6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30" creationId="{90E8E043-6241-4F31-B0A6-646E4C9FFEB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32" creationId="{951DD0F9-95BD-4FA0-B2C3-9A5A2946D4B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3" creationId="{ACA623EF-2902-4CBE-BC80-1C03E5840A8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4" creationId="{FA553FEE-0498-415D-9848-3D1F636C2F1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5" creationId="{5EB4CF84-09A3-460D-981D-AE30379E438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6" creationId="{BF6D5C16-C932-4BF8-9D54-E1192E538713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7" creationId="{639938C8-EC99-448F-A38C-6350B662C4A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8" creationId="{52530CB2-4612-4755-986B-70D4FBFB7B2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9" creationId="{796F42E8-6738-44BF-8028-D85655172D4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0" creationId="{EFFA7E5A-AEBA-4131-8154-2A7F45628D2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1" creationId="{A0F88772-4464-4FA7-91BE-EFBEAC7AC6D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2" creationId="{8CB4663E-E9DF-4E78-B449-8E4BD215650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3" creationId="{436F5E7D-8630-4427-B506-70951F0E9C4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4" creationId="{5095A54F-B440-4CC3-9BC8-751E38FE6C7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5" creationId="{F63213F9-FB86-4CB5-B49F-511412966C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6" creationId="{8FD08F58-D8C6-42CE-80AB-420498D02BE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7" creationId="{89508ED7-78EA-4008-BB29-5F3E211DBF6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8" creationId="{FB1D88F6-5F12-4AC6-A35F-D801CAE42EF3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9" creationId="{601E22A9-41D2-4E8F-9A29-60F7CBF3014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0" creationId="{21E17297-5858-4979-A2F2-BAC2AD897AA2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1" creationId="{9598AD7F-EA42-452B-8570-EDBBEDC2B2C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2" creationId="{C054D99D-26C5-4C15-8735-FC05781F2F6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3" creationId="{B4FCDF17-2A66-4948-8758-98BEB8479DD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4" creationId="{1D0CE6E3-47FC-412E-997A-80B3D4265AB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5" creationId="{2D0DBB29-C17A-4555-82B6-E37EE75CB9F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6" creationId="{A7F1DD71-2FED-4983-87E3-304965CE1711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7" creationId="{8381F794-A9AF-4BEE-BC78-3DB8D153789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8" creationId="{CCD60489-B90C-4701-8946-F57545EECBE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9" creationId="{971C25E3-FB90-4AED-BB92-6A1BA3237AE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0" creationId="{F8D613F8-017F-4792-BE13-1D9AE340D69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1" creationId="{2804B14F-D9F6-4ED1-B06D-8BB023D231E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2" creationId="{CABC77D7-3956-41F2-93FA-1112983105E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3" creationId="{08D7D336-719E-4298-9730-B5C199FCCF8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4" creationId="{659CBD69-1571-46B1-BC64-814EBA77A26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5" creationId="{145DBCD7-091B-424F-878E-8034B3C60CC2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6" creationId="{72B97058-30BF-4757-AE9F-1BF7D89C344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7" creationId="{029C102E-33EA-4853-967F-9B08A32851DF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8" creationId="{8C037C59-9109-475C-941B-BF44614239CC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9" creationId="{39AC54C5-E1F8-4C75-95BD-764E9BFDDFA1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0" creationId="{45FBE1D4-43D5-4896-A924-2AA4463A03B6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1" creationId="{B7BD8134-92A4-44C5-9C8C-3EA4783F1B0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2" creationId="{EC90B702-A541-4509-9440-B3B5DE3B788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3" creationId="{3F4BA867-139B-45F3-B080-268D3F7D8A3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4" creationId="{0DD89F05-EF12-43AF-834D-21086B19CDC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5" creationId="{FC99C2EA-DEFD-41C4-A1DB-52703B82A5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6" creationId="{C577C388-DBBE-468C-9C2A-BC988C296C68}"/>
          </ac:cxnSpMkLst>
        </pc:cxnChg>
      </pc:sldChg>
      <pc:sldChg chg="modSp add del mod">
        <pc:chgData name="Sivakumar Balasubramanian" userId="658ab9e8bd9c46bf" providerId="LiveId" clId="{2D4A9244-D7D6-4A06-835A-26C1A1B809A6}" dt="2022-02-17T16:13:35.539" v="5306" actId="47"/>
        <pc:sldMkLst>
          <pc:docMk/>
          <pc:sldMk cId="966857643" sldId="414"/>
        </pc:sldMkLst>
        <pc:spChg chg="mod">
          <ac:chgData name="Sivakumar Balasubramanian" userId="658ab9e8bd9c46bf" providerId="LiveId" clId="{2D4A9244-D7D6-4A06-835A-26C1A1B809A6}" dt="2022-02-16T08:13:26.502" v="3705" actId="20577"/>
          <ac:spMkLst>
            <pc:docMk/>
            <pc:sldMk cId="966857643" sldId="414"/>
            <ac:spMk id="2" creationId="{6A72CEEB-9307-4BBB-908A-EA55BF93388C}"/>
          </ac:spMkLst>
        </pc:spChg>
      </pc:sldChg>
      <pc:sldChg chg="addSp delSp modSp new mod">
        <pc:chgData name="Sivakumar Balasubramanian" userId="658ab9e8bd9c46bf" providerId="LiveId" clId="{2D4A9244-D7D6-4A06-835A-26C1A1B809A6}" dt="2022-02-16T11:00:16.748" v="4044" actId="20577"/>
        <pc:sldMkLst>
          <pc:docMk/>
          <pc:sldMk cId="25018075" sldId="415"/>
        </pc:sldMkLst>
        <pc:spChg chg="mod">
          <ac:chgData name="Sivakumar Balasubramanian" userId="658ab9e8bd9c46bf" providerId="LiveId" clId="{2D4A9244-D7D6-4A06-835A-26C1A1B809A6}" dt="2022-02-16T08:31:11.007" v="3828" actId="1076"/>
          <ac:spMkLst>
            <pc:docMk/>
            <pc:sldMk cId="25018075" sldId="415"/>
            <ac:spMk id="2" creationId="{2322AAB6-23C0-4C0B-A593-3E9FC820C28B}"/>
          </ac:spMkLst>
        </pc:spChg>
        <pc:spChg chg="del">
          <ac:chgData name="Sivakumar Balasubramanian" userId="658ab9e8bd9c46bf" providerId="LiveId" clId="{2D4A9244-D7D6-4A06-835A-26C1A1B809A6}" dt="2022-02-16T08:25:25.977" v="3737" actId="478"/>
          <ac:spMkLst>
            <pc:docMk/>
            <pc:sldMk cId="25018075" sldId="415"/>
            <ac:spMk id="3" creationId="{0FAF634C-4D64-4CDD-90E2-ABD0D148BF63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4" creationId="{AF1FEF3A-85CD-4331-925B-9C023374B1A7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5" creationId="{A1BF4761-AA0F-4470-A814-84127B0DA566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6" creationId="{D5736BE3-FCCD-4195-B3DD-13E35E5886D4}"/>
          </ac:spMkLst>
        </pc:spChg>
        <pc:spChg chg="add mod or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7" creationId="{5404D845-4C6A-4F26-BBC4-37512D5EF506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8" creationId="{463E19EF-841D-49F2-B9DB-A4B69BC6C464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3" creationId="{C982ABA0-8A2C-4A93-B117-61024444D0EA}"/>
          </ac:spMkLst>
        </pc:spChg>
        <pc:spChg chg="add del mod">
          <ac:chgData name="Sivakumar Balasubramanian" userId="658ab9e8bd9c46bf" providerId="LiveId" clId="{2D4A9244-D7D6-4A06-835A-26C1A1B809A6}" dt="2022-02-16T08:29:01.239" v="3789" actId="478"/>
          <ac:spMkLst>
            <pc:docMk/>
            <pc:sldMk cId="25018075" sldId="415"/>
            <ac:spMk id="14" creationId="{E8A05769-4137-4F65-A000-EC157A88E079}"/>
          </ac:spMkLst>
        </pc:spChg>
        <pc:spChg chg="add del mod">
          <ac:chgData name="Sivakumar Balasubramanian" userId="658ab9e8bd9c46bf" providerId="LiveId" clId="{2D4A9244-D7D6-4A06-835A-26C1A1B809A6}" dt="2022-02-16T08:29:16.968" v="3793" actId="478"/>
          <ac:spMkLst>
            <pc:docMk/>
            <pc:sldMk cId="25018075" sldId="415"/>
            <ac:spMk id="15" creationId="{38E4E53F-A707-4A5D-944A-BFA3E50208CF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6" creationId="{5B82E113-F325-43AA-ACF1-744D8AA5047E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7" creationId="{22B3072E-6DB6-432A-8247-83080D78AD31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8" creationId="{73118467-AE12-49D6-9549-838D39086C25}"/>
          </ac:spMkLst>
        </pc:spChg>
        <pc:spChg chg="add mod">
          <ac:chgData name="Sivakumar Balasubramanian" userId="658ab9e8bd9c46bf" providerId="LiveId" clId="{2D4A9244-D7D6-4A06-835A-26C1A1B809A6}" dt="2022-02-16T08:30:48.836" v="3821" actId="164"/>
          <ac:spMkLst>
            <pc:docMk/>
            <pc:sldMk cId="25018075" sldId="415"/>
            <ac:spMk id="19" creationId="{2F55D8AF-3065-4828-86DF-BA8BA52BCA16}"/>
          </ac:spMkLst>
        </pc:spChg>
        <pc:spChg chg="add del mod">
          <ac:chgData name="Sivakumar Balasubramanian" userId="658ab9e8bd9c46bf" providerId="LiveId" clId="{2D4A9244-D7D6-4A06-835A-26C1A1B809A6}" dt="2022-02-16T08:30:25.175" v="3814" actId="478"/>
          <ac:spMkLst>
            <pc:docMk/>
            <pc:sldMk cId="25018075" sldId="415"/>
            <ac:spMk id="20" creationId="{335D58FC-E5BD-40A5-BF97-EF21E7DC25D1}"/>
          </ac:spMkLst>
        </pc:spChg>
        <pc:spChg chg="mod">
          <ac:chgData name="Sivakumar Balasubramanian" userId="658ab9e8bd9c46bf" providerId="LiveId" clId="{2D4A9244-D7D6-4A06-835A-26C1A1B809A6}" dt="2022-02-16T08:31:04.491" v="3825" actId="571"/>
          <ac:spMkLst>
            <pc:docMk/>
            <pc:sldMk cId="25018075" sldId="415"/>
            <ac:spMk id="30" creationId="{47ABE364-B618-4478-A761-E3669B7C07B3}"/>
          </ac:spMkLst>
        </pc:spChg>
        <pc:spChg chg="add mod">
          <ac:chgData name="Sivakumar Balasubramanian" userId="658ab9e8bd9c46bf" providerId="LiveId" clId="{2D4A9244-D7D6-4A06-835A-26C1A1B809A6}" dt="2022-02-16T08:31:39.908" v="3893" actId="1076"/>
          <ac:spMkLst>
            <pc:docMk/>
            <pc:sldMk cId="25018075" sldId="415"/>
            <ac:spMk id="32" creationId="{A6B7A24F-B4D3-4D3D-8006-AE9C7A71B8B9}"/>
          </ac:spMkLst>
        </pc:spChg>
        <pc:spChg chg="add mod">
          <ac:chgData name="Sivakumar Balasubramanian" userId="658ab9e8bd9c46bf" providerId="LiveId" clId="{2D4A9244-D7D6-4A06-835A-26C1A1B809A6}" dt="2022-02-16T10:52:13.592" v="3913" actId="20577"/>
          <ac:spMkLst>
            <pc:docMk/>
            <pc:sldMk cId="25018075" sldId="415"/>
            <ac:spMk id="39" creationId="{6B0CBBD9-3BAB-4BFB-B0FB-84295655BD2C}"/>
          </ac:spMkLst>
        </pc:spChg>
        <pc:spChg chg="add mod">
          <ac:chgData name="Sivakumar Balasubramanian" userId="658ab9e8bd9c46bf" providerId="LiveId" clId="{2D4A9244-D7D6-4A06-835A-26C1A1B809A6}" dt="2022-02-16T10:55:37.688" v="3959" actId="1076"/>
          <ac:spMkLst>
            <pc:docMk/>
            <pc:sldMk cId="25018075" sldId="415"/>
            <ac:spMk id="40" creationId="{EA463D4B-91F1-4F0A-BF26-4E4D4D0E4462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2" creationId="{582E6130-9FA1-4842-903D-100BF7D962A5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3" creationId="{285A3AB8-BD06-4001-ADCE-7B3B480ADAC6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4" creationId="{78B40005-DE14-40BC-B41D-D568B41180A4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5" creationId="{CA9F2B70-656B-402D-A399-D5AADB2D9762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6" creationId="{08D857B3-ED3C-4723-8675-A8799FA93BE9}"/>
          </ac:spMkLst>
        </pc:spChg>
        <pc:spChg chg="add mod">
          <ac:chgData name="Sivakumar Balasubramanian" userId="658ab9e8bd9c46bf" providerId="LiveId" clId="{2D4A9244-D7D6-4A06-835A-26C1A1B809A6}" dt="2022-02-16T10:56:16.119" v="3967" actId="1076"/>
          <ac:spMkLst>
            <pc:docMk/>
            <pc:sldMk cId="25018075" sldId="415"/>
            <ac:spMk id="56" creationId="{8674422F-6402-4E84-B81D-6E4EB2FABC40}"/>
          </ac:spMkLst>
        </pc:spChg>
        <pc:spChg chg="add mod">
          <ac:chgData name="Sivakumar Balasubramanian" userId="658ab9e8bd9c46bf" providerId="LiveId" clId="{2D4A9244-D7D6-4A06-835A-26C1A1B809A6}" dt="2022-02-16T10:56:23.265" v="3969" actId="1076"/>
          <ac:spMkLst>
            <pc:docMk/>
            <pc:sldMk cId="25018075" sldId="415"/>
            <ac:spMk id="57" creationId="{A78FE9C6-A3BC-4BFF-96A2-2F49D030CFD9}"/>
          </ac:spMkLst>
        </pc:spChg>
        <pc:spChg chg="add mod">
          <ac:chgData name="Sivakumar Balasubramanian" userId="658ab9e8bd9c46bf" providerId="LiveId" clId="{2D4A9244-D7D6-4A06-835A-26C1A1B809A6}" dt="2022-02-16T10:56:28.008" v="3970" actId="1076"/>
          <ac:spMkLst>
            <pc:docMk/>
            <pc:sldMk cId="25018075" sldId="415"/>
            <ac:spMk id="58" creationId="{FF2164C4-CBE7-487D-B9D6-0143C2CBFDA9}"/>
          </ac:spMkLst>
        </pc:spChg>
        <pc:spChg chg="add mod">
          <ac:chgData name="Sivakumar Balasubramanian" userId="658ab9e8bd9c46bf" providerId="LiveId" clId="{2D4A9244-D7D6-4A06-835A-26C1A1B809A6}" dt="2022-02-16T10:56:19.843" v="3968" actId="1076"/>
          <ac:spMkLst>
            <pc:docMk/>
            <pc:sldMk cId="25018075" sldId="415"/>
            <ac:spMk id="59" creationId="{BC95C76A-783F-4314-8978-6F723F9FD586}"/>
          </ac:spMkLst>
        </pc:spChg>
        <pc:spChg chg="add mod">
          <ac:chgData name="Sivakumar Balasubramanian" userId="658ab9e8bd9c46bf" providerId="LiveId" clId="{2D4A9244-D7D6-4A06-835A-26C1A1B809A6}" dt="2022-02-16T10:58:04.662" v="3976" actId="1076"/>
          <ac:spMkLst>
            <pc:docMk/>
            <pc:sldMk cId="25018075" sldId="415"/>
            <ac:spMk id="60" creationId="{CF43DC7D-BE5B-4E45-A5B1-C0E93C51BF18}"/>
          </ac:spMkLst>
        </pc:spChg>
        <pc:spChg chg="add mod">
          <ac:chgData name="Sivakumar Balasubramanian" userId="658ab9e8bd9c46bf" providerId="LiveId" clId="{2D4A9244-D7D6-4A06-835A-26C1A1B809A6}" dt="2022-02-16T10:58:34.126" v="3981" actId="20577"/>
          <ac:spMkLst>
            <pc:docMk/>
            <pc:sldMk cId="25018075" sldId="415"/>
            <ac:spMk id="61" creationId="{E52F5A3D-3904-4B28-8BA6-6DDA4C5D1D00}"/>
          </ac:spMkLst>
        </pc:spChg>
        <pc:spChg chg="add mod">
          <ac:chgData name="Sivakumar Balasubramanian" userId="658ab9e8bd9c46bf" providerId="LiveId" clId="{2D4A9244-D7D6-4A06-835A-26C1A1B809A6}" dt="2022-02-16T10:58:35.722" v="3982" actId="20577"/>
          <ac:spMkLst>
            <pc:docMk/>
            <pc:sldMk cId="25018075" sldId="415"/>
            <ac:spMk id="62" creationId="{B1694890-DC35-48B0-A2A2-1D68827C18C9}"/>
          </ac:spMkLst>
        </pc:spChg>
        <pc:spChg chg="add mod">
          <ac:chgData name="Sivakumar Balasubramanian" userId="658ab9e8bd9c46bf" providerId="LiveId" clId="{2D4A9244-D7D6-4A06-835A-26C1A1B809A6}" dt="2022-02-16T10:58:27.091" v="3980" actId="20577"/>
          <ac:spMkLst>
            <pc:docMk/>
            <pc:sldMk cId="25018075" sldId="415"/>
            <ac:spMk id="63" creationId="{C0275179-BEDA-40A3-B028-9CABA9A98ECE}"/>
          </ac:spMkLst>
        </pc:spChg>
        <pc:spChg chg="add mod">
          <ac:chgData name="Sivakumar Balasubramanian" userId="658ab9e8bd9c46bf" providerId="LiveId" clId="{2D4A9244-D7D6-4A06-835A-26C1A1B809A6}" dt="2022-02-16T11:00:05.475" v="4017" actId="1076"/>
          <ac:spMkLst>
            <pc:docMk/>
            <pc:sldMk cId="25018075" sldId="415"/>
            <ac:spMk id="64" creationId="{9C530760-CD53-4F71-99FC-AA5E2C0FAC4C}"/>
          </ac:spMkLst>
        </pc:spChg>
        <pc:spChg chg="add mod">
          <ac:chgData name="Sivakumar Balasubramanian" userId="658ab9e8bd9c46bf" providerId="LiveId" clId="{2D4A9244-D7D6-4A06-835A-26C1A1B809A6}" dt="2022-02-16T11:00:16.748" v="4044" actId="20577"/>
          <ac:spMkLst>
            <pc:docMk/>
            <pc:sldMk cId="25018075" sldId="415"/>
            <ac:spMk id="65" creationId="{C507A807-03FE-456A-A4B5-9688C7C52A16}"/>
          </ac:spMkLst>
        </pc:spChg>
        <pc:grpChg chg="add mod">
          <ac:chgData name="Sivakumar Balasubramanian" userId="658ab9e8bd9c46bf" providerId="LiveId" clId="{2D4A9244-D7D6-4A06-835A-26C1A1B809A6}" dt="2022-02-16T08:29:25.589" v="3796" actId="1076"/>
          <ac:grpSpMkLst>
            <pc:docMk/>
            <pc:sldMk cId="25018075" sldId="415"/>
            <ac:grpSpMk id="12" creationId="{A64B79A3-BE60-4246-BD4E-B377F1343A9B}"/>
          </ac:grpSpMkLst>
        </pc:grpChg>
        <pc:grpChg chg="add mod">
          <ac:chgData name="Sivakumar Balasubramanian" userId="658ab9e8bd9c46bf" providerId="LiveId" clId="{2D4A9244-D7D6-4A06-835A-26C1A1B809A6}" dt="2022-02-16T08:31:02.304" v="3824" actId="1076"/>
          <ac:grpSpMkLst>
            <pc:docMk/>
            <pc:sldMk cId="25018075" sldId="415"/>
            <ac:grpSpMk id="28" creationId="{005ACB9A-ED52-4A2C-B0B2-F1AC340E4F48}"/>
          </ac:grpSpMkLst>
        </pc:grpChg>
        <pc:grpChg chg="add mod">
          <ac:chgData name="Sivakumar Balasubramanian" userId="658ab9e8bd9c46bf" providerId="LiveId" clId="{2D4A9244-D7D6-4A06-835A-26C1A1B809A6}" dt="2022-02-16T08:31:07.008" v="3826" actId="688"/>
          <ac:grpSpMkLst>
            <pc:docMk/>
            <pc:sldMk cId="25018075" sldId="415"/>
            <ac:grpSpMk id="29" creationId="{DE562A20-7370-4A3D-B53C-3FD6A9C6D0DE}"/>
          </ac:grpSpMkLst>
        </pc:grpChg>
        <pc:grpChg chg="add mod">
          <ac:chgData name="Sivakumar Balasubramanian" userId="658ab9e8bd9c46bf" providerId="LiveId" clId="{2D4A9244-D7D6-4A06-835A-26C1A1B809A6}" dt="2022-02-16T10:54:40.458" v="3940" actId="1076"/>
          <ac:grpSpMkLst>
            <pc:docMk/>
            <pc:sldMk cId="25018075" sldId="415"/>
            <ac:grpSpMk id="41" creationId="{B920DA6D-016A-4E62-8554-59603CC5664B}"/>
          </ac:grpSpMkLst>
        </pc:grpChg>
        <pc:cxnChg chg="add mod">
          <ac:chgData name="Sivakumar Balasubramanian" userId="658ab9e8bd9c46bf" providerId="LiveId" clId="{2D4A9244-D7D6-4A06-835A-26C1A1B809A6}" dt="2022-02-16T08:27:22.658" v="3762" actId="164"/>
          <ac:cxnSpMkLst>
            <pc:docMk/>
            <pc:sldMk cId="25018075" sldId="415"/>
            <ac:cxnSpMk id="10" creationId="{0CEA28AF-DEB5-481A-8073-5DFC21792435}"/>
          </ac:cxnSpMkLst>
        </pc:cxnChg>
        <pc:cxnChg chg="add mod">
          <ac:chgData name="Sivakumar Balasubramanian" userId="658ab9e8bd9c46bf" providerId="LiveId" clId="{2D4A9244-D7D6-4A06-835A-26C1A1B809A6}" dt="2022-02-16T08:27:22.658" v="3762" actId="164"/>
          <ac:cxnSpMkLst>
            <pc:docMk/>
            <pc:sldMk cId="25018075" sldId="415"/>
            <ac:cxnSpMk id="11" creationId="{1EF22921-F438-4340-845E-A4AAB7EEC7A3}"/>
          </ac:cxnSpMkLst>
        </pc:cxnChg>
        <pc:cxnChg chg="add mod">
          <ac:chgData name="Sivakumar Balasubramanian" userId="658ab9e8bd9c46bf" providerId="LiveId" clId="{2D4A9244-D7D6-4A06-835A-26C1A1B809A6}" dt="2022-02-16T08:30:54.637" v="3822" actId="693"/>
          <ac:cxnSpMkLst>
            <pc:docMk/>
            <pc:sldMk cId="25018075" sldId="415"/>
            <ac:cxnSpMk id="22" creationId="{D105A396-D0CB-4006-8CBE-0DD3DCA00737}"/>
          </ac:cxnSpMkLst>
        </pc:cxnChg>
        <pc:cxnChg chg="add del mod">
          <ac:chgData name="Sivakumar Balasubramanian" userId="658ab9e8bd9c46bf" providerId="LiveId" clId="{2D4A9244-D7D6-4A06-835A-26C1A1B809A6}" dt="2022-02-16T08:30:25.175" v="3814" actId="478"/>
          <ac:cxnSpMkLst>
            <pc:docMk/>
            <pc:sldMk cId="25018075" sldId="415"/>
            <ac:cxnSpMk id="23" creationId="{A12FC992-AC1A-4BE4-AD6C-1362D2FB1FD3}"/>
          </ac:cxnSpMkLst>
        </pc:cxnChg>
        <pc:cxnChg chg="mod">
          <ac:chgData name="Sivakumar Balasubramanian" userId="658ab9e8bd9c46bf" providerId="LiveId" clId="{2D4A9244-D7D6-4A06-835A-26C1A1B809A6}" dt="2022-02-16T08:31:04.491" v="3825" actId="571"/>
          <ac:cxnSpMkLst>
            <pc:docMk/>
            <pc:sldMk cId="25018075" sldId="415"/>
            <ac:cxnSpMk id="31" creationId="{F29929CE-892F-420B-8F3C-72BE54D85495}"/>
          </ac:cxnSpMkLst>
        </pc:cxnChg>
        <pc:cxnChg chg="add mod">
          <ac:chgData name="Sivakumar Balasubramanian" userId="658ab9e8bd9c46bf" providerId="LiveId" clId="{2D4A9244-D7D6-4A06-835A-26C1A1B809A6}" dt="2022-02-16T08:31:55.986" v="3895" actId="14100"/>
          <ac:cxnSpMkLst>
            <pc:docMk/>
            <pc:sldMk cId="25018075" sldId="415"/>
            <ac:cxnSpMk id="34" creationId="{4C98C995-EDD4-4D6E-96A3-F82F5C922497}"/>
          </ac:cxnSpMkLst>
        </pc:cxnChg>
        <pc:cxnChg chg="add mod">
          <ac:chgData name="Sivakumar Balasubramanian" userId="658ab9e8bd9c46bf" providerId="LiveId" clId="{2D4A9244-D7D6-4A06-835A-26C1A1B809A6}" dt="2022-02-16T08:32:01.243" v="3898" actId="14100"/>
          <ac:cxnSpMkLst>
            <pc:docMk/>
            <pc:sldMk cId="25018075" sldId="415"/>
            <ac:cxnSpMk id="36" creationId="{25AEB89A-FF5D-4F30-8BAC-A53728567516}"/>
          </ac:cxnSpMkLst>
        </pc:cxnChg>
        <pc:cxnChg chg="mod">
          <ac:chgData name="Sivakumar Balasubramanian" userId="658ab9e8bd9c46bf" providerId="LiveId" clId="{2D4A9244-D7D6-4A06-835A-26C1A1B809A6}" dt="2022-02-16T10:53:51.808" v="3923"/>
          <ac:cxnSpMkLst>
            <pc:docMk/>
            <pc:sldMk cId="25018075" sldId="415"/>
            <ac:cxnSpMk id="47" creationId="{75371F8B-26AF-41FC-B574-EA9FAD46D405}"/>
          </ac:cxnSpMkLst>
        </pc:cxnChg>
        <pc:cxnChg chg="mod">
          <ac:chgData name="Sivakumar Balasubramanian" userId="658ab9e8bd9c46bf" providerId="LiveId" clId="{2D4A9244-D7D6-4A06-835A-26C1A1B809A6}" dt="2022-02-16T10:53:51.808" v="3923"/>
          <ac:cxnSpMkLst>
            <pc:docMk/>
            <pc:sldMk cId="25018075" sldId="415"/>
            <ac:cxnSpMk id="48" creationId="{59D67778-7E66-4F26-A321-85E3D1347CC2}"/>
          </ac:cxnSpMkLst>
        </pc:cxnChg>
        <pc:cxnChg chg="add del">
          <ac:chgData name="Sivakumar Balasubramanian" userId="658ab9e8bd9c46bf" providerId="LiveId" clId="{2D4A9244-D7D6-4A06-835A-26C1A1B809A6}" dt="2022-02-16T10:54:05.519" v="3929" actId="11529"/>
          <ac:cxnSpMkLst>
            <pc:docMk/>
            <pc:sldMk cId="25018075" sldId="415"/>
            <ac:cxnSpMk id="50" creationId="{665A37E7-5508-4128-AF36-1473E24680B7}"/>
          </ac:cxnSpMkLst>
        </pc:cxnChg>
        <pc:cxnChg chg="add mod">
          <ac:chgData name="Sivakumar Balasubramanian" userId="658ab9e8bd9c46bf" providerId="LiveId" clId="{2D4A9244-D7D6-4A06-835A-26C1A1B809A6}" dt="2022-02-16T10:55:08.408" v="3949" actId="693"/>
          <ac:cxnSpMkLst>
            <pc:docMk/>
            <pc:sldMk cId="25018075" sldId="415"/>
            <ac:cxnSpMk id="52" creationId="{4531FAAF-7E71-4844-8F01-8F4776AF9909}"/>
          </ac:cxnSpMkLst>
        </pc:cxnChg>
        <pc:cxnChg chg="add mod">
          <ac:chgData name="Sivakumar Balasubramanian" userId="658ab9e8bd9c46bf" providerId="LiveId" clId="{2D4A9244-D7D6-4A06-835A-26C1A1B809A6}" dt="2022-02-16T10:55:08.408" v="3949" actId="693"/>
          <ac:cxnSpMkLst>
            <pc:docMk/>
            <pc:sldMk cId="25018075" sldId="415"/>
            <ac:cxnSpMk id="53" creationId="{42C52ACB-7C7F-4034-B794-DEADBBB42664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7T13:16:34.974" v="4783" actId="20577"/>
        <pc:sldMkLst>
          <pc:docMk/>
          <pc:sldMk cId="1519330245" sldId="416"/>
        </pc:sldMkLst>
        <pc:spChg chg="mod">
          <ac:chgData name="Sivakumar Balasubramanian" userId="658ab9e8bd9c46bf" providerId="LiveId" clId="{2D4A9244-D7D6-4A06-835A-26C1A1B809A6}" dt="2022-02-17T09:56:47.783" v="4117" actId="20577"/>
          <ac:spMkLst>
            <pc:docMk/>
            <pc:sldMk cId="1519330245" sldId="416"/>
            <ac:spMk id="2" creationId="{0C2C4F9E-F3C1-4E4A-87DB-ECA9247644C1}"/>
          </ac:spMkLst>
        </pc:spChg>
        <pc:spChg chg="mod">
          <ac:chgData name="Sivakumar Balasubramanian" userId="658ab9e8bd9c46bf" providerId="LiveId" clId="{2D4A9244-D7D6-4A06-835A-26C1A1B809A6}" dt="2022-02-17T13:16:34.974" v="4783" actId="20577"/>
          <ac:spMkLst>
            <pc:docMk/>
            <pc:sldMk cId="1519330245" sldId="416"/>
            <ac:spMk id="3" creationId="{2C3D3E32-CC9E-4792-B672-8BC86FC9E361}"/>
          </ac:spMkLst>
        </pc:spChg>
        <pc:spChg chg="add mod">
          <ac:chgData name="Sivakumar Balasubramanian" userId="658ab9e8bd9c46bf" providerId="LiveId" clId="{2D4A9244-D7D6-4A06-835A-26C1A1B809A6}" dt="2022-02-17T13:14:25.722" v="4600" actId="1076"/>
          <ac:spMkLst>
            <pc:docMk/>
            <pc:sldMk cId="1519330245" sldId="416"/>
            <ac:spMk id="4" creationId="{39FF7952-F0EE-4B4C-B80C-D52666327208}"/>
          </ac:spMkLst>
        </pc:spChg>
        <pc:spChg chg="add del mod">
          <ac:chgData name="Sivakumar Balasubramanian" userId="658ab9e8bd9c46bf" providerId="LiveId" clId="{2D4A9244-D7D6-4A06-835A-26C1A1B809A6}" dt="2022-02-17T11:32:54.905" v="4378"/>
          <ac:spMkLst>
            <pc:docMk/>
            <pc:sldMk cId="1519330245" sldId="416"/>
            <ac:spMk id="5" creationId="{991A17B8-B16F-429E-A016-B08BC0FD99C3}"/>
          </ac:spMkLst>
        </pc:spChg>
        <pc:spChg chg="add mod">
          <ac:chgData name="Sivakumar Balasubramanian" userId="658ab9e8bd9c46bf" providerId="LiveId" clId="{2D4A9244-D7D6-4A06-835A-26C1A1B809A6}" dt="2022-02-17T13:14:32.121" v="4602" actId="1076"/>
          <ac:spMkLst>
            <pc:docMk/>
            <pc:sldMk cId="1519330245" sldId="416"/>
            <ac:spMk id="7" creationId="{6CED9F71-4F29-4519-98A5-49E57A3B27BB}"/>
          </ac:spMkLst>
        </pc:spChg>
      </pc:sldChg>
      <pc:sldChg chg="addSp modSp new del mod">
        <pc:chgData name="Sivakumar Balasubramanian" userId="658ab9e8bd9c46bf" providerId="LiveId" clId="{2D4A9244-D7D6-4A06-835A-26C1A1B809A6}" dt="2022-02-17T09:56:38.042" v="4089" actId="47"/>
        <pc:sldMkLst>
          <pc:docMk/>
          <pc:sldMk cId="1985922704" sldId="416"/>
        </pc:sldMkLst>
        <pc:spChg chg="mod">
          <ac:chgData name="Sivakumar Balasubramanian" userId="658ab9e8bd9c46bf" providerId="LiveId" clId="{2D4A9244-D7D6-4A06-835A-26C1A1B809A6}" dt="2022-02-17T09:55:41.534" v="4083" actId="20577"/>
          <ac:spMkLst>
            <pc:docMk/>
            <pc:sldMk cId="1985922704" sldId="416"/>
            <ac:spMk id="2" creationId="{9969C77F-FE69-4ECF-B30F-D6D0B9DEB79D}"/>
          </ac:spMkLst>
        </pc:spChg>
        <pc:spChg chg="add mod">
          <ac:chgData name="Sivakumar Balasubramanian" userId="658ab9e8bd9c46bf" providerId="LiveId" clId="{2D4A9244-D7D6-4A06-835A-26C1A1B809A6}" dt="2022-02-17T09:56:14.866" v="4088" actId="1076"/>
          <ac:spMkLst>
            <pc:docMk/>
            <pc:sldMk cId="1985922704" sldId="416"/>
            <ac:spMk id="4" creationId="{208558E9-6BB6-4F3F-9C68-CD3EF53F1035}"/>
          </ac:spMkLst>
        </pc:spChg>
      </pc:sldChg>
      <pc:sldChg chg="modSp new mod">
        <pc:chgData name="Sivakumar Balasubramanian" userId="658ab9e8bd9c46bf" providerId="LiveId" clId="{2D4A9244-D7D6-4A06-835A-26C1A1B809A6}" dt="2022-02-18T02:10:43.736" v="5845" actId="948"/>
        <pc:sldMkLst>
          <pc:docMk/>
          <pc:sldMk cId="234357848" sldId="417"/>
        </pc:sldMkLst>
        <pc:spChg chg="mod">
          <ac:chgData name="Sivakumar Balasubramanian" userId="658ab9e8bd9c46bf" providerId="LiveId" clId="{2D4A9244-D7D6-4A06-835A-26C1A1B809A6}" dt="2022-02-17T16:13:18.730" v="5305" actId="20577"/>
          <ac:spMkLst>
            <pc:docMk/>
            <pc:sldMk cId="234357848" sldId="417"/>
            <ac:spMk id="2" creationId="{AB179C5A-30F7-4BEC-925B-820D912877CE}"/>
          </ac:spMkLst>
        </pc:spChg>
        <pc:spChg chg="mod">
          <ac:chgData name="Sivakumar Balasubramanian" userId="658ab9e8bd9c46bf" providerId="LiveId" clId="{2D4A9244-D7D6-4A06-835A-26C1A1B809A6}" dt="2022-02-18T02:10:43.736" v="5845" actId="948"/>
          <ac:spMkLst>
            <pc:docMk/>
            <pc:sldMk cId="234357848" sldId="417"/>
            <ac:spMk id="3" creationId="{B5AC64BD-F904-49C9-9A0F-0418EB674B4C}"/>
          </ac:spMkLst>
        </pc:spChg>
      </pc:sldChg>
      <pc:sldChg chg="addSp delSp modSp add mod">
        <pc:chgData name="Sivakumar Balasubramanian" userId="658ab9e8bd9c46bf" providerId="LiveId" clId="{2D4A9244-D7D6-4A06-835A-26C1A1B809A6}" dt="2022-02-17T13:25:40.501" v="5261" actId="1076"/>
        <pc:sldMkLst>
          <pc:docMk/>
          <pc:sldMk cId="3401913057" sldId="418"/>
        </pc:sldMkLst>
        <pc:spChg chg="mod">
          <ac:chgData name="Sivakumar Balasubramanian" userId="658ab9e8bd9c46bf" providerId="LiveId" clId="{2D4A9244-D7D6-4A06-835A-26C1A1B809A6}" dt="2022-02-17T13:23:20.830" v="5175" actId="14100"/>
          <ac:spMkLst>
            <pc:docMk/>
            <pc:sldMk cId="3401913057" sldId="418"/>
            <ac:spMk id="3" creationId="{2C3D3E32-CC9E-4792-B672-8BC86FC9E361}"/>
          </ac:spMkLst>
        </pc:spChg>
        <pc:spChg chg="del">
          <ac:chgData name="Sivakumar Balasubramanian" userId="658ab9e8bd9c46bf" providerId="LiveId" clId="{2D4A9244-D7D6-4A06-835A-26C1A1B809A6}" dt="2022-02-17T13:19:12.287" v="4805" actId="478"/>
          <ac:spMkLst>
            <pc:docMk/>
            <pc:sldMk cId="3401913057" sldId="418"/>
            <ac:spMk id="4" creationId="{39FF7952-F0EE-4B4C-B80C-D52666327208}"/>
          </ac:spMkLst>
        </pc:spChg>
        <pc:spChg chg="add mod">
          <ac:chgData name="Sivakumar Balasubramanian" userId="658ab9e8bd9c46bf" providerId="LiveId" clId="{2D4A9244-D7D6-4A06-835A-26C1A1B809A6}" dt="2022-02-17T13:23:26.107" v="5176" actId="1076"/>
          <ac:spMkLst>
            <pc:docMk/>
            <pc:sldMk cId="3401913057" sldId="418"/>
            <ac:spMk id="6" creationId="{5EF9B901-2AFD-4B9F-92F4-77DB8CF8194F}"/>
          </ac:spMkLst>
        </pc:spChg>
        <pc:spChg chg="del">
          <ac:chgData name="Sivakumar Balasubramanian" userId="658ab9e8bd9c46bf" providerId="LiveId" clId="{2D4A9244-D7D6-4A06-835A-26C1A1B809A6}" dt="2022-02-17T13:19:12.287" v="4805" actId="478"/>
          <ac:spMkLst>
            <pc:docMk/>
            <pc:sldMk cId="3401913057" sldId="418"/>
            <ac:spMk id="7" creationId="{6CED9F71-4F29-4519-98A5-49E57A3B27BB}"/>
          </ac:spMkLst>
        </pc:spChg>
        <pc:spChg chg="add mod">
          <ac:chgData name="Sivakumar Balasubramanian" userId="658ab9e8bd9c46bf" providerId="LiveId" clId="{2D4A9244-D7D6-4A06-835A-26C1A1B809A6}" dt="2022-02-17T13:25:40.501" v="5261" actId="1076"/>
          <ac:spMkLst>
            <pc:docMk/>
            <pc:sldMk cId="3401913057" sldId="418"/>
            <ac:spMk id="13" creationId="{D6170DDC-5907-453F-B7DC-2F1B37804041}"/>
          </ac:spMkLst>
        </pc:spChg>
        <pc:graphicFrameChg chg="add del mod">
          <ac:chgData name="Sivakumar Balasubramanian" userId="658ab9e8bd9c46bf" providerId="LiveId" clId="{2D4A9244-D7D6-4A06-835A-26C1A1B809A6}" dt="2022-02-17T13:22:41.847" v="5164"/>
          <ac:graphicFrameMkLst>
            <pc:docMk/>
            <pc:sldMk cId="3401913057" sldId="418"/>
            <ac:graphicFrameMk id="5" creationId="{556F02E0-5FE8-40FE-88DF-6534C440A8E2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3:04.995" v="5167" actId="478"/>
          <ac:graphicFrameMkLst>
            <pc:docMk/>
            <pc:sldMk cId="3401913057" sldId="418"/>
            <ac:graphicFrameMk id="8" creationId="{49AC7ADC-C3BA-46A5-B310-68E918F4B90D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3:05.602" v="5170"/>
          <ac:graphicFrameMkLst>
            <pc:docMk/>
            <pc:sldMk cId="3401913057" sldId="418"/>
            <ac:graphicFrameMk id="9" creationId="{A42AE372-D539-4D78-94AF-4C8CE14F65C2}"/>
          </ac:graphicFrameMkLst>
        </pc:graphicFrameChg>
        <pc:graphicFrameChg chg="add mod">
          <ac:chgData name="Sivakumar Balasubramanian" userId="658ab9e8bd9c46bf" providerId="LiveId" clId="{2D4A9244-D7D6-4A06-835A-26C1A1B809A6}" dt="2022-02-17T13:25:35.408" v="5260" actId="14100"/>
          <ac:graphicFrameMkLst>
            <pc:docMk/>
            <pc:sldMk cId="3401913057" sldId="418"/>
            <ac:graphicFrameMk id="10" creationId="{77A1AC4F-628E-4057-843E-58078D40818F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4:07.722" v="5181"/>
          <ac:graphicFrameMkLst>
            <pc:docMk/>
            <pc:sldMk cId="3401913057" sldId="418"/>
            <ac:graphicFrameMk id="11" creationId="{81B60BCE-B5FA-43E1-A9C8-FFC776874870}"/>
          </ac:graphicFrameMkLst>
        </pc:graphicFrameChg>
        <pc:graphicFrameChg chg="add mod">
          <ac:chgData name="Sivakumar Balasubramanian" userId="658ab9e8bd9c46bf" providerId="LiveId" clId="{2D4A9244-D7D6-4A06-835A-26C1A1B809A6}" dt="2022-02-17T13:25:35.408" v="5260" actId="14100"/>
          <ac:graphicFrameMkLst>
            <pc:docMk/>
            <pc:sldMk cId="3401913057" sldId="418"/>
            <ac:graphicFrameMk id="12" creationId="{C6BF003C-69D7-47F5-83C8-D334EDC70402}"/>
          </ac:graphicFrameMkLst>
        </pc:graphicFrameChg>
      </pc:sldChg>
      <pc:sldChg chg="addSp delSp modSp new mod">
        <pc:chgData name="Sivakumar Balasubramanian" userId="658ab9e8bd9c46bf" providerId="LiveId" clId="{2D4A9244-D7D6-4A06-835A-26C1A1B809A6}" dt="2022-02-18T02:19:54.799" v="5907" actId="1076"/>
        <pc:sldMkLst>
          <pc:docMk/>
          <pc:sldMk cId="2428967395" sldId="419"/>
        </pc:sldMkLst>
        <pc:spChg chg="mod">
          <ac:chgData name="Sivakumar Balasubramanian" userId="658ab9e8bd9c46bf" providerId="LiveId" clId="{2D4A9244-D7D6-4A06-835A-26C1A1B809A6}" dt="2022-02-18T02:10:50.967" v="5869" actId="20577"/>
          <ac:spMkLst>
            <pc:docMk/>
            <pc:sldMk cId="2428967395" sldId="419"/>
            <ac:spMk id="2" creationId="{2A1101A7-A61F-4ECD-B8B5-65C4E725A5F4}"/>
          </ac:spMkLst>
        </pc:spChg>
        <pc:spChg chg="del">
          <ac:chgData name="Sivakumar Balasubramanian" userId="658ab9e8bd9c46bf" providerId="LiveId" clId="{2D4A9244-D7D6-4A06-835A-26C1A1B809A6}" dt="2022-02-18T02:10:54.373" v="5870" actId="478"/>
          <ac:spMkLst>
            <pc:docMk/>
            <pc:sldMk cId="2428967395" sldId="419"/>
            <ac:spMk id="3" creationId="{315E6A38-BC90-4460-B48F-7147D252B880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6" creationId="{044F69BB-94C5-4578-924E-642BE3886A99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7" creationId="{0396B63C-85D5-461B-A0B0-5442566E1388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8" creationId="{9EBB53B1-856F-4E1F-9D04-5FEE573648BA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9" creationId="{1A43D83B-2601-4470-8225-05FDD3FE6C14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0" creationId="{2AED5C65-1ACD-459F-9D9E-90F1EDC4B777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5" creationId="{7D1B1C36-F7B5-4BA8-A8B8-0D2762AD1C2A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7" creationId="{47B243F4-59E5-4CE1-BC15-8B9E29CDCC1C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1" creationId="{3C3DC506-C8DC-44D3-9D6F-A25B80715623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2" creationId="{1CA7A138-D6CB-4934-A690-6B5C13173105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3" creationId="{E46C11C2-289A-4CE2-BCEA-4AE35D177C92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4" creationId="{021E34ED-C028-46DD-A2F0-C75A9EB17A46}"/>
          </ac:spMkLst>
        </pc:spChg>
        <pc:spChg chg="add mod">
          <ac:chgData name="Sivakumar Balasubramanian" userId="658ab9e8bd9c46bf" providerId="LiveId" clId="{2D4A9244-D7D6-4A06-835A-26C1A1B809A6}" dt="2022-02-18T02:16:11.992" v="5905" actId="1076"/>
          <ac:spMkLst>
            <pc:docMk/>
            <pc:sldMk cId="2428967395" sldId="419"/>
            <ac:spMk id="71" creationId="{BB63BEAA-D318-42A3-99F4-88F34AD2F01C}"/>
          </ac:spMkLst>
        </pc:spChg>
        <pc:grpChg chg="add mod">
          <ac:chgData name="Sivakumar Balasubramanian" userId="658ab9e8bd9c46bf" providerId="LiveId" clId="{2D4A9244-D7D6-4A06-835A-26C1A1B809A6}" dt="2022-02-18T02:19:54.799" v="5907" actId="1076"/>
          <ac:grpSpMkLst>
            <pc:docMk/>
            <pc:sldMk cId="2428967395" sldId="419"/>
            <ac:grpSpMk id="4" creationId="{8A5E2E7D-1750-4AE9-8CA0-BEC0B74115D5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5" creationId="{4F67C0BB-BA9E-468E-B223-A5825FF86521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2" creationId="{5F499080-3E7D-4D80-9233-EC70D4198C75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8" creationId="{D70617FE-D435-495F-96CA-3411795AD6C1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9" creationId="{2D28A8BF-8BB0-4C69-9F5A-ADF797398A36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0" creationId="{3B7AD9C9-3DC3-447F-9CD1-5DFA1988A9F8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5" creationId="{31CCC4F3-F9F6-4DF3-A39A-C8F08ABA43D8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6" creationId="{E9876B5D-AE71-42C4-8C1B-2BA108ABAF2B}"/>
          </ac:grpSpMkLst>
        </pc:grp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1" creationId="{1F8ADBEB-282E-485A-BD41-C585247F8B9B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3" creationId="{C146E82E-1C90-4B41-B558-C931E71E95F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4" creationId="{02739498-8E4F-4337-9850-B5A48108DB3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6" creationId="{6D12900D-B54B-4E4B-B11D-C482718D2DA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7" creationId="{D89AE4EF-1252-4089-A233-EC52F70CAA0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8" creationId="{835B2F26-8C1D-4442-BD8D-EAD2B21EDB82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9" creationId="{4E085621-1FCA-424B-AEF2-DD838E9199B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0" creationId="{8EF1FE4A-689D-42EF-88BD-0F9DD2181B8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1" creationId="{13D73F80-9346-4313-AAD1-9723078A796E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2" creationId="{0362A0B1-961F-4EB0-99C7-34BF65C4702B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3" creationId="{068BCD92-C064-4DD3-9927-B118860E764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4" creationId="{CEF7D124-3B1D-4DB7-AF72-96A58DD196D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5" creationId="{8DD2F67A-6E01-4543-AF0B-C5E2AD4D272E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6" creationId="{E191CF19-3BDC-430E-8D2A-4FE7DAFDD84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7" creationId="{ED07F113-A791-482A-BE59-8DD06A7EE72C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8" creationId="{CE790993-6A78-498C-8335-A31E0B3E07A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9" creationId="{B7EF7709-236A-46EC-ADB4-1FA55F294B7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0" creationId="{BCDFAD2C-E398-4613-912E-F8B7F7581F8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1" creationId="{4C36E018-B4BF-4F42-A792-B50BA4577A8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2" creationId="{6889132F-1EBA-48DD-920A-9E4426C5C0D2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3" creationId="{04A5511B-D357-4F06-ACF6-73FA36F4510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4" creationId="{D76FF0DF-BC10-402D-8747-DED382E4AC1C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5" creationId="{30F1AAE5-0C87-42A8-9871-4D5A5B43EAB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6" creationId="{74B97D7E-40D4-4193-BD18-E71F86CD64E3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7" creationId="{5196CB27-20DF-4E3E-B995-3FA99456024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8" creationId="{AEB78B66-7F2E-4B44-9184-2D8AC0008A3D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9" creationId="{B7A2B921-3F9F-45FA-9996-D2F41F0903E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0" creationId="{6A690BCE-C2F0-4CDA-97D7-6502FF1772C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1" creationId="{AA0815D1-2A22-4FDC-8A62-B388CE6DFFE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2" creationId="{AED12CB0-F57E-47B7-932E-733DFCB03E5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3" creationId="{E6B1434B-AABD-4C38-9649-E484EF60BFE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4" creationId="{64B404D3-A81D-4D0D-B10F-AFE6F97C486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5" creationId="{09A74656-0BD4-4300-8E29-6FC5CCC0302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6" creationId="{CC5A43CF-662C-41FE-854B-5C61C26B1AA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7" creationId="{694B3EE4-014F-4C43-BFEB-9E7396ECE10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8" creationId="{78C6E6C1-8378-41DB-89B0-1B9A3592999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9" creationId="{6341FA34-F832-4D2B-83BE-26A463BC9A9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0" creationId="{C511F2BA-4947-4238-834F-7D31B2F4397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1" creationId="{8A457D54-2B02-4183-92D3-C124DA404C6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2" creationId="{9DCEBA70-9FCC-4F3B-847C-9CB08560B24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3" creationId="{424553C9-F0CC-4A2B-957C-9193D908F80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4" creationId="{804DC94D-A706-4CB3-9706-894DC571321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5" creationId="{5814E7D5-8D77-4E1D-B41F-9E65371C689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6" creationId="{98EEBDEF-BC07-4DB1-8D85-F7D29589D19D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7" creationId="{6F0C8152-D6BC-4210-B62A-B868E4BBCDA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8" creationId="{BA0AB01E-4F70-4950-BB57-2A5D4111C63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9" creationId="{EE291EC0-CC9D-4F2A-8665-920BB124FE7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70" creationId="{1489BAD7-38BC-45F8-A272-287697E71AA1}"/>
          </ac:cxnSpMkLst>
        </pc:cxnChg>
      </pc:sldChg>
    </pc:docChg>
  </pc:docChgLst>
  <pc:docChgLst>
    <pc:chgData name="Sivakumar Balasubramanian" userId="658ab9e8bd9c46bf" providerId="LiveId" clId="{5CFF395A-26D0-41FF-974D-FDD52ADFEA5F}"/>
    <pc:docChg chg="undo custSel addSld delSld modSld sldOrd">
      <pc:chgData name="Sivakumar Balasubramanian" userId="658ab9e8bd9c46bf" providerId="LiveId" clId="{5CFF395A-26D0-41FF-974D-FDD52ADFEA5F}" dt="2022-01-12T06:33:32.510" v="5874" actId="1076"/>
      <pc:docMkLst>
        <pc:docMk/>
      </pc:docMkLst>
      <pc:sldChg chg="modSp mod">
        <pc:chgData name="Sivakumar Balasubramanian" userId="658ab9e8bd9c46bf" providerId="LiveId" clId="{5CFF395A-26D0-41FF-974D-FDD52ADFEA5F}" dt="2022-01-09T06:47:52.647" v="3249" actId="20577"/>
        <pc:sldMkLst>
          <pc:docMk/>
          <pc:sldMk cId="1993094976" sldId="256"/>
        </pc:sldMkLst>
        <pc:spChg chg="mod">
          <ac:chgData name="Sivakumar Balasubramanian" userId="658ab9e8bd9c46bf" providerId="LiveId" clId="{5CFF395A-26D0-41FF-974D-FDD52ADFEA5F}" dt="2022-01-09T06:47:52.647" v="3249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 modCm">
        <pc:chgData name="Sivakumar Balasubramanian" userId="658ab9e8bd9c46bf" providerId="LiveId" clId="{5CFF395A-26D0-41FF-974D-FDD52ADFEA5F}" dt="2022-01-09T10:14:57.531" v="3251"/>
        <pc:sldMkLst>
          <pc:docMk/>
          <pc:sldMk cId="1288948204" sldId="257"/>
        </pc:sldMkLst>
        <pc:spChg chg="mod">
          <ac:chgData name="Sivakumar Balasubramanian" userId="658ab9e8bd9c46bf" providerId="LiveId" clId="{5CFF395A-26D0-41FF-974D-FDD52ADFEA5F}" dt="2022-01-07T09:32:36.050" v="40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CFF395A-26D0-41FF-974D-FDD52ADFEA5F}" dt="2022-01-09T10:14:50.629" v="3250" actId="20577"/>
          <ac:spMkLst>
            <pc:docMk/>
            <pc:sldMk cId="1288948204" sldId="257"/>
            <ac:spMk id="3" creationId="{36715598-A2E0-4380-9040-42AADA8EFEDC}"/>
          </ac:spMkLst>
        </pc:sp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827297121" sldId="25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76603670" sldId="261"/>
        </pc:sldMkLst>
      </pc:sldChg>
      <pc:sldChg chg="addSp delSp modSp mod">
        <pc:chgData name="Sivakumar Balasubramanian" userId="658ab9e8bd9c46bf" providerId="LiveId" clId="{5CFF395A-26D0-41FF-974D-FDD52ADFEA5F}" dt="2022-01-07T10:28:37.556" v="631" actId="1076"/>
        <pc:sldMkLst>
          <pc:docMk/>
          <pc:sldMk cId="1807969542" sldId="262"/>
        </pc:sldMkLst>
        <pc:spChg chg="mod">
          <ac:chgData name="Sivakumar Balasubramanian" userId="658ab9e8bd9c46bf" providerId="LiveId" clId="{5CFF395A-26D0-41FF-974D-FDD52ADFEA5F}" dt="2022-01-07T10:06:26.338" v="557" actId="20577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27:39.011" v="594" actId="14100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7T10:28:37.556" v="631" actId="1076"/>
          <ac:spMkLst>
            <pc:docMk/>
            <pc:sldMk cId="1807969542" sldId="262"/>
            <ac:spMk id="4" creationId="{AE714D2A-3976-4161-BDCB-4546D771DBE5}"/>
          </ac:spMkLst>
        </pc:spChg>
        <pc:spChg chg="del">
          <ac:chgData name="Sivakumar Balasubramanian" userId="658ab9e8bd9c46bf" providerId="LiveId" clId="{5CFF395A-26D0-41FF-974D-FDD52ADFEA5F}" dt="2022-01-07T10:06:29.878" v="558" actId="478"/>
          <ac:spMkLst>
            <pc:docMk/>
            <pc:sldMk cId="1807969542" sldId="262"/>
            <ac:spMk id="5" creationId="{5F86790E-CE55-406E-90D1-0DA0E4E2355D}"/>
          </ac:spMkLst>
        </pc:sp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7" creationId="{FA1E49FF-481F-4139-BC43-52AA8A6BA883}"/>
          </ac:cxnSpMkLst>
        </pc:cxn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8" creationId="{3BC16D52-669F-401A-9169-FDAE012110BC}"/>
          </ac:cxnSpMkLst>
        </pc:cxn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63520620" sldId="26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616184761" sldId="26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84170734" sldId="26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1520067" sldId="26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213098439" sldId="26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957912170" sldId="27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682615722" sldId="27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148728892" sldId="27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0171908" sldId="27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8467363" sldId="27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998581141" sldId="27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372287538" sldId="27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68846929" sldId="28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41532344" sldId="28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546547587" sldId="28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47417891" sldId="28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54359833" sldId="28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77811508" sldId="28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712738981" sldId="28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793543886" sldId="29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63547041" sldId="29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4932669" sldId="29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855791595" sldId="29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189241115" sldId="29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29224615" sldId="29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746824185" sldId="297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45758341" sldId="29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50399154" sldId="29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7863985" sldId="300"/>
        </pc:sldMkLst>
      </pc:sldChg>
      <pc:sldChg chg="delSp modSp add mod">
        <pc:chgData name="Sivakumar Balasubramanian" userId="658ab9e8bd9c46bf" providerId="LiveId" clId="{5CFF395A-26D0-41FF-974D-FDD52ADFEA5F}" dt="2022-01-07T10:31:50.789" v="801" actId="20577"/>
        <pc:sldMkLst>
          <pc:docMk/>
          <pc:sldMk cId="3660930651" sldId="301"/>
        </pc:sldMkLst>
        <pc:spChg chg="mod">
          <ac:chgData name="Sivakumar Balasubramanian" userId="658ab9e8bd9c46bf" providerId="LiveId" clId="{5CFF395A-26D0-41FF-974D-FDD52ADFEA5F}" dt="2022-01-07T10:28:47.011" v="656" actId="20577"/>
          <ac:spMkLst>
            <pc:docMk/>
            <pc:sldMk cId="3660930651" sldId="301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31:50.789" v="801" actId="20577"/>
          <ac:spMkLst>
            <pc:docMk/>
            <pc:sldMk cId="3660930651" sldId="301"/>
            <ac:spMk id="3" creationId="{867F0A68-AFE8-4595-AA06-45F5193AF049}"/>
          </ac:spMkLst>
        </pc:spChg>
        <pc:spChg chg="del">
          <ac:chgData name="Sivakumar Balasubramanian" userId="658ab9e8bd9c46bf" providerId="LiveId" clId="{5CFF395A-26D0-41FF-974D-FDD52ADFEA5F}" dt="2022-01-07T10:28:55.056" v="657" actId="478"/>
          <ac:spMkLst>
            <pc:docMk/>
            <pc:sldMk cId="3660930651" sldId="301"/>
            <ac:spMk id="4" creationId="{AE714D2A-3976-4161-BDCB-4546D771DBE5}"/>
          </ac:spMkLst>
        </pc:spChg>
        <pc:cxnChg chg="del mod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7" creationId="{FA1E49FF-481F-4139-BC43-52AA8A6BA883}"/>
          </ac:cxnSpMkLst>
        </pc:cxnChg>
        <pc:cxnChg chg="del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8" creationId="{3BC16D52-669F-401A-9169-FDAE012110BC}"/>
          </ac:cxnSpMkLst>
        </pc:cxnChg>
      </pc:sldChg>
      <pc:sldChg chg="modSp add mod">
        <pc:chgData name="Sivakumar Balasubramanian" userId="658ab9e8bd9c46bf" providerId="LiveId" clId="{5CFF395A-26D0-41FF-974D-FDD52ADFEA5F}" dt="2022-01-07T10:35:08.385" v="906" actId="20577"/>
        <pc:sldMkLst>
          <pc:docMk/>
          <pc:sldMk cId="1249741944" sldId="302"/>
        </pc:sldMkLst>
        <pc:spChg chg="mod">
          <ac:chgData name="Sivakumar Balasubramanian" userId="658ab9e8bd9c46bf" providerId="LiveId" clId="{5CFF395A-26D0-41FF-974D-FDD52ADFEA5F}" dt="2022-01-07T10:35:08.385" v="906" actId="20577"/>
          <ac:spMkLst>
            <pc:docMk/>
            <pc:sldMk cId="1249741944" sldId="302"/>
            <ac:spMk id="3" creationId="{867F0A68-AFE8-4595-AA06-45F5193AF049}"/>
          </ac:spMkLst>
        </pc:spChg>
      </pc:sldChg>
      <pc:sldChg chg="addSp delSp modSp add mod">
        <pc:chgData name="Sivakumar Balasubramanian" userId="658ab9e8bd9c46bf" providerId="LiveId" clId="{5CFF395A-26D0-41FF-974D-FDD52ADFEA5F}" dt="2022-01-08T04:30:59.490" v="2499"/>
        <pc:sldMkLst>
          <pc:docMk/>
          <pc:sldMk cId="3628899767" sldId="303"/>
        </pc:sldMkLst>
        <pc:spChg chg="mod">
          <ac:chgData name="Sivakumar Balasubramanian" userId="658ab9e8bd9c46bf" providerId="LiveId" clId="{5CFF395A-26D0-41FF-974D-FDD52ADFEA5F}" dt="2022-01-08T02:42:48.116" v="2076" actId="20577"/>
          <ac:spMkLst>
            <pc:docMk/>
            <pc:sldMk cId="3628899767" sldId="303"/>
            <ac:spMk id="2" creationId="{10FB246E-0BEE-44F8-B3BA-EB48196A560C}"/>
          </ac:spMkLst>
        </pc:spChg>
        <pc:spChg chg="del mod">
          <ac:chgData name="Sivakumar Balasubramanian" userId="658ab9e8bd9c46bf" providerId="LiveId" clId="{5CFF395A-26D0-41FF-974D-FDD52ADFEA5F}" dt="2022-01-07T10:42:17.396" v="990" actId="478"/>
          <ac:spMkLst>
            <pc:docMk/>
            <pc:sldMk cId="3628899767" sldId="303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4" creationId="{4D6B0C04-501C-4479-A326-DA69FFF84CD0}"/>
          </ac:spMkLst>
        </pc:spChg>
        <pc:spChg chg="add del mod">
          <ac:chgData name="Sivakumar Balasubramanian" userId="658ab9e8bd9c46bf" providerId="LiveId" clId="{5CFF395A-26D0-41FF-974D-FDD52ADFEA5F}" dt="2022-01-07T10:42:15.432" v="989" actId="478"/>
          <ac:spMkLst>
            <pc:docMk/>
            <pc:sldMk cId="3628899767" sldId="303"/>
            <ac:spMk id="7" creationId="{00925365-1A2F-4EB5-BF73-1C9A8DC37D91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8" creationId="{EC3B5B3E-F3D9-4142-A0E1-0E4AC01931C0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9" creationId="{A40B96C3-ED0F-4320-8987-862900F99CC1}"/>
          </ac:spMkLst>
        </pc:spChg>
        <pc:spChg chg="add del mod">
          <ac:chgData name="Sivakumar Balasubramanian" userId="658ab9e8bd9c46bf" providerId="LiveId" clId="{5CFF395A-26D0-41FF-974D-FDD52ADFEA5F}" dt="2022-01-07T10:42:36.177" v="991" actId="478"/>
          <ac:spMkLst>
            <pc:docMk/>
            <pc:sldMk cId="3628899767" sldId="303"/>
            <ac:spMk id="11" creationId="{D4C8D179-9B27-475B-9D9F-400941B44F8B}"/>
          </ac:spMkLst>
        </pc:spChg>
        <pc:spChg chg="add mod">
          <ac:chgData name="Sivakumar Balasubramanian" userId="658ab9e8bd9c46bf" providerId="LiveId" clId="{5CFF395A-26D0-41FF-974D-FDD52ADFEA5F}" dt="2022-01-07T10:45:58.727" v="1073" actId="1076"/>
          <ac:spMkLst>
            <pc:docMk/>
            <pc:sldMk cId="3628899767" sldId="303"/>
            <ac:spMk id="12" creationId="{7F1990DA-B50D-4CCA-849E-33DE37D7424D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3" creationId="{BB02747A-900E-4FFC-9BDC-0ED17AFC8D63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4" creationId="{820AFC94-3823-4FDD-A45E-2FFDB3E570A2}"/>
          </ac:spMkLst>
        </pc:spChg>
        <pc:spChg chg="add del">
          <ac:chgData name="Sivakumar Balasubramanian" userId="658ab9e8bd9c46bf" providerId="LiveId" clId="{5CFF395A-26D0-41FF-974D-FDD52ADFEA5F}" dt="2022-01-08T04:30:59.490" v="2499"/>
          <ac:spMkLst>
            <pc:docMk/>
            <pc:sldMk cId="3628899767" sldId="303"/>
            <ac:spMk id="15" creationId="{DDEBA871-E9BF-45DB-9422-7D59C8FCCB31}"/>
          </ac:spMkLst>
        </pc:spChg>
        <pc:grpChg chg="add mod">
          <ac:chgData name="Sivakumar Balasubramanian" userId="658ab9e8bd9c46bf" providerId="LiveId" clId="{5CFF395A-26D0-41FF-974D-FDD52ADFEA5F}" dt="2022-01-08T04:30:56.628" v="2495" actId="164"/>
          <ac:grpSpMkLst>
            <pc:docMk/>
            <pc:sldMk cId="3628899767" sldId="303"/>
            <ac:grpSpMk id="3" creationId="{851CE6BF-4D18-4844-B6E2-6082611FB629}"/>
          </ac:grpSpMkLst>
        </pc:grp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5" creationId="{5CC85D76-C5EE-4493-8434-5150ED5831EB}"/>
          </ac:cxnSpMkLst>
        </pc:cxn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6" creationId="{D3FBDCA2-6362-4C30-9A45-32326B0669FB}"/>
          </ac:cxnSpMkLst>
        </pc:cxnChg>
      </pc:sldChg>
      <pc:sldChg chg="modSp add del mod">
        <pc:chgData name="Sivakumar Balasubramanian" userId="658ab9e8bd9c46bf" providerId="LiveId" clId="{5CFF395A-26D0-41FF-974D-FDD52ADFEA5F}" dt="2022-01-08T07:00:43.057" v="3085" actId="47"/>
        <pc:sldMkLst>
          <pc:docMk/>
          <pc:sldMk cId="679692099" sldId="304"/>
        </pc:sldMkLst>
        <pc:spChg chg="mod">
          <ac:chgData name="Sivakumar Balasubramanian" userId="658ab9e8bd9c46bf" providerId="LiveId" clId="{5CFF395A-26D0-41FF-974D-FDD52ADFEA5F}" dt="2022-01-07T10:47:38.792" v="1230" actId="20577"/>
          <ac:spMkLst>
            <pc:docMk/>
            <pc:sldMk cId="679692099" sldId="304"/>
            <ac:spMk id="2" creationId="{10FB246E-0BEE-44F8-B3BA-EB48196A560C}"/>
          </ac:spMkLst>
        </pc:spChg>
      </pc:sldChg>
      <pc:sldChg chg="modSp new mod modCm">
        <pc:chgData name="Sivakumar Balasubramanian" userId="658ab9e8bd9c46bf" providerId="LiveId" clId="{5CFF395A-26D0-41FF-974D-FDD52ADFEA5F}" dt="2022-01-09T10:16:08.589" v="3254"/>
        <pc:sldMkLst>
          <pc:docMk/>
          <pc:sldMk cId="3900092092" sldId="305"/>
        </pc:sldMkLst>
        <pc:spChg chg="mod">
          <ac:chgData name="Sivakumar Balasubramanian" userId="658ab9e8bd9c46bf" providerId="LiveId" clId="{5CFF395A-26D0-41FF-974D-FDD52ADFEA5F}" dt="2022-01-07T10:47:53.118" v="1252" actId="20577"/>
          <ac:spMkLst>
            <pc:docMk/>
            <pc:sldMk cId="3900092092" sldId="305"/>
            <ac:spMk id="2" creationId="{922DA1D2-BD25-4C41-91D2-B62280A3EEEA}"/>
          </ac:spMkLst>
        </pc:spChg>
        <pc:spChg chg="mod">
          <ac:chgData name="Sivakumar Balasubramanian" userId="658ab9e8bd9c46bf" providerId="LiveId" clId="{5CFF395A-26D0-41FF-974D-FDD52ADFEA5F}" dt="2022-01-07T15:17:18.263" v="1673" actId="12"/>
          <ac:spMkLst>
            <pc:docMk/>
            <pc:sldMk cId="3900092092" sldId="305"/>
            <ac:spMk id="3" creationId="{E342652F-C7EA-4AA1-97FB-8D1D9FFFCECD}"/>
          </ac:spMkLst>
        </pc:spChg>
      </pc:sldChg>
      <pc:sldChg chg="addSp delSp modSp add mod">
        <pc:chgData name="Sivakumar Balasubramanian" userId="658ab9e8bd9c46bf" providerId="LiveId" clId="{5CFF395A-26D0-41FF-974D-FDD52ADFEA5F}" dt="2022-01-07T15:17:25.556" v="1674" actId="20577"/>
        <pc:sldMkLst>
          <pc:docMk/>
          <pc:sldMk cId="3549327861" sldId="306"/>
        </pc:sldMkLst>
        <pc:spChg chg="mod">
          <ac:chgData name="Sivakumar Balasubramanian" userId="658ab9e8bd9c46bf" providerId="LiveId" clId="{5CFF395A-26D0-41FF-974D-FDD52ADFEA5F}" dt="2022-01-07T15:17:25.556" v="1674" actId="20577"/>
          <ac:spMkLst>
            <pc:docMk/>
            <pc:sldMk cId="3549327861" sldId="306"/>
            <ac:spMk id="2" creationId="{922DA1D2-BD25-4C41-91D2-B62280A3EEEA}"/>
          </ac:spMkLst>
        </pc:spChg>
        <pc:spChg chg="del">
          <ac:chgData name="Sivakumar Balasubramanian" userId="658ab9e8bd9c46bf" providerId="LiveId" clId="{5CFF395A-26D0-41FF-974D-FDD52ADFEA5F}" dt="2022-01-07T13:13:18.281" v="1486" actId="478"/>
          <ac:spMkLst>
            <pc:docMk/>
            <pc:sldMk cId="3549327861" sldId="306"/>
            <ac:spMk id="3" creationId="{E342652F-C7EA-4AA1-97FB-8D1D9FFFCECD}"/>
          </ac:spMkLst>
        </pc:spChg>
        <pc:spChg chg="add del mod">
          <ac:chgData name="Sivakumar Balasubramanian" userId="658ab9e8bd9c46bf" providerId="LiveId" clId="{5CFF395A-26D0-41FF-974D-FDD52ADFEA5F}" dt="2022-01-07T13:13:22.177" v="1487" actId="478"/>
          <ac:spMkLst>
            <pc:docMk/>
            <pc:sldMk cId="3549327861" sldId="306"/>
            <ac:spMk id="5" creationId="{895E4521-5FF0-45F5-89E6-9E95E7E7E9B7}"/>
          </ac:spMkLst>
        </pc:spChg>
        <pc:spChg chg="add del mod">
          <ac:chgData name="Sivakumar Balasubramanian" userId="658ab9e8bd9c46bf" providerId="LiveId" clId="{5CFF395A-26D0-41FF-974D-FDD52ADFEA5F}" dt="2022-01-07T13:13:46.790" v="1490" actId="478"/>
          <ac:spMkLst>
            <pc:docMk/>
            <pc:sldMk cId="3549327861" sldId="306"/>
            <ac:spMk id="7" creationId="{5473C4A9-7822-4F89-86A6-E68C2FB267FA}"/>
          </ac:spMkLst>
        </pc:spChg>
        <pc:graphicFrameChg chg="add mod modGraphic">
          <ac:chgData name="Sivakumar Balasubramanian" userId="658ab9e8bd9c46bf" providerId="LiveId" clId="{5CFF395A-26D0-41FF-974D-FDD52ADFEA5F}" dt="2022-01-07T13:35:34.314" v="1595" actId="14734"/>
          <ac:graphicFrameMkLst>
            <pc:docMk/>
            <pc:sldMk cId="3549327861" sldId="306"/>
            <ac:graphicFrameMk id="6" creationId="{22BC78E0-71BE-428E-B349-B24563102E31}"/>
          </ac:graphicFrameMkLst>
        </pc:graphicFrameChg>
      </pc:sldChg>
      <pc:sldChg chg="modSp add del mod">
        <pc:chgData name="Sivakumar Balasubramanian" userId="658ab9e8bd9c46bf" providerId="LiveId" clId="{5CFF395A-26D0-41FF-974D-FDD52ADFEA5F}" dt="2022-01-07T16:01:06.424" v="1830" actId="47"/>
        <pc:sldMkLst>
          <pc:docMk/>
          <pc:sldMk cId="1524093292" sldId="307"/>
        </pc:sldMkLst>
        <pc:spChg chg="mod">
          <ac:chgData name="Sivakumar Balasubramanian" userId="658ab9e8bd9c46bf" providerId="LiveId" clId="{5CFF395A-26D0-41FF-974D-FDD52ADFEA5F}" dt="2022-01-07T15:15:17.280" v="1606" actId="20577"/>
          <ac:spMkLst>
            <pc:docMk/>
            <pc:sldMk cId="1524093292" sldId="307"/>
            <ac:spMk id="2" creationId="{922DA1D2-BD25-4C41-91D2-B62280A3EEEA}"/>
          </ac:spMkLst>
        </pc:spChg>
      </pc:sldChg>
      <pc:sldChg chg="modSp new mod">
        <pc:chgData name="Sivakumar Balasubramanian" userId="658ab9e8bd9c46bf" providerId="LiveId" clId="{5CFF395A-26D0-41FF-974D-FDD52ADFEA5F}" dt="2022-01-07T15:49:00.970" v="1829" actId="20577"/>
        <pc:sldMkLst>
          <pc:docMk/>
          <pc:sldMk cId="1374353158" sldId="308"/>
        </pc:sldMkLst>
        <pc:spChg chg="mod">
          <ac:chgData name="Sivakumar Balasubramanian" userId="658ab9e8bd9c46bf" providerId="LiveId" clId="{5CFF395A-26D0-41FF-974D-FDD52ADFEA5F}" dt="2022-01-07T15:21:12.660" v="1701" actId="20577"/>
          <ac:spMkLst>
            <pc:docMk/>
            <pc:sldMk cId="1374353158" sldId="308"/>
            <ac:spMk id="2" creationId="{19242B6F-9573-45C0-843B-B658949E6C40}"/>
          </ac:spMkLst>
        </pc:spChg>
        <pc:spChg chg="mod">
          <ac:chgData name="Sivakumar Balasubramanian" userId="658ab9e8bd9c46bf" providerId="LiveId" clId="{5CFF395A-26D0-41FF-974D-FDD52ADFEA5F}" dt="2022-01-07T15:49:00.970" v="1829" actId="20577"/>
          <ac:spMkLst>
            <pc:docMk/>
            <pc:sldMk cId="1374353158" sldId="308"/>
            <ac:spMk id="3" creationId="{1C6EFCC6-1FD2-4DD9-B535-D55133400CA4}"/>
          </ac:spMkLst>
        </pc:spChg>
      </pc:sldChg>
      <pc:sldChg chg="addSp delSp modSp new mod">
        <pc:chgData name="Sivakumar Balasubramanian" userId="658ab9e8bd9c46bf" providerId="LiveId" clId="{5CFF395A-26D0-41FF-974D-FDD52ADFEA5F}" dt="2022-01-08T04:53:01.531" v="2537"/>
        <pc:sldMkLst>
          <pc:docMk/>
          <pc:sldMk cId="2710815874" sldId="309"/>
        </pc:sldMkLst>
        <pc:spChg chg="mod">
          <ac:chgData name="Sivakumar Balasubramanian" userId="658ab9e8bd9c46bf" providerId="LiveId" clId="{5CFF395A-26D0-41FF-974D-FDD52ADFEA5F}" dt="2022-01-07T16:01:45.988" v="1864"/>
          <ac:spMkLst>
            <pc:docMk/>
            <pc:sldMk cId="2710815874" sldId="309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3:08:19.019" v="2383" actId="478"/>
          <ac:spMkLst>
            <pc:docMk/>
            <pc:sldMk cId="2710815874" sldId="309"/>
            <ac:spMk id="3" creationId="{BFE2E1C4-A8B5-4A5B-8A6E-5523D90B221D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4" creationId="{5F80F7A7-A6D1-4B78-A5DB-8BAD8CC8B84F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7" creationId="{2E856284-78C6-40BD-96F5-17D56D772890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8" creationId="{D081B869-3E29-4DB8-A90B-BE25B9044989}"/>
          </ac:spMkLst>
        </pc:spChg>
        <pc:spChg chg="add mod">
          <ac:chgData name="Sivakumar Balasubramanian" userId="658ab9e8bd9c46bf" providerId="LiveId" clId="{5CFF395A-26D0-41FF-974D-FDD52ADFEA5F}" dt="2022-01-08T03:09:34.656" v="2437" actId="1076"/>
          <ac:spMkLst>
            <pc:docMk/>
            <pc:sldMk cId="2710815874" sldId="309"/>
            <ac:spMk id="9" creationId="{3E81A545-EE2C-49E7-A0A5-381C4D26044E}"/>
          </ac:spMkLst>
        </pc:spChg>
        <pc:spChg chg="add mod">
          <ac:chgData name="Sivakumar Balasubramanian" userId="658ab9e8bd9c46bf" providerId="LiveId" clId="{5CFF395A-26D0-41FF-974D-FDD52ADFEA5F}" dt="2022-01-08T04:52:58.457" v="2535" actId="20577"/>
          <ac:spMkLst>
            <pc:docMk/>
            <pc:sldMk cId="2710815874" sldId="309"/>
            <ac:spMk id="10" creationId="{31D0605D-1208-458A-99CC-AA67D8589FDA}"/>
          </ac:spMkLst>
        </pc:spChg>
        <pc:spChg chg="add del mod">
          <ac:chgData name="Sivakumar Balasubramanian" userId="658ab9e8bd9c46bf" providerId="LiveId" clId="{5CFF395A-26D0-41FF-974D-FDD52ADFEA5F}" dt="2022-01-08T03:10:13.216" v="2484" actId="478"/>
          <ac:spMkLst>
            <pc:docMk/>
            <pc:sldMk cId="2710815874" sldId="309"/>
            <ac:spMk id="11" creationId="{9E5E7EA9-AF13-4CA2-84C0-E9CF3DA8FA5C}"/>
          </ac:spMkLst>
        </pc:spChg>
        <pc:spChg chg="add del mod">
          <ac:chgData name="Sivakumar Balasubramanian" userId="658ab9e8bd9c46bf" providerId="LiveId" clId="{5CFF395A-26D0-41FF-974D-FDD52ADFEA5F}" dt="2022-01-08T04:52:55.786" v="2532"/>
          <ac:spMkLst>
            <pc:docMk/>
            <pc:sldMk cId="2710815874" sldId="309"/>
            <ac:spMk id="12" creationId="{27E9C020-BBC9-47F9-8F19-C5D6FA7FCA88}"/>
          </ac:spMkLst>
        </pc:spChg>
        <pc:spChg chg="add del mod">
          <ac:chgData name="Sivakumar Balasubramanian" userId="658ab9e8bd9c46bf" providerId="LiveId" clId="{5CFF395A-26D0-41FF-974D-FDD52ADFEA5F}" dt="2022-01-08T04:53:01.531" v="2537"/>
          <ac:spMkLst>
            <pc:docMk/>
            <pc:sldMk cId="2710815874" sldId="309"/>
            <ac:spMk id="13" creationId="{1B841DA0-48BA-4101-8767-E9B5099DA24B}"/>
          </ac:spMkLst>
        </pc:sp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5" creationId="{D6CB1332-3ED4-4799-A7A9-EF5B8115DEA5}"/>
          </ac:cxnSpMkLst>
        </pc:cxn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6" creationId="{7503185D-5FCF-4C6E-85CE-DED8806F90C6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1:41.441" v="2820" actId="16959"/>
        <pc:sldMkLst>
          <pc:docMk/>
          <pc:sldMk cId="51447055" sldId="310"/>
        </pc:sldMkLst>
        <pc:spChg chg="mod">
          <ac:chgData name="Sivakumar Balasubramanian" userId="658ab9e8bd9c46bf" providerId="LiveId" clId="{5CFF395A-26D0-41FF-974D-FDD52ADFEA5F}" dt="2022-01-07T16:01:54.960" v="1872" actId="20577"/>
          <ac:spMkLst>
            <pc:docMk/>
            <pc:sldMk cId="51447055" sldId="310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31:14.244" v="2500" actId="478"/>
          <ac:spMkLst>
            <pc:docMk/>
            <pc:sldMk cId="51447055" sldId="310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5" creationId="{7ACE802D-BA81-4DEE-9D1B-C3FEF5B98C4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8" creationId="{C3476C85-2596-475F-BF56-F57CD243900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9" creationId="{A47DF1A8-3EA8-4AD8-B122-8F823459C4D2}"/>
          </ac:spMkLst>
        </pc:spChg>
        <pc:spChg chg="add mod">
          <ac:chgData name="Sivakumar Balasubramanian" userId="658ab9e8bd9c46bf" providerId="LiveId" clId="{5CFF395A-26D0-41FF-974D-FDD52ADFEA5F}" dt="2022-01-08T04:31:33.846" v="2530" actId="1076"/>
          <ac:spMkLst>
            <pc:docMk/>
            <pc:sldMk cId="51447055" sldId="310"/>
            <ac:spMk id="10" creationId="{C8BD8BC4-437A-4BEA-BB7F-6162BA68D4A8}"/>
          </ac:spMkLst>
        </pc:spChg>
        <pc:spChg chg="add del mod">
          <ac:chgData name="Sivakumar Balasubramanian" userId="658ab9e8bd9c46bf" providerId="LiveId" clId="{5CFF395A-26D0-41FF-974D-FDD52ADFEA5F}" dt="2022-01-08T04:53:53.318" v="2593" actId="478"/>
          <ac:spMkLst>
            <pc:docMk/>
            <pc:sldMk cId="51447055" sldId="310"/>
            <ac:spMk id="11" creationId="{E55D86C4-E7A7-4678-A74F-8B7CCC798748}"/>
          </ac:spMkLst>
        </pc:spChg>
        <pc:spChg chg="add mod">
          <ac:chgData name="Sivakumar Balasubramanian" userId="658ab9e8bd9c46bf" providerId="LiveId" clId="{5CFF395A-26D0-41FF-974D-FDD52ADFEA5F}" dt="2022-01-08T05:01:41.441" v="2820" actId="16959"/>
          <ac:spMkLst>
            <pc:docMk/>
            <pc:sldMk cId="51447055" sldId="310"/>
            <ac:spMk id="12" creationId="{87771519-92D0-4514-8D54-C99ABEADDE50}"/>
          </ac:spMkLst>
        </pc:spChg>
        <pc:grpChg chg="add mod">
          <ac:chgData name="Sivakumar Balasubramanian" userId="658ab9e8bd9c46bf" providerId="LiveId" clId="{5CFF395A-26D0-41FF-974D-FDD52ADFEA5F}" dt="2022-01-08T04:31:14.581" v="2501"/>
          <ac:grpSpMkLst>
            <pc:docMk/>
            <pc:sldMk cId="51447055" sldId="310"/>
            <ac:grpSpMk id="4" creationId="{545F9C4E-DAB1-44B0-82DF-C8DDECE84635}"/>
          </ac:grpSpMkLst>
        </pc:grp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6" creationId="{CF670536-F202-4DAD-BD79-F455BED5DB4F}"/>
          </ac:cxnSpMkLst>
        </pc:cxn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7" creationId="{8DF6B33B-B49C-45F6-8741-28CD0ACC78C5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5:47.182" v="2934" actId="1076"/>
        <pc:sldMkLst>
          <pc:docMk/>
          <pc:sldMk cId="2416704076" sldId="311"/>
        </pc:sldMkLst>
        <pc:spChg chg="mod">
          <ac:chgData name="Sivakumar Balasubramanian" userId="658ab9e8bd9c46bf" providerId="LiveId" clId="{5CFF395A-26D0-41FF-974D-FDD52ADFEA5F}" dt="2022-01-07T16:01:59.669" v="1879" actId="20577"/>
          <ac:spMkLst>
            <pc:docMk/>
            <pc:sldMk cId="2416704076" sldId="311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56:28.247" v="2684" actId="478"/>
          <ac:spMkLst>
            <pc:docMk/>
            <pc:sldMk cId="2416704076" sldId="311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5" creationId="{B190CDC5-976F-490D-9DFB-96022374147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8" creationId="{93CF79AD-C701-4698-A5E2-FFA5E927D28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9" creationId="{522FA7B2-8820-4F88-BD16-D52FEA44D10C}"/>
          </ac:spMkLst>
        </pc:spChg>
        <pc:spChg chg="add mod">
          <ac:chgData name="Sivakumar Balasubramanian" userId="658ab9e8bd9c46bf" providerId="LiveId" clId="{5CFF395A-26D0-41FF-974D-FDD52ADFEA5F}" dt="2022-01-08T05:05:36.386" v="2910" actId="1076"/>
          <ac:spMkLst>
            <pc:docMk/>
            <pc:sldMk cId="2416704076" sldId="311"/>
            <ac:spMk id="10" creationId="{094152F4-FC5F-4036-BDA7-2C9BD8694E73}"/>
          </ac:spMkLst>
        </pc:spChg>
        <pc:spChg chg="add del mod">
          <ac:chgData name="Sivakumar Balasubramanian" userId="658ab9e8bd9c46bf" providerId="LiveId" clId="{5CFF395A-26D0-41FF-974D-FDD52ADFEA5F}" dt="2022-01-08T04:58:42.327" v="2740" actId="478"/>
          <ac:spMkLst>
            <pc:docMk/>
            <pc:sldMk cId="2416704076" sldId="311"/>
            <ac:spMk id="11" creationId="{F65743F9-F201-4F5D-BE3B-FF38152DA5E1}"/>
          </ac:spMkLst>
        </pc:spChg>
        <pc:spChg chg="add mod">
          <ac:chgData name="Sivakumar Balasubramanian" userId="658ab9e8bd9c46bf" providerId="LiveId" clId="{5CFF395A-26D0-41FF-974D-FDD52ADFEA5F}" dt="2022-01-08T05:03:21.074" v="2863" actId="14100"/>
          <ac:spMkLst>
            <pc:docMk/>
            <pc:sldMk cId="2416704076" sldId="311"/>
            <ac:spMk id="12" creationId="{A138D81D-AFF0-419E-93C0-B25DCBE82122}"/>
          </ac:spMkLst>
        </pc:spChg>
        <pc:spChg chg="add mod">
          <ac:chgData name="Sivakumar Balasubramanian" userId="658ab9e8bd9c46bf" providerId="LiveId" clId="{5CFF395A-26D0-41FF-974D-FDD52ADFEA5F}" dt="2022-01-08T05:05:47.182" v="2934" actId="1076"/>
          <ac:spMkLst>
            <pc:docMk/>
            <pc:sldMk cId="2416704076" sldId="311"/>
            <ac:spMk id="13" creationId="{BD9B950E-ADF9-4B88-A126-4B898317BF54}"/>
          </ac:spMkLst>
        </pc:spChg>
        <pc:grpChg chg="add mod">
          <ac:chgData name="Sivakumar Balasubramanian" userId="658ab9e8bd9c46bf" providerId="LiveId" clId="{5CFF395A-26D0-41FF-974D-FDD52ADFEA5F}" dt="2022-01-08T04:56:25.717" v="2683"/>
          <ac:grpSpMkLst>
            <pc:docMk/>
            <pc:sldMk cId="2416704076" sldId="311"/>
            <ac:grpSpMk id="4" creationId="{51829A88-D545-43BE-B7FD-30A691D37289}"/>
          </ac:grpSpMkLst>
        </pc:grp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6" creationId="{A26FBA2F-8F9B-4A94-A578-049649EFE768}"/>
          </ac:cxnSpMkLst>
        </pc:cxn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7" creationId="{6893DACC-37DB-4B33-AB49-0B38D174105C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45:52.626" v="2078" actId="478"/>
        <pc:sldMkLst>
          <pc:docMk/>
          <pc:sldMk cId="547133269" sldId="312"/>
        </pc:sldMkLst>
        <pc:spChg chg="mod">
          <ac:chgData name="Sivakumar Balasubramanian" userId="658ab9e8bd9c46bf" providerId="LiveId" clId="{5CFF395A-26D0-41FF-974D-FDD52ADFEA5F}" dt="2022-01-08T02:39:15.626" v="1936" actId="20577"/>
          <ac:spMkLst>
            <pc:docMk/>
            <pc:sldMk cId="547133269" sldId="312"/>
            <ac:spMk id="2" creationId="{04B9D157-17E0-466D-8335-6A7CFE649C50}"/>
          </ac:spMkLst>
        </pc:spChg>
        <pc:spChg chg="del mod">
          <ac:chgData name="Sivakumar Balasubramanian" userId="658ab9e8bd9c46bf" providerId="LiveId" clId="{5CFF395A-26D0-41FF-974D-FDD52ADFEA5F}" dt="2022-01-08T02:45:52.626" v="2078" actId="478"/>
          <ac:spMkLst>
            <pc:docMk/>
            <pc:sldMk cId="547133269" sldId="312"/>
            <ac:spMk id="3" creationId="{5E760222-5B61-46CB-93A6-B137CACFEF2F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4" creationId="{E95618BD-10A6-43DC-AA37-ADF87BF58BE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7" creationId="{908B091B-C9CD-4689-B6BB-521A26EED1A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8" creationId="{EC07E990-46A5-43B0-A890-5AF87F010CF0}"/>
          </ac:spMkLst>
        </pc:sp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5" creationId="{79359F3E-A55E-470E-96E5-01FCCA019B2D}"/>
          </ac:cxnSpMkLst>
        </pc:cxn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6" creationId="{ADD31F3E-FC34-40F8-9CFA-356A190344A4}"/>
          </ac:cxnSpMkLst>
        </pc:cxnChg>
      </pc:sldChg>
      <pc:sldChg chg="addSp delSp modSp new mod ord">
        <pc:chgData name="Sivakumar Balasubramanian" userId="658ab9e8bd9c46bf" providerId="LiveId" clId="{5CFF395A-26D0-41FF-974D-FDD52ADFEA5F}" dt="2022-01-08T02:42:38.206" v="2033"/>
        <pc:sldMkLst>
          <pc:docMk/>
          <pc:sldMk cId="701813929" sldId="313"/>
        </pc:sldMkLst>
        <pc:spChg chg="mod">
          <ac:chgData name="Sivakumar Balasubramanian" userId="658ab9e8bd9c46bf" providerId="LiveId" clId="{5CFF395A-26D0-41FF-974D-FDD52ADFEA5F}" dt="2022-01-08T02:39:58.796" v="1995" actId="20577"/>
          <ac:spMkLst>
            <pc:docMk/>
            <pc:sldMk cId="701813929" sldId="313"/>
            <ac:spMk id="2" creationId="{588BACA2-7485-4ADD-9D20-678461E52753}"/>
          </ac:spMkLst>
        </pc:spChg>
        <pc:spChg chg="del mod">
          <ac:chgData name="Sivakumar Balasubramanian" userId="658ab9e8bd9c46bf" providerId="LiveId" clId="{5CFF395A-26D0-41FF-974D-FDD52ADFEA5F}" dt="2022-01-08T02:41:22.703" v="1999" actId="478"/>
          <ac:spMkLst>
            <pc:docMk/>
            <pc:sldMk cId="701813929" sldId="313"/>
            <ac:spMk id="3" creationId="{752622F4-FB47-478C-998B-AB2010E4517D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4" creationId="{FAB8C779-CA44-4AFE-B2C1-9A27C3BDF9B4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7" creationId="{58204E84-86BB-476F-A33E-A151A2A8555B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8" creationId="{D567E4B1-72B1-4068-948D-526321C7A89D}"/>
          </ac:spMkLst>
        </pc:sp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5" creationId="{19AC5F78-AD69-4DC3-8F88-0F7B81202A18}"/>
          </ac:cxnSpMkLst>
        </pc:cxn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6" creationId="{58F92B4A-0F0E-4015-8E8F-AF548BC91CCF}"/>
          </ac:cxnSpMkLst>
        </pc:cxnChg>
      </pc:sldChg>
      <pc:sldChg chg="modSp add mod ord">
        <pc:chgData name="Sivakumar Balasubramanian" userId="658ab9e8bd9c46bf" providerId="LiveId" clId="{5CFF395A-26D0-41FF-974D-FDD52ADFEA5F}" dt="2022-01-08T02:42:38.206" v="2033"/>
        <pc:sldMkLst>
          <pc:docMk/>
          <pc:sldMk cId="746266702" sldId="314"/>
        </pc:sldMkLst>
        <pc:spChg chg="mod">
          <ac:chgData name="Sivakumar Balasubramanian" userId="658ab9e8bd9c46bf" providerId="LiveId" clId="{5CFF395A-26D0-41FF-974D-FDD52ADFEA5F}" dt="2022-01-08T02:41:35.326" v="2012" actId="20577"/>
          <ac:spMkLst>
            <pc:docMk/>
            <pc:sldMk cId="746266702" sldId="314"/>
            <ac:spMk id="2" creationId="{588BACA2-7485-4ADD-9D20-678461E52753}"/>
          </ac:spMkLst>
        </pc:spChg>
      </pc:sldChg>
      <pc:sldChg chg="modSp add mod ord">
        <pc:chgData name="Sivakumar Balasubramanian" userId="658ab9e8bd9c46bf" providerId="LiveId" clId="{5CFF395A-26D0-41FF-974D-FDD52ADFEA5F}" dt="2022-01-09T10:15:41.264" v="3253" actId="20577"/>
        <pc:sldMkLst>
          <pc:docMk/>
          <pc:sldMk cId="1010812949" sldId="315"/>
        </pc:sldMkLst>
        <pc:spChg chg="mod">
          <ac:chgData name="Sivakumar Balasubramanian" userId="658ab9e8bd9c46bf" providerId="LiveId" clId="{5CFF395A-26D0-41FF-974D-FDD52ADFEA5F}" dt="2022-01-08T02:41:44.676" v="2029" actId="20577"/>
          <ac:spMkLst>
            <pc:docMk/>
            <pc:sldMk cId="1010812949" sldId="315"/>
            <ac:spMk id="2" creationId="{588BACA2-7485-4ADD-9D20-678461E52753}"/>
          </ac:spMkLst>
        </pc:spChg>
        <pc:spChg chg="mod">
          <ac:chgData name="Sivakumar Balasubramanian" userId="658ab9e8bd9c46bf" providerId="LiveId" clId="{5CFF395A-26D0-41FF-974D-FDD52ADFEA5F}" dt="2022-01-09T10:15:38.119" v="3252" actId="16959"/>
          <ac:spMkLst>
            <pc:docMk/>
            <pc:sldMk cId="1010812949" sldId="315"/>
            <ac:spMk id="7" creationId="{58204E84-86BB-476F-A33E-A151A2A8555B}"/>
          </ac:spMkLst>
        </pc:spChg>
        <pc:spChg chg="mod">
          <ac:chgData name="Sivakumar Balasubramanian" userId="658ab9e8bd9c46bf" providerId="LiveId" clId="{5CFF395A-26D0-41FF-974D-FDD52ADFEA5F}" dt="2022-01-09T10:15:41.264" v="3253" actId="20577"/>
          <ac:spMkLst>
            <pc:docMk/>
            <pc:sldMk cId="1010812949" sldId="315"/>
            <ac:spMk id="8" creationId="{D567E4B1-72B1-4068-948D-526321C7A89D}"/>
          </ac:spMkLst>
        </pc:spChg>
      </pc:sldChg>
      <pc:sldChg chg="addSp delSp modSp new mod">
        <pc:chgData name="Sivakumar Balasubramanian" userId="658ab9e8bd9c46bf" providerId="LiveId" clId="{5CFF395A-26D0-41FF-974D-FDD52ADFEA5F}" dt="2022-01-08T02:57:57.346" v="2381" actId="1076"/>
        <pc:sldMkLst>
          <pc:docMk/>
          <pc:sldMk cId="3214450341" sldId="316"/>
        </pc:sldMkLst>
        <pc:spChg chg="mod">
          <ac:chgData name="Sivakumar Balasubramanian" userId="658ab9e8bd9c46bf" providerId="LiveId" clId="{5CFF395A-26D0-41FF-974D-FDD52ADFEA5F}" dt="2022-01-08T02:46:02.267" v="2116" actId="20577"/>
          <ac:spMkLst>
            <pc:docMk/>
            <pc:sldMk cId="3214450341" sldId="316"/>
            <ac:spMk id="2" creationId="{2D6F05E1-003A-408B-BB63-ADE3401FEADC}"/>
          </ac:spMkLst>
        </pc:spChg>
        <pc:spChg chg="del">
          <ac:chgData name="Sivakumar Balasubramanian" userId="658ab9e8bd9c46bf" providerId="LiveId" clId="{5CFF395A-26D0-41FF-974D-FDD52ADFEA5F}" dt="2022-01-08T02:48:55.226" v="2216" actId="478"/>
          <ac:spMkLst>
            <pc:docMk/>
            <pc:sldMk cId="3214450341" sldId="316"/>
            <ac:spMk id="3" creationId="{E53A7C9B-2B48-402C-A323-56C091961A19}"/>
          </ac:spMkLst>
        </pc:spChg>
        <pc:spChg chg="add mod">
          <ac:chgData name="Sivakumar Balasubramanian" userId="658ab9e8bd9c46bf" providerId="LiveId" clId="{5CFF395A-26D0-41FF-974D-FDD52ADFEA5F}" dt="2022-01-08T02:57:57.346" v="2381" actId="1076"/>
          <ac:spMkLst>
            <pc:docMk/>
            <pc:sldMk cId="3214450341" sldId="316"/>
            <ac:spMk id="4" creationId="{10E37C6D-F0D0-4D70-A55A-C393BECE8CB1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5" creationId="{1646BF2E-65FA-4FDD-8FA3-58091D0553BA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8" creationId="{52A535A5-47E1-4FB6-9217-90071BF04EC9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9" creationId="{4F576CF4-D121-4E25-A67F-C6FB5AB11EF2}"/>
          </ac:spMkLst>
        </pc:spChg>
        <pc:spChg chg="add del">
          <ac:chgData name="Sivakumar Balasubramanian" userId="658ab9e8bd9c46bf" providerId="LiveId" clId="{5CFF395A-26D0-41FF-974D-FDD52ADFEA5F}" dt="2022-01-08T02:50:46.326" v="2264"/>
          <ac:spMkLst>
            <pc:docMk/>
            <pc:sldMk cId="3214450341" sldId="316"/>
            <ac:spMk id="11" creationId="{D2F9D21B-6BE5-45C9-9847-A703EDC7C856}"/>
          </ac:spMkLst>
        </pc:spChg>
        <pc:spChg chg="add mod">
          <ac:chgData name="Sivakumar Balasubramanian" userId="658ab9e8bd9c46bf" providerId="LiveId" clId="{5CFF395A-26D0-41FF-974D-FDD52ADFEA5F}" dt="2022-01-08T02:57:53.988" v="2380" actId="1076"/>
          <ac:spMkLst>
            <pc:docMk/>
            <pc:sldMk cId="3214450341" sldId="316"/>
            <ac:spMk id="12" creationId="{A245A35C-78E5-48C3-A98C-52C9942F9D39}"/>
          </ac:spMkLst>
        </pc:spChg>
        <pc:spChg chg="add del mod">
          <ac:chgData name="Sivakumar Balasubramanian" userId="658ab9e8bd9c46bf" providerId="LiveId" clId="{5CFF395A-26D0-41FF-974D-FDD52ADFEA5F}" dt="2022-01-08T02:51:13.976" v="2294" actId="478"/>
          <ac:spMkLst>
            <pc:docMk/>
            <pc:sldMk cId="3214450341" sldId="316"/>
            <ac:spMk id="13" creationId="{42570EF0-28AA-402F-ACA3-3084BE7DFFBD}"/>
          </ac:spMkLst>
        </pc:spChg>
        <pc:spChg chg="add del mod">
          <ac:chgData name="Sivakumar Balasubramanian" userId="658ab9e8bd9c46bf" providerId="LiveId" clId="{5CFF395A-26D0-41FF-974D-FDD52ADFEA5F}" dt="2022-01-08T02:57:10.776" v="2329" actId="478"/>
          <ac:spMkLst>
            <pc:docMk/>
            <pc:sldMk cId="3214450341" sldId="316"/>
            <ac:spMk id="14" creationId="{BE308CA8-B509-4A79-BE5E-7B235BB1B4A4}"/>
          </ac:spMkLst>
        </pc:spChg>
        <pc:spChg chg="add del mod">
          <ac:chgData name="Sivakumar Balasubramanian" userId="658ab9e8bd9c46bf" providerId="LiveId" clId="{5CFF395A-26D0-41FF-974D-FDD52ADFEA5F}" dt="2022-01-08T02:57:05.126" v="2327" actId="478"/>
          <ac:spMkLst>
            <pc:docMk/>
            <pc:sldMk cId="3214450341" sldId="316"/>
            <ac:spMk id="15" creationId="{50F99EAA-33DF-42A3-A781-5F256423FC44}"/>
          </ac:spMkLst>
        </pc:sp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6" creationId="{72A04D0E-38E5-4052-8EC8-0E96B957B46E}"/>
          </ac:cxnSpMkLst>
        </pc:cxn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7" creationId="{76C58595-9968-46C9-A333-B84C694971E3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58:14.756" v="2382" actId="1076"/>
        <pc:sldMkLst>
          <pc:docMk/>
          <pc:sldMk cId="1462867206" sldId="317"/>
        </pc:sldMkLst>
        <pc:spChg chg="mod">
          <ac:chgData name="Sivakumar Balasubramanian" userId="658ab9e8bd9c46bf" providerId="LiveId" clId="{5CFF395A-26D0-41FF-974D-FDD52ADFEA5F}" dt="2022-01-08T02:46:11.809" v="2151" actId="20577"/>
          <ac:spMkLst>
            <pc:docMk/>
            <pc:sldMk cId="1462867206" sldId="317"/>
            <ac:spMk id="2" creationId="{B9210BEA-8627-4CA0-9565-6F666530DD2D}"/>
          </ac:spMkLst>
        </pc:spChg>
        <pc:spChg chg="del mod">
          <ac:chgData name="Sivakumar Balasubramanian" userId="658ab9e8bd9c46bf" providerId="LiveId" clId="{5CFF395A-26D0-41FF-974D-FDD52ADFEA5F}" dt="2022-01-08T02:48:36.116" v="2207" actId="478"/>
          <ac:spMkLst>
            <pc:docMk/>
            <pc:sldMk cId="1462867206" sldId="317"/>
            <ac:spMk id="3" creationId="{4A9DA2F4-7F5E-408A-875F-1A61F9CDBD1E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4" creationId="{ECCF6825-F637-4569-9454-184ADB1BEB28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7" creationId="{33890E34-1D7E-46D5-888F-88CA34C86787}"/>
          </ac:spMkLst>
        </pc:spChg>
        <pc:spChg chg="add mod">
          <ac:chgData name="Sivakumar Balasubramanian" userId="658ab9e8bd9c46bf" providerId="LiveId" clId="{5CFF395A-26D0-41FF-974D-FDD52ADFEA5F}" dt="2022-01-08T02:46:48.556" v="2167" actId="20577"/>
          <ac:spMkLst>
            <pc:docMk/>
            <pc:sldMk cId="1462867206" sldId="317"/>
            <ac:spMk id="8" creationId="{EB0915BB-7D14-4809-B2B6-CD21F394D282}"/>
          </ac:spMkLst>
        </pc:spChg>
        <pc:spChg chg="add mod">
          <ac:chgData name="Sivakumar Balasubramanian" userId="658ab9e8bd9c46bf" providerId="LiveId" clId="{5CFF395A-26D0-41FF-974D-FDD52ADFEA5F}" dt="2022-01-08T02:58:14.756" v="2382" actId="1076"/>
          <ac:spMkLst>
            <pc:docMk/>
            <pc:sldMk cId="1462867206" sldId="317"/>
            <ac:spMk id="11" creationId="{443E9F20-A62A-41DC-A039-F068F284C600}"/>
          </ac:spMkLst>
        </pc:spChg>
        <pc:spChg chg="add del mod">
          <ac:chgData name="Sivakumar Balasubramanian" userId="658ab9e8bd9c46bf" providerId="LiveId" clId="{5CFF395A-26D0-41FF-974D-FDD52ADFEA5F}" dt="2022-01-08T02:48:52.026" v="2214" actId="21"/>
          <ac:spMkLst>
            <pc:docMk/>
            <pc:sldMk cId="1462867206" sldId="317"/>
            <ac:spMk id="12" creationId="{2D306955-5381-44CF-9DF6-1620BAE8E5B2}"/>
          </ac:spMkLst>
        </pc:spChg>
        <pc:spChg chg="add del mod">
          <ac:chgData name="Sivakumar Balasubramanian" userId="658ab9e8bd9c46bf" providerId="LiveId" clId="{5CFF395A-26D0-41FF-974D-FDD52ADFEA5F}" dt="2022-01-08T02:48:51.156" v="2213" actId="571"/>
          <ac:spMkLst>
            <pc:docMk/>
            <pc:sldMk cId="1462867206" sldId="317"/>
            <ac:spMk id="13" creationId="{0338F6DC-BD34-4759-ADB1-561C02E726C7}"/>
          </ac:spMkLst>
        </pc:sp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5" creationId="{CF249318-B5C2-4C75-85CB-C85F2C073B5F}"/>
          </ac:cxnSpMkLst>
        </pc:cxn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6" creationId="{CF2D590F-50EC-4241-85A3-747F829C0193}"/>
          </ac:cxnSpMkLst>
        </pc:cxnChg>
        <pc:cxnChg chg="add del">
          <ac:chgData name="Sivakumar Balasubramanian" userId="658ab9e8bd9c46bf" providerId="LiveId" clId="{5CFF395A-26D0-41FF-974D-FDD52ADFEA5F}" dt="2022-01-08T02:47:00.706" v="2169" actId="478"/>
          <ac:cxnSpMkLst>
            <pc:docMk/>
            <pc:sldMk cId="1462867206" sldId="317"/>
            <ac:cxnSpMk id="10" creationId="{541617CE-0723-41FD-9782-7C397D857AFA}"/>
          </ac:cxnSpMkLst>
        </pc:cxnChg>
      </pc:sldChg>
      <pc:sldChg chg="modSp add mod">
        <pc:chgData name="Sivakumar Balasubramanian" userId="658ab9e8bd9c46bf" providerId="LiveId" clId="{5CFF395A-26D0-41FF-974D-FDD52ADFEA5F}" dt="2022-01-08T04:56:06.842" v="2682" actId="1076"/>
        <pc:sldMkLst>
          <pc:docMk/>
          <pc:sldMk cId="1231213616" sldId="318"/>
        </pc:sldMkLst>
        <pc:spChg chg="mod">
          <ac:chgData name="Sivakumar Balasubramanian" userId="658ab9e8bd9c46bf" providerId="LiveId" clId="{5CFF395A-26D0-41FF-974D-FDD52ADFEA5F}" dt="2022-01-08T04:56:03.095" v="2681" actId="1076"/>
          <ac:spMkLst>
            <pc:docMk/>
            <pc:sldMk cId="1231213616" sldId="318"/>
            <ac:spMk id="10" creationId="{C8BD8BC4-437A-4BEA-BB7F-6162BA68D4A8}"/>
          </ac:spMkLst>
        </pc:spChg>
        <pc:spChg chg="mod">
          <ac:chgData name="Sivakumar Balasubramanian" userId="658ab9e8bd9c46bf" providerId="LiveId" clId="{5CFF395A-26D0-41FF-974D-FDD52ADFEA5F}" dt="2022-01-08T04:56:06.842" v="2682" actId="1076"/>
          <ac:spMkLst>
            <pc:docMk/>
            <pc:sldMk cId="1231213616" sldId="318"/>
            <ac:spMk id="11" creationId="{E55D86C4-E7A7-4678-A74F-8B7CCC798748}"/>
          </ac:spMkLst>
        </pc:spChg>
        <pc:grpChg chg="mod">
          <ac:chgData name="Sivakumar Balasubramanian" userId="658ab9e8bd9c46bf" providerId="LiveId" clId="{5CFF395A-26D0-41FF-974D-FDD52ADFEA5F}" dt="2022-01-08T04:55:57.934" v="2680" actId="1076"/>
          <ac:grpSpMkLst>
            <pc:docMk/>
            <pc:sldMk cId="1231213616" sldId="318"/>
            <ac:grpSpMk id="4" creationId="{545F9C4E-DAB1-44B0-82DF-C8DDECE84635}"/>
          </ac:grpSpMkLst>
        </pc:grpChg>
      </pc:sldChg>
      <pc:sldChg chg="new del">
        <pc:chgData name="Sivakumar Balasubramanian" userId="658ab9e8bd9c46bf" providerId="LiveId" clId="{5CFF395A-26D0-41FF-974D-FDD52ADFEA5F}" dt="2022-01-08T04:57:24.316" v="2716" actId="680"/>
        <pc:sldMkLst>
          <pc:docMk/>
          <pc:sldMk cId="1070337064" sldId="319"/>
        </pc:sldMkLst>
      </pc:sldChg>
      <pc:sldChg chg="addSp delSp modSp new mod">
        <pc:chgData name="Sivakumar Balasubramanian" userId="658ab9e8bd9c46bf" providerId="LiveId" clId="{5CFF395A-26D0-41FF-974D-FDD52ADFEA5F}" dt="2022-01-08T06:59:41.523" v="3032" actId="27614"/>
        <pc:sldMkLst>
          <pc:docMk/>
          <pc:sldMk cId="1075424501" sldId="319"/>
        </pc:sldMkLst>
        <pc:spChg chg="mod">
          <ac:chgData name="Sivakumar Balasubramanian" userId="658ab9e8bd9c46bf" providerId="LiveId" clId="{5CFF395A-26D0-41FF-974D-FDD52ADFEA5F}" dt="2022-01-08T06:59:19.886" v="3028" actId="20577"/>
          <ac:spMkLst>
            <pc:docMk/>
            <pc:sldMk cId="1075424501" sldId="319"/>
            <ac:spMk id="2" creationId="{2E4BAFB0-7338-40DD-83F2-36E84253AC2C}"/>
          </ac:spMkLst>
        </pc:spChg>
        <pc:spChg chg="del">
          <ac:chgData name="Sivakumar Balasubramanian" userId="658ab9e8bd9c46bf" providerId="LiveId" clId="{5CFF395A-26D0-41FF-974D-FDD52ADFEA5F}" dt="2022-01-08T06:59:23.203" v="3029" actId="478"/>
          <ac:spMkLst>
            <pc:docMk/>
            <pc:sldMk cId="1075424501" sldId="319"/>
            <ac:spMk id="3" creationId="{B85EA034-C902-4D39-9346-F2FFB1FFD939}"/>
          </ac:spMkLst>
        </pc:spChg>
        <pc:picChg chg="add mod">
          <ac:chgData name="Sivakumar Balasubramanian" userId="658ab9e8bd9c46bf" providerId="LiveId" clId="{5CFF395A-26D0-41FF-974D-FDD52ADFEA5F}" dt="2022-01-08T06:59:41.523" v="3032" actId="27614"/>
          <ac:picMkLst>
            <pc:docMk/>
            <pc:sldMk cId="1075424501" sldId="319"/>
            <ac:picMk id="5" creationId="{4E283FA1-0C04-42AC-B995-FD533367D89F}"/>
          </ac:picMkLst>
        </pc:picChg>
      </pc:sldChg>
      <pc:sldChg chg="addSp delSp modSp new mod">
        <pc:chgData name="Sivakumar Balasubramanian" userId="658ab9e8bd9c46bf" providerId="LiveId" clId="{5CFF395A-26D0-41FF-974D-FDD52ADFEA5F}" dt="2022-01-08T06:26:17.160" v="2980" actId="962"/>
        <pc:sldMkLst>
          <pc:docMk/>
          <pc:sldMk cId="714396633" sldId="320"/>
        </pc:sldMkLst>
        <pc:spChg chg="mod">
          <ac:chgData name="Sivakumar Balasubramanian" userId="658ab9e8bd9c46bf" providerId="LiveId" clId="{5CFF395A-26D0-41FF-974D-FDD52ADFEA5F}" dt="2022-01-08T06:25:59.860" v="2975" actId="20577"/>
          <ac:spMkLst>
            <pc:docMk/>
            <pc:sldMk cId="714396633" sldId="320"/>
            <ac:spMk id="2" creationId="{DB925F02-FA4E-4DFD-9CCD-626D4494FB63}"/>
          </ac:spMkLst>
        </pc:spChg>
        <pc:spChg chg="del">
          <ac:chgData name="Sivakumar Balasubramanian" userId="658ab9e8bd9c46bf" providerId="LiveId" clId="{5CFF395A-26D0-41FF-974D-FDD52ADFEA5F}" dt="2022-01-08T06:26:04.248" v="2976" actId="478"/>
          <ac:spMkLst>
            <pc:docMk/>
            <pc:sldMk cId="714396633" sldId="320"/>
            <ac:spMk id="3" creationId="{077C32B3-0580-43EF-98E5-DE6B67123777}"/>
          </ac:spMkLst>
        </pc:spChg>
        <pc:picChg chg="add mod">
          <ac:chgData name="Sivakumar Balasubramanian" userId="658ab9e8bd9c46bf" providerId="LiveId" clId="{5CFF395A-26D0-41FF-974D-FDD52ADFEA5F}" dt="2022-01-08T06:26:17.160" v="2980" actId="962"/>
          <ac:picMkLst>
            <pc:docMk/>
            <pc:sldMk cId="714396633" sldId="320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26:28.331" v="2986" actId="1076"/>
        <pc:sldMkLst>
          <pc:docMk/>
          <pc:sldMk cId="1046599158" sldId="321"/>
        </pc:sldMkLst>
        <pc:picChg chg="add mod">
          <ac:chgData name="Sivakumar Balasubramanian" userId="658ab9e8bd9c46bf" providerId="LiveId" clId="{5CFF395A-26D0-41FF-974D-FDD52ADFEA5F}" dt="2022-01-08T06:26:28.331" v="2986" actId="1076"/>
          <ac:picMkLst>
            <pc:docMk/>
            <pc:sldMk cId="1046599158" sldId="321"/>
            <ac:picMk id="4" creationId="{FEF234C0-B8FB-4EC5-975E-9AC0428AD486}"/>
          </ac:picMkLst>
        </pc:picChg>
        <pc:picChg chg="del">
          <ac:chgData name="Sivakumar Balasubramanian" userId="658ab9e8bd9c46bf" providerId="LiveId" clId="{5CFF395A-26D0-41FF-974D-FDD52ADFEA5F}" dt="2022-01-08T06:26:22.218" v="2982" actId="478"/>
          <ac:picMkLst>
            <pc:docMk/>
            <pc:sldMk cId="1046599158" sldId="321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59:14.802" v="3027" actId="14100"/>
        <pc:sldMkLst>
          <pc:docMk/>
          <pc:sldMk cId="3314876213" sldId="322"/>
        </pc:sldMkLst>
        <pc:spChg chg="del">
          <ac:chgData name="Sivakumar Balasubramanian" userId="658ab9e8bd9c46bf" providerId="LiveId" clId="{5CFF395A-26D0-41FF-974D-FDD52ADFEA5F}" dt="2022-01-08T06:58:52.935" v="3015" actId="478"/>
          <ac:spMkLst>
            <pc:docMk/>
            <pc:sldMk cId="3314876213" sldId="322"/>
            <ac:spMk id="12" creationId="{A138D81D-AFF0-419E-93C0-B25DCBE82122}"/>
          </ac:spMkLst>
        </pc:spChg>
        <pc:spChg chg="del">
          <ac:chgData name="Sivakumar Balasubramanian" userId="658ab9e8bd9c46bf" providerId="LiveId" clId="{5CFF395A-26D0-41FF-974D-FDD52ADFEA5F}" dt="2022-01-08T06:58:55.224" v="3016" actId="478"/>
          <ac:spMkLst>
            <pc:docMk/>
            <pc:sldMk cId="3314876213" sldId="322"/>
            <ac:spMk id="13" creationId="{BD9B950E-ADF9-4B88-A126-4B898317BF54}"/>
          </ac:spMkLst>
        </pc:spChg>
        <pc:spChg chg="add mod">
          <ac:chgData name="Sivakumar Balasubramanian" userId="658ab9e8bd9c46bf" providerId="LiveId" clId="{5CFF395A-26D0-41FF-974D-FDD52ADFEA5F}" dt="2022-01-08T06:59:14.802" v="3027" actId="14100"/>
          <ac:spMkLst>
            <pc:docMk/>
            <pc:sldMk cId="3314876213" sldId="322"/>
            <ac:spMk id="14" creationId="{BC40CF03-73AC-4090-A3E7-FBAAE3EFD527}"/>
          </ac:spMkLst>
        </pc:spChg>
      </pc:sldChg>
      <pc:sldChg chg="addSp delSp modSp new mod">
        <pc:chgData name="Sivakumar Balasubramanian" userId="658ab9e8bd9c46bf" providerId="LiveId" clId="{5CFF395A-26D0-41FF-974D-FDD52ADFEA5F}" dt="2022-01-08T07:00:00.909" v="3084" actId="962"/>
        <pc:sldMkLst>
          <pc:docMk/>
          <pc:sldMk cId="2247325896" sldId="323"/>
        </pc:sldMkLst>
        <pc:spChg chg="mod">
          <ac:chgData name="Sivakumar Balasubramanian" userId="658ab9e8bd9c46bf" providerId="LiveId" clId="{5CFF395A-26D0-41FF-974D-FDD52ADFEA5F}" dt="2022-01-08T06:59:52.978" v="3080" actId="20577"/>
          <ac:spMkLst>
            <pc:docMk/>
            <pc:sldMk cId="2247325896" sldId="323"/>
            <ac:spMk id="2" creationId="{6C84008B-0858-4DF1-80A4-B9E3DE693642}"/>
          </ac:spMkLst>
        </pc:spChg>
        <pc:spChg chg="del">
          <ac:chgData name="Sivakumar Balasubramanian" userId="658ab9e8bd9c46bf" providerId="LiveId" clId="{5CFF395A-26D0-41FF-974D-FDD52ADFEA5F}" dt="2022-01-08T06:59:55.937" v="3081" actId="478"/>
          <ac:spMkLst>
            <pc:docMk/>
            <pc:sldMk cId="2247325896" sldId="323"/>
            <ac:spMk id="3" creationId="{3E83CAED-EB2F-4309-A32A-456409777F1C}"/>
          </ac:spMkLst>
        </pc:spChg>
        <pc:picChg chg="add mod">
          <ac:chgData name="Sivakumar Balasubramanian" userId="658ab9e8bd9c46bf" providerId="LiveId" clId="{5CFF395A-26D0-41FF-974D-FDD52ADFEA5F}" dt="2022-01-08T07:00:00.909" v="3084" actId="962"/>
          <ac:picMkLst>
            <pc:docMk/>
            <pc:sldMk cId="2247325896" sldId="323"/>
            <ac:picMk id="5" creationId="{F7DD199E-5CDE-4111-889F-79CC6D8B29E8}"/>
          </ac:picMkLst>
        </pc:picChg>
      </pc:sldChg>
      <pc:sldChg chg="addSp delSp modSp new mod">
        <pc:chgData name="Sivakumar Balasubramanian" userId="658ab9e8bd9c46bf" providerId="LiveId" clId="{5CFF395A-26D0-41FF-974D-FDD52ADFEA5F}" dt="2022-01-09T10:45:58.599" v="3674" actId="16959"/>
        <pc:sldMkLst>
          <pc:docMk/>
          <pc:sldMk cId="1259234829" sldId="324"/>
        </pc:sldMkLst>
        <pc:spChg chg="mod">
          <ac:chgData name="Sivakumar Balasubramanian" userId="658ab9e8bd9c46bf" providerId="LiveId" clId="{5CFF395A-26D0-41FF-974D-FDD52ADFEA5F}" dt="2022-01-09T10:38:56.444" v="3302" actId="20577"/>
          <ac:spMkLst>
            <pc:docMk/>
            <pc:sldMk cId="1259234829" sldId="324"/>
            <ac:spMk id="2" creationId="{A5B8C8E9-32D2-4D53-A115-2AD13F3936BC}"/>
          </ac:spMkLst>
        </pc:spChg>
        <pc:spChg chg="mod">
          <ac:chgData name="Sivakumar Balasubramanian" userId="658ab9e8bd9c46bf" providerId="LiveId" clId="{5CFF395A-26D0-41FF-974D-FDD52ADFEA5F}" dt="2022-01-09T10:45:58.599" v="3674" actId="16959"/>
          <ac:spMkLst>
            <pc:docMk/>
            <pc:sldMk cId="1259234829" sldId="324"/>
            <ac:spMk id="3" creationId="{FBA7089E-83DD-4609-95FF-9E86DCA10944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5" creationId="{F9DB1234-E6D9-4868-A6E4-EA3C9C6FFB2C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8" creationId="{7FD5DE08-5116-432E-8408-E87D0AF6E07E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9" creationId="{ED263784-B6CD-4292-A609-AB19879ED54D}"/>
          </ac:spMkLst>
        </pc:spChg>
        <pc:spChg chg="add del mod">
          <ac:chgData name="Sivakumar Balasubramanian" userId="658ab9e8bd9c46bf" providerId="LiveId" clId="{5CFF395A-26D0-41FF-974D-FDD52ADFEA5F}" dt="2022-01-09T10:39:38.999" v="3380" actId="478"/>
          <ac:spMkLst>
            <pc:docMk/>
            <pc:sldMk cId="1259234829" sldId="324"/>
            <ac:spMk id="10" creationId="{D51C6575-284B-4211-8D63-86AE0B0B3F12}"/>
          </ac:spMkLst>
        </pc:spChg>
        <pc:grpChg chg="add mod">
          <ac:chgData name="Sivakumar Balasubramanian" userId="658ab9e8bd9c46bf" providerId="LiveId" clId="{5CFF395A-26D0-41FF-974D-FDD52ADFEA5F}" dt="2022-01-09T10:39:26.169" v="3374" actId="1076"/>
          <ac:grpSpMkLst>
            <pc:docMk/>
            <pc:sldMk cId="1259234829" sldId="324"/>
            <ac:grpSpMk id="4" creationId="{408DEF75-F51E-4173-9D0C-8094AA5F9F08}"/>
          </ac:grpSpMkLst>
        </pc:grp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6" creationId="{D2667BC1-9153-43C6-8FAE-FE531BE58E4D}"/>
          </ac:cxnSpMkLst>
        </pc:cxn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7" creationId="{33550CA3-4D56-4BA7-AE3A-A4B7FAE1FBFC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9T11:49:11.552" v="3691" actId="14100"/>
        <pc:sldMkLst>
          <pc:docMk/>
          <pc:sldMk cId="2729018421" sldId="325"/>
        </pc:sldMkLst>
        <pc:spChg chg="del mod">
          <ac:chgData name="Sivakumar Balasubramanian" userId="658ab9e8bd9c46bf" providerId="LiveId" clId="{5CFF395A-26D0-41FF-974D-FDD52ADFEA5F}" dt="2022-01-09T11:37:56.295" v="3678" actId="478"/>
          <ac:spMkLst>
            <pc:docMk/>
            <pc:sldMk cId="2729018421" sldId="325"/>
            <ac:spMk id="3" creationId="{FBA7089E-83DD-4609-95FF-9E86DCA10944}"/>
          </ac:spMkLst>
        </pc:spChg>
        <pc:grpChg chg="del">
          <ac:chgData name="Sivakumar Balasubramanian" userId="658ab9e8bd9c46bf" providerId="LiveId" clId="{5CFF395A-26D0-41FF-974D-FDD52ADFEA5F}" dt="2022-01-09T10:46:08.794" v="3677" actId="478"/>
          <ac:grpSpMkLst>
            <pc:docMk/>
            <pc:sldMk cId="2729018421" sldId="325"/>
            <ac:grpSpMk id="4" creationId="{408DEF75-F51E-4173-9D0C-8094AA5F9F08}"/>
          </ac:grpSpMkLst>
        </pc:grpChg>
        <pc:picChg chg="add del mod">
          <ac:chgData name="Sivakumar Balasubramanian" userId="658ab9e8bd9c46bf" providerId="LiveId" clId="{5CFF395A-26D0-41FF-974D-FDD52ADFEA5F}" dt="2022-01-09T11:49:02.260" v="3687" actId="478"/>
          <ac:picMkLst>
            <pc:docMk/>
            <pc:sldMk cId="2729018421" sldId="325"/>
            <ac:picMk id="11" creationId="{6B202809-B29F-49DA-A668-6313E123D721}"/>
          </ac:picMkLst>
        </pc:picChg>
        <pc:picChg chg="add mod">
          <ac:chgData name="Sivakumar Balasubramanian" userId="658ab9e8bd9c46bf" providerId="LiveId" clId="{5CFF395A-26D0-41FF-974D-FDD52ADFEA5F}" dt="2022-01-09T11:49:11.552" v="3691" actId="14100"/>
          <ac:picMkLst>
            <pc:docMk/>
            <pc:sldMk cId="2729018421" sldId="325"/>
            <ac:picMk id="13" creationId="{408586F3-A9B0-4511-8F86-31710060C916}"/>
          </ac:picMkLst>
        </pc:picChg>
        <pc:cxnChg chg="mod">
          <ac:chgData name="Sivakumar Balasubramanian" userId="658ab9e8bd9c46bf" providerId="LiveId" clId="{5CFF395A-26D0-41FF-974D-FDD52ADFEA5F}" dt="2022-01-09T10:46:08.794" v="3677" actId="478"/>
          <ac:cxnSpMkLst>
            <pc:docMk/>
            <pc:sldMk cId="2729018421" sldId="325"/>
            <ac:cxnSpMk id="6" creationId="{D2667BC1-9153-43C6-8FAE-FE531BE58E4D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6:00:36.864" v="4831" actId="14100"/>
        <pc:sldMkLst>
          <pc:docMk/>
          <pc:sldMk cId="3454859431" sldId="326"/>
        </pc:sldMkLst>
        <pc:spChg chg="mod">
          <ac:chgData name="Sivakumar Balasubramanian" userId="658ab9e8bd9c46bf" providerId="LiveId" clId="{5CFF395A-26D0-41FF-974D-FDD52ADFEA5F}" dt="2022-01-12T04:09:42.729" v="3741" actId="20577"/>
          <ac:spMkLst>
            <pc:docMk/>
            <pc:sldMk cId="3454859431" sldId="326"/>
            <ac:spMk id="2" creationId="{AC2C5F19-4540-4085-8E93-D2E411847706}"/>
          </ac:spMkLst>
        </pc:spChg>
        <pc:spChg chg="mod">
          <ac:chgData name="Sivakumar Balasubramanian" userId="658ab9e8bd9c46bf" providerId="LiveId" clId="{5CFF395A-26D0-41FF-974D-FDD52ADFEA5F}" dt="2022-01-12T04:28:19.851" v="4084" actId="1076"/>
          <ac:spMkLst>
            <pc:docMk/>
            <pc:sldMk cId="3454859431" sldId="326"/>
            <ac:spMk id="3" creationId="{AC8E4FC6-1757-4E83-88BE-0044AAF158E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4" creationId="{37FD2762-B9EC-44F8-9409-703B1B3B8520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" creationId="{49C29BEA-F07E-443A-B18C-B9ECBB326FB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0" creationId="{5E4981CA-110C-4F2F-8514-625E3AA8859C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1" creationId="{322C41C2-0F70-4FAC-8F90-D62325EB93D0}"/>
          </ac:spMkLst>
        </pc:spChg>
        <pc:spChg chg="add del mod">
          <ac:chgData name="Sivakumar Balasubramanian" userId="658ab9e8bd9c46bf" providerId="LiveId" clId="{5CFF395A-26D0-41FF-974D-FDD52ADFEA5F}" dt="2022-01-12T04:19:40.591" v="4045" actId="478"/>
          <ac:spMkLst>
            <pc:docMk/>
            <pc:sldMk cId="3454859431" sldId="326"/>
            <ac:spMk id="52" creationId="{295473F5-BE1D-4BB7-B8E7-273574BDA90C}"/>
          </ac:spMkLst>
        </pc:spChg>
        <pc:spChg chg="add mod">
          <ac:chgData name="Sivakumar Balasubramanian" userId="658ab9e8bd9c46bf" providerId="LiveId" clId="{5CFF395A-26D0-41FF-974D-FDD52ADFEA5F}" dt="2022-01-12T04:21:20.286" v="4066" actId="164"/>
          <ac:spMkLst>
            <pc:docMk/>
            <pc:sldMk cId="3454859431" sldId="326"/>
            <ac:spMk id="53" creationId="{F7C36CC0-7FE9-4B04-90F7-4AF0DEFCDCC0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8" creationId="{14975A19-5DC4-46AE-9865-60A9651CE3BD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9" creationId="{D4987312-0774-4A0A-9BBC-10509935368B}"/>
          </ac:spMkLst>
        </pc:spChg>
        <pc:spChg chg="add mod">
          <ac:chgData name="Sivakumar Balasubramanian" userId="658ab9e8bd9c46bf" providerId="LiveId" clId="{5CFF395A-26D0-41FF-974D-FDD52ADFEA5F}" dt="2022-01-12T05:59:31.975" v="4810" actId="14100"/>
          <ac:spMkLst>
            <pc:docMk/>
            <pc:sldMk cId="3454859431" sldId="326"/>
            <ac:spMk id="60" creationId="{71A698ED-9153-4F80-BFF5-B168579A61B7}"/>
          </ac:spMkLst>
        </pc:spChg>
        <pc:spChg chg="add del mod">
          <ac:chgData name="Sivakumar Balasubramanian" userId="658ab9e8bd9c46bf" providerId="LiveId" clId="{5CFF395A-26D0-41FF-974D-FDD52ADFEA5F}" dt="2022-01-12T05:34:09.709" v="4153" actId="478"/>
          <ac:spMkLst>
            <pc:docMk/>
            <pc:sldMk cId="3454859431" sldId="326"/>
            <ac:spMk id="61" creationId="{4BEC79FA-2672-49EA-81D7-7213CCE1E3D7}"/>
          </ac:spMkLst>
        </pc:spChg>
        <pc:spChg chg="add mod">
          <ac:chgData name="Sivakumar Balasubramanian" userId="658ab9e8bd9c46bf" providerId="LiveId" clId="{5CFF395A-26D0-41FF-974D-FDD52ADFEA5F}" dt="2022-01-12T05:59:26.278" v="4809" actId="20577"/>
          <ac:spMkLst>
            <pc:docMk/>
            <pc:sldMk cId="3454859431" sldId="326"/>
            <ac:spMk id="63" creationId="{A9F22A5D-B07A-4C08-AF20-0C95805C2626}"/>
          </ac:spMkLst>
        </pc:spChg>
        <pc:spChg chg="add mod">
          <ac:chgData name="Sivakumar Balasubramanian" userId="658ab9e8bd9c46bf" providerId="LiveId" clId="{5CFF395A-26D0-41FF-974D-FDD52ADFEA5F}" dt="2022-01-12T06:00:36.864" v="4831" actId="14100"/>
          <ac:spMkLst>
            <pc:docMk/>
            <pc:sldMk cId="3454859431" sldId="326"/>
            <ac:spMk id="64" creationId="{7E7F7257-5AB6-4D33-A177-BFC4A07B9AE4}"/>
          </ac:spMkLst>
        </pc:spChg>
        <pc:spChg chg="add mod">
          <ac:chgData name="Sivakumar Balasubramanian" userId="658ab9e8bd9c46bf" providerId="LiveId" clId="{5CFF395A-26D0-41FF-974D-FDD52ADFEA5F}" dt="2022-01-12T06:00:15.713" v="4827"/>
          <ac:spMkLst>
            <pc:docMk/>
            <pc:sldMk cId="3454859431" sldId="326"/>
            <ac:spMk id="65" creationId="{330AF472-4824-48D5-A6B2-67164E5E523F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6" creationId="{1A022CDA-3877-4379-B98F-8C06B120C04D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7" creationId="{E458C341-D146-47D2-A3F8-59D0408C6812}"/>
          </ac:spMkLst>
        </pc:spChg>
        <pc:grpChg chg="add mod">
          <ac:chgData name="Sivakumar Balasubramanian" userId="658ab9e8bd9c46bf" providerId="LiveId" clId="{5CFF395A-26D0-41FF-974D-FDD52ADFEA5F}" dt="2022-01-12T05:37:05.336" v="4177" actId="164"/>
          <ac:grpSpMkLst>
            <pc:docMk/>
            <pc:sldMk cId="3454859431" sldId="326"/>
            <ac:grpSpMk id="43" creationId="{6F94157C-974A-48FF-867D-31E5EB4F6D63}"/>
          </ac:grpSpMkLst>
        </pc:grpChg>
        <pc:grpChg chg="add mod">
          <ac:chgData name="Sivakumar Balasubramanian" userId="658ab9e8bd9c46bf" providerId="LiveId" clId="{5CFF395A-26D0-41FF-974D-FDD52ADFEA5F}" dt="2022-01-12T05:36:55.456" v="4175" actId="164"/>
          <ac:grpSpMkLst>
            <pc:docMk/>
            <pc:sldMk cId="3454859431" sldId="326"/>
            <ac:grpSpMk id="57" creationId="{6BE6F68F-137D-41A2-B7CC-6E33F4A2394D}"/>
          </ac:grpSpMkLst>
        </pc:grpChg>
        <pc:grpChg chg="add mod">
          <ac:chgData name="Sivakumar Balasubramanian" userId="658ab9e8bd9c46bf" providerId="LiveId" clId="{5CFF395A-26D0-41FF-974D-FDD52ADFEA5F}" dt="2022-01-12T05:36:28.916" v="4167" actId="164"/>
          <ac:grpSpMkLst>
            <pc:docMk/>
            <pc:sldMk cId="3454859431" sldId="326"/>
            <ac:grpSpMk id="68" creationId="{0670DD22-6290-43F2-9CC9-0EBAAE8AB5E3}"/>
          </ac:grpSpMkLst>
        </pc:grpChg>
        <pc:grpChg chg="add mod">
          <ac:chgData name="Sivakumar Balasubramanian" userId="658ab9e8bd9c46bf" providerId="LiveId" clId="{5CFF395A-26D0-41FF-974D-FDD52ADFEA5F}" dt="2022-01-12T05:59:26.278" v="4809" actId="20577"/>
          <ac:grpSpMkLst>
            <pc:docMk/>
            <pc:sldMk cId="3454859431" sldId="326"/>
            <ac:grpSpMk id="69" creationId="{0D6C4867-D27F-4023-9297-36B9EF3854F9}"/>
          </ac:grpSpMkLst>
        </pc:grpChg>
        <pc:grpChg chg="add mod">
          <ac:chgData name="Sivakumar Balasubramanian" userId="658ab9e8bd9c46bf" providerId="LiveId" clId="{5CFF395A-26D0-41FF-974D-FDD52ADFEA5F}" dt="2022-01-12T06:00:15.713" v="4827"/>
          <ac:grpSpMkLst>
            <pc:docMk/>
            <pc:sldMk cId="3454859431" sldId="326"/>
            <ac:grpSpMk id="70" creationId="{99363226-349A-4D70-91DC-7EE554CA6E34}"/>
          </ac:grpSpMkLst>
        </pc:grpChg>
        <pc:grpChg chg="add mod">
          <ac:chgData name="Sivakumar Balasubramanian" userId="658ab9e8bd9c46bf" providerId="LiveId" clId="{5CFF395A-26D0-41FF-974D-FDD52ADFEA5F}" dt="2022-01-12T05:36:58.976" v="4176" actId="1076"/>
          <ac:grpSpMkLst>
            <pc:docMk/>
            <pc:sldMk cId="3454859431" sldId="326"/>
            <ac:grpSpMk id="71" creationId="{6A4520AA-B04E-408B-B53A-1E03BBB73E16}"/>
          </ac:grpSpMkLst>
        </pc:grpChg>
        <pc:grpChg chg="add mod">
          <ac:chgData name="Sivakumar Balasubramanian" userId="658ab9e8bd9c46bf" providerId="LiveId" clId="{5CFF395A-26D0-41FF-974D-FDD52ADFEA5F}" dt="2022-01-12T05:37:07.665" v="4178" actId="1076"/>
          <ac:grpSpMkLst>
            <pc:docMk/>
            <pc:sldMk cId="3454859431" sldId="326"/>
            <ac:grpSpMk id="72" creationId="{25957EF0-F03F-46CA-BC6A-33A319ED8C7C}"/>
          </ac:grpSpMkLst>
        </pc:grp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7" creationId="{D555DE1C-B972-4B69-A712-C7BFB9379488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8" creationId="{CF644429-52C9-4B33-9F64-02F9F68111B4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1" creationId="{2004B2BB-9AA4-4C2D-8A14-4B95C49757EE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2" creationId="{13802770-31CE-4A46-B2FF-296BECB70871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3" creationId="{A6DD1624-0CA2-442C-9E20-54371B954D5D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4" creationId="{DB609387-B897-4DA5-A72B-031F5C6EF3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28" creationId="{D23F7BEF-B0C4-44A9-8405-706F26E57E00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0" creationId="{9E88E717-6F1F-4C4B-B39B-A4967635E8A7}"/>
          </ac:cxnSpMkLst>
        </pc:cxnChg>
        <pc:cxnChg chg="add del mod">
          <ac:chgData name="Sivakumar Balasubramanian" userId="658ab9e8bd9c46bf" providerId="LiveId" clId="{5CFF395A-26D0-41FF-974D-FDD52ADFEA5F}" dt="2022-01-12T04:15:34.842" v="3963" actId="478"/>
          <ac:cxnSpMkLst>
            <pc:docMk/>
            <pc:sldMk cId="3454859431" sldId="326"/>
            <ac:cxnSpMk id="32" creationId="{CD38A1AD-D77F-4C41-9F02-24C59CEB0755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3" creationId="{D1DABEF0-5A09-4A5E-B8E6-BCEB9982C3AD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4" creationId="{86F79F7B-2863-496F-8CC6-C48B61E333E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5" creationId="{BC1EE893-3C2C-4D67-BF90-1DC5881A00BC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6" creationId="{A7AA7204-EC4C-41AB-8A59-5628C0F8B5A4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7" creationId="{66EF92CE-E0D1-452A-A621-CB2220613638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8" creationId="{00EBC193-3D35-4547-8294-0F86226B49F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9" creationId="{19198C3E-20B8-4E2F-B801-A5FEA18CC8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0" creationId="{41609B46-F9CD-4486-A28E-97FD54BA5FD1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1" creationId="{685B5E5D-6EBA-498F-8043-732BB0AE215A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48" creationId="{E6323548-CE51-4FEE-83B9-80F07BB277C3}"/>
          </ac:cxnSpMkLst>
        </pc:cxnChg>
        <pc:cxnChg chg="add del mod">
          <ac:chgData name="Sivakumar Balasubramanian" userId="658ab9e8bd9c46bf" providerId="LiveId" clId="{5CFF395A-26D0-41FF-974D-FDD52ADFEA5F}" dt="2022-01-12T04:17:26.572" v="3983" actId="478"/>
          <ac:cxnSpMkLst>
            <pc:docMk/>
            <pc:sldMk cId="3454859431" sldId="326"/>
            <ac:cxnSpMk id="49" creationId="{B26D263E-CB27-432B-B13C-EB14294C2B5B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5" creationId="{2B645F63-9DB1-4559-8B3F-447E5B8DE1FC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6" creationId="{8242557F-3391-45A9-AF0C-BA24886BC694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5:45:44.547" v="4435" actId="14100"/>
        <pc:sldMkLst>
          <pc:docMk/>
          <pc:sldMk cId="2257058358" sldId="327"/>
        </pc:sldMkLst>
        <pc:spChg chg="mod">
          <ac:chgData name="Sivakumar Balasubramanian" userId="658ab9e8bd9c46bf" providerId="LiveId" clId="{5CFF395A-26D0-41FF-974D-FDD52ADFEA5F}" dt="2022-01-12T05:37:18.665" v="4181"/>
          <ac:spMkLst>
            <pc:docMk/>
            <pc:sldMk cId="2257058358" sldId="327"/>
            <ac:spMk id="2" creationId="{B2083C72-2C4A-4A77-8C5B-C27EA458E915}"/>
          </ac:spMkLst>
        </pc:spChg>
        <pc:spChg chg="mod">
          <ac:chgData name="Sivakumar Balasubramanian" userId="658ab9e8bd9c46bf" providerId="LiveId" clId="{5CFF395A-26D0-41FF-974D-FDD52ADFEA5F}" dt="2022-01-12T05:37:54.276" v="4252" actId="1076"/>
          <ac:spMkLst>
            <pc:docMk/>
            <pc:sldMk cId="2257058358" sldId="327"/>
            <ac:spMk id="3" creationId="{E3AA790B-E1C7-452C-B805-7A26B83BA487}"/>
          </ac:spMkLst>
        </pc:spChg>
        <pc:spChg chg="add mod">
          <ac:chgData name="Sivakumar Balasubramanian" userId="658ab9e8bd9c46bf" providerId="LiveId" clId="{5CFF395A-26D0-41FF-974D-FDD52ADFEA5F}" dt="2022-01-12T05:45:34.420" v="4433" actId="1076"/>
          <ac:spMkLst>
            <pc:docMk/>
            <pc:sldMk cId="2257058358" sldId="327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5:45:44.547" v="4435" actId="14100"/>
          <ac:spMkLst>
            <pc:docMk/>
            <pc:sldMk cId="2257058358" sldId="327"/>
            <ac:spMk id="7" creationId="{D23C9999-EC6B-4132-A3CF-DA9BC75A87B0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8" creationId="{D6845FA6-6A27-4C46-A135-96C71966C4F2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9" creationId="{857EEB68-ADE4-4D70-9E7F-F9858ADB88CA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10" creationId="{53805B5D-26C9-48B6-A850-019851094B25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01:19.006" v="4839" actId="14100"/>
        <pc:sldMkLst>
          <pc:docMk/>
          <pc:sldMk cId="3851633658" sldId="328"/>
        </pc:sldMkLst>
        <pc:spChg chg="mod">
          <ac:chgData name="Sivakumar Balasubramanian" userId="658ab9e8bd9c46bf" providerId="LiveId" clId="{5CFF395A-26D0-41FF-974D-FDD52ADFEA5F}" dt="2022-01-12T05:46:02.158" v="4481" actId="20577"/>
          <ac:spMkLst>
            <pc:docMk/>
            <pc:sldMk cId="3851633658" sldId="328"/>
            <ac:spMk id="2" creationId="{B2083C72-2C4A-4A77-8C5B-C27EA458E915}"/>
          </ac:spMkLst>
        </pc:spChg>
        <pc:spChg chg="del mod">
          <ac:chgData name="Sivakumar Balasubramanian" userId="658ab9e8bd9c46bf" providerId="LiveId" clId="{5CFF395A-26D0-41FF-974D-FDD52ADFEA5F}" dt="2022-01-12T05:46:05.306" v="4482" actId="478"/>
          <ac:spMkLst>
            <pc:docMk/>
            <pc:sldMk cId="3851633658" sldId="328"/>
            <ac:spMk id="3" creationId="{E3AA790B-E1C7-452C-B805-7A26B83BA487}"/>
          </ac:spMkLst>
        </pc:spChg>
        <pc:spChg chg="mod">
          <ac:chgData name="Sivakumar Balasubramanian" userId="658ab9e8bd9c46bf" providerId="LiveId" clId="{5CFF395A-26D0-41FF-974D-FDD52ADFEA5F}" dt="2022-01-12T05:51:15.806" v="4619" actId="1076"/>
          <ac:spMkLst>
            <pc:docMk/>
            <pc:sldMk cId="3851633658" sldId="328"/>
            <ac:spMk id="5" creationId="{0AA71DB5-334B-4E49-97A8-0F774E7C7A95}"/>
          </ac:spMkLst>
        </pc:spChg>
        <pc:spChg chg="add del mod">
          <ac:chgData name="Sivakumar Balasubramanian" userId="658ab9e8bd9c46bf" providerId="LiveId" clId="{5CFF395A-26D0-41FF-974D-FDD52ADFEA5F}" dt="2022-01-12T05:51:25.863" v="4621" actId="478"/>
          <ac:spMkLst>
            <pc:docMk/>
            <pc:sldMk cId="3851633658" sldId="328"/>
            <ac:spMk id="6" creationId="{031F6313-DB03-498A-BBB6-CA8EE2754BBC}"/>
          </ac:spMkLst>
        </pc:spChg>
        <pc:spChg chg="del">
          <ac:chgData name="Sivakumar Balasubramanian" userId="658ab9e8bd9c46bf" providerId="LiveId" clId="{5CFF395A-26D0-41FF-974D-FDD52ADFEA5F}" dt="2022-01-12T05:46:09.277" v="4483" actId="478"/>
          <ac:spMkLst>
            <pc:docMk/>
            <pc:sldMk cId="3851633658" sldId="328"/>
            <ac:spMk id="7" creationId="{D23C9999-EC6B-4132-A3CF-DA9BC75A87B0}"/>
          </ac:spMkLst>
        </pc:spChg>
        <pc:spChg chg="add mod">
          <ac:chgData name="Sivakumar Balasubramanian" userId="658ab9e8bd9c46bf" providerId="LiveId" clId="{5CFF395A-26D0-41FF-974D-FDD52ADFEA5F}" dt="2022-01-12T05:50:41.854" v="4605" actId="571"/>
          <ac:spMkLst>
            <pc:docMk/>
            <pc:sldMk cId="3851633658" sldId="328"/>
            <ac:spMk id="8" creationId="{4CC56CDE-5E28-4C99-8273-15DE99A0D1E2}"/>
          </ac:spMkLst>
        </pc:spChg>
        <pc:spChg chg="add mod">
          <ac:chgData name="Sivakumar Balasubramanian" userId="658ab9e8bd9c46bf" providerId="LiveId" clId="{5CFF395A-26D0-41FF-974D-FDD52ADFEA5F}" dt="2022-01-12T06:01:19.006" v="4839" actId="14100"/>
          <ac:spMkLst>
            <pc:docMk/>
            <pc:sldMk cId="3851633658" sldId="328"/>
            <ac:spMk id="9" creationId="{E18C74BC-B4B5-4C97-BFA4-AA83976F7C1E}"/>
          </ac:spMkLst>
        </pc:spChg>
        <pc:spChg chg="add mod">
          <ac:chgData name="Sivakumar Balasubramanian" userId="658ab9e8bd9c46bf" providerId="LiveId" clId="{5CFF395A-26D0-41FF-974D-FDD52ADFEA5F}" dt="2022-01-12T05:56:45.086" v="4753" actId="1076"/>
          <ac:spMkLst>
            <pc:docMk/>
            <pc:sldMk cId="3851633658" sldId="328"/>
            <ac:spMk id="11" creationId="{B629F0AC-B559-4FDF-AE07-692B8781F93A}"/>
          </ac:spMkLst>
        </pc:spChg>
      </pc:sldChg>
      <pc:sldChg chg="delSp modSp add mod">
        <pc:chgData name="Sivakumar Balasubramanian" userId="658ab9e8bd9c46bf" providerId="LiveId" clId="{5CFF395A-26D0-41FF-974D-FDD52ADFEA5F}" dt="2022-01-12T06:04:43.106" v="4902" actId="20577"/>
        <pc:sldMkLst>
          <pc:docMk/>
          <pc:sldMk cId="447882603" sldId="329"/>
        </pc:sldMkLst>
        <pc:spChg chg="mod">
          <ac:chgData name="Sivakumar Balasubramanian" userId="658ab9e8bd9c46bf" providerId="LiveId" clId="{5CFF395A-26D0-41FF-974D-FDD52ADFEA5F}" dt="2022-01-12T05:58:43.975" v="4802" actId="20577"/>
          <ac:spMkLst>
            <pc:docMk/>
            <pc:sldMk cId="447882603" sldId="329"/>
            <ac:spMk id="5" creationId="{0AA71DB5-334B-4E49-97A8-0F774E7C7A95}"/>
          </ac:spMkLst>
        </pc:spChg>
        <pc:spChg chg="del">
          <ac:chgData name="Sivakumar Balasubramanian" userId="658ab9e8bd9c46bf" providerId="LiveId" clId="{5CFF395A-26D0-41FF-974D-FDD52ADFEA5F}" dt="2022-01-12T05:58:51.150" v="4803" actId="478"/>
          <ac:spMkLst>
            <pc:docMk/>
            <pc:sldMk cId="447882603" sldId="329"/>
            <ac:spMk id="9" creationId="{E18C74BC-B4B5-4C97-BFA4-AA83976F7C1E}"/>
          </ac:spMkLst>
        </pc:spChg>
        <pc:spChg chg="mod">
          <ac:chgData name="Sivakumar Balasubramanian" userId="658ab9e8bd9c46bf" providerId="LiveId" clId="{5CFF395A-26D0-41FF-974D-FDD52ADFEA5F}" dt="2022-01-12T06:04:43.106" v="4902" actId="20577"/>
          <ac:spMkLst>
            <pc:docMk/>
            <pc:sldMk cId="447882603" sldId="329"/>
            <ac:spMk id="11" creationId="{B629F0AC-B559-4FDF-AE07-692B8781F93A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30:43.429" v="5710" actId="14100"/>
        <pc:sldMkLst>
          <pc:docMk/>
          <pc:sldMk cId="2530356454" sldId="330"/>
        </pc:sldMkLst>
        <pc:spChg chg="add mod">
          <ac:chgData name="Sivakumar Balasubramanian" userId="658ab9e8bd9c46bf" providerId="LiveId" clId="{5CFF395A-26D0-41FF-974D-FDD52ADFEA5F}" dt="2022-01-12T06:30:43.429" v="5710" actId="14100"/>
          <ac:spMkLst>
            <pc:docMk/>
            <pc:sldMk cId="2530356454" sldId="330"/>
            <ac:spMk id="3" creationId="{5122650C-225D-4709-A93A-7E64B396F71A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4" creationId="{1CD3C80C-A597-4D12-9022-4FF9B6F5CB80}"/>
          </ac:spMkLst>
        </pc:spChg>
        <pc:spChg chg="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6" creationId="{9118D252-E4B3-4C8E-BA2E-64A38449665F}"/>
          </ac:spMkLst>
        </pc:spChg>
        <pc:spChg chg="add mod">
          <ac:chgData name="Sivakumar Balasubramanian" userId="658ab9e8bd9c46bf" providerId="LiveId" clId="{5CFF395A-26D0-41FF-974D-FDD52ADFEA5F}" dt="2022-01-12T06:20:26.936" v="5383" actId="1076"/>
          <ac:spMkLst>
            <pc:docMk/>
            <pc:sldMk cId="2530356454" sldId="330"/>
            <ac:spMk id="10" creationId="{3A3C37FE-7409-474A-97CF-8333B9BF4F5B}"/>
          </ac:spMkLst>
        </pc:spChg>
        <pc:spChg chg="del">
          <ac:chgData name="Sivakumar Balasubramanian" userId="658ab9e8bd9c46bf" providerId="LiveId" clId="{5CFF395A-26D0-41FF-974D-FDD52ADFEA5F}" dt="2022-01-12T06:10:10.130" v="4925" actId="478"/>
          <ac:spMkLst>
            <pc:docMk/>
            <pc:sldMk cId="2530356454" sldId="330"/>
            <ac:spMk id="11" creationId="{B629F0AC-B559-4FDF-AE07-692B8781F93A}"/>
          </ac:spMkLst>
        </pc:spChg>
        <pc:spChg chg="add mod">
          <ac:chgData name="Sivakumar Balasubramanian" userId="658ab9e8bd9c46bf" providerId="LiveId" clId="{5CFF395A-26D0-41FF-974D-FDD52ADFEA5F}" dt="2022-01-12T06:20:16.325" v="5382" actId="20577"/>
          <ac:spMkLst>
            <pc:docMk/>
            <pc:sldMk cId="2530356454" sldId="330"/>
            <ac:spMk id="12" creationId="{6FE83CBC-C938-47A1-B7EE-56E53C12027E}"/>
          </ac:spMkLst>
        </pc:spChg>
        <pc:spChg chg="add mod">
          <ac:chgData name="Sivakumar Balasubramanian" userId="658ab9e8bd9c46bf" providerId="LiveId" clId="{5CFF395A-26D0-41FF-974D-FDD52ADFEA5F}" dt="2022-01-12T06:22:55.673" v="5465" actId="1076"/>
          <ac:spMkLst>
            <pc:docMk/>
            <pc:sldMk cId="2530356454" sldId="330"/>
            <ac:spMk id="13" creationId="{B56F5AE7-855B-4FCE-847A-E2E872018A36}"/>
          </ac:spMkLst>
        </pc:spChg>
        <pc:spChg chg="add mod">
          <ac:chgData name="Sivakumar Balasubramanian" userId="658ab9e8bd9c46bf" providerId="LiveId" clId="{5CFF395A-26D0-41FF-974D-FDD52ADFEA5F}" dt="2022-01-12T06:25:19.705" v="5530" actId="12789"/>
          <ac:spMkLst>
            <pc:docMk/>
            <pc:sldMk cId="2530356454" sldId="330"/>
            <ac:spMk id="14" creationId="{9EDDB91A-466A-4E24-833B-0A7B11F2E5C0}"/>
          </ac:spMkLst>
        </pc:spChg>
        <pc:spChg chg="add mod">
          <ac:chgData name="Sivakumar Balasubramanian" userId="658ab9e8bd9c46bf" providerId="LiveId" clId="{5CFF395A-26D0-41FF-974D-FDD52ADFEA5F}" dt="2022-01-12T06:25:32.924" v="5542" actId="6549"/>
          <ac:spMkLst>
            <pc:docMk/>
            <pc:sldMk cId="2530356454" sldId="330"/>
            <ac:spMk id="15" creationId="{46B6175B-A63F-48B6-ABD8-668653C4CE97}"/>
          </ac:spMkLst>
        </pc:spChg>
        <pc:grpChg chg="add mod">
          <ac:chgData name="Sivakumar Balasubramanian" userId="658ab9e8bd9c46bf" providerId="LiveId" clId="{5CFF395A-26D0-41FF-974D-FDD52ADFEA5F}" dt="2022-01-12T06:16:33.595" v="5198" actId="1076"/>
          <ac:grpSpMkLst>
            <pc:docMk/>
            <pc:sldMk cId="2530356454" sldId="330"/>
            <ac:grpSpMk id="7" creationId="{E500281E-D087-4AB1-AD50-6F4C84CBD2E2}"/>
          </ac:grpSpMkLst>
        </pc:grpChg>
      </pc:sldChg>
      <pc:sldChg chg="addSp delSp modSp add mod">
        <pc:chgData name="Sivakumar Balasubramanian" userId="658ab9e8bd9c46bf" providerId="LiveId" clId="{5CFF395A-26D0-41FF-974D-FDD52ADFEA5F}" dt="2022-01-12T06:33:32.510" v="5874" actId="1076"/>
        <pc:sldMkLst>
          <pc:docMk/>
          <pc:sldMk cId="2543041036" sldId="331"/>
        </pc:sldMkLst>
        <pc:spChg chg="del">
          <ac:chgData name="Sivakumar Balasubramanian" userId="658ab9e8bd9c46bf" providerId="LiveId" clId="{5CFF395A-26D0-41FF-974D-FDD52ADFEA5F}" dt="2022-01-12T06:27:58.459" v="5657" actId="478"/>
          <ac:spMkLst>
            <pc:docMk/>
            <pc:sldMk cId="2543041036" sldId="331"/>
            <ac:spMk id="3" creationId="{5122650C-225D-4709-A93A-7E64B396F71A}"/>
          </ac:spMkLst>
        </pc:spChg>
        <pc:spChg chg="del">
          <ac:chgData name="Sivakumar Balasubramanian" userId="658ab9e8bd9c46bf" providerId="LiveId" clId="{5CFF395A-26D0-41FF-974D-FDD52ADFEA5F}" dt="2022-01-12T06:27:57.011" v="5656" actId="478"/>
          <ac:spMkLst>
            <pc:docMk/>
            <pc:sldMk cId="2543041036" sldId="331"/>
            <ac:spMk id="10" creationId="{3A3C37FE-7409-474A-97CF-8333B9BF4F5B}"/>
          </ac:spMkLst>
        </pc:spChg>
        <pc:spChg chg="mod">
          <ac:chgData name="Sivakumar Balasubramanian" userId="658ab9e8bd9c46bf" providerId="LiveId" clId="{5CFF395A-26D0-41FF-974D-FDD52ADFEA5F}" dt="2022-01-12T06:28:16.712" v="5671" actId="20577"/>
          <ac:spMkLst>
            <pc:docMk/>
            <pc:sldMk cId="2543041036" sldId="331"/>
            <ac:spMk id="12" creationId="{6FE83CBC-C938-47A1-B7EE-56E53C12027E}"/>
          </ac:spMkLst>
        </pc:spChg>
        <pc:spChg chg="del">
          <ac:chgData name="Sivakumar Balasubramanian" userId="658ab9e8bd9c46bf" providerId="LiveId" clId="{5CFF395A-26D0-41FF-974D-FDD52ADFEA5F}" dt="2022-01-12T06:28:00.296" v="5658" actId="478"/>
          <ac:spMkLst>
            <pc:docMk/>
            <pc:sldMk cId="2543041036" sldId="331"/>
            <ac:spMk id="13" creationId="{B56F5AE7-855B-4FCE-847A-E2E872018A36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4" creationId="{9EDDB91A-466A-4E24-833B-0A7B11F2E5C0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5" creationId="{46B6175B-A63F-48B6-ABD8-668653C4CE97}"/>
          </ac:spMkLst>
        </pc:spChg>
        <pc:spChg chg="add mod">
          <ac:chgData name="Sivakumar Balasubramanian" userId="658ab9e8bd9c46bf" providerId="LiveId" clId="{5CFF395A-26D0-41FF-974D-FDD52ADFEA5F}" dt="2022-01-12T06:28:29.577" v="5673" actId="1076"/>
          <ac:spMkLst>
            <pc:docMk/>
            <pc:sldMk cId="2543041036" sldId="331"/>
            <ac:spMk id="16" creationId="{0838C471-C435-432A-9611-A444C415C2DF}"/>
          </ac:spMkLst>
        </pc:spChg>
        <pc:spChg chg="add mod">
          <ac:chgData name="Sivakumar Balasubramanian" userId="658ab9e8bd9c46bf" providerId="LiveId" clId="{5CFF395A-26D0-41FF-974D-FDD52ADFEA5F}" dt="2022-01-12T06:33:26.560" v="5872" actId="1076"/>
          <ac:spMkLst>
            <pc:docMk/>
            <pc:sldMk cId="2543041036" sldId="331"/>
            <ac:spMk id="17" creationId="{E9A79BC3-17E0-4189-A3D7-EC40B0372785}"/>
          </ac:spMkLst>
        </pc:spChg>
        <pc:spChg chg="add mod">
          <ac:chgData name="Sivakumar Balasubramanian" userId="658ab9e8bd9c46bf" providerId="LiveId" clId="{5CFF395A-26D0-41FF-974D-FDD52ADFEA5F}" dt="2022-01-12T06:33:32.510" v="5874" actId="1076"/>
          <ac:spMkLst>
            <pc:docMk/>
            <pc:sldMk cId="2543041036" sldId="331"/>
            <ac:spMk id="18" creationId="{B412E50D-F7CA-4FA2-9769-1F4EDE3AF8AD}"/>
          </ac:spMkLst>
        </pc:spChg>
      </pc:sldChg>
    </pc:docChg>
  </pc:docChgLst>
  <pc:docChgLst>
    <pc:chgData name="Sivakumar Balasubramanian" userId="658ab9e8bd9c46bf" providerId="LiveId" clId="{A5D45D33-5E54-4A13-9B2B-02269D669FE0}"/>
    <pc:docChg chg="undo redo custSel addSld delSld modSld modMainMaster">
      <pc:chgData name="Sivakumar Balasubramanian" userId="658ab9e8bd9c46bf" providerId="LiveId" clId="{A5D45D33-5E54-4A13-9B2B-02269D669FE0}" dt="2022-01-07T07:12:54.952" v="9613" actId="1076"/>
      <pc:docMkLst>
        <pc:docMk/>
      </pc:docMkLst>
      <pc:sldChg chg="modSp">
        <pc:chgData name="Sivakumar Balasubramanian" userId="658ab9e8bd9c46bf" providerId="LiveId" clId="{A5D45D33-5E54-4A13-9B2B-02269D669FE0}" dt="2022-01-04T03:00:27.478" v="7653"/>
        <pc:sldMkLst>
          <pc:docMk/>
          <pc:sldMk cId="1993094976" sldId="25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A5D45D33-5E54-4A13-9B2B-02269D669FE0}" dt="2022-01-04T03:03:04.970" v="7667" actId="16037"/>
        <pc:sldMkLst>
          <pc:docMk/>
          <pc:sldMk cId="1288948204" sldId="257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1288948204" sldId="257"/>
            <ac:spMk id="3" creationId="{36715598-A2E0-4380-9040-42AADA8EFEDC}"/>
          </ac:spMkLst>
        </pc:spChg>
      </pc:sldChg>
      <pc:sldChg chg="addSp modSp add mod">
        <pc:chgData name="Sivakumar Balasubramanian" userId="658ab9e8bd9c46bf" providerId="LiveId" clId="{A5D45D33-5E54-4A13-9B2B-02269D669FE0}" dt="2022-01-04T03:00:27.478" v="7653"/>
        <pc:sldMkLst>
          <pc:docMk/>
          <pc:sldMk cId="3827297121" sldId="25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827297121" sldId="258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47:27.998" v="1079" actId="20577"/>
          <ac:spMkLst>
            <pc:docMk/>
            <pc:sldMk cId="3827297121" sldId="258"/>
            <ac:spMk id="3" creationId="{36715598-A2E0-4380-9040-42AADA8EFEDC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4" creationId="{A8D38D27-431F-4BC0-B86A-DD500AA0DF25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5" creationId="{72B531FB-226D-45AB-884F-58B76FC51F1B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13" creationId="{D8DDE6C0-DBEF-48A3-A68A-6D5C5EF7B662}"/>
          </ac:spMkLst>
        </pc:spChg>
        <pc:spChg chg="add mod">
          <ac:chgData name="Sivakumar Balasubramanian" userId="658ab9e8bd9c46bf" providerId="LiveId" clId="{A5D45D33-5E54-4A13-9B2B-02269D669FE0}" dt="2022-01-02T04:25:54.266" v="666" actId="20577"/>
          <ac:spMkLst>
            <pc:docMk/>
            <pc:sldMk cId="3827297121" sldId="258"/>
            <ac:spMk id="15" creationId="{78EE2EDB-E635-443C-8EBC-E9D7E8A7DA07}"/>
          </ac:spMkLst>
        </pc:spChg>
        <pc:graphicFrameChg chg="add mod modGraphic">
          <ac:chgData name="Sivakumar Balasubramanian" userId="658ab9e8bd9c46bf" providerId="LiveId" clId="{A5D45D33-5E54-4A13-9B2B-02269D669FE0}" dt="2022-01-02T04:23:10.859" v="525" actId="1076"/>
          <ac:graphicFrameMkLst>
            <pc:docMk/>
            <pc:sldMk cId="3827297121" sldId="258"/>
            <ac:graphicFrameMk id="14" creationId="{FABE421C-DEC6-4228-8F07-BBA1146D3702}"/>
          </ac:graphicFrameMkLst>
        </pc:graphicFrame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7" creationId="{C006BA7C-3ED6-4F3F-AAA2-1E886A34C716}"/>
          </ac:cxnSpMkLst>
        </pc:cxn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10" creationId="{DD4B7D24-2018-4F6B-AC8C-3D3AA00B9602}"/>
          </ac:cxnSpMkLst>
        </pc:cxnChg>
      </pc:sldChg>
      <pc:sldChg chg="modSp add del mod">
        <pc:chgData name="Sivakumar Balasubramanian" userId="658ab9e8bd9c46bf" providerId="LiveId" clId="{A5D45D33-5E54-4A13-9B2B-02269D669FE0}" dt="2022-01-02T08:28:00.795" v="2776" actId="47"/>
        <pc:sldMkLst>
          <pc:docMk/>
          <pc:sldMk cId="4118244012" sldId="259"/>
        </pc:sldMkLst>
        <pc:spChg chg="mod">
          <ac:chgData name="Sivakumar Balasubramanian" userId="658ab9e8bd9c46bf" providerId="LiveId" clId="{A5D45D33-5E54-4A13-9B2B-02269D669FE0}" dt="2022-01-02T04:53:05.641" v="1332" actId="20577"/>
          <ac:spMkLst>
            <pc:docMk/>
            <pc:sldMk cId="4118244012" sldId="259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54:57.471" v="1336" actId="20577"/>
          <ac:spMkLst>
            <pc:docMk/>
            <pc:sldMk cId="4118244012" sldId="259"/>
            <ac:spMk id="3" creationId="{36715598-A2E0-4380-9040-42AADA8EFEDC}"/>
          </ac:spMkLst>
        </pc:spChg>
      </pc:sldChg>
      <pc:sldChg chg="add del">
        <pc:chgData name="Sivakumar Balasubramanian" userId="658ab9e8bd9c46bf" providerId="LiveId" clId="{A5D45D33-5E54-4A13-9B2B-02269D669FE0}" dt="2022-01-02T04:53:01.157" v="1331" actId="47"/>
        <pc:sldMkLst>
          <pc:docMk/>
          <pc:sldMk cId="192877947" sldId="260"/>
        </pc:sldMkLst>
      </pc:sldChg>
      <pc:sldChg chg="addSp delSp modSp new mod">
        <pc:chgData name="Sivakumar Balasubramanian" userId="658ab9e8bd9c46bf" providerId="LiveId" clId="{A5D45D33-5E54-4A13-9B2B-02269D669FE0}" dt="2022-01-04T03:00:27.478" v="7653"/>
        <pc:sldMkLst>
          <pc:docMk/>
          <pc:sldMk cId="3476603670" sldId="261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2" creationId="{2BC8B29C-1163-4390-AFB9-573920E164C2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3" creationId="{E7254314-2AAA-4A66-A0FC-91DFCA620C70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4" creationId="{02F024B7-47B9-446E-B297-553060D184D4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5" creationId="{7314AB77-9AAA-44CE-85EF-0977024713AA}"/>
          </ac:spMkLst>
        </pc:spChg>
        <pc:spChg chg="add mod">
          <ac:chgData name="Sivakumar Balasubramanian" userId="658ab9e8bd9c46bf" providerId="LiveId" clId="{A5D45D33-5E54-4A13-9B2B-02269D669FE0}" dt="2022-01-02T05:42:30.272" v="1644" actId="1076"/>
          <ac:spMkLst>
            <pc:docMk/>
            <pc:sldMk cId="3476603670" sldId="261"/>
            <ac:spMk id="7" creationId="{152A44C8-E5AF-4089-9F2B-5F617267446D}"/>
          </ac:spMkLst>
        </pc:spChg>
        <pc:spChg chg="add mod">
          <ac:chgData name="Sivakumar Balasubramanian" userId="658ab9e8bd9c46bf" providerId="LiveId" clId="{A5D45D33-5E54-4A13-9B2B-02269D669FE0}" dt="2022-01-02T05:44:29.183" v="1645" actId="1076"/>
          <ac:spMkLst>
            <pc:docMk/>
            <pc:sldMk cId="3476603670" sldId="261"/>
            <ac:spMk id="8" creationId="{19B9B88E-2E03-4A69-BB6C-D7F0CF1D074F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3" creationId="{6246CF3E-3ACB-47E6-840C-BAF4029C13B8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4" creationId="{4B38B58C-7812-4CDB-BEE8-0C710482B1BE}"/>
          </ac:spMkLst>
        </pc:spChg>
        <pc:spChg chg="add mod">
          <ac:chgData name="Sivakumar Balasubramanian" userId="658ab9e8bd9c46bf" providerId="LiveId" clId="{A5D45D33-5E54-4A13-9B2B-02269D669FE0}" dt="2022-01-02T05:46:10.234" v="1746" actId="14100"/>
          <ac:spMkLst>
            <pc:docMk/>
            <pc:sldMk cId="3476603670" sldId="261"/>
            <ac:spMk id="16" creationId="{E8D28D97-B718-420A-A754-CCD1C4744190}"/>
          </ac:spMkLst>
        </pc:spChg>
        <pc:grpChg chg="add mod">
          <ac:chgData name="Sivakumar Balasubramanian" userId="658ab9e8bd9c46bf" providerId="LiveId" clId="{A5D45D33-5E54-4A13-9B2B-02269D669FE0}" dt="2022-01-02T05:50:50.834" v="1766" actId="1038"/>
          <ac:grpSpMkLst>
            <pc:docMk/>
            <pc:sldMk cId="3476603670" sldId="261"/>
            <ac:grpSpMk id="15" creationId="{B2D279BB-ADFB-4423-857E-9A2DF2F40139}"/>
          </ac:grpSpMkLst>
        </pc:grpChg>
        <pc:cxnChg chg="add del mod">
          <ac:chgData name="Sivakumar Balasubramanian" userId="658ab9e8bd9c46bf" providerId="LiveId" clId="{A5D45D33-5E54-4A13-9B2B-02269D669FE0}" dt="2022-01-02T05:42:26.841" v="1642" actId="478"/>
          <ac:cxnSpMkLst>
            <pc:docMk/>
            <pc:sldMk cId="3476603670" sldId="261"/>
            <ac:cxnSpMk id="6" creationId="{4FDC80DB-D5FA-4B74-AB05-9DDBB09E2DE5}"/>
          </ac:cxnSpMkLst>
        </pc:cxnChg>
        <pc:cxnChg chg="add mod">
          <ac:chgData name="Sivakumar Balasubramanian" userId="658ab9e8bd9c46bf" providerId="LiveId" clId="{A5D45D33-5E54-4A13-9B2B-02269D669FE0}" dt="2022-01-02T05:44:29.183" v="1645" actId="1076"/>
          <ac:cxnSpMkLst>
            <pc:docMk/>
            <pc:sldMk cId="3476603670" sldId="261"/>
            <ac:cxnSpMk id="9" creationId="{E09099FD-3587-42F7-A494-F91F79E26A08}"/>
          </ac:cxnSpMkLst>
        </pc:cxnChg>
        <pc:cxnChg chg="add del mod">
          <ac:chgData name="Sivakumar Balasubramanian" userId="658ab9e8bd9c46bf" providerId="LiveId" clId="{A5D45D33-5E54-4A13-9B2B-02269D669FE0}" dt="2022-01-02T05:46:03.396" v="1745" actId="478"/>
          <ac:cxnSpMkLst>
            <pc:docMk/>
            <pc:sldMk cId="3476603670" sldId="261"/>
            <ac:cxnSpMk id="10" creationId="{33DC2937-FE9C-44A7-B76E-1924D481D2D7}"/>
          </ac:cxnSpMkLst>
        </pc:cxnChg>
      </pc:sldChg>
      <pc:sldChg chg="addSp modSp new mod">
        <pc:chgData name="Sivakumar Balasubramanian" userId="658ab9e8bd9c46bf" providerId="LiveId" clId="{A5D45D33-5E54-4A13-9B2B-02269D669FE0}" dt="2022-01-04T03:10:54.233" v="7693" actId="207"/>
        <pc:sldMkLst>
          <pc:docMk/>
          <pc:sldMk cId="1807969542" sldId="26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A5D45D33-5E54-4A13-9B2B-02269D669FE0}" dt="2022-01-04T03:10:54.233" v="7693" actId="207"/>
          <ac:spMkLst>
            <pc:docMk/>
            <pc:sldMk cId="1807969542" sldId="262"/>
            <ac:spMk id="5" creationId="{5F86790E-CE55-406E-90D1-0DA0E4E2355D}"/>
          </ac:spMkLst>
        </pc:spChg>
      </pc:sldChg>
      <pc:sldChg chg="modSp new mod">
        <pc:chgData name="Sivakumar Balasubramanian" userId="658ab9e8bd9c46bf" providerId="LiveId" clId="{A5D45D33-5E54-4A13-9B2B-02269D669FE0}" dt="2022-01-04T03:02:26.397" v="7665" actId="16037"/>
        <pc:sldMkLst>
          <pc:docMk/>
          <pc:sldMk cId="2063520620" sldId="26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63520620" sldId="263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63520620" sldId="263"/>
            <ac:spMk id="3" creationId="{3EDB657A-2204-4E6D-B32F-FFB9716A30DD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1616184761" sldId="26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616184761" sldId="264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2T06:10:41.546" v="2403" actId="20577"/>
          <ac:spMkLst>
            <pc:docMk/>
            <pc:sldMk cId="1616184761" sldId="264"/>
            <ac:spMk id="3" creationId="{3EDB657A-2204-4E6D-B32F-FFB9716A30DD}"/>
          </ac:spMkLst>
        </pc:spChg>
      </pc:sldChg>
      <pc:sldChg chg="add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4184170734" sldId="26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4184170734" sldId="265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4184170734" sldId="265"/>
            <ac:spMk id="3" creationId="{3EDB657A-2204-4E6D-B32F-FFB9716A30DD}"/>
          </ac:spMkLst>
        </pc:spChg>
        <pc:spChg chg="add mod">
          <ac:chgData name="Sivakumar Balasubramanian" userId="658ab9e8bd9c46bf" providerId="LiveId" clId="{A5D45D33-5E54-4A13-9B2B-02269D669FE0}" dt="2022-01-02T06:22:12.572" v="2442" actId="164"/>
          <ac:spMkLst>
            <pc:docMk/>
            <pc:sldMk cId="4184170734" sldId="265"/>
            <ac:spMk id="4" creationId="{A47DB082-9B07-49F2-84B7-CE25CD191AD9}"/>
          </ac:spMkLst>
        </pc:spChg>
        <pc:spChg chg="add mod">
          <ac:chgData name="Sivakumar Balasubramanian" userId="658ab9e8bd9c46bf" providerId="LiveId" clId="{A5D45D33-5E54-4A13-9B2B-02269D669FE0}" dt="2022-01-02T06:21:55.141" v="2439" actId="571"/>
          <ac:spMkLst>
            <pc:docMk/>
            <pc:sldMk cId="4184170734" sldId="265"/>
            <ac:spMk id="11" creationId="{D27F30DF-50F3-4077-AAF9-6AC758EAE3DB}"/>
          </ac:spMkLst>
        </pc:spChg>
        <pc:spChg chg="add mod">
          <ac:chgData name="Sivakumar Balasubramanian" userId="658ab9e8bd9c46bf" providerId="LiveId" clId="{A5D45D33-5E54-4A13-9B2B-02269D669FE0}" dt="2022-01-02T06:22:33.178" v="2470" actId="1076"/>
          <ac:spMkLst>
            <pc:docMk/>
            <pc:sldMk cId="4184170734" sldId="265"/>
            <ac:spMk id="13" creationId="{83BC2AF8-D362-4732-93C7-2548B95EDB13}"/>
          </ac:spMkLst>
        </pc:spChg>
        <pc:spChg chg="add mod">
          <ac:chgData name="Sivakumar Balasubramanian" userId="658ab9e8bd9c46bf" providerId="LiveId" clId="{A5D45D33-5E54-4A13-9B2B-02269D669FE0}" dt="2022-01-02T06:22:44.643" v="2489" actId="1076"/>
          <ac:spMkLst>
            <pc:docMk/>
            <pc:sldMk cId="4184170734" sldId="265"/>
            <ac:spMk id="14" creationId="{430D81B9-3099-4E05-B1B0-74CCC1A2660B}"/>
          </ac:spMkLst>
        </pc:spChg>
        <pc:spChg chg="add mod">
          <ac:chgData name="Sivakumar Balasubramanian" userId="658ab9e8bd9c46bf" providerId="LiveId" clId="{A5D45D33-5E54-4A13-9B2B-02269D669FE0}" dt="2022-01-02T06:23:13.869" v="2527" actId="207"/>
          <ac:spMkLst>
            <pc:docMk/>
            <pc:sldMk cId="4184170734" sldId="265"/>
            <ac:spMk id="15" creationId="{7F60BE78-9852-48BE-8169-C3C2C44AB295}"/>
          </ac:spMkLst>
        </pc:spChg>
        <pc:grpChg chg="add mod">
          <ac:chgData name="Sivakumar Balasubramanian" userId="658ab9e8bd9c46bf" providerId="LiveId" clId="{A5D45D33-5E54-4A13-9B2B-02269D669FE0}" dt="2022-01-02T06:22:15.270" v="2443" actId="1076"/>
          <ac:grpSpMkLst>
            <pc:docMk/>
            <pc:sldMk cId="4184170734" sldId="265"/>
            <ac:grpSpMk id="12" creationId="{084F5DAF-1014-4DF2-8F82-852FCB89A2C1}"/>
          </ac:grpSpMkLst>
        </pc:grp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6" creationId="{82586E74-CD4A-449A-A696-AAC19F4C0B40}"/>
          </ac:cxnSpMkLst>
        </pc:cxn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10" creationId="{E013A219-3397-4A64-8669-B71CEA2930B2}"/>
          </ac:cxnSpMkLst>
        </pc:cxnChg>
      </pc:sldChg>
      <pc:sldChg chg="add del">
        <pc:chgData name="Sivakumar Balasubramanian" userId="658ab9e8bd9c46bf" providerId="LiveId" clId="{A5D45D33-5E54-4A13-9B2B-02269D669FE0}" dt="2022-01-03T02:37:22.863" v="4305" actId="47"/>
        <pc:sldMkLst>
          <pc:docMk/>
          <pc:sldMk cId="316495053" sldId="266"/>
        </pc:sldMkLst>
      </pc:sldChg>
      <pc:sldChg chg="modSp new del mod">
        <pc:chgData name="Sivakumar Balasubramanian" userId="658ab9e8bd9c46bf" providerId="LiveId" clId="{A5D45D33-5E54-4A13-9B2B-02269D669FE0}" dt="2022-01-03T02:37:12.066" v="4304" actId="47"/>
        <pc:sldMkLst>
          <pc:docMk/>
          <pc:sldMk cId="2962171007" sldId="267"/>
        </pc:sldMkLst>
        <pc:spChg chg="mod">
          <ac:chgData name="Sivakumar Balasubramanian" userId="658ab9e8bd9c46bf" providerId="LiveId" clId="{A5D45D33-5E54-4A13-9B2B-02269D669FE0}" dt="2022-01-02T08:28:09.369" v="2785" actId="20577"/>
          <ac:spMkLst>
            <pc:docMk/>
            <pc:sldMk cId="2962171007" sldId="267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2T08:49:50.368" v="3289" actId="313"/>
          <ac:spMkLst>
            <pc:docMk/>
            <pc:sldMk cId="2962171007" sldId="267"/>
            <ac:spMk id="3" creationId="{8512D18A-1EBB-4FAE-9F4B-6DD0AE460A0F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01520067" sldId="26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3" creationId="{8512D18A-1EBB-4FAE-9F4B-6DD0AE460A0F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3213098439" sldId="26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3" creationId="{8512D18A-1EBB-4FAE-9F4B-6DD0AE460A0F}"/>
          </ac:spMkLst>
        </pc:spChg>
        <pc:graphicFrameChg chg="add del mod">
          <ac:chgData name="Sivakumar Balasubramanian" userId="658ab9e8bd9c46bf" providerId="LiveId" clId="{A5D45D33-5E54-4A13-9B2B-02269D669FE0}" dt="2022-01-02T13:00:09.953" v="3690"/>
          <ac:graphicFrameMkLst>
            <pc:docMk/>
            <pc:sldMk cId="3213098439" sldId="269"/>
            <ac:graphicFrameMk id="4" creationId="{F76ABFD3-B12B-4F7E-A54E-F84C1A37EB93}"/>
          </ac:graphicFrameMkLst>
        </pc:graphicFrameChg>
      </pc:sldChg>
      <pc:sldChg chg="modSp add mod">
        <pc:chgData name="Sivakumar Balasubramanian" userId="658ab9e8bd9c46bf" providerId="LiveId" clId="{A5D45D33-5E54-4A13-9B2B-02269D669FE0}" dt="2022-01-04T03:21:12.287" v="7694" actId="20577"/>
        <pc:sldMkLst>
          <pc:docMk/>
          <pc:sldMk cId="2957912170" sldId="270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957912170" sldId="270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21:12.287" v="7694" actId="20577"/>
          <ac:spMkLst>
            <pc:docMk/>
            <pc:sldMk cId="2957912170" sldId="270"/>
            <ac:spMk id="3" creationId="{8512D18A-1EBB-4FAE-9F4B-6DD0AE460A0F}"/>
          </ac:spMkLst>
        </pc:spChg>
      </pc:sldChg>
      <pc:sldChg chg="add del">
        <pc:chgData name="Sivakumar Balasubramanian" userId="658ab9e8bd9c46bf" providerId="LiveId" clId="{A5D45D33-5E54-4A13-9B2B-02269D669FE0}" dt="2022-01-02T13:00:09.953" v="3690"/>
        <pc:sldMkLst>
          <pc:docMk/>
          <pc:sldMk cId="1235389907" sldId="271"/>
        </pc:sldMkLst>
      </pc:sldChg>
      <pc:sldChg chg="addSp delSp modSp new del mod">
        <pc:chgData name="Sivakumar Balasubramanian" userId="658ab9e8bd9c46bf" providerId="LiveId" clId="{A5D45D33-5E54-4A13-9B2B-02269D669FE0}" dt="2022-01-03T05:48:26.938" v="4701" actId="47"/>
        <pc:sldMkLst>
          <pc:docMk/>
          <pc:sldMk cId="3711702803" sldId="271"/>
        </pc:sldMkLst>
        <pc:spChg chg="mod">
          <ac:chgData name="Sivakumar Balasubramanian" userId="658ab9e8bd9c46bf" providerId="LiveId" clId="{A5D45D33-5E54-4A13-9B2B-02269D669FE0}" dt="2022-01-03T02:43:12.907" v="4382" actId="20577"/>
          <ac:spMkLst>
            <pc:docMk/>
            <pc:sldMk cId="3711702803" sldId="271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3T05:32:04.564" v="4434" actId="20577"/>
          <ac:spMkLst>
            <pc:docMk/>
            <pc:sldMk cId="3711702803" sldId="271"/>
            <ac:spMk id="3" creationId="{E82CFA6C-716D-446D-84B9-490EB89B3E6F}"/>
          </ac:spMkLst>
        </pc:spChg>
        <pc:spChg chg="add del mod">
          <ac:chgData name="Sivakumar Balasubramanian" userId="658ab9e8bd9c46bf" providerId="LiveId" clId="{A5D45D33-5E54-4A13-9B2B-02269D669FE0}" dt="2022-01-03T05:41:00.058" v="4541" actId="478"/>
          <ac:spMkLst>
            <pc:docMk/>
            <pc:sldMk cId="3711702803" sldId="271"/>
            <ac:spMk id="4" creationId="{37D24C3A-723B-446A-AFA9-4E019D6E925C}"/>
          </ac:spMkLst>
        </pc:spChg>
        <pc:spChg chg="add del">
          <ac:chgData name="Sivakumar Balasubramanian" userId="658ab9e8bd9c46bf" providerId="LiveId" clId="{A5D45D33-5E54-4A13-9B2B-02269D669FE0}" dt="2022-01-03T05:33:48.400" v="4439" actId="11529"/>
          <ac:spMkLst>
            <pc:docMk/>
            <pc:sldMk cId="3711702803" sldId="271"/>
            <ac:spMk id="5" creationId="{0D0BDCC3-2993-49CD-9F24-24B37E0D3572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6" creationId="{2ACCD3EA-9D00-4BD6-9D8A-8E4D604DAF24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7" creationId="{16803DEA-F9AB-413C-B229-8417BEA2CF11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13" creationId="{42447D03-93F2-4C86-B5A9-3EBFBDE174B9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14" creationId="{75D0D3DF-8F81-4B17-A668-558C0C99F717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15" creationId="{06D99CBA-7D2B-4501-B979-AA45F928BEFC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29" creationId="{3B21B202-7661-4FDE-93B9-6EDB92C5E82E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36" creationId="{C531DF6E-1626-4194-890C-B1FC46B75F3B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37" creationId="{2A6C3430-68E7-4EB8-B92E-186C3DC82A99}"/>
          </ac:spMkLst>
        </pc:spChg>
        <pc:spChg chg="add mod">
          <ac:chgData name="Sivakumar Balasubramanian" userId="658ab9e8bd9c46bf" providerId="LiveId" clId="{A5D45D33-5E54-4A13-9B2B-02269D669FE0}" dt="2022-01-03T05:45:14.580" v="4608" actId="571"/>
          <ac:spMkLst>
            <pc:docMk/>
            <pc:sldMk cId="3711702803" sldId="271"/>
            <ac:spMk id="38" creationId="{ACBD2A24-3C5D-404B-AA27-F244AC48F531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39" creationId="{23BEF203-1EF8-4B28-A570-D41A8A17F5EB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40" creationId="{BDC16F76-15DB-4830-8A4C-6CD1D5317B30}"/>
          </ac:spMkLst>
        </pc:spChg>
        <pc:grpChg chg="add del mod">
          <ac:chgData name="Sivakumar Balasubramanian" userId="658ab9e8bd9c46bf" providerId="LiveId" clId="{A5D45D33-5E54-4A13-9B2B-02269D669FE0}" dt="2022-01-03T05:46:17.891" v="4633" actId="165"/>
          <ac:grpSpMkLst>
            <pc:docMk/>
            <pc:sldMk cId="3711702803" sldId="271"/>
            <ac:grpSpMk id="27" creationId="{75DA3CCF-3E88-40B5-9713-2CBEBF201338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3" creationId="{70A3CFBE-E3E5-4677-8933-791AF994B720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4" creationId="{CC3C31E7-833B-4E73-BDAD-1A8C8563D2E5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5" creationId="{1ABADE38-DC43-4594-9D07-9AC31E8712A0}"/>
          </ac:grpSpMkLst>
        </pc:grpChg>
        <pc:cxnChg chg="add del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9" creationId="{D8B98522-E7AE-4F73-BE93-C78C0E76440A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1" creationId="{EA1A5A5C-36D7-44E9-9774-2BD220D20693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6" creationId="{59E7D6EB-AE17-4175-974B-87F01291ADD4}"/>
          </ac:cxnSpMkLst>
        </pc:cxnChg>
        <pc:cxnChg chg="add del mod ord">
          <ac:chgData name="Sivakumar Balasubramanian" userId="658ab9e8bd9c46bf" providerId="LiveId" clId="{A5D45D33-5E54-4A13-9B2B-02269D669FE0}" dt="2022-01-03T05:39:18.185" v="4501" actId="478"/>
          <ac:cxnSpMkLst>
            <pc:docMk/>
            <pc:sldMk cId="3711702803" sldId="271"/>
            <ac:cxnSpMk id="18" creationId="{D1884FD3-3472-4F8D-B509-ECEBA5651BAF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2" creationId="{6A0C3103-112F-4B48-BCE2-60E425A46F0D}"/>
          </ac:cxnSpMkLst>
        </pc:cxnChg>
        <pc:cxnChg chg="add mo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6" creationId="{D5E50E17-38F8-4D64-8B56-B22029FDBE4F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1" creationId="{333D6193-48B6-4DF0-8D95-CB8914A00D34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2" creationId="{D87CF446-538C-4E93-AC2E-A5477FAB0FD8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682615722" sldId="27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3" creationId="{E82CFA6C-716D-446D-84B9-490EB89B3E6F}"/>
          </ac:spMkLst>
        </pc:spChg>
        <pc:spChg chg="add del">
          <ac:chgData name="Sivakumar Balasubramanian" userId="658ab9e8bd9c46bf" providerId="LiveId" clId="{A5D45D33-5E54-4A13-9B2B-02269D669FE0}" dt="2022-01-03T05:47:24.079" v="4679"/>
          <ac:spMkLst>
            <pc:docMk/>
            <pc:sldMk cId="682615722" sldId="272"/>
            <ac:spMk id="27" creationId="{E4DA8F39-7329-48C8-921C-2D9FC485D17D}"/>
          </ac:spMkLst>
        </pc:spChg>
        <pc:spChg chg="add mod">
          <ac:chgData name="Sivakumar Balasubramanian" userId="658ab9e8bd9c46bf" providerId="LiveId" clId="{A5D45D33-5E54-4A13-9B2B-02269D669FE0}" dt="2022-01-03T05:48:05.482" v="4695" actId="20577"/>
          <ac:spMkLst>
            <pc:docMk/>
            <pc:sldMk cId="682615722" sldId="272"/>
            <ac:spMk id="28" creationId="{D6964809-2C8E-4719-95BA-D1405A428775}"/>
          </ac:spMkLst>
        </pc:spChg>
        <pc:spChg chg="add mod">
          <ac:chgData name="Sivakumar Balasubramanian" userId="658ab9e8bd9c46bf" providerId="LiveId" clId="{A5D45D33-5E54-4A13-9B2B-02269D669FE0}" dt="2022-01-03T05:48:19.391" v="4700" actId="1076"/>
          <ac:spMkLst>
            <pc:docMk/>
            <pc:sldMk cId="682615722" sldId="272"/>
            <ac:spMk id="30" creationId="{62CABA19-9BAA-4243-A4E3-85232E0EC658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2148728892" sldId="27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3" creationId="{E82CFA6C-716D-446D-84B9-490EB89B3E6F}"/>
          </ac:spMkLst>
        </pc:spChg>
        <pc:spChg chg="add mod">
          <ac:chgData name="Sivakumar Balasubramanian" userId="658ab9e8bd9c46bf" providerId="LiveId" clId="{A5D45D33-5E54-4A13-9B2B-02269D669FE0}" dt="2022-01-03T05:51:28.742" v="4802" actId="1076"/>
          <ac:spMkLst>
            <pc:docMk/>
            <pc:sldMk cId="2148728892" sldId="273"/>
            <ac:spMk id="4" creationId="{1E40D37F-B80F-4DEF-935D-9EC186B92084}"/>
          </ac:spMkLst>
        </pc:spChg>
        <pc:spChg chg="add del mod">
          <ac:chgData name="Sivakumar Balasubramanian" userId="658ab9e8bd9c46bf" providerId="LiveId" clId="{A5D45D33-5E54-4A13-9B2B-02269D669FE0}" dt="2022-01-03T05:53:08.778" v="4852" actId="478"/>
          <ac:spMkLst>
            <pc:docMk/>
            <pc:sldMk cId="2148728892" sldId="273"/>
            <ac:spMk id="5" creationId="{5BCFCE37-918E-4112-A394-28B2303FA9C3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6" creationId="{2ACCD3EA-9D00-4BD6-9D8A-8E4D604DAF24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7" creationId="{16803DEA-F9AB-413C-B229-8417BEA2CF11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8" creationId="{D6964809-2C8E-4719-95BA-D1405A428775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9" creationId="{3B21B202-7661-4FDE-93B9-6EDB92C5E82E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0" creationId="{62CABA19-9BAA-4243-A4E3-85232E0EC658}"/>
          </ac:spMkLst>
        </pc:spChg>
        <pc:spChg chg="add mod">
          <ac:chgData name="Sivakumar Balasubramanian" userId="658ab9e8bd9c46bf" providerId="LiveId" clId="{A5D45D33-5E54-4A13-9B2B-02269D669FE0}" dt="2022-01-03T05:51:16.079" v="4787" actId="571"/>
          <ac:spMkLst>
            <pc:docMk/>
            <pc:sldMk cId="2148728892" sldId="273"/>
            <ac:spMk id="33" creationId="{8A40D6F2-AEE7-4101-98ED-3B91074F8AEB}"/>
          </ac:spMkLst>
        </pc:spChg>
        <pc:spChg chg="add mod">
          <ac:chgData name="Sivakumar Balasubramanian" userId="658ab9e8bd9c46bf" providerId="LiveId" clId="{A5D45D33-5E54-4A13-9B2B-02269D669FE0}" dt="2022-01-03T05:53:54.618" v="4854" actId="1076"/>
          <ac:spMkLst>
            <pc:docMk/>
            <pc:sldMk cId="2148728892" sldId="273"/>
            <ac:spMk id="34" creationId="{FE543B99-CC88-4F04-BDC9-63965722FF9A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6" creationId="{C531DF6E-1626-4194-890C-B1FC46B75F3B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38" creationId="{FA384A95-11F0-44EF-9423-7F0637C62AB0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1" creationId="{DA5ADFD3-A5A0-49D0-8E47-7C39F95E584E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2" creationId="{8862C32A-748F-471A-921D-35E04F2B6237}"/>
          </ac:spMkLst>
        </pc:s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3" creationId="{70A3CFBE-E3E5-4677-8933-791AF994B720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4" creationId="{CC3C31E7-833B-4E73-BDAD-1A8C8563D2E5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5" creationId="{1ABADE38-DC43-4594-9D07-9AC31E8712A0}"/>
          </ac:grpSpMkLst>
        </pc:grp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9" creationId="{D8B98522-E7AE-4F73-BE93-C78C0E76440A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1" creationId="{EA1A5A5C-36D7-44E9-9774-2BD220D20693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6" creationId="{59E7D6EB-AE17-4175-974B-87F01291ADD4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2" creationId="{6A0C3103-112F-4B48-BCE2-60E425A46F0D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6" creationId="{D5E50E17-38F8-4D64-8B56-B22029FDBE4F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1" creationId="{333D6193-48B6-4DF0-8D95-CB8914A00D34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2" creationId="{D87CF446-538C-4E93-AC2E-A5477FAB0FD8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2:26.397" v="7665" actId="16037"/>
        <pc:sldMkLst>
          <pc:docMk/>
          <pc:sldMk cId="200171908" sldId="27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0171908" sldId="274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0171908" sldId="274"/>
            <ac:spMk id="3" creationId="{E82CFA6C-716D-446D-84B9-490EB89B3E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4" creationId="{1E40D37F-B80F-4DEF-935D-9EC186B92084}"/>
          </ac:spMkLst>
        </pc:spChg>
        <pc:spChg chg="add mod">
          <ac:chgData name="Sivakumar Balasubramanian" userId="658ab9e8bd9c46bf" providerId="LiveId" clId="{A5D45D33-5E54-4A13-9B2B-02269D669FE0}" dt="2022-01-03T08:09:44.094" v="5589" actId="1076"/>
          <ac:spMkLst>
            <pc:docMk/>
            <pc:sldMk cId="200171908" sldId="274"/>
            <ac:spMk id="6" creationId="{7640DCBE-CC18-485B-A211-BE2BD935E2FB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7" creationId="{3047AA4D-77BA-410A-A4FF-8D51339F0A25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8" creationId="{EB3B065D-13FE-481D-9E8C-3EE13879E4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34" creationId="{FE543B99-CC88-4F04-BDC9-63965722FF9A}"/>
          </ac:spMkLst>
        </pc:spChg>
      </pc:sldChg>
      <pc:sldChg chg="modSp new mod">
        <pc:chgData name="Sivakumar Balasubramanian" userId="658ab9e8bd9c46bf" providerId="LiveId" clId="{A5D45D33-5E54-4A13-9B2B-02269D669FE0}" dt="2022-01-04T03:00:27.478" v="7653"/>
        <pc:sldMkLst>
          <pc:docMk/>
          <pc:sldMk cId="308467363" sldId="27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3" creationId="{CD2A90C7-05E6-4B3E-8BFD-095685186936}"/>
          </ac:spMkLst>
        </pc:spChg>
      </pc:sldChg>
      <pc:sldChg chg="add del">
        <pc:chgData name="Sivakumar Balasubramanian" userId="658ab9e8bd9c46bf" providerId="LiveId" clId="{A5D45D33-5E54-4A13-9B2B-02269D669FE0}" dt="2022-01-03T08:11:48.515" v="5591" actId="47"/>
        <pc:sldMkLst>
          <pc:docMk/>
          <pc:sldMk cId="505853984" sldId="275"/>
        </pc:sldMkLst>
      </pc:sldChg>
      <pc:sldChg chg="addSp del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998581141" sldId="27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998581141" sldId="276"/>
            <ac:spMk id="2" creationId="{2597FB81-6F5D-4DB6-ADC4-C3A7BB02B2B8}"/>
          </ac:spMkLst>
        </pc:spChg>
        <pc:spChg chg="add del 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998581141" sldId="276"/>
            <ac:spMk id="3" creationId="{CD2A90C7-05E6-4B3E-8BFD-095685186936}"/>
          </ac:spMkLst>
        </pc:spChg>
        <pc:spChg chg="add del">
          <ac:chgData name="Sivakumar Balasubramanian" userId="658ab9e8bd9c46bf" providerId="LiveId" clId="{A5D45D33-5E54-4A13-9B2B-02269D669FE0}" dt="2022-01-03T08:28:38.108" v="6221"/>
          <ac:spMkLst>
            <pc:docMk/>
            <pc:sldMk cId="998581141" sldId="276"/>
            <ac:spMk id="5" creationId="{79467A78-CDF1-41FE-B1F6-B4FF11AEBCDD}"/>
          </ac:spMkLst>
        </pc:spChg>
        <pc:spChg chg="add del mod">
          <ac:chgData name="Sivakumar Balasubramanian" userId="658ab9e8bd9c46bf" providerId="LiveId" clId="{A5D45D33-5E54-4A13-9B2B-02269D669FE0}" dt="2022-01-03T12:49:21.312" v="6557" actId="478"/>
          <ac:spMkLst>
            <pc:docMk/>
            <pc:sldMk cId="998581141" sldId="276"/>
            <ac:spMk id="5" creationId="{DA37E774-ACB9-4A36-B3B3-1B298080714B}"/>
          </ac:spMkLst>
        </pc:spChg>
        <pc:spChg chg="add del mod">
          <ac:chgData name="Sivakumar Balasubramanian" userId="658ab9e8bd9c46bf" providerId="LiveId" clId="{A5D45D33-5E54-4A13-9B2B-02269D669FE0}" dt="2022-01-03T12:49:05.813" v="6555"/>
          <ac:spMkLst>
            <pc:docMk/>
            <pc:sldMk cId="998581141" sldId="276"/>
            <ac:spMk id="6" creationId="{1F9F236A-77F0-472D-942F-8741D9D78E35}"/>
          </ac:spMkLst>
        </pc:spChg>
        <pc:spChg chg="add del mod">
          <ac:chgData name="Sivakumar Balasubramanian" userId="658ab9e8bd9c46bf" providerId="LiveId" clId="{A5D45D33-5E54-4A13-9B2B-02269D669FE0}" dt="2022-01-03T12:49:30.396" v="6559" actId="478"/>
          <ac:spMkLst>
            <pc:docMk/>
            <pc:sldMk cId="998581141" sldId="276"/>
            <ac:spMk id="7" creationId="{41B807D7-7206-4273-9C88-9226F3E73000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9" creationId="{00FD4D75-13A1-436C-BDBE-A3A00DEFC50B}"/>
          </ac:spMkLst>
        </pc:spChg>
        <pc:spChg chg="add del mod">
          <ac:chgData name="Sivakumar Balasubramanian" userId="658ab9e8bd9c46bf" providerId="LiveId" clId="{A5D45D33-5E54-4A13-9B2B-02269D669FE0}" dt="2022-01-03T08:33:57.290" v="6401" actId="478"/>
          <ac:spMkLst>
            <pc:docMk/>
            <pc:sldMk cId="998581141" sldId="276"/>
            <ac:spMk id="10" creationId="{869674FF-84BC-4A2F-AE61-9B3C0073CE24}"/>
          </ac:spMkLst>
        </pc:spChg>
        <pc:spChg chg="add del mod">
          <ac:chgData name="Sivakumar Balasubramanian" userId="658ab9e8bd9c46bf" providerId="LiveId" clId="{A5D45D33-5E54-4A13-9B2B-02269D669FE0}" dt="2022-01-03T12:48:46.350" v="6524" actId="478"/>
          <ac:spMkLst>
            <pc:docMk/>
            <pc:sldMk cId="998581141" sldId="276"/>
            <ac:spMk id="11" creationId="{46793FC5-DFC8-4B17-972F-0566FBC4187B}"/>
          </ac:spMkLst>
        </pc:spChg>
        <pc:spChg chg="add del mod">
          <ac:chgData name="Sivakumar Balasubramanian" userId="658ab9e8bd9c46bf" providerId="LiveId" clId="{A5D45D33-5E54-4A13-9B2B-02269D669FE0}" dt="2022-01-03T08:38:52.969" v="6416" actId="478"/>
          <ac:spMkLst>
            <pc:docMk/>
            <pc:sldMk cId="998581141" sldId="276"/>
            <ac:spMk id="12" creationId="{7156789A-F84B-4449-8275-36B40A3AEA22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3" creationId="{AABE2FB4-FFF0-454D-815E-1DBC20CB0B8E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4" creationId="{3266AACD-6ED1-4ECE-B386-4B8FC43CC9F1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5" creationId="{567B4F52-A035-49CA-9A26-2356DFC59331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3T16:03:49.701" v="7647" actId="47"/>
        <pc:sldMkLst>
          <pc:docMk/>
          <pc:sldMk cId="2955563317" sldId="277"/>
        </pc:sldMkLst>
        <pc:spChg chg="del">
          <ac:chgData name="Sivakumar Balasubramanian" userId="658ab9e8bd9c46bf" providerId="LiveId" clId="{A5D45D33-5E54-4A13-9B2B-02269D669FE0}" dt="2022-01-03T12:40:05.071" v="6508" actId="478"/>
          <ac:spMkLst>
            <pc:docMk/>
            <pc:sldMk cId="2955563317" sldId="277"/>
            <ac:spMk id="3" creationId="{CD2A90C7-05E6-4B3E-8BFD-095685186936}"/>
          </ac:spMkLst>
        </pc:spChg>
        <pc:spChg chg="add del mod">
          <ac:chgData name="Sivakumar Balasubramanian" userId="658ab9e8bd9c46bf" providerId="LiveId" clId="{A5D45D33-5E54-4A13-9B2B-02269D669FE0}" dt="2022-01-03T12:40:09.120" v="6510" actId="478"/>
          <ac:spMkLst>
            <pc:docMk/>
            <pc:sldMk cId="2955563317" sldId="277"/>
            <ac:spMk id="5" creationId="{505CD40C-31FF-4428-BA2C-BFEE7EC3A289}"/>
          </ac:spMkLst>
        </pc:spChg>
        <pc:spChg chg="mod">
          <ac:chgData name="Sivakumar Balasubramanian" userId="658ab9e8bd9c46bf" providerId="LiveId" clId="{A5D45D33-5E54-4A13-9B2B-02269D669FE0}" dt="2022-01-03T12:40:18.459" v="6520" actId="20577"/>
          <ac:spMkLst>
            <pc:docMk/>
            <pc:sldMk cId="2955563317" sldId="277"/>
            <ac:spMk id="6" creationId="{1F9F236A-77F0-472D-942F-8741D9D78E35}"/>
          </ac:spMkLst>
        </pc:spChg>
        <pc:spChg chg="del mod">
          <ac:chgData name="Sivakumar Balasubramanian" userId="658ab9e8bd9c46bf" providerId="LiveId" clId="{A5D45D33-5E54-4A13-9B2B-02269D669FE0}" dt="2022-01-03T12:40:21.542" v="6521" actId="478"/>
          <ac:spMkLst>
            <pc:docMk/>
            <pc:sldMk cId="2955563317" sldId="277"/>
            <ac:spMk id="7" creationId="{41B807D7-7206-4273-9C88-9226F3E73000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9" creationId="{00FD4D75-13A1-436C-BDBE-A3A00DEFC50B}"/>
          </ac:spMkLst>
        </pc:spChg>
        <pc:spChg chg="del">
          <ac:chgData name="Sivakumar Balasubramanian" userId="658ab9e8bd9c46bf" providerId="LiveId" clId="{A5D45D33-5E54-4A13-9B2B-02269D669FE0}" dt="2022-01-03T12:40:02.935" v="6507" actId="478"/>
          <ac:spMkLst>
            <pc:docMk/>
            <pc:sldMk cId="2955563317" sldId="277"/>
            <ac:spMk id="11" creationId="{46793FC5-DFC8-4B17-972F-0566FBC4187B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3" creationId="{AABE2FB4-FFF0-454D-815E-1DBC20CB0B8E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4" creationId="{3266AACD-6ED1-4ECE-B386-4B8FC43CC9F1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5" creationId="{567B4F52-A035-49CA-9A26-2356DFC59331}"/>
          </ac:spMkLst>
        </pc:spChg>
      </pc:sldChg>
      <pc:sldChg chg="add del">
        <pc:chgData name="Sivakumar Balasubramanian" userId="658ab9e8bd9c46bf" providerId="LiveId" clId="{A5D45D33-5E54-4A13-9B2B-02269D669FE0}" dt="2022-01-04T03:03:06.158" v="7669" actId="2696"/>
        <pc:sldMkLst>
          <pc:docMk/>
          <pc:sldMk cId="2628359892" sldId="278"/>
        </pc:sldMkLst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372287538" sldId="27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372287538" sldId="279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3T14:13:01.800" v="7617" actId="20577"/>
          <ac:spMkLst>
            <pc:docMk/>
            <pc:sldMk cId="3372287538" sldId="279"/>
            <ac:spMk id="3" creationId="{CD2A90C7-05E6-4B3E-8BFD-095685186936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4T03:03:06.158" v="7669" actId="2696"/>
        <pc:sldMkLst>
          <pc:docMk/>
          <pc:sldMk cId="3663263966" sldId="280"/>
        </pc:sldMkLst>
        <pc:spChg chg="mod">
          <ac:chgData name="Sivakumar Balasubramanian" userId="658ab9e8bd9c46bf" providerId="LiveId" clId="{A5D45D33-5E54-4A13-9B2B-02269D669FE0}" dt="2022-01-03T16:03:38.902" v="7646" actId="20577"/>
          <ac:spMkLst>
            <pc:docMk/>
            <pc:sldMk cId="3663263966" sldId="280"/>
            <ac:spMk id="2" creationId="{2597FB81-6F5D-4DB6-ADC4-C3A7BB02B2B8}"/>
          </ac:spMkLst>
        </pc:spChg>
        <pc:spChg chg="del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3" creationId="{CD2A90C7-05E6-4B3E-8BFD-095685186936}"/>
          </ac:spMkLst>
        </pc:spChg>
        <pc:spChg chg="add mod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5" creationId="{1257FEA6-2FE6-49C4-90A1-92C9CC201C93}"/>
          </ac:spMkLst>
        </pc:spChg>
      </pc:sldChg>
      <pc:sldChg chg="addSp delSp modSp new mod">
        <pc:chgData name="Sivakumar Balasubramanian" userId="658ab9e8bd9c46bf" providerId="LiveId" clId="{A5D45D33-5E54-4A13-9B2B-02269D669FE0}" dt="2022-01-07T02:17:48.654" v="9196" actId="21"/>
        <pc:sldMkLst>
          <pc:docMk/>
          <pc:sldMk cId="4168846929" sldId="280"/>
        </pc:sldMkLst>
        <pc:spChg chg="mod">
          <ac:chgData name="Sivakumar Balasubramanian" userId="658ab9e8bd9c46bf" providerId="LiveId" clId="{A5D45D33-5E54-4A13-9B2B-02269D669FE0}" dt="2022-01-06T01:18:29.018" v="7721" actId="20577"/>
          <ac:spMkLst>
            <pc:docMk/>
            <pc:sldMk cId="4168846929" sldId="280"/>
            <ac:spMk id="2" creationId="{C27E12F7-7CE8-45EF-BFF1-22C0AD643664}"/>
          </ac:spMkLst>
        </pc:spChg>
        <pc:spChg chg="del mod">
          <ac:chgData name="Sivakumar Balasubramanian" userId="658ab9e8bd9c46bf" providerId="LiveId" clId="{A5D45D33-5E54-4A13-9B2B-02269D669FE0}" dt="2022-01-06T01:32:24.569" v="7800" actId="478"/>
          <ac:spMkLst>
            <pc:docMk/>
            <pc:sldMk cId="4168846929" sldId="280"/>
            <ac:spMk id="3" creationId="{8FAB6FC7-AE27-4AEF-BEA6-6CD5ACCBF579}"/>
          </ac:spMkLst>
        </pc:spChg>
        <pc:spChg chg="add del mod">
          <ac:chgData name="Sivakumar Balasubramanian" userId="658ab9e8bd9c46bf" providerId="LiveId" clId="{A5D45D33-5E54-4A13-9B2B-02269D669FE0}" dt="2022-01-06T01:28:07.378" v="7727" actId="767"/>
          <ac:spMkLst>
            <pc:docMk/>
            <pc:sldMk cId="4168846929" sldId="280"/>
            <ac:spMk id="4" creationId="{66D29F15-B212-4154-B685-4A76A57A4895}"/>
          </ac:spMkLst>
        </pc:spChg>
        <pc:spChg chg="add mod">
          <ac:chgData name="Sivakumar Balasubramanian" userId="658ab9e8bd9c46bf" providerId="LiveId" clId="{A5D45D33-5E54-4A13-9B2B-02269D669FE0}" dt="2022-01-06T01:30:53.728" v="7773" actId="1076"/>
          <ac:spMkLst>
            <pc:docMk/>
            <pc:sldMk cId="4168846929" sldId="280"/>
            <ac:spMk id="4" creationId="{8CA8CE50-79B2-434F-B8E8-6627149A0D52}"/>
          </ac:spMkLst>
        </pc:spChg>
        <pc:spChg chg="add mod">
          <ac:chgData name="Sivakumar Balasubramanian" userId="658ab9e8bd9c46bf" providerId="LiveId" clId="{A5D45D33-5E54-4A13-9B2B-02269D669FE0}" dt="2022-01-06T01:29:32.929" v="7756" actId="1076"/>
          <ac:spMkLst>
            <pc:docMk/>
            <pc:sldMk cId="4168846929" sldId="280"/>
            <ac:spMk id="5" creationId="{DDE14F21-1E54-486A-8945-9B34F17134D1}"/>
          </ac:spMkLst>
        </pc:spChg>
        <pc:spChg chg="add del mod">
          <ac:chgData name="Sivakumar Balasubramanian" userId="658ab9e8bd9c46bf" providerId="LiveId" clId="{A5D45D33-5E54-4A13-9B2B-02269D669FE0}" dt="2022-01-06T01:28:42.889" v="7735" actId="767"/>
          <ac:spMkLst>
            <pc:docMk/>
            <pc:sldMk cId="4168846929" sldId="280"/>
            <ac:spMk id="6" creationId="{4CD2F76C-BFFA-4F87-81F4-C084D26107AC}"/>
          </ac:spMkLst>
        </pc:spChg>
        <pc:spChg chg="add mod">
          <ac:chgData name="Sivakumar Balasubramanian" userId="658ab9e8bd9c46bf" providerId="LiveId" clId="{A5D45D33-5E54-4A13-9B2B-02269D669FE0}" dt="2022-01-06T01:31:41.089" v="7790" actId="1076"/>
          <ac:spMkLst>
            <pc:docMk/>
            <pc:sldMk cId="4168846929" sldId="280"/>
            <ac:spMk id="7" creationId="{EEF5AA85-2C37-4322-A6CA-4DC6F642B8B1}"/>
          </ac:spMkLst>
        </pc:spChg>
        <pc:spChg chg="add mod">
          <ac:chgData name="Sivakumar Balasubramanian" userId="658ab9e8bd9c46bf" providerId="LiveId" clId="{A5D45D33-5E54-4A13-9B2B-02269D669FE0}" dt="2022-01-06T01:31:49.449" v="7792" actId="20577"/>
          <ac:spMkLst>
            <pc:docMk/>
            <pc:sldMk cId="4168846929" sldId="280"/>
            <ac:spMk id="10" creationId="{7078B3B5-5557-402E-9A79-9DE234B6DEC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1" creationId="{DC68D3C8-1B12-46F7-9E66-827CDAA9B9E4}"/>
          </ac:spMkLst>
        </pc:spChg>
        <pc:spChg chg="add del">
          <ac:chgData name="Sivakumar Balasubramanian" userId="658ab9e8bd9c46bf" providerId="LiveId" clId="{A5D45D33-5E54-4A13-9B2B-02269D669FE0}" dt="2022-01-06T01:33:27.388" v="7823"/>
          <ac:spMkLst>
            <pc:docMk/>
            <pc:sldMk cId="4168846929" sldId="280"/>
            <ac:spMk id="13" creationId="{04E5AC88-109B-404E-BBE8-ED59B27B00B7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4" creationId="{EBFC5BEA-1C80-4B49-82A3-8CC8728C928E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5" creationId="{78F23D00-2E9A-4EFE-87DB-A31ED9430B7C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6" creationId="{B6298A4B-7164-4BB9-BAE9-0DEEB77959B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7" creationId="{256528A0-EFA0-4397-87D5-F3EDF9C49E40}"/>
          </ac:spMkLst>
        </pc:spChg>
        <pc:spChg chg="add del mod">
          <ac:chgData name="Sivakumar Balasubramanian" userId="658ab9e8bd9c46bf" providerId="LiveId" clId="{A5D45D33-5E54-4A13-9B2B-02269D669FE0}" dt="2022-01-06T01:35:59.379" v="7955" actId="478"/>
          <ac:spMkLst>
            <pc:docMk/>
            <pc:sldMk cId="4168846929" sldId="280"/>
            <ac:spMk id="18" creationId="{03D3AC51-F2C5-4FC9-9303-B8E64B59960D}"/>
          </ac:spMkLst>
        </pc:spChg>
        <pc:spChg chg="add mod">
          <ac:chgData name="Sivakumar Balasubramanian" userId="658ab9e8bd9c46bf" providerId="LiveId" clId="{A5D45D33-5E54-4A13-9B2B-02269D669FE0}" dt="2022-01-06T01:35:36.819" v="7943" actId="1076"/>
          <ac:spMkLst>
            <pc:docMk/>
            <pc:sldMk cId="4168846929" sldId="280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1:35:50.778" v="7952" actId="571"/>
          <ac:spMkLst>
            <pc:docMk/>
            <pc:sldMk cId="4168846929" sldId="280"/>
            <ac:spMk id="20" creationId="{49BBA65B-223D-4950-96E0-3974D5E4A585}"/>
          </ac:spMkLst>
        </pc:spChg>
        <pc:spChg chg="add mod">
          <ac:chgData name="Sivakumar Balasubramanian" userId="658ab9e8bd9c46bf" providerId="LiveId" clId="{A5D45D33-5E54-4A13-9B2B-02269D669FE0}" dt="2022-01-06T05:29:12.609" v="8096" actId="164"/>
          <ac:spMkLst>
            <pc:docMk/>
            <pc:sldMk cId="4168846929" sldId="280"/>
            <ac:spMk id="25" creationId="{26B59746-0D17-42EE-82E6-34E497401FF6}"/>
          </ac:spMkLst>
        </pc:spChg>
        <pc:grpChg chg="add mod">
          <ac:chgData name="Sivakumar Balasubramanian" userId="658ab9e8bd9c46bf" providerId="LiveId" clId="{A5D45D33-5E54-4A13-9B2B-02269D669FE0}" dt="2022-01-06T05:29:12.609" v="8096" actId="164"/>
          <ac:grpSpMkLst>
            <pc:docMk/>
            <pc:sldMk cId="4168846929" sldId="280"/>
            <ac:grpSpMk id="26" creationId="{8FBE8A05-0909-45FD-AF28-757FC0844BFC}"/>
          </ac:grpSpMkLst>
        </pc:grpChg>
        <pc:picChg chg="add del mod">
          <ac:chgData name="Sivakumar Balasubramanian" userId="658ab9e8bd9c46bf" providerId="LiveId" clId="{A5D45D33-5E54-4A13-9B2B-02269D669FE0}" dt="2022-01-07T02:17:48.654" v="9196" actId="21"/>
          <ac:picMkLst>
            <pc:docMk/>
            <pc:sldMk cId="4168846929" sldId="280"/>
            <ac:picMk id="20" creationId="{B000B9BD-A7E7-4DA2-83F5-320EF1A0AF04}"/>
          </ac:picMkLst>
        </pc:picChg>
        <pc:picChg chg="add del mod">
          <ac:chgData name="Sivakumar Balasubramanian" userId="658ab9e8bd9c46bf" providerId="LiveId" clId="{A5D45D33-5E54-4A13-9B2B-02269D669FE0}" dt="2022-01-06T05:27:55.147" v="8031" actId="478"/>
          <ac:picMkLst>
            <pc:docMk/>
            <pc:sldMk cId="4168846929" sldId="280"/>
            <ac:picMk id="22" creationId="{D2CC1DA1-ECE2-4999-B311-8BF72A362448}"/>
          </ac:picMkLst>
        </pc:picChg>
        <pc:picChg chg="add del mod">
          <ac:chgData name="Sivakumar Balasubramanian" userId="658ab9e8bd9c46bf" providerId="LiveId" clId="{A5D45D33-5E54-4A13-9B2B-02269D669FE0}" dt="2022-01-06T05:29:12.609" v="8096" actId="164"/>
          <ac:picMkLst>
            <pc:docMk/>
            <pc:sldMk cId="4168846929" sldId="280"/>
            <ac:picMk id="24" creationId="{A79C7F10-4802-4E85-8D82-E1B6B210D437}"/>
          </ac:picMkLst>
        </pc:picChg>
        <pc:cxnChg chg="add mod">
          <ac:chgData name="Sivakumar Balasubramanian" userId="658ab9e8bd9c46bf" providerId="LiveId" clId="{A5D45D33-5E54-4A13-9B2B-02269D669FE0}" dt="2022-01-06T01:30:13.099" v="7757" actId="571"/>
          <ac:cxnSpMkLst>
            <pc:docMk/>
            <pc:sldMk cId="4168846929" sldId="280"/>
            <ac:cxnSpMk id="6" creationId="{1299C2C2-6760-4E73-B405-912404E547F1}"/>
          </ac:cxnSpMkLst>
        </pc:cxnChg>
        <pc:cxnChg chg="add mod">
          <ac:chgData name="Sivakumar Balasubramanian" userId="658ab9e8bd9c46bf" providerId="LiveId" clId="{A5D45D33-5E54-4A13-9B2B-02269D669FE0}" dt="2022-01-06T01:29:32.929" v="7756" actId="1076"/>
          <ac:cxnSpMkLst>
            <pc:docMk/>
            <pc:sldMk cId="4168846929" sldId="280"/>
            <ac:cxnSpMk id="8" creationId="{649E8BBE-1493-4E3C-B70A-F27E8B1098BC}"/>
          </ac:cxnSpMkLst>
        </pc:cxnChg>
        <pc:cxnChg chg="add mod">
          <ac:chgData name="Sivakumar Balasubramanian" userId="658ab9e8bd9c46bf" providerId="LiveId" clId="{A5D45D33-5E54-4A13-9B2B-02269D669FE0}" dt="2022-01-06T01:30:59.218" v="7774" actId="571"/>
          <ac:cxnSpMkLst>
            <pc:docMk/>
            <pc:sldMk cId="4168846929" sldId="280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8:06.963" v="9202" actId="478"/>
        <pc:sldMkLst>
          <pc:docMk/>
          <pc:sldMk cId="3441532344" sldId="281"/>
        </pc:sldMkLst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0" creationId="{7078B3B5-5557-402E-9A79-9DE234B6DECF}"/>
          </ac:spMkLst>
        </pc:spChg>
        <pc:spChg chg="del">
          <ac:chgData name="Sivakumar Balasubramanian" userId="658ab9e8bd9c46bf" providerId="LiveId" clId="{A5D45D33-5E54-4A13-9B2B-02269D669FE0}" dt="2022-01-06T01:36:14.809" v="7959" actId="478"/>
          <ac:spMkLst>
            <pc:docMk/>
            <pc:sldMk cId="3441532344" sldId="281"/>
            <ac:spMk id="11" creationId="{DC68D3C8-1B12-46F7-9E66-827CDAA9B9E4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4" creationId="{EBFC5BEA-1C80-4B49-82A3-8CC8728C928E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5" creationId="{78F23D00-2E9A-4EFE-87DB-A31ED9430B7C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6" creationId="{B6298A4B-7164-4BB9-BAE9-0DEEB77959BF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7" creationId="{256528A0-EFA0-4397-87D5-F3EDF9C49E40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20" creationId="{893F209D-EBCC-4A29-86CF-C59E5CFFB611}"/>
          </ac:spMkLst>
        </pc:spChg>
        <pc:spChg chg="add mod topLvl">
          <ac:chgData name="Sivakumar Balasubramanian" userId="658ab9e8bd9c46bf" providerId="LiveId" clId="{A5D45D33-5E54-4A13-9B2B-02269D669FE0}" dt="2022-01-07T02:16:29.971" v="9182" actId="165"/>
          <ac:spMkLst>
            <pc:docMk/>
            <pc:sldMk cId="3441532344" sldId="281"/>
            <ac:spMk id="23" creationId="{9B98ADC5-08E8-4A5E-988F-CF46EC8A983C}"/>
          </ac:spMkLst>
        </pc:spChg>
        <pc:grpChg chg="add del mod">
          <ac:chgData name="Sivakumar Balasubramanian" userId="658ab9e8bd9c46bf" providerId="LiveId" clId="{A5D45D33-5E54-4A13-9B2B-02269D669FE0}" dt="2022-01-07T02:16:29.971" v="9182" actId="165"/>
          <ac:grpSpMkLst>
            <pc:docMk/>
            <pc:sldMk cId="3441532344" sldId="281"/>
            <ac:grpSpMk id="24" creationId="{9E1E6607-15D0-401B-BDB1-8DB0D01F36AC}"/>
          </ac:grpSpMkLst>
        </pc:grpChg>
        <pc:picChg chg="add del mod ord">
          <ac:chgData name="Sivakumar Balasubramanian" userId="658ab9e8bd9c46bf" providerId="LiveId" clId="{A5D45D33-5E54-4A13-9B2B-02269D669FE0}" dt="2022-01-07T02:18:06.963" v="9202" actId="478"/>
          <ac:picMkLst>
            <pc:docMk/>
            <pc:sldMk cId="3441532344" sldId="281"/>
            <ac:picMk id="12" creationId="{B19452C7-515F-4882-B123-0CC23FAAAE3F}"/>
          </ac:picMkLst>
        </pc:picChg>
        <pc:picChg chg="add del mod">
          <ac:chgData name="Sivakumar Balasubramanian" userId="658ab9e8bd9c46bf" providerId="LiveId" clId="{A5D45D33-5E54-4A13-9B2B-02269D669FE0}" dt="2022-01-07T02:18:06.440" v="9201"/>
          <ac:picMkLst>
            <pc:docMk/>
            <pc:sldMk cId="3441532344" sldId="281"/>
            <ac:picMk id="21" creationId="{6DA60E2A-D4EC-420B-BAC8-E88CC6F681F4}"/>
          </ac:picMkLst>
        </pc:picChg>
        <pc:picChg chg="add del mod topLvl">
          <ac:chgData name="Sivakumar Balasubramanian" userId="658ab9e8bd9c46bf" providerId="LiveId" clId="{A5D45D33-5E54-4A13-9B2B-02269D669FE0}" dt="2022-01-07T02:16:31.817" v="9183" actId="478"/>
          <ac:picMkLst>
            <pc:docMk/>
            <pc:sldMk cId="3441532344" sldId="281"/>
            <ac:picMk id="22" creationId="{3E62CF69-3B7D-4889-B30F-528A30A6C3D2}"/>
          </ac:picMkLst>
        </pc:pic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43.779" v="9207" actId="962"/>
        <pc:sldMkLst>
          <pc:docMk/>
          <pc:sldMk cId="3546547587" sldId="282"/>
        </pc:sldMkLst>
        <pc:spChg chg="del mod">
          <ac:chgData name="Sivakumar Balasubramanian" userId="658ab9e8bd9c46bf" providerId="LiveId" clId="{A5D45D33-5E54-4A13-9B2B-02269D669FE0}" dt="2022-01-06T08:39:21.668" v="8130" actId="478"/>
          <ac:spMkLst>
            <pc:docMk/>
            <pc:sldMk cId="3546547587" sldId="282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0" creationId="{7078B3B5-5557-402E-9A79-9DE234B6DECF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9" creationId="{DE6260B0-F8AA-4640-A678-929435E04889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20" creationId="{893F209D-EBCC-4A29-86CF-C59E5CFFB611}"/>
          </ac:spMkLst>
        </pc:spChg>
        <pc:grpChg chg="add mod">
          <ac:chgData name="Sivakumar Balasubramanian" userId="658ab9e8bd9c46bf" providerId="LiveId" clId="{A5D45D33-5E54-4A13-9B2B-02269D669FE0}" dt="2022-01-06T08:39:40.104" v="8135" actId="1076"/>
          <ac:grpSpMkLst>
            <pc:docMk/>
            <pc:sldMk cId="3546547587" sldId="282"/>
            <ac:grpSpMk id="13" creationId="{2EB5A9BD-DBC9-48F3-A3A4-32D39640A4D4}"/>
          </ac:grpSpMkLst>
        </pc:grpChg>
        <pc:grpChg chg="del">
          <ac:chgData name="Sivakumar Balasubramanian" userId="658ab9e8bd9c46bf" providerId="LiveId" clId="{A5D45D33-5E54-4A13-9B2B-02269D669FE0}" dt="2022-01-06T05:31:28.842" v="8118" actId="478"/>
          <ac:grpSpMkLst>
            <pc:docMk/>
            <pc:sldMk cId="3546547587" sldId="282"/>
            <ac:grpSpMk id="24" creationId="{9E1E6607-15D0-401B-BDB1-8DB0D01F36AC}"/>
          </ac:grpSpMkLst>
        </pc:grpChg>
        <pc:picChg chg="add mod">
          <ac:chgData name="Sivakumar Balasubramanian" userId="658ab9e8bd9c46bf" providerId="LiveId" clId="{A5D45D33-5E54-4A13-9B2B-02269D669FE0}" dt="2022-01-07T02:19:43.779" v="9207" actId="962"/>
          <ac:picMkLst>
            <pc:docMk/>
            <pc:sldMk cId="3546547587" sldId="282"/>
            <ac:picMk id="11" creationId="{5248CDD0-B936-4D8A-BAC3-2AC3580DB66E}"/>
          </ac:picMkLst>
        </pc:picChg>
        <pc:picChg chg="add del mod">
          <ac:chgData name="Sivakumar Balasubramanian" userId="658ab9e8bd9c46bf" providerId="LiveId" clId="{A5D45D33-5E54-4A13-9B2B-02269D669FE0}" dt="2022-01-06T08:40:11.580" v="8145" actId="478"/>
          <ac:picMkLst>
            <pc:docMk/>
            <pc:sldMk cId="3546547587" sldId="282"/>
            <ac:picMk id="12" creationId="{1DBB2D14-206A-4744-B6AC-FFB7CC6E9303}"/>
          </ac:picMkLst>
        </pc:picChg>
        <pc:picChg chg="add del mod">
          <ac:chgData name="Sivakumar Balasubramanian" userId="658ab9e8bd9c46bf" providerId="LiveId" clId="{A5D45D33-5E54-4A13-9B2B-02269D669FE0}" dt="2022-01-07T02:19:28.957" v="9203" actId="478"/>
          <ac:picMkLst>
            <pc:docMk/>
            <pc:sldMk cId="3546547587" sldId="282"/>
            <ac:picMk id="15" creationId="{FCBE5A24-C0D1-45D3-8C82-83B419FDB215}"/>
          </ac:picMkLst>
        </pc:pic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58.218" v="9212" actId="1076"/>
        <pc:sldMkLst>
          <pc:docMk/>
          <pc:sldMk cId="1947417891" sldId="283"/>
        </pc:sldMkLst>
        <pc:picChg chg="add del mod">
          <ac:chgData name="Sivakumar Balasubramanian" userId="658ab9e8bd9c46bf" providerId="LiveId" clId="{A5D45D33-5E54-4A13-9B2B-02269D669FE0}" dt="2022-01-07T02:19:49.869" v="9208" actId="478"/>
          <ac:picMkLst>
            <pc:docMk/>
            <pc:sldMk cId="1947417891" sldId="283"/>
            <ac:picMk id="11" creationId="{664A1E25-E7DD-4781-AE0C-63C2B74B348F}"/>
          </ac:picMkLst>
        </pc:picChg>
        <pc:picChg chg="del">
          <ac:chgData name="Sivakumar Balasubramanian" userId="658ab9e8bd9c46bf" providerId="LiveId" clId="{A5D45D33-5E54-4A13-9B2B-02269D669FE0}" dt="2022-01-06T08:40:01.787" v="8140" actId="478"/>
          <ac:picMkLst>
            <pc:docMk/>
            <pc:sldMk cId="1947417891" sldId="283"/>
            <ac:picMk id="12" creationId="{1DBB2D14-206A-4744-B6AC-FFB7CC6E9303}"/>
          </ac:picMkLst>
        </pc:picChg>
        <pc:picChg chg="add mod">
          <ac:chgData name="Sivakumar Balasubramanian" userId="658ab9e8bd9c46bf" providerId="LiveId" clId="{A5D45D33-5E54-4A13-9B2B-02269D669FE0}" dt="2022-01-07T02:19:58.218" v="9212" actId="1076"/>
          <ac:picMkLst>
            <pc:docMk/>
            <pc:sldMk cId="1947417891" sldId="283"/>
            <ac:picMk id="12" creationId="{405B56F0-D060-4455-817D-313A54EA364D}"/>
          </ac:picMkLst>
        </pc:picChg>
      </pc:sldChg>
      <pc:sldChg chg="new del">
        <pc:chgData name="Sivakumar Balasubramanian" userId="658ab9e8bd9c46bf" providerId="LiveId" clId="{A5D45D33-5E54-4A13-9B2B-02269D669FE0}" dt="2022-01-06T12:50:38.456" v="8911" actId="47"/>
        <pc:sldMkLst>
          <pc:docMk/>
          <pc:sldMk cId="2436254767" sldId="284"/>
        </pc:sldMkLst>
      </pc:sldChg>
      <pc:sldChg chg="addSp modSp new mod">
        <pc:chgData name="Sivakumar Balasubramanian" userId="658ab9e8bd9c46bf" providerId="LiveId" clId="{A5D45D33-5E54-4A13-9B2B-02269D669FE0}" dt="2022-01-06T08:51:47.302" v="8359" actId="27636"/>
        <pc:sldMkLst>
          <pc:docMk/>
          <pc:sldMk cId="4154359833" sldId="285"/>
        </pc:sldMkLst>
        <pc:spChg chg="mod">
          <ac:chgData name="Sivakumar Balasubramanian" userId="658ab9e8bd9c46bf" providerId="LiveId" clId="{A5D45D33-5E54-4A13-9B2B-02269D669FE0}" dt="2022-01-06T08:51:47.302" v="8359" actId="27636"/>
          <ac:spMkLst>
            <pc:docMk/>
            <pc:sldMk cId="4154359833" sldId="285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0:59.065" v="8280" actId="14100"/>
          <ac:spMkLst>
            <pc:docMk/>
            <pc:sldMk cId="4154359833" sldId="285"/>
            <ac:spMk id="3" creationId="{2275B857-CA25-40F8-8308-BEF5FDB6D2EC}"/>
          </ac:spMkLst>
        </pc:spChg>
        <pc:picChg chg="add mod">
          <ac:chgData name="Sivakumar Balasubramanian" userId="658ab9e8bd9c46bf" providerId="LiveId" clId="{A5D45D33-5E54-4A13-9B2B-02269D669FE0}" dt="2022-01-06T08:50:55.489" v="8279" actId="1076"/>
          <ac:picMkLst>
            <pc:docMk/>
            <pc:sldMk cId="4154359833" sldId="285"/>
            <ac:picMk id="5" creationId="{8C407435-0017-4F09-A232-F11578BE5887}"/>
          </ac:picMkLst>
        </pc:picChg>
      </pc:sldChg>
      <pc:sldChg chg="addSp delSp modSp add mod">
        <pc:chgData name="Sivakumar Balasubramanian" userId="658ab9e8bd9c46bf" providerId="LiveId" clId="{A5D45D33-5E54-4A13-9B2B-02269D669FE0}" dt="2022-01-06T12:36:31.382" v="8569" actId="113"/>
        <pc:sldMkLst>
          <pc:docMk/>
          <pc:sldMk cId="1977811508" sldId="286"/>
        </pc:sldMkLst>
        <pc:spChg chg="mod">
          <ac:chgData name="Sivakumar Balasubramanian" userId="658ab9e8bd9c46bf" providerId="LiveId" clId="{A5D45D33-5E54-4A13-9B2B-02269D669FE0}" dt="2022-01-06T08:51:55.037" v="8389" actId="20577"/>
          <ac:spMkLst>
            <pc:docMk/>
            <pc:sldMk cId="1977811508" sldId="286"/>
            <ac:spMk id="2" creationId="{114CE235-1BEA-4B30-814E-15074C53F94D}"/>
          </ac:spMkLst>
        </pc:spChg>
        <pc:spChg chg="del">
          <ac:chgData name="Sivakumar Balasubramanian" userId="658ab9e8bd9c46bf" providerId="LiveId" clId="{A5D45D33-5E54-4A13-9B2B-02269D669FE0}" dt="2022-01-06T08:51:07.072" v="8283" actId="478"/>
          <ac:spMkLst>
            <pc:docMk/>
            <pc:sldMk cId="1977811508" sldId="286"/>
            <ac:spMk id="3" creationId="{2275B857-CA25-40F8-8308-BEF5FDB6D2EC}"/>
          </ac:spMkLst>
        </pc:spChg>
        <pc:spChg chg="add mod">
          <ac:chgData name="Sivakumar Balasubramanian" userId="658ab9e8bd9c46bf" providerId="LiveId" clId="{A5D45D33-5E54-4A13-9B2B-02269D669FE0}" dt="2022-01-06T12:36:31.382" v="8569" actId="113"/>
          <ac:spMkLst>
            <pc:docMk/>
            <pc:sldMk cId="1977811508" sldId="286"/>
            <ac:spMk id="6" creationId="{C2B3024E-67E8-459D-BC4E-9408DA2CEC53}"/>
          </ac:spMkLst>
        </pc:spChg>
        <pc:spChg chg="add del mod">
          <ac:chgData name="Sivakumar Balasubramanian" userId="658ab9e8bd9c46bf" providerId="LiveId" clId="{A5D45D33-5E54-4A13-9B2B-02269D669FE0}" dt="2022-01-06T11:08:50.133" v="8500" actId="478"/>
          <ac:spMkLst>
            <pc:docMk/>
            <pc:sldMk cId="1977811508" sldId="286"/>
            <ac:spMk id="7" creationId="{B097F630-2A40-4368-89EA-4A4D826F8919}"/>
          </ac:spMkLst>
        </pc:spChg>
        <pc:spChg chg="add del mod">
          <ac:chgData name="Sivakumar Balasubramanian" userId="658ab9e8bd9c46bf" providerId="LiveId" clId="{A5D45D33-5E54-4A13-9B2B-02269D669FE0}" dt="2022-01-06T11:08:51.350" v="8501" actId="478"/>
          <ac:spMkLst>
            <pc:docMk/>
            <pc:sldMk cId="1977811508" sldId="286"/>
            <ac:spMk id="8" creationId="{75C14C02-D029-4026-8058-BEB8F67F1AD6}"/>
          </ac:spMkLst>
        </pc:spChg>
        <pc:picChg chg="add del mod">
          <ac:chgData name="Sivakumar Balasubramanian" userId="658ab9e8bd9c46bf" providerId="LiveId" clId="{A5D45D33-5E54-4A13-9B2B-02269D669FE0}" dt="2022-01-06T11:08:39.626" v="8497" actId="21"/>
          <ac:picMkLst>
            <pc:docMk/>
            <pc:sldMk cId="1977811508" sldId="286"/>
            <ac:picMk id="4" creationId="{D8630AAA-8935-4D83-B830-D687E0DFFE3E}"/>
          </ac:picMkLst>
        </pc:picChg>
        <pc:picChg chg="del">
          <ac:chgData name="Sivakumar Balasubramanian" userId="658ab9e8bd9c46bf" providerId="LiveId" clId="{A5D45D33-5E54-4A13-9B2B-02269D669FE0}" dt="2022-01-06T08:51:05.429" v="8282" actId="478"/>
          <ac:picMkLst>
            <pc:docMk/>
            <pc:sldMk cId="1977811508" sldId="286"/>
            <ac:picMk id="5" creationId="{8C407435-0017-4F09-A232-F11578BE5887}"/>
          </ac:picMkLst>
        </pc:picChg>
        <pc:picChg chg="add mod">
          <ac:chgData name="Sivakumar Balasubramanian" userId="658ab9e8bd9c46bf" providerId="LiveId" clId="{A5D45D33-5E54-4A13-9B2B-02269D669FE0}" dt="2022-01-06T11:09:06.121" v="8505" actId="1076"/>
          <ac:picMkLst>
            <pc:docMk/>
            <pc:sldMk cId="1977811508" sldId="286"/>
            <ac:picMk id="10" creationId="{444E66D8-A9D7-4469-B8D6-DFF1D0C9B45C}"/>
          </ac:picMkLst>
        </pc:picChg>
      </pc:sldChg>
      <pc:sldChg chg="modSp add del mod">
        <pc:chgData name="Sivakumar Balasubramanian" userId="658ab9e8bd9c46bf" providerId="LiveId" clId="{A5D45D33-5E54-4A13-9B2B-02269D669FE0}" dt="2022-01-06T12:48:08.511" v="8910" actId="47"/>
        <pc:sldMkLst>
          <pc:docMk/>
          <pc:sldMk cId="97329818" sldId="287"/>
        </pc:sldMkLst>
        <pc:spChg chg="mod">
          <ac:chgData name="Sivakumar Balasubramanian" userId="658ab9e8bd9c46bf" providerId="LiveId" clId="{A5D45D33-5E54-4A13-9B2B-02269D669FE0}" dt="2022-01-06T08:52:02.122" v="8414" actId="20577"/>
          <ac:spMkLst>
            <pc:docMk/>
            <pc:sldMk cId="97329818" sldId="287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1:30.564" v="8320" actId="20577"/>
          <ac:spMkLst>
            <pc:docMk/>
            <pc:sldMk cId="97329818" sldId="287"/>
            <ac:spMk id="6" creationId="{C2B3024E-67E8-459D-BC4E-9408DA2CEC53}"/>
          </ac:spMkLst>
        </pc:spChg>
      </pc:sldChg>
      <pc:sldChg chg="addSp delSp modSp add mod">
        <pc:chgData name="Sivakumar Balasubramanian" userId="658ab9e8bd9c46bf" providerId="LiveId" clId="{A5D45D33-5E54-4A13-9B2B-02269D669FE0}" dt="2022-01-06T12:36:46.215" v="8615" actId="20577"/>
        <pc:sldMkLst>
          <pc:docMk/>
          <pc:sldMk cId="712738981" sldId="288"/>
        </pc:sldMkLst>
        <pc:spChg chg="mod">
          <ac:chgData name="Sivakumar Balasubramanian" userId="658ab9e8bd9c46bf" providerId="LiveId" clId="{A5D45D33-5E54-4A13-9B2B-02269D669FE0}" dt="2022-01-06T12:36:46.215" v="8615" actId="20577"/>
          <ac:spMkLst>
            <pc:docMk/>
            <pc:sldMk cId="712738981" sldId="288"/>
            <ac:spMk id="6" creationId="{C2B3024E-67E8-459D-BC4E-9408DA2CEC53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7" creationId="{B097F630-2A40-4368-89EA-4A4D826F8919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8" creationId="{75C14C02-D029-4026-8058-BEB8F67F1AD6}"/>
          </ac:spMkLst>
        </pc:spChg>
        <pc:picChg chg="add mod">
          <ac:chgData name="Sivakumar Balasubramanian" userId="658ab9e8bd9c46bf" providerId="LiveId" clId="{A5D45D33-5E54-4A13-9B2B-02269D669FE0}" dt="2022-01-06T11:09:34.594" v="8558" actId="1076"/>
          <ac:picMkLst>
            <pc:docMk/>
            <pc:sldMk cId="712738981" sldId="288"/>
            <ac:picMk id="4" creationId="{EE99436B-B15B-49E6-804F-BB2E7C192386}"/>
          </ac:picMkLst>
        </pc:picChg>
        <pc:picChg chg="del">
          <ac:chgData name="Sivakumar Balasubramanian" userId="658ab9e8bd9c46bf" providerId="LiveId" clId="{A5D45D33-5E54-4A13-9B2B-02269D669FE0}" dt="2022-01-06T11:09:27.299" v="8553" actId="478"/>
          <ac:picMkLst>
            <pc:docMk/>
            <pc:sldMk cId="712738981" sldId="288"/>
            <ac:picMk id="10" creationId="{444E66D8-A9D7-4469-B8D6-DFF1D0C9B45C}"/>
          </ac:picMkLst>
        </pc:picChg>
      </pc:sldChg>
      <pc:sldChg chg="add del">
        <pc:chgData name="Sivakumar Balasubramanian" userId="658ab9e8bd9c46bf" providerId="LiveId" clId="{A5D45D33-5E54-4A13-9B2B-02269D669FE0}" dt="2022-01-06T12:47:19.520" v="8909" actId="47"/>
        <pc:sldMkLst>
          <pc:docMk/>
          <pc:sldMk cId="2130456475" sldId="289"/>
        </pc:sldMkLst>
      </pc:sldChg>
      <pc:sldChg chg="delSp modSp add mod">
        <pc:chgData name="Sivakumar Balasubramanian" userId="658ab9e8bd9c46bf" providerId="LiveId" clId="{A5D45D33-5E54-4A13-9B2B-02269D669FE0}" dt="2022-01-06T12:38:44.395" v="8697" actId="478"/>
        <pc:sldMkLst>
          <pc:docMk/>
          <pc:sldMk cId="3793543886" sldId="290"/>
        </pc:sldMkLst>
        <pc:spChg chg="mod">
          <ac:chgData name="Sivakumar Balasubramanian" userId="658ab9e8bd9c46bf" providerId="LiveId" clId="{A5D45D33-5E54-4A13-9B2B-02269D669FE0}" dt="2022-01-06T12:38:40.357" v="8696" actId="20577"/>
          <ac:spMkLst>
            <pc:docMk/>
            <pc:sldMk cId="3793543886" sldId="290"/>
            <ac:spMk id="6" creationId="{C2B3024E-67E8-459D-BC4E-9408DA2CEC53}"/>
          </ac:spMkLst>
        </pc:spChg>
        <pc:picChg chg="del">
          <ac:chgData name="Sivakumar Balasubramanian" userId="658ab9e8bd9c46bf" providerId="LiveId" clId="{A5D45D33-5E54-4A13-9B2B-02269D669FE0}" dt="2022-01-06T12:38:44.395" v="8697" actId="478"/>
          <ac:picMkLst>
            <pc:docMk/>
            <pc:sldMk cId="3793543886" sldId="290"/>
            <ac:picMk id="4" creationId="{EE99436B-B15B-49E6-804F-BB2E7C192386}"/>
          </ac:picMkLst>
        </pc:picChg>
      </pc:sldChg>
      <pc:sldChg chg="modSp add mod">
        <pc:chgData name="Sivakumar Balasubramanian" userId="658ab9e8bd9c46bf" providerId="LiveId" clId="{A5D45D33-5E54-4A13-9B2B-02269D669FE0}" dt="2022-01-06T12:44:39.392" v="8908" actId="20577"/>
        <pc:sldMkLst>
          <pc:docMk/>
          <pc:sldMk cId="4063547041" sldId="291"/>
        </pc:sldMkLst>
        <pc:spChg chg="mod">
          <ac:chgData name="Sivakumar Balasubramanian" userId="658ab9e8bd9c46bf" providerId="LiveId" clId="{A5D45D33-5E54-4A13-9B2B-02269D669FE0}" dt="2022-01-06T12:39:40.035" v="8705" actId="20577"/>
          <ac:spMkLst>
            <pc:docMk/>
            <pc:sldMk cId="4063547041" sldId="291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12:44:39.392" v="8908" actId="20577"/>
          <ac:spMkLst>
            <pc:docMk/>
            <pc:sldMk cId="4063547041" sldId="291"/>
            <ac:spMk id="6" creationId="{C2B3024E-67E8-459D-BC4E-9408DA2CEC53}"/>
          </ac:spMkLst>
        </pc:spChg>
      </pc:sldChg>
      <pc:sldChg chg="delSp add del mod">
        <pc:chgData name="Sivakumar Balasubramanian" userId="658ab9e8bd9c46bf" providerId="LiveId" clId="{A5D45D33-5E54-4A13-9B2B-02269D669FE0}" dt="2022-01-07T06:49:34.757" v="9414" actId="47"/>
        <pc:sldMkLst>
          <pc:docMk/>
          <pc:sldMk cId="2655143704" sldId="292"/>
        </pc:sldMkLst>
        <pc:picChg chg="del">
          <ac:chgData name="Sivakumar Balasubramanian" userId="658ab9e8bd9c46bf" providerId="LiveId" clId="{A5D45D33-5E54-4A13-9B2B-02269D669FE0}" dt="2022-01-06T13:23:52.001" v="8913" actId="478"/>
          <ac:picMkLst>
            <pc:docMk/>
            <pc:sldMk cId="2655143704" sldId="292"/>
            <ac:picMk id="11" creationId="{664A1E25-E7DD-4781-AE0C-63C2B74B348F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1:51.820" v="9426" actId="20577"/>
        <pc:sldMkLst>
          <pc:docMk/>
          <pc:sldMk cId="14932669" sldId="293"/>
        </pc:sldMkLst>
        <pc:spChg chg="mod">
          <ac:chgData name="Sivakumar Balasubramanian" userId="658ab9e8bd9c46bf" providerId="LiveId" clId="{A5D45D33-5E54-4A13-9B2B-02269D669FE0}" dt="2022-01-07T06:51:51.820" v="9426" actId="20577"/>
          <ac:spMkLst>
            <pc:docMk/>
            <pc:sldMk cId="14932669" sldId="293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2:20:50.295" v="9232" actId="14100"/>
          <ac:spMkLst>
            <pc:docMk/>
            <pc:sldMk cId="14932669" sldId="293"/>
            <ac:spMk id="3" creationId="{6844FBD8-50D1-40CC-97A9-C04FF465223F}"/>
          </ac:spMkLst>
        </pc:spChg>
        <pc:spChg chg="add del mod">
          <ac:chgData name="Sivakumar Balasubramanian" userId="658ab9e8bd9c46bf" providerId="LiveId" clId="{A5D45D33-5E54-4A13-9B2B-02269D669FE0}" dt="2022-01-06T13:27:41.897" v="8972" actId="767"/>
          <ac:spMkLst>
            <pc:docMk/>
            <pc:sldMk cId="14932669" sldId="293"/>
            <ac:spMk id="4" creationId="{AC612B3D-C0EA-4A8C-87C4-43295831B0B9}"/>
          </ac:spMkLst>
        </pc:spChg>
        <pc:picChg chg="add mod">
          <ac:chgData name="Sivakumar Balasubramanian" userId="658ab9e8bd9c46bf" providerId="LiveId" clId="{A5D45D33-5E54-4A13-9B2B-02269D669FE0}" dt="2022-01-07T02:20:42.890" v="9216" actId="1076"/>
          <ac:picMkLst>
            <pc:docMk/>
            <pc:sldMk cId="14932669" sldId="293"/>
            <ac:picMk id="6" creationId="{0F6D1EC5-5BA3-4BFF-B89A-4A327B440F85}"/>
          </ac:picMkLst>
        </pc:picChg>
        <pc:picChg chg="add del mod">
          <ac:chgData name="Sivakumar Balasubramanian" userId="658ab9e8bd9c46bf" providerId="LiveId" clId="{A5D45D33-5E54-4A13-9B2B-02269D669FE0}" dt="2022-01-07T02:20:56.908" v="9234" actId="478"/>
          <ac:picMkLst>
            <pc:docMk/>
            <pc:sldMk cId="14932669" sldId="293"/>
            <ac:picMk id="7" creationId="{EB1DA723-8923-4F7D-89A1-9582B8C0FA53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1:56.600" v="9428"/>
        <pc:sldMkLst>
          <pc:docMk/>
          <pc:sldMk cId="1855791595" sldId="294"/>
        </pc:sldMkLst>
        <pc:spChg chg="mod">
          <ac:chgData name="Sivakumar Balasubramanian" userId="658ab9e8bd9c46bf" providerId="LiveId" clId="{A5D45D33-5E54-4A13-9B2B-02269D669FE0}" dt="2022-01-07T06:51:56.600" v="9428"/>
          <ac:spMkLst>
            <pc:docMk/>
            <pc:sldMk cId="1855791595" sldId="294"/>
            <ac:spMk id="2" creationId="{7C110971-D020-418C-9C8B-2BF37DFB4329}"/>
          </ac:spMkLst>
        </pc:spChg>
        <pc:picChg chg="add mod">
          <ac:chgData name="Sivakumar Balasubramanian" userId="658ab9e8bd9c46bf" providerId="LiveId" clId="{A5D45D33-5E54-4A13-9B2B-02269D669FE0}" dt="2022-01-07T02:21:41.883" v="9251" actId="1035"/>
          <ac:picMkLst>
            <pc:docMk/>
            <pc:sldMk cId="1855791595" sldId="294"/>
            <ac:picMk id="5" creationId="{B72FA70E-0361-4950-A397-5EF4621A34E7}"/>
          </ac:picMkLst>
        </pc:picChg>
        <pc:picChg chg="del">
          <ac:chgData name="Sivakumar Balasubramanian" userId="658ab9e8bd9c46bf" providerId="LiveId" clId="{A5D45D33-5E54-4A13-9B2B-02269D669FE0}" dt="2022-01-07T02:21:00.426" v="9236" actId="478"/>
          <ac:picMkLst>
            <pc:docMk/>
            <pc:sldMk cId="1855791595" sldId="294"/>
            <ac:picMk id="6" creationId="{0F6D1EC5-5BA3-4BFF-B89A-4A327B440F8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1.343" v="9430"/>
        <pc:sldMkLst>
          <pc:docMk/>
          <pc:sldMk cId="3189241115" sldId="295"/>
        </pc:sldMkLst>
        <pc:spChg chg="mod">
          <ac:chgData name="Sivakumar Balasubramanian" userId="658ab9e8bd9c46bf" providerId="LiveId" clId="{A5D45D33-5E54-4A13-9B2B-02269D669FE0}" dt="2022-01-07T06:52:01.343" v="9430"/>
          <ac:spMkLst>
            <pc:docMk/>
            <pc:sldMk cId="3189241115" sldId="295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4:54.935" v="9330" actId="20577"/>
          <ac:spMkLst>
            <pc:docMk/>
            <pc:sldMk cId="3189241115" sldId="295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4:45:20.778" v="9253" actId="478"/>
          <ac:picMkLst>
            <pc:docMk/>
            <pc:sldMk cId="3189241115" sldId="295"/>
            <ac:picMk id="5" creationId="{B72FA70E-0361-4950-A397-5EF4621A34E7}"/>
          </ac:picMkLst>
        </pc:picChg>
        <pc:picChg chg="add mod modCrop">
          <ac:chgData name="Sivakumar Balasubramanian" userId="658ab9e8bd9c46bf" providerId="LiveId" clId="{A5D45D33-5E54-4A13-9B2B-02269D669FE0}" dt="2022-01-07T05:15:13.852" v="9333" actId="1076"/>
          <ac:picMkLst>
            <pc:docMk/>
            <pc:sldMk cId="3189241115" sldId="295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3.499" v="9432"/>
        <pc:sldMkLst>
          <pc:docMk/>
          <pc:sldMk cId="129224615" sldId="296"/>
        </pc:sldMkLst>
        <pc:spChg chg="mod">
          <ac:chgData name="Sivakumar Balasubramanian" userId="658ab9e8bd9c46bf" providerId="LiveId" clId="{A5D45D33-5E54-4A13-9B2B-02269D669FE0}" dt="2022-01-07T06:52:03.499" v="9432"/>
          <ac:spMkLst>
            <pc:docMk/>
            <pc:sldMk cId="129224615" sldId="296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5:26.543" v="9354" actId="20577"/>
          <ac:spMkLst>
            <pc:docMk/>
            <pc:sldMk cId="129224615" sldId="296"/>
            <ac:spMk id="3" creationId="{6844FBD8-50D1-40CC-97A9-C04FF465223F}"/>
          </ac:spMkLst>
        </pc:spChg>
        <pc:picChg chg="add mod">
          <ac:chgData name="Sivakumar Balasubramanian" userId="658ab9e8bd9c46bf" providerId="LiveId" clId="{A5D45D33-5E54-4A13-9B2B-02269D669FE0}" dt="2022-01-07T05:49:22.925" v="9357" actId="1076"/>
          <ac:picMkLst>
            <pc:docMk/>
            <pc:sldMk cId="129224615" sldId="296"/>
            <ac:picMk id="5" creationId="{C5E8A902-2090-484C-9984-9C858CA30948}"/>
          </ac:picMkLst>
        </pc:picChg>
        <pc:picChg chg="del">
          <ac:chgData name="Sivakumar Balasubramanian" userId="658ab9e8bd9c46bf" providerId="LiveId" clId="{A5D45D33-5E54-4A13-9B2B-02269D669FE0}" dt="2022-01-07T05:15:28.076" v="9355" actId="478"/>
          <ac:picMkLst>
            <pc:docMk/>
            <pc:sldMk cId="129224615" sldId="296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6.856" v="9434"/>
        <pc:sldMkLst>
          <pc:docMk/>
          <pc:sldMk cId="1746824185" sldId="297"/>
        </pc:sldMkLst>
        <pc:spChg chg="mod">
          <ac:chgData name="Sivakumar Balasubramanian" userId="658ab9e8bd9c46bf" providerId="LiveId" clId="{A5D45D33-5E54-4A13-9B2B-02269D669FE0}" dt="2022-01-07T06:52:06.856" v="9434"/>
          <ac:spMkLst>
            <pc:docMk/>
            <pc:sldMk cId="1746824185" sldId="297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50:12.335" v="9369" actId="14100"/>
          <ac:spMkLst>
            <pc:docMk/>
            <pc:sldMk cId="1746824185" sldId="297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5:50:14.187" v="9370" actId="478"/>
          <ac:picMkLst>
            <pc:docMk/>
            <pc:sldMk cId="1746824185" sldId="297"/>
            <ac:picMk id="5" creationId="{C5E8A902-2090-484C-9984-9C858CA30948}"/>
          </ac:picMkLst>
        </pc:picChg>
        <pc:picChg chg="add del mod">
          <ac:chgData name="Sivakumar Balasubramanian" userId="658ab9e8bd9c46bf" providerId="LiveId" clId="{A5D45D33-5E54-4A13-9B2B-02269D669FE0}" dt="2022-01-07T06:46:49.040" v="9385" actId="478"/>
          <ac:picMkLst>
            <pc:docMk/>
            <pc:sldMk cId="1746824185" sldId="297"/>
            <ac:picMk id="6" creationId="{9979E145-4F4C-419D-8E43-4BB312435999}"/>
          </ac:picMkLst>
        </pc:picChg>
        <pc:picChg chg="add del mod">
          <ac:chgData name="Sivakumar Balasubramanian" userId="658ab9e8bd9c46bf" providerId="LiveId" clId="{A5D45D33-5E54-4A13-9B2B-02269D669FE0}" dt="2022-01-07T06:46:49.478" v="9386" actId="478"/>
          <ac:picMkLst>
            <pc:docMk/>
            <pc:sldMk cId="1746824185" sldId="297"/>
            <ac:picMk id="8" creationId="{C367F522-B1EA-4B07-B4C4-8E91F98A7C2E}"/>
          </ac:picMkLst>
        </pc:picChg>
        <pc:picChg chg="add mod">
          <ac:chgData name="Sivakumar Balasubramanian" userId="658ab9e8bd9c46bf" providerId="LiveId" clId="{A5D45D33-5E54-4A13-9B2B-02269D669FE0}" dt="2022-01-07T06:48:24.558" v="9399" actId="1076"/>
          <ac:picMkLst>
            <pc:docMk/>
            <pc:sldMk cId="1746824185" sldId="297"/>
            <ac:picMk id="10" creationId="{455EE295-9A56-4D40-B0BD-96ADAF34C8C2}"/>
          </ac:picMkLst>
        </pc:picChg>
        <pc:picChg chg="add del mod">
          <ac:chgData name="Sivakumar Balasubramanian" userId="658ab9e8bd9c46bf" providerId="LiveId" clId="{A5D45D33-5E54-4A13-9B2B-02269D669FE0}" dt="2022-01-07T06:48:02.789" v="9391" actId="478"/>
          <ac:picMkLst>
            <pc:docMk/>
            <pc:sldMk cId="1746824185" sldId="297"/>
            <ac:picMk id="12" creationId="{7B0FFBF9-703E-4E7A-B9F0-C05438E63734}"/>
          </ac:picMkLst>
        </pc:picChg>
        <pc:picChg chg="add mod">
          <ac:chgData name="Sivakumar Balasubramanian" userId="658ab9e8bd9c46bf" providerId="LiveId" clId="{A5D45D33-5E54-4A13-9B2B-02269D669FE0}" dt="2022-01-07T06:48:25.899" v="9400" actId="1076"/>
          <ac:picMkLst>
            <pc:docMk/>
            <pc:sldMk cId="1746824185" sldId="297"/>
            <ac:picMk id="14" creationId="{BD93DBE5-9A9F-4B6D-BACC-39C57847713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9.275" v="9436"/>
        <pc:sldMkLst>
          <pc:docMk/>
          <pc:sldMk cId="3045758341" sldId="298"/>
        </pc:sldMkLst>
        <pc:spChg chg="mod">
          <ac:chgData name="Sivakumar Balasubramanian" userId="658ab9e8bd9c46bf" providerId="LiveId" clId="{A5D45D33-5E54-4A13-9B2B-02269D669FE0}" dt="2022-01-07T06:52:09.275" v="9436"/>
          <ac:spMkLst>
            <pc:docMk/>
            <pc:sldMk cId="3045758341" sldId="298"/>
            <ac:spMk id="2" creationId="{7C110971-D020-418C-9C8B-2BF37DFB4329}"/>
          </ac:spMkLst>
        </pc:spChg>
        <pc:picChg chg="add del mod">
          <ac:chgData name="Sivakumar Balasubramanian" userId="658ab9e8bd9c46bf" providerId="LiveId" clId="{A5D45D33-5E54-4A13-9B2B-02269D669FE0}" dt="2022-01-07T06:48:41.283" v="9407" actId="478"/>
          <ac:picMkLst>
            <pc:docMk/>
            <pc:sldMk cId="3045758341" sldId="298"/>
            <ac:picMk id="5" creationId="{9C341A39-51CD-462F-BA08-8DB936CE123E}"/>
          </ac:picMkLst>
        </pc:picChg>
        <pc:picChg chg="add mod">
          <ac:chgData name="Sivakumar Balasubramanian" userId="658ab9e8bd9c46bf" providerId="LiveId" clId="{A5D45D33-5E54-4A13-9B2B-02269D669FE0}" dt="2022-01-07T06:48:58.376" v="9413" actId="1076"/>
          <ac:picMkLst>
            <pc:docMk/>
            <pc:sldMk cId="3045758341" sldId="298"/>
            <ac:picMk id="7" creationId="{CC200612-0D44-471E-8DB5-C0DABD5ADFBA}"/>
          </ac:picMkLst>
        </pc:picChg>
        <pc:picChg chg="del">
          <ac:chgData name="Sivakumar Balasubramanian" userId="658ab9e8bd9c46bf" providerId="LiveId" clId="{A5D45D33-5E54-4A13-9B2B-02269D669FE0}" dt="2022-01-07T06:48:29.286" v="9402" actId="478"/>
          <ac:picMkLst>
            <pc:docMk/>
            <pc:sldMk cId="3045758341" sldId="298"/>
            <ac:picMk id="10" creationId="{455EE295-9A56-4D40-B0BD-96ADAF34C8C2}"/>
          </ac:picMkLst>
        </pc:picChg>
        <pc:picChg chg="del">
          <ac:chgData name="Sivakumar Balasubramanian" userId="658ab9e8bd9c46bf" providerId="LiveId" clId="{A5D45D33-5E54-4A13-9B2B-02269D669FE0}" dt="2022-01-07T06:48:30.613" v="9403" actId="478"/>
          <ac:picMkLst>
            <pc:docMk/>
            <pc:sldMk cId="3045758341" sldId="298"/>
            <ac:picMk id="14" creationId="{BD93DBE5-9A9F-4B6D-BACC-39C578477135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8:46.974" v="9561" actId="27636"/>
        <pc:sldMkLst>
          <pc:docMk/>
          <pc:sldMk cId="4050399154" sldId="299"/>
        </pc:sldMkLst>
        <pc:spChg chg="mod">
          <ac:chgData name="Sivakumar Balasubramanian" userId="658ab9e8bd9c46bf" providerId="LiveId" clId="{A5D45D33-5E54-4A13-9B2B-02269D669FE0}" dt="2022-01-07T06:52:12.575" v="9438"/>
          <ac:spMkLst>
            <pc:docMk/>
            <pc:sldMk cId="4050399154" sldId="299"/>
            <ac:spMk id="2" creationId="{331F41F1-789E-4D5E-8792-B7823A8BFF29}"/>
          </ac:spMkLst>
        </pc:spChg>
        <pc:spChg chg="mod">
          <ac:chgData name="Sivakumar Balasubramanian" userId="658ab9e8bd9c46bf" providerId="LiveId" clId="{A5D45D33-5E54-4A13-9B2B-02269D669FE0}" dt="2022-01-07T06:58:46.974" v="9561" actId="27636"/>
          <ac:spMkLst>
            <pc:docMk/>
            <pc:sldMk cId="4050399154" sldId="299"/>
            <ac:spMk id="3" creationId="{BE20FD5E-2DA3-4BC5-8B6D-8E4EB619A9EA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5" creationId="{6B513279-A1E9-4294-A97C-931493866997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6" creationId="{A2A5E084-349B-4D75-A8BF-8C9043B55198}"/>
          </ac:spMkLst>
        </pc:spChg>
        <pc:spChg chg="add del">
          <ac:chgData name="Sivakumar Balasubramanian" userId="658ab9e8bd9c46bf" providerId="LiveId" clId="{A5D45D33-5E54-4A13-9B2B-02269D669FE0}" dt="2022-01-07T06:57:36.127" v="9512"/>
          <ac:spMkLst>
            <pc:docMk/>
            <pc:sldMk cId="4050399154" sldId="299"/>
            <ac:spMk id="8" creationId="{07AF07AE-3A97-42EB-AD7A-2E7E3151EC00}"/>
          </ac:spMkLst>
        </pc:sp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9" creationId="{9FD4B770-F0FD-4711-AFB2-670810B43FEE}"/>
          </ac:picMkLst>
        </pc:pic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10" creationId="{0B92C935-9A2C-4E10-8C94-8B9E2B21BEB7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7:12:54.952" v="9613" actId="1076"/>
        <pc:sldMkLst>
          <pc:docMk/>
          <pc:sldMk cId="417863985" sldId="300"/>
        </pc:sldMkLst>
        <pc:spChg chg="mod">
          <ac:chgData name="Sivakumar Balasubramanian" userId="658ab9e8bd9c46bf" providerId="LiveId" clId="{A5D45D33-5E54-4A13-9B2B-02269D669FE0}" dt="2022-01-07T07:05:36.018" v="9604" actId="20577"/>
          <ac:spMkLst>
            <pc:docMk/>
            <pc:sldMk cId="417863985" sldId="300"/>
            <ac:spMk id="3" creationId="{BE20FD5E-2DA3-4BC5-8B6D-8E4EB619A9EA}"/>
          </ac:spMkLst>
        </pc:spChg>
        <pc:spChg chg="del">
          <ac:chgData name="Sivakumar Balasubramanian" userId="658ab9e8bd9c46bf" providerId="LiveId" clId="{A5D45D33-5E54-4A13-9B2B-02269D669FE0}" dt="2022-01-07T07:05:40.774" v="9605" actId="478"/>
          <ac:spMkLst>
            <pc:docMk/>
            <pc:sldMk cId="417863985" sldId="300"/>
            <ac:spMk id="5" creationId="{6B513279-A1E9-4294-A97C-931493866997}"/>
          </ac:spMkLst>
        </pc:spChg>
        <pc:spChg chg="del">
          <ac:chgData name="Sivakumar Balasubramanian" userId="658ab9e8bd9c46bf" providerId="LiveId" clId="{A5D45D33-5E54-4A13-9B2B-02269D669FE0}" dt="2022-01-07T07:05:42.998" v="9606" actId="478"/>
          <ac:spMkLst>
            <pc:docMk/>
            <pc:sldMk cId="417863985" sldId="300"/>
            <ac:spMk id="6" creationId="{A2A5E084-349B-4D75-A8BF-8C9043B55198}"/>
          </ac:spMkLst>
        </pc:spChg>
        <pc:picChg chg="add mod">
          <ac:chgData name="Sivakumar Balasubramanian" userId="658ab9e8bd9c46bf" providerId="LiveId" clId="{A5D45D33-5E54-4A13-9B2B-02269D669FE0}" dt="2022-01-07T07:12:54.952" v="9613" actId="1076"/>
          <ac:picMkLst>
            <pc:docMk/>
            <pc:sldMk cId="417863985" sldId="300"/>
            <ac:picMk id="7" creationId="{F3F41EE8-C9D3-4A5C-87A4-7D71BD90DAD6}"/>
          </ac:picMkLst>
        </pc:picChg>
        <pc:picChg chg="del">
          <ac:chgData name="Sivakumar Balasubramanian" userId="658ab9e8bd9c46bf" providerId="LiveId" clId="{A5D45D33-5E54-4A13-9B2B-02269D669FE0}" dt="2022-01-07T07:05:44.418" v="9607" actId="478"/>
          <ac:picMkLst>
            <pc:docMk/>
            <pc:sldMk cId="417863985" sldId="300"/>
            <ac:picMk id="9" creationId="{9FD4B770-F0FD-4711-AFB2-670810B43FEE}"/>
          </ac:picMkLst>
        </pc:picChg>
        <pc:picChg chg="del">
          <ac:chgData name="Sivakumar Balasubramanian" userId="658ab9e8bd9c46bf" providerId="LiveId" clId="{A5D45D33-5E54-4A13-9B2B-02269D669FE0}" dt="2022-01-07T07:05:44.908" v="9608" actId="478"/>
          <ac:picMkLst>
            <pc:docMk/>
            <pc:sldMk cId="417863985" sldId="300"/>
            <ac:picMk id="10" creationId="{0B92C935-9A2C-4E10-8C94-8B9E2B21BEB7}"/>
          </ac:picMkLst>
        </pc:picChg>
      </pc:sldChg>
      <pc:sldMasterChg chg="setBg">
        <pc:chgData name="Sivakumar Balasubramanian" userId="658ab9e8bd9c46bf" providerId="LiveId" clId="{A5D45D33-5E54-4A13-9B2B-02269D669FE0}" dt="2022-01-04T03:01:23.637" v="7655"/>
        <pc:sldMasterMkLst>
          <pc:docMk/>
          <pc:sldMasterMk cId="2512919055" sldId="2147483660"/>
        </pc:sldMasterMkLst>
      </pc:sldMasterChg>
      <pc:sldMasterChg chg="addSp">
        <pc:chgData name="Sivakumar Balasubramanian" userId="658ab9e8bd9c46bf" providerId="LiveId" clId="{A5D45D33-5E54-4A13-9B2B-02269D669FE0}" dt="2022-01-04T03:00:17.862" v="7649"/>
        <pc:sldMasterMkLst>
          <pc:docMk/>
          <pc:sldMasterMk cId="366316738" sldId="2147483672"/>
        </pc:sldMasterMkLst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8" creationId="{79269C06-B1E7-4097-A24A-63527F21C80B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9" creationId="{91AD0D1A-AA4F-4BBA-969E-829C6D6BA708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10" creationId="{21B99829-3D23-49DB-9D5D-8842B13D2F62}"/>
          </ac:spMkLst>
        </pc:spChg>
      </pc:sldMasterChg>
    </pc:docChg>
  </pc:docChgLst>
  <pc:docChgLst>
    <pc:chgData name="Sivakumar Balasubramanian" userId="658ab9e8bd9c46bf" providerId="LiveId" clId="{566FD1DD-1636-4C20-A80F-58D08C1D167D}"/>
    <pc:docChg chg="addSld modSld">
      <pc:chgData name="Sivakumar Balasubramanian" userId="658ab9e8bd9c46bf" providerId="LiveId" clId="{566FD1DD-1636-4C20-A80F-58D08C1D167D}" dt="2021-12-22T04:14:28.576" v="165" actId="20577"/>
      <pc:docMkLst>
        <pc:docMk/>
      </pc:docMkLst>
      <pc:sldChg chg="modSp mod">
        <pc:chgData name="Sivakumar Balasubramanian" userId="658ab9e8bd9c46bf" providerId="LiveId" clId="{566FD1DD-1636-4C20-A80F-58D08C1D167D}" dt="2021-12-22T03:59:55.919" v="37" actId="20577"/>
        <pc:sldMkLst>
          <pc:docMk/>
          <pc:sldMk cId="1993094976" sldId="256"/>
        </pc:sldMkLst>
        <pc:spChg chg="mod">
          <ac:chgData name="Sivakumar Balasubramanian" userId="658ab9e8bd9c46bf" providerId="LiveId" clId="{566FD1DD-1636-4C20-A80F-58D08C1D167D}" dt="2021-12-22T03:59:51.680" v="28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566FD1DD-1636-4C20-A80F-58D08C1D167D}" dt="2021-12-22T03:59:55.919" v="37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new mod">
        <pc:chgData name="Sivakumar Balasubramanian" userId="658ab9e8bd9c46bf" providerId="LiveId" clId="{566FD1DD-1636-4C20-A80F-58D08C1D167D}" dt="2021-12-22T04:14:28.576" v="165" actId="20577"/>
        <pc:sldMkLst>
          <pc:docMk/>
          <pc:sldMk cId="1288948204" sldId="257"/>
        </pc:sldMkLst>
        <pc:spChg chg="mod">
          <ac:chgData name="Sivakumar Balasubramanian" userId="658ab9e8bd9c46bf" providerId="LiveId" clId="{566FD1DD-1636-4C20-A80F-58D08C1D167D}" dt="2021-12-22T04:00:06.375" v="55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66FD1DD-1636-4C20-A80F-58D08C1D167D}" dt="2021-12-22T04:14:28.576" v="165" actId="20577"/>
          <ac:spMkLst>
            <pc:docMk/>
            <pc:sldMk cId="1288948204" sldId="257"/>
            <ac:spMk id="3" creationId="{36715598-A2E0-4380-9040-42AADA8EFE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47FA-2045-4D8D-AA47-B8BC6ADBB0F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FA0-A2A2-4AB4-AB70-5381F3F9D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D08-F69D-41B8-A008-3F46A40FB14F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DED1-CACB-4F6B-AD19-361A34D75417}"/>
              </a:ext>
            </a:extLst>
          </p:cNvPr>
          <p:cNvSpPr txBox="1"/>
          <p:nvPr userDrawn="1"/>
        </p:nvSpPr>
        <p:spPr>
          <a:xfrm>
            <a:off x="963489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Sivakumar Balasubramanian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C5B3C-0A4E-4FE7-9C5F-D12BDF032313}"/>
              </a:ext>
            </a:extLst>
          </p:cNvPr>
          <p:cNvSpPr txBox="1"/>
          <p:nvPr userDrawn="1"/>
        </p:nvSpPr>
        <p:spPr>
          <a:xfrm>
            <a:off x="0" y="648866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Transducers &amp; Instrumentation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16CE7-99EA-4D98-8FF5-C6B9E04AE32A}"/>
              </a:ext>
            </a:extLst>
          </p:cNvPr>
          <p:cNvSpPr txBox="1"/>
          <p:nvPr userDrawn="1"/>
        </p:nvSpPr>
        <p:spPr>
          <a:xfrm>
            <a:off x="5477883" y="649663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chemeClr val="bg1">
                    <a:lumMod val="50000"/>
                  </a:schemeClr>
                </a:solidFill>
              </a:rPr>
              <a:t>CMC Vellore</a:t>
            </a:r>
          </a:p>
        </p:txBody>
      </p:sp>
    </p:spTree>
    <p:extLst>
      <p:ext uri="{BB962C8B-B14F-4D97-AF65-F5344CB8AC3E}">
        <p14:creationId xmlns:p14="http://schemas.microsoft.com/office/powerpoint/2010/main" val="2512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A23-144C-4520-9592-2D5B63CD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Transducers &amp; Instrumentation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C630-49C5-4F72-B3B4-C05B1B420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06</a:t>
            </a: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Biopotential Electrodes</a:t>
            </a:r>
          </a:p>
        </p:txBody>
      </p:sp>
    </p:spTree>
    <p:extLst>
      <p:ext uri="{BB962C8B-B14F-4D97-AF65-F5344CB8AC3E}">
        <p14:creationId xmlns:p14="http://schemas.microsoft.com/office/powerpoint/2010/main" val="19930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02F6-B15D-4EC0-97A8-B1F3CC49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Ag-AgCl Electrode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6233-CF04-43DB-824E-2D4DD028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Has a half cell potential of 0.23V.</a:t>
            </a:r>
          </a:p>
          <a:p>
            <a:r>
              <a:rPr lang="en-IN" dirty="0"/>
              <a:t>Provide stable recordings compared to Ag electrodes.</a:t>
            </a:r>
          </a:p>
          <a:p>
            <a:r>
              <a:rPr lang="en-IN" dirty="0"/>
              <a:t>Use commonly for recording biopotentials from the surface of the body.</a:t>
            </a:r>
          </a:p>
          <a:p>
            <a:r>
              <a:rPr lang="en-IN" dirty="0"/>
              <a:t>AgCl deposition on the metal is done through electroplating or through sintering.</a:t>
            </a:r>
          </a:p>
        </p:txBody>
      </p:sp>
    </p:spTree>
    <p:extLst>
      <p:ext uri="{BB962C8B-B14F-4D97-AF65-F5344CB8AC3E}">
        <p14:creationId xmlns:p14="http://schemas.microsoft.com/office/powerpoint/2010/main" val="76906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ED0-9863-4976-AF6E-A4573A50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Electrode-Skin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943B-8100-40DE-9FA5-0972D71B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0" y="1187560"/>
            <a:ext cx="4572000" cy="50547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FD74BD-B273-4F6A-8F3C-F51E0A9C4937}"/>
              </a:ext>
            </a:extLst>
          </p:cNvPr>
          <p:cNvSpPr/>
          <p:nvPr/>
        </p:nvSpPr>
        <p:spPr>
          <a:xfrm>
            <a:off x="1433512" y="1988314"/>
            <a:ext cx="2886075" cy="409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Electrode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F7D64-81A6-401C-AD98-7EF23D7EF915}"/>
              </a:ext>
            </a:extLst>
          </p:cNvPr>
          <p:cNvSpPr/>
          <p:nvPr/>
        </p:nvSpPr>
        <p:spPr>
          <a:xfrm>
            <a:off x="357187" y="3019425"/>
            <a:ext cx="5038726" cy="135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Epidermis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494F63-6F0E-4219-A394-9771D0F8E944}"/>
              </a:ext>
            </a:extLst>
          </p:cNvPr>
          <p:cNvSpPr/>
          <p:nvPr/>
        </p:nvSpPr>
        <p:spPr>
          <a:xfrm>
            <a:off x="357187" y="4371974"/>
            <a:ext cx="5038726" cy="1870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Dermis &amp;  subcutaneous later</a:t>
            </a:r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D1615FCB-F322-434D-AA7F-722F6CD689DD}"/>
              </a:ext>
            </a:extLst>
          </p:cNvPr>
          <p:cNvSpPr/>
          <p:nvPr/>
        </p:nvSpPr>
        <p:spPr>
          <a:xfrm flipV="1">
            <a:off x="466723" y="2397889"/>
            <a:ext cx="4819652" cy="62153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DE20E-1530-4810-8DE5-AB1F09930FF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867025" y="1104900"/>
            <a:ext cx="9525" cy="883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A4C49E-F979-452B-A3B7-91534F3CD71C}"/>
              </a:ext>
            </a:extLst>
          </p:cNvPr>
          <p:cNvSpPr txBox="1"/>
          <p:nvPr/>
        </p:nvSpPr>
        <p:spPr>
          <a:xfrm>
            <a:off x="2226371" y="252399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Electrode Gel</a:t>
            </a:r>
          </a:p>
        </p:txBody>
      </p:sp>
    </p:spTree>
    <p:extLst>
      <p:ext uri="{BB962C8B-B14F-4D97-AF65-F5344CB8AC3E}">
        <p14:creationId xmlns:p14="http://schemas.microsoft.com/office/powerpoint/2010/main" val="184064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B3E7-0E8F-4F84-9AFE-358487EC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Electrodes for stimulation of tissue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DDE7-2C48-41A9-A9A3-9D9B307A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principle as recording electrodes but deal with larger current density.</a:t>
            </a:r>
          </a:p>
          <a:p>
            <a:r>
              <a:rPr lang="en-IN" dirty="0"/>
              <a:t>Net current crossing the electrode-electrolyte interface might not be zero.</a:t>
            </a:r>
          </a:p>
          <a:p>
            <a:r>
              <a:rPr lang="en-IN" dirty="0"/>
              <a:t>The nature of the electrodes used must consider the nature of the chemical reactions at the interface.</a:t>
            </a:r>
          </a:p>
          <a:p>
            <a:pPr lvl="1"/>
            <a:r>
              <a:rPr lang="en-IN" dirty="0"/>
              <a:t>Oxidation of the metal can lead to toxic ions in the body.</a:t>
            </a:r>
          </a:p>
          <a:p>
            <a:pPr lvl="1"/>
            <a:r>
              <a:rPr lang="en-IN" dirty="0"/>
              <a:t>Use of noble metals at high current density/voltage can result in electrolysis at the electrodes.</a:t>
            </a:r>
          </a:p>
          <a:p>
            <a:pPr lvl="1"/>
            <a:r>
              <a:rPr lang="en-IN" dirty="0"/>
              <a:t>Ag/AgCl electrodes can lead to change in local electrolyte concentration underneath the electrode.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0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8E3-D6CE-432A-BB0D-2B4A0CD7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Biopotential sources in the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0A1D-3954-4074-8372-5A00FAF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body is a good conductor of electricity.</a:t>
            </a:r>
          </a:p>
          <a:p>
            <a:r>
              <a:rPr lang="en-IN" dirty="0"/>
              <a:t>There are several biological </a:t>
            </a:r>
            <a:r>
              <a:rPr lang="en-IN"/>
              <a:t>sources of biopotentials</a:t>
            </a:r>
            <a:r>
              <a:rPr lang="en-IN" dirty="0"/>
              <a:t>.</a:t>
            </a:r>
          </a:p>
          <a:p>
            <a:r>
              <a:rPr lang="en-IN" dirty="0"/>
              <a:t>Every cell has an electric potential difference across its cell membrane.</a:t>
            </a:r>
          </a:p>
          <a:p>
            <a:r>
              <a:rPr lang="en-IN" dirty="0"/>
              <a:t>This potential can change transiently in excitable cells such as nerves and muscles </a:t>
            </a:r>
            <a:r>
              <a:rPr lang="en-IN" dirty="0">
                <a:sym typeface="Wingdings" panose="05000000000000000000" pitchFamily="2" charset="2"/>
              </a:rPr>
              <a:t> This results in volume conduction in the body  Potential distribution within and on the surface of the body.</a:t>
            </a:r>
          </a:p>
          <a:p>
            <a:r>
              <a:rPr lang="en-IN" dirty="0">
                <a:sym typeface="Wingdings" panose="05000000000000000000" pitchFamily="2" charset="2"/>
              </a:rPr>
              <a:t>These current sources are the driving forces behind all electrical activity recorded from different tissue: EEG, EMG, ECG, EOG, </a:t>
            </a:r>
            <a:r>
              <a:rPr lang="en-IN" dirty="0" err="1">
                <a:sym typeface="Wingdings" panose="05000000000000000000" pitchFamily="2" charset="2"/>
              </a:rPr>
              <a:t>ECoG</a:t>
            </a:r>
            <a:r>
              <a:rPr lang="en-IN" dirty="0">
                <a:sym typeface="Wingdings" panose="05000000000000000000" pitchFamily="2" charset="2"/>
              </a:rPr>
              <a:t>, etc.</a:t>
            </a:r>
          </a:p>
          <a:p>
            <a:r>
              <a:rPr lang="en-IN" dirty="0"/>
              <a:t>Currents within the body are due to the flow of ions in the body fluids.</a:t>
            </a:r>
          </a:p>
        </p:txBody>
      </p:sp>
    </p:spTree>
    <p:extLst>
      <p:ext uri="{BB962C8B-B14F-4D97-AF65-F5344CB8AC3E}">
        <p14:creationId xmlns:p14="http://schemas.microsoft.com/office/powerpoint/2010/main" val="161422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8E3-D6CE-432A-BB0D-2B4A0CD7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Biopotential electrodes as transducers of currents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0A1D-3954-4074-8372-5A00FAF3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59"/>
            <a:ext cx="10515600" cy="5222766"/>
          </a:xfrm>
        </p:spPr>
        <p:txBody>
          <a:bodyPr>
            <a:normAutofit/>
          </a:bodyPr>
          <a:lstStyle/>
          <a:p>
            <a:r>
              <a:rPr lang="en-IN" dirty="0"/>
              <a:t>Electrical currents in circuits is due to the flow of electrons.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Biopotential electrodes act as transducers that convert ionic current to electronic current and vice versa.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DBE730-1317-42CC-86AF-C0F2FBACA1B8}"/>
              </a:ext>
            </a:extLst>
          </p:cNvPr>
          <p:cNvSpPr/>
          <p:nvPr/>
        </p:nvSpPr>
        <p:spPr>
          <a:xfrm>
            <a:off x="3086101" y="1673393"/>
            <a:ext cx="1514475" cy="26955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Human body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A47BB-941C-4B32-835C-CDD905FEF5FF}"/>
              </a:ext>
            </a:extLst>
          </p:cNvPr>
          <p:cNvSpPr/>
          <p:nvPr/>
        </p:nvSpPr>
        <p:spPr>
          <a:xfrm>
            <a:off x="6610350" y="2240131"/>
            <a:ext cx="1514475" cy="1562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Electrical Circuit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5F2EF7-74E2-4BB1-B0F8-45FEFC98615A}"/>
              </a:ext>
            </a:extLst>
          </p:cNvPr>
          <p:cNvCxnSpPr>
            <a:cxnSpLocks/>
          </p:cNvCxnSpPr>
          <p:nvPr/>
        </p:nvCxnSpPr>
        <p:spPr>
          <a:xfrm flipH="1">
            <a:off x="4743450" y="2581275"/>
            <a:ext cx="18669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3F0D6-22B5-4E5C-94C3-1643D94CAC94}"/>
              </a:ext>
            </a:extLst>
          </p:cNvPr>
          <p:cNvCxnSpPr>
            <a:cxnSpLocks/>
          </p:cNvCxnSpPr>
          <p:nvPr/>
        </p:nvCxnSpPr>
        <p:spPr>
          <a:xfrm flipH="1">
            <a:off x="4714875" y="3438525"/>
            <a:ext cx="18954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6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8E3-D6CE-432A-BB0D-2B4A0CD7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electrochemistry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81F9A5-D148-4B2E-9BB7-1F2D5C4041CE}"/>
              </a:ext>
            </a:extLst>
          </p:cNvPr>
          <p:cNvCxnSpPr/>
          <p:nvPr/>
        </p:nvCxnSpPr>
        <p:spPr>
          <a:xfrm>
            <a:off x="714375" y="2625834"/>
            <a:ext cx="885825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2CA015-DED6-47D0-9BFF-09A2F86CEC8A}"/>
              </a:ext>
            </a:extLst>
          </p:cNvPr>
          <p:cNvCxnSpPr>
            <a:cxnSpLocks/>
          </p:cNvCxnSpPr>
          <p:nvPr/>
        </p:nvCxnSpPr>
        <p:spPr>
          <a:xfrm>
            <a:off x="2076450" y="2625834"/>
            <a:ext cx="2952750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A664801-8C7F-4BCF-8048-83E4769ED5FE}"/>
              </a:ext>
            </a:extLst>
          </p:cNvPr>
          <p:cNvSpPr/>
          <p:nvPr/>
        </p:nvSpPr>
        <p:spPr>
          <a:xfrm>
            <a:off x="1343025" y="1276355"/>
            <a:ext cx="1466850" cy="3171825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BE14B-A734-4384-95CB-8336CD558CEB}"/>
                  </a:ext>
                </a:extLst>
              </p:cNvPr>
              <p:cNvSpPr txBox="1"/>
              <p:nvPr/>
            </p:nvSpPr>
            <p:spPr>
              <a:xfrm>
                <a:off x="7329487" y="1375219"/>
                <a:ext cx="29124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⇆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BE14B-A734-4384-95CB-8336CD55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487" y="1375219"/>
                <a:ext cx="291240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FEB4BD-4C06-4EAB-A19A-10FA8D733CEA}"/>
              </a:ext>
            </a:extLst>
          </p:cNvPr>
          <p:cNvSpPr txBox="1"/>
          <p:nvPr/>
        </p:nvSpPr>
        <p:spPr>
          <a:xfrm>
            <a:off x="1592984" y="137521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Electrode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8EB65-1155-4EC5-BFD2-435FFDA090FB}"/>
              </a:ext>
            </a:extLst>
          </p:cNvPr>
          <p:cNvSpPr txBox="1"/>
          <p:nvPr/>
        </p:nvSpPr>
        <p:spPr>
          <a:xfrm>
            <a:off x="3959675" y="2677601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Electrolyte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834FB-77C4-4CC3-AE83-F64BAEDF5A59}"/>
              </a:ext>
            </a:extLst>
          </p:cNvPr>
          <p:cNvSpPr txBox="1"/>
          <p:nvPr/>
        </p:nvSpPr>
        <p:spPr>
          <a:xfrm flipH="1">
            <a:off x="5817869" y="3167390"/>
            <a:ext cx="336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Half-Cell Potential</a:t>
            </a:r>
          </a:p>
        </p:txBody>
      </p:sp>
    </p:spTree>
    <p:extLst>
      <p:ext uri="{BB962C8B-B14F-4D97-AF65-F5344CB8AC3E}">
        <p14:creationId xmlns:p14="http://schemas.microsoft.com/office/powerpoint/2010/main" val="136526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B241-2165-469C-B8E0-15509C41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Biopotential electrode equivalent circuit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2DBEF32-30AE-4D7B-AEE7-C72D4C101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50253"/>
              </p:ext>
            </p:extLst>
          </p:nvPr>
        </p:nvGraphicFramePr>
        <p:xfrm>
          <a:off x="1946275" y="1381125"/>
          <a:ext cx="81280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477600" imgH="4000680" progId="Paint.Picture">
                  <p:embed/>
                </p:oleObj>
              </mc:Choice>
              <mc:Fallback>
                <p:oleObj name="Bitmap Image" r:id="rId2" imgW="12477600" imgH="40006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2DBEF32-30AE-4D7B-AEE7-C72D4C101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6275" y="1381125"/>
                        <a:ext cx="8128000" cy="260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2ED888-E157-4054-AC46-73D80C5B4ED1}"/>
                  </a:ext>
                </a:extLst>
              </p:cNvPr>
              <p:cNvSpPr txBox="1"/>
              <p:nvPr/>
            </p:nvSpPr>
            <p:spPr>
              <a:xfrm>
                <a:off x="5745329" y="3857307"/>
                <a:ext cx="5298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2ED888-E157-4054-AC46-73D80C5B4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329" y="3857307"/>
                <a:ext cx="52988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54013F-E451-4773-942B-2A214B336BCB}"/>
                  </a:ext>
                </a:extLst>
              </p:cNvPr>
              <p:cNvSpPr txBox="1"/>
              <p:nvPr/>
            </p:nvSpPr>
            <p:spPr>
              <a:xfrm>
                <a:off x="5728787" y="1743075"/>
                <a:ext cx="5629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54013F-E451-4773-942B-2A214B336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87" y="1743075"/>
                <a:ext cx="56297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7DA29-C189-41E9-A293-6B204A1CA3BD}"/>
                  </a:ext>
                </a:extLst>
              </p:cNvPr>
              <p:cNvSpPr txBox="1"/>
              <p:nvPr/>
            </p:nvSpPr>
            <p:spPr>
              <a:xfrm>
                <a:off x="7593179" y="2838132"/>
                <a:ext cx="5220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7DA29-C189-41E9-A293-6B204A1CA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79" y="2838132"/>
                <a:ext cx="5220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15D826-0B9F-45BD-96BC-22E9232176DF}"/>
                  </a:ext>
                </a:extLst>
              </p:cNvPr>
              <p:cNvSpPr txBox="1"/>
              <p:nvPr/>
            </p:nvSpPr>
            <p:spPr>
              <a:xfrm>
                <a:off x="3526004" y="3084353"/>
                <a:ext cx="6889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15D826-0B9F-45BD-96BC-22E92321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004" y="3084353"/>
                <a:ext cx="68897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7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0036-55E4-4627-8503-43BB5D63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Polarizable and </a:t>
            </a:r>
            <a:r>
              <a:rPr lang="en-IN"/>
              <a:t>Non-polarizable Electrodes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C9C8-3C62-4E21-AA8B-E4D5876E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Nature of current flow through the electrodes.</a:t>
            </a:r>
          </a:p>
          <a:p>
            <a:r>
              <a:rPr lang="en-IN" b="1" dirty="0"/>
              <a:t>Ideally Polarizable electrodes. </a:t>
            </a:r>
            <a:endParaRPr lang="en-IN" dirty="0"/>
          </a:p>
          <a:p>
            <a:pPr lvl="1"/>
            <a:r>
              <a:rPr lang="en-IN" dirty="0"/>
              <a:t>No actual current flows across the electrode-electrolyte interface.</a:t>
            </a:r>
          </a:p>
          <a:p>
            <a:pPr lvl="1"/>
            <a:r>
              <a:rPr lang="en-IN" dirty="0"/>
              <a:t>Electrode acts as a capacitor.</a:t>
            </a:r>
          </a:p>
          <a:p>
            <a:pPr lvl="1"/>
            <a:r>
              <a:rPr lang="en-IN" dirty="0"/>
              <a:t>E.g. Platinum electrode</a:t>
            </a:r>
          </a:p>
          <a:p>
            <a:pPr lvl="1"/>
            <a:endParaRPr lang="en-IN" dirty="0"/>
          </a:p>
          <a:p>
            <a:r>
              <a:rPr lang="en-IN" b="1" dirty="0"/>
              <a:t>Ideally Non-polarizable electrodes.</a:t>
            </a:r>
          </a:p>
          <a:p>
            <a:pPr lvl="1"/>
            <a:r>
              <a:rPr lang="en-IN" dirty="0"/>
              <a:t>Current flows through the electrode-electrolyte interface.</a:t>
            </a:r>
          </a:p>
          <a:p>
            <a:pPr lvl="1"/>
            <a:r>
              <a:rPr lang="en-IN" dirty="0"/>
              <a:t>Electrode acts as a short.</a:t>
            </a:r>
          </a:p>
          <a:p>
            <a:pPr lvl="1"/>
            <a:r>
              <a:rPr lang="en-IN" dirty="0"/>
              <a:t>E.g. Ag-AgCl electrode.</a:t>
            </a:r>
          </a:p>
        </p:txBody>
      </p:sp>
    </p:spTree>
    <p:extLst>
      <p:ext uri="{BB962C8B-B14F-4D97-AF65-F5344CB8AC3E}">
        <p14:creationId xmlns:p14="http://schemas.microsoft.com/office/powerpoint/2010/main" val="301544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DC36-0914-46EA-BCE1-C066377A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Polarizable vs. Non-polarizable electrode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03391-AE01-4211-9870-82EE71288B8C}"/>
              </a:ext>
            </a:extLst>
          </p:cNvPr>
          <p:cNvSpPr txBox="1"/>
          <p:nvPr/>
        </p:nvSpPr>
        <p:spPr>
          <a:xfrm>
            <a:off x="307181" y="5780615"/>
            <a:ext cx="3359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Grimnes</a:t>
            </a:r>
            <a:r>
              <a:rPr lang="en-US" sz="1200" dirty="0"/>
              <a:t>, </a:t>
            </a:r>
            <a:r>
              <a:rPr lang="en-US" sz="1200" dirty="0" err="1"/>
              <a:t>Sverre</a:t>
            </a:r>
            <a:r>
              <a:rPr lang="en-US" sz="1200" dirty="0"/>
              <a:t>, and </a:t>
            </a:r>
            <a:r>
              <a:rPr lang="en-US" sz="1200" dirty="0" err="1"/>
              <a:t>Orjan</a:t>
            </a:r>
            <a:r>
              <a:rPr lang="en-US" sz="1200" dirty="0"/>
              <a:t> G. Martinsen. </a:t>
            </a:r>
            <a:r>
              <a:rPr lang="en-US" sz="1200" i="1" dirty="0"/>
              <a:t>Bioimpedance and bioelectricity basics</a:t>
            </a:r>
            <a:r>
              <a:rPr lang="en-US" sz="1200" dirty="0"/>
              <a:t>. Academic press, 2011.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87FD830-EB19-472A-A88D-6CA526795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373117"/>
              </p:ext>
            </p:extLst>
          </p:nvPr>
        </p:nvGraphicFramePr>
        <p:xfrm>
          <a:off x="838200" y="1288243"/>
          <a:ext cx="5036344" cy="19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24720" imgH="2971800" progId="Paint.Picture">
                  <p:embed/>
                </p:oleObj>
              </mc:Choice>
              <mc:Fallback>
                <p:oleObj name="Bitmap Image" r:id="rId2" imgW="7524720" imgH="297180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87FD830-EB19-472A-A88D-6CA5267955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288243"/>
                        <a:ext cx="5036344" cy="19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73E728D-4D57-4B1D-93B8-ECBF35106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892900"/>
              </p:ext>
            </p:extLst>
          </p:nvPr>
        </p:nvGraphicFramePr>
        <p:xfrm>
          <a:off x="6243639" y="1288243"/>
          <a:ext cx="4881562" cy="3092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172280" imgH="4543560" progId="Paint.Picture">
                  <p:embed/>
                </p:oleObj>
              </mc:Choice>
              <mc:Fallback>
                <p:oleObj name="Bitmap Image" r:id="rId4" imgW="7172280" imgH="4543560" progId="Paint.Pictur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73E728D-4D57-4B1D-93B8-ECBF351069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3639" y="1288243"/>
                        <a:ext cx="4881562" cy="3092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75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DC36-0914-46EA-BCE1-C066377A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Polarizable vs. Non-polarizable electrode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03391-AE01-4211-9870-82EE71288B8C}"/>
              </a:ext>
            </a:extLst>
          </p:cNvPr>
          <p:cNvSpPr txBox="1"/>
          <p:nvPr/>
        </p:nvSpPr>
        <p:spPr>
          <a:xfrm>
            <a:off x="307181" y="5885390"/>
            <a:ext cx="3359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Grimnes</a:t>
            </a:r>
            <a:r>
              <a:rPr lang="en-US" sz="1200" dirty="0"/>
              <a:t>, </a:t>
            </a:r>
            <a:r>
              <a:rPr lang="en-US" sz="1200" dirty="0" err="1"/>
              <a:t>Sverre</a:t>
            </a:r>
            <a:r>
              <a:rPr lang="en-US" sz="1200" dirty="0"/>
              <a:t>, and </a:t>
            </a:r>
            <a:r>
              <a:rPr lang="en-US" sz="1200" dirty="0" err="1"/>
              <a:t>Orjan</a:t>
            </a:r>
            <a:r>
              <a:rPr lang="en-US" sz="1200" dirty="0"/>
              <a:t> G. Martinsen. </a:t>
            </a:r>
            <a:r>
              <a:rPr lang="en-US" sz="1200" i="1" dirty="0"/>
              <a:t>Bioimpedance and bioelectricity basics</a:t>
            </a:r>
            <a:r>
              <a:rPr lang="en-US" sz="1200" dirty="0"/>
              <a:t>. Academic press, 2011.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6E4C76C-7C7B-4CD1-A422-B14DFA16F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61263"/>
              </p:ext>
            </p:extLst>
          </p:nvPr>
        </p:nvGraphicFramePr>
        <p:xfrm>
          <a:off x="1157612" y="1219200"/>
          <a:ext cx="987677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877840" imgH="5315040" progId="Paint.Picture">
                  <p:embed/>
                </p:oleObj>
              </mc:Choice>
              <mc:Fallback>
                <p:oleObj name="Bitmap Image" r:id="rId2" imgW="11877840" imgH="5315040" progId="Paint.Pictur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6E4C76C-7C7B-4CD1-A422-B14DFA16F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7612" y="1219200"/>
                        <a:ext cx="9876775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68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8EDF-7327-4076-8261-57616753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Ag-AgCl Electrode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9B72-C343-4179-B3AB-69842756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0" y="1187560"/>
            <a:ext cx="5124450" cy="5054720"/>
          </a:xfrm>
        </p:spPr>
        <p:txBody>
          <a:bodyPr/>
          <a:lstStyle/>
          <a:p>
            <a:r>
              <a:rPr lang="en-IN" dirty="0"/>
              <a:t>Silver metal with AgCl coating.</a:t>
            </a:r>
          </a:p>
          <a:p>
            <a:r>
              <a:rPr lang="en-IN" dirty="0"/>
              <a:t>AgCl layer provides the Chloride ions for converting electronic current to ionic current.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16AC5-1329-46A7-95B3-712936F5DE7D}"/>
              </a:ext>
            </a:extLst>
          </p:cNvPr>
          <p:cNvCxnSpPr>
            <a:cxnSpLocks/>
          </p:cNvCxnSpPr>
          <p:nvPr/>
        </p:nvCxnSpPr>
        <p:spPr>
          <a:xfrm>
            <a:off x="400050" y="2943225"/>
            <a:ext cx="4429125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7F80062-6411-4A48-B267-ED83D1E61F6A}"/>
              </a:ext>
            </a:extLst>
          </p:cNvPr>
          <p:cNvSpPr/>
          <p:nvPr/>
        </p:nvSpPr>
        <p:spPr>
          <a:xfrm>
            <a:off x="1333499" y="2711450"/>
            <a:ext cx="676275" cy="2228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B7DB73-A009-4869-9B35-63832AF87439}"/>
              </a:ext>
            </a:extLst>
          </p:cNvPr>
          <p:cNvSpPr/>
          <p:nvPr/>
        </p:nvSpPr>
        <p:spPr>
          <a:xfrm>
            <a:off x="1495425" y="1781175"/>
            <a:ext cx="352425" cy="3000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EC7930-2528-4548-A94B-5CEDB0DC4A47}"/>
              </a:ext>
            </a:extLst>
          </p:cNvPr>
          <p:cNvGrpSpPr/>
          <p:nvPr/>
        </p:nvGrpSpPr>
        <p:grpSpPr>
          <a:xfrm>
            <a:off x="6229350" y="4871063"/>
            <a:ext cx="1865146" cy="1330334"/>
            <a:chOff x="6067426" y="1781175"/>
            <a:chExt cx="4429125" cy="315911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6591350-12DE-4A4F-A22F-39C745DFE2F9}"/>
                </a:ext>
              </a:extLst>
            </p:cNvPr>
            <p:cNvCxnSpPr>
              <a:cxnSpLocks/>
            </p:cNvCxnSpPr>
            <p:nvPr/>
          </p:nvCxnSpPr>
          <p:spPr>
            <a:xfrm>
              <a:off x="6067426" y="2943225"/>
              <a:ext cx="4429125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379F3C-A2D1-4789-B552-BE2FCCF50677}"/>
                </a:ext>
              </a:extLst>
            </p:cNvPr>
            <p:cNvSpPr/>
            <p:nvPr/>
          </p:nvSpPr>
          <p:spPr>
            <a:xfrm>
              <a:off x="7000875" y="2711450"/>
              <a:ext cx="676275" cy="22288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67E7BF-DF5E-4A2F-8706-36F456E65935}"/>
                </a:ext>
              </a:extLst>
            </p:cNvPr>
            <p:cNvSpPr/>
            <p:nvPr/>
          </p:nvSpPr>
          <p:spPr>
            <a:xfrm>
              <a:off x="7162801" y="1781175"/>
              <a:ext cx="352425" cy="30003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985FE8-A83D-4DE2-9100-76625EE7973A}"/>
              </a:ext>
            </a:extLst>
          </p:cNvPr>
          <p:cNvGrpSpPr/>
          <p:nvPr/>
        </p:nvGrpSpPr>
        <p:grpSpPr>
          <a:xfrm>
            <a:off x="6189670" y="3050611"/>
            <a:ext cx="1865146" cy="1330334"/>
            <a:chOff x="6067426" y="1781175"/>
            <a:chExt cx="4429125" cy="31591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91E7DCA-A072-4E98-BAB9-1B9FB4969573}"/>
                </a:ext>
              </a:extLst>
            </p:cNvPr>
            <p:cNvCxnSpPr>
              <a:cxnSpLocks/>
            </p:cNvCxnSpPr>
            <p:nvPr/>
          </p:nvCxnSpPr>
          <p:spPr>
            <a:xfrm>
              <a:off x="6067426" y="2943225"/>
              <a:ext cx="4429125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108656-BB33-4C31-9790-224F14B7A827}"/>
                </a:ext>
              </a:extLst>
            </p:cNvPr>
            <p:cNvSpPr/>
            <p:nvPr/>
          </p:nvSpPr>
          <p:spPr>
            <a:xfrm>
              <a:off x="7000875" y="2711450"/>
              <a:ext cx="676275" cy="22288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819E3C-3E88-496D-8F26-87386E00C5A9}"/>
                </a:ext>
              </a:extLst>
            </p:cNvPr>
            <p:cNvSpPr/>
            <p:nvPr/>
          </p:nvSpPr>
          <p:spPr>
            <a:xfrm>
              <a:off x="7162801" y="1781175"/>
              <a:ext cx="352425" cy="30003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Arrow: Bent 16">
            <a:extLst>
              <a:ext uri="{FF2B5EF4-FFF2-40B4-BE49-F238E27FC236}">
                <a16:creationId xmlns:a16="http://schemas.microsoft.com/office/drawing/2014/main" id="{CC5B2873-B1A5-452E-99FC-BF0B5ED0B8A6}"/>
              </a:ext>
            </a:extLst>
          </p:cNvPr>
          <p:cNvSpPr/>
          <p:nvPr/>
        </p:nvSpPr>
        <p:spPr>
          <a:xfrm flipV="1">
            <a:off x="6719131" y="2954426"/>
            <a:ext cx="188089" cy="1298477"/>
          </a:xfrm>
          <a:prstGeom prst="bentArrow">
            <a:avLst>
              <a:gd name="adj1" fmla="val 10714"/>
              <a:gd name="adj2" fmla="val 25000"/>
              <a:gd name="adj3" fmla="val 36786"/>
              <a:gd name="adj4" fmla="val 4375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044B5362-FAAC-46DF-8001-8011A872A639}"/>
              </a:ext>
            </a:extLst>
          </p:cNvPr>
          <p:cNvSpPr/>
          <p:nvPr/>
        </p:nvSpPr>
        <p:spPr>
          <a:xfrm rot="5400000" flipH="1" flipV="1">
            <a:off x="6131423" y="5281693"/>
            <a:ext cx="1375540" cy="223843"/>
          </a:xfrm>
          <a:prstGeom prst="bentArrow">
            <a:avLst>
              <a:gd name="adj1" fmla="val 10714"/>
              <a:gd name="adj2" fmla="val 25000"/>
              <a:gd name="adj3" fmla="val 36786"/>
              <a:gd name="adj4" fmla="val 4375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85234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722</TotalTime>
  <Words>456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Univers Condensed</vt:lpstr>
      <vt:lpstr>Univers Condensed Light</vt:lpstr>
      <vt:lpstr>Course</vt:lpstr>
      <vt:lpstr>Bitmap Image</vt:lpstr>
      <vt:lpstr>Transducers &amp; Instrumentation</vt:lpstr>
      <vt:lpstr>Biopotential sources in the body</vt:lpstr>
      <vt:lpstr>Biopotential electrodes as transducers of currents</vt:lpstr>
      <vt:lpstr>Basic electrochemistry</vt:lpstr>
      <vt:lpstr>Biopotential electrode equivalent circuit</vt:lpstr>
      <vt:lpstr>Polarizable and Non-polarizable Electrodes</vt:lpstr>
      <vt:lpstr>Polarizable vs. Non-polarizable electrode</vt:lpstr>
      <vt:lpstr>Polarizable vs. Non-polarizable electrode</vt:lpstr>
      <vt:lpstr>Ag-AgCl Electrode</vt:lpstr>
      <vt:lpstr>Ag-AgCl Electrode</vt:lpstr>
      <vt:lpstr>Electrode-Skin Interface</vt:lpstr>
      <vt:lpstr>Electrodes for stimulation of tissue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 &amp; Instrumentation</dc:title>
  <dc:creator>Sivakumar Balasubramanian</dc:creator>
  <cp:lastModifiedBy>Sivakumar Balasubramanian</cp:lastModifiedBy>
  <cp:revision>1</cp:revision>
  <dcterms:created xsi:type="dcterms:W3CDTF">2021-12-22T03:56:17Z</dcterms:created>
  <dcterms:modified xsi:type="dcterms:W3CDTF">2022-04-18T01:48:17Z</dcterms:modified>
</cp:coreProperties>
</file>