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4992" autoAdjust="0"/>
    <p:restoredTop sz="94619" autoAdjust="0"/>
  </p:normalViewPr>
  <p:slideViewPr>
    <p:cSldViewPr snapToGrid="0" showGuides="1">
      <p:cViewPr>
        <p:scale>
          <a:sx n="75" d="100"/>
          <a:sy n="75" d="100"/>
        </p:scale>
        <p:origin x="-762" y="-72"/>
      </p:cViewPr>
      <p:guideLst>
        <p:guide orient="horz" pos="243"/>
        <p:guide orient="horz" pos="4013"/>
        <p:guide pos="5576"/>
        <p:guide pos="1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2/15/2010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image" Target="../media/image5.png"/></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image" Target="../media/image11.png"/></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59DED2-1FA6-42DD-B617-5047E871EE21}" type="slidenum">
              <a:rPr lang="en-US"/>
              <a:pPr/>
              <a:t>1</a:t>
            </a:fld>
            <a:endParaRPr lang="en-US"/>
          </a:p>
        </p:txBody>
      </p:sp>
      <p:sp>
        <p:nvSpPr>
          <p:cNvPr id="311298" name="Rectangle 2"/>
          <p:cNvSpPr>
            <a:spLocks noRot="1" noChangeArrowheads="1" noTextEdit="1"/>
          </p:cNvSpPr>
          <p:nvPr>
            <p:ph type="sldImg"/>
          </p:nvPr>
        </p:nvSpPr>
        <p:spPr>
          <a:xfrm>
            <a:off x="493713" y="163513"/>
            <a:ext cx="5868987" cy="4402137"/>
          </a:xfrm>
          <a:ln w="12700" cap="flat">
            <a:solidFill>
              <a:schemeClr val="tx1"/>
            </a:solidFill>
          </a:ln>
        </p:spPr>
      </p:sp>
      <p:sp>
        <p:nvSpPr>
          <p:cNvPr id="311299" name="Rectangle 3"/>
          <p:cNvSpPr>
            <a:spLocks noGrp="1" noChangeArrowheads="1"/>
          </p:cNvSpPr>
          <p:nvPr>
            <p:ph type="body" idx="1"/>
          </p:nvPr>
        </p:nvSpPr>
        <p:spPr>
          <a:xfrm>
            <a:off x="412750" y="4773613"/>
            <a:ext cx="6029325" cy="3756025"/>
          </a:xfrm>
          <a:noFill/>
          <a:ln/>
        </p:spPr>
        <p:txBody>
          <a:bodyPr lIns="89645" tIns="44063" rIns="89645" bIns="44063"/>
          <a:lstStyle/>
          <a:p>
            <a:r>
              <a:rPr lang="en-US"/>
              <a:t>When Does a Transaction Start and End?</a:t>
            </a:r>
          </a:p>
          <a:p>
            <a:pPr lvl="1"/>
            <a:r>
              <a:rPr lang="en-US"/>
              <a:t>A </a:t>
            </a:r>
            <a:r>
              <a:rPr lang="en-US">
                <a:solidFill>
                  <a:srgbClr val="FC0128"/>
                </a:solidFill>
              </a:rPr>
              <a:t>transaction begins</a:t>
            </a:r>
            <a:r>
              <a:rPr lang="en-US"/>
              <a:t> when the first DML statement is encountered and ends when one of the following occurs:</a:t>
            </a:r>
          </a:p>
          <a:p>
            <a:pPr lvl="2"/>
            <a:r>
              <a:rPr lang="en-US"/>
              <a:t>A </a:t>
            </a:r>
            <a:r>
              <a:rPr lang="en-US">
                <a:solidFill>
                  <a:srgbClr val="FC0128"/>
                </a:solidFill>
                <a:latin typeface="Courier New" pitchFamily="49" charset="0"/>
              </a:rPr>
              <a:t>COMMIT</a:t>
            </a:r>
            <a:r>
              <a:rPr lang="en-US"/>
              <a:t> or </a:t>
            </a:r>
            <a:r>
              <a:rPr lang="en-US">
                <a:solidFill>
                  <a:srgbClr val="FC0128"/>
                </a:solidFill>
                <a:latin typeface="Courier New" pitchFamily="49" charset="0"/>
              </a:rPr>
              <a:t>ROLLBACK</a:t>
            </a:r>
            <a:r>
              <a:rPr lang="en-US">
                <a:solidFill>
                  <a:srgbClr val="FC0128"/>
                </a:solidFill>
              </a:rPr>
              <a:t> statement</a:t>
            </a:r>
            <a:r>
              <a:rPr lang="en-US"/>
              <a:t> is issued</a:t>
            </a:r>
          </a:p>
          <a:p>
            <a:pPr lvl="2"/>
            <a:r>
              <a:rPr lang="en-US"/>
              <a:t>A </a:t>
            </a:r>
            <a:r>
              <a:rPr lang="en-US">
                <a:solidFill>
                  <a:srgbClr val="FC0128"/>
                </a:solidFill>
              </a:rPr>
              <a:t>DDL statement</a:t>
            </a:r>
            <a:r>
              <a:rPr lang="en-US"/>
              <a:t>, such as </a:t>
            </a:r>
            <a:r>
              <a:rPr lang="en-US">
                <a:latin typeface="Courier New" pitchFamily="49" charset="0"/>
              </a:rPr>
              <a:t>CREATE</a:t>
            </a:r>
            <a:r>
              <a:rPr lang="en-US"/>
              <a:t>, is issued</a:t>
            </a:r>
          </a:p>
          <a:p>
            <a:pPr lvl="2"/>
            <a:r>
              <a:rPr lang="en-US"/>
              <a:t>A </a:t>
            </a:r>
            <a:r>
              <a:rPr lang="en-US">
                <a:solidFill>
                  <a:srgbClr val="FC0128"/>
                </a:solidFill>
              </a:rPr>
              <a:t>DCL statement</a:t>
            </a:r>
            <a:r>
              <a:rPr lang="en-US"/>
              <a:t> is issued</a:t>
            </a:r>
          </a:p>
          <a:p>
            <a:pPr lvl="2"/>
            <a:r>
              <a:rPr lang="en-US"/>
              <a:t>The user exits </a:t>
            </a:r>
            <a:r>
              <a:rPr lang="en-US" i="1"/>
              <a:t>i</a:t>
            </a:r>
            <a:r>
              <a:rPr lang="en-US"/>
              <a:t>SQL*Plus</a:t>
            </a:r>
          </a:p>
          <a:p>
            <a:pPr lvl="2"/>
            <a:r>
              <a:rPr lang="en-US"/>
              <a:t>A machine fails or the system crashes</a:t>
            </a:r>
          </a:p>
          <a:p>
            <a:pPr lvl="1"/>
            <a:r>
              <a:rPr lang="en-US"/>
              <a:t>After one transaction ends, the next executable SQL statement automatically starts the next transaction.</a:t>
            </a:r>
          </a:p>
          <a:p>
            <a:pPr lvl="1"/>
            <a:r>
              <a:rPr lang="en-US"/>
              <a:t>A DDL statement or a DCL statement is automatically committed and therefore implicitly ends a transaction.</a:t>
            </a:r>
          </a:p>
          <a:p>
            <a:pPr lvl="1"/>
            <a:endParaRPr lang="en-US" b="1"/>
          </a:p>
          <a:p>
            <a:endParaRPr lang="en-US" b="1">
              <a:latin typeface="Times New Roman" pitchFamily="18" charset="0"/>
            </a:endParaRPr>
          </a:p>
          <a:p>
            <a:endParaRPr lang="en-US" b="1">
              <a:latin typeface="Times New Roman" pitchFamily="18" charset="0"/>
            </a:endParaRPr>
          </a:p>
          <a:p>
            <a:endParaRPr lang="en-US" b="1">
              <a:latin typeface="Times New Roman" pitchFamily="18" charset="0"/>
            </a:endParaRPr>
          </a:p>
          <a:p>
            <a:r>
              <a:rPr lang="en-US">
                <a:solidFill>
                  <a:srgbClr val="0000FF"/>
                </a:solidFill>
              </a:rPr>
              <a:t>Instructor Note</a:t>
            </a:r>
          </a:p>
          <a:p>
            <a:pPr lvl="1"/>
            <a:r>
              <a:rPr lang="en-US">
                <a:solidFill>
                  <a:srgbClr val="0000FF"/>
                </a:solidFill>
              </a:rPr>
              <a:t>Please run the script </a:t>
            </a:r>
            <a:r>
              <a:rPr lang="en-US">
                <a:solidFill>
                  <a:srgbClr val="0000FF"/>
                </a:solidFill>
                <a:latin typeface="Courier New" pitchFamily="49" charset="0"/>
              </a:rPr>
              <a:t>8_cretest.sql</a:t>
            </a:r>
            <a:r>
              <a:rPr lang="en-US">
                <a:solidFill>
                  <a:srgbClr val="0000FF"/>
                </a:solidFill>
              </a:rPr>
              <a:t> to create the test table and insert data into the table.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437C1D6-A273-4B32-8994-20369C44C739}" type="slidenum">
              <a:rPr lang="en-US"/>
              <a:pPr/>
              <a:t>10</a:t>
            </a:fld>
            <a:endParaRPr lang="en-US"/>
          </a:p>
        </p:txBody>
      </p:sp>
      <p:sp>
        <p:nvSpPr>
          <p:cNvPr id="329730" name="Rectangle 2"/>
          <p:cNvSpPr>
            <a:spLocks noChangeArrowheads="1"/>
          </p:cNvSpPr>
          <p:nvPr/>
        </p:nvSpPr>
        <p:spPr bwMode="auto">
          <a:xfrm>
            <a:off x="3886200" y="-3175"/>
            <a:ext cx="2973388" cy="458788"/>
          </a:xfrm>
          <a:prstGeom prst="rect">
            <a:avLst/>
          </a:prstGeom>
          <a:noFill/>
          <a:ln w="9525">
            <a:noFill/>
            <a:miter lim="800000"/>
            <a:headEnd/>
            <a:tailEnd/>
          </a:ln>
          <a:effectLst/>
        </p:spPr>
        <p:txBody>
          <a:bodyPr wrap="none" anchor="ctr"/>
          <a:lstStyle/>
          <a:p>
            <a:endParaRPr lang="en-US"/>
          </a:p>
        </p:txBody>
      </p:sp>
      <p:sp>
        <p:nvSpPr>
          <p:cNvPr id="329731" name="Rectangle 3"/>
          <p:cNvSpPr>
            <a:spLocks noChangeArrowheads="1"/>
          </p:cNvSpPr>
          <p:nvPr/>
        </p:nvSpPr>
        <p:spPr bwMode="auto">
          <a:xfrm>
            <a:off x="-3175" y="-3175"/>
            <a:ext cx="2970213" cy="458788"/>
          </a:xfrm>
          <a:prstGeom prst="rect">
            <a:avLst/>
          </a:prstGeom>
          <a:noFill/>
          <a:ln w="9525">
            <a:noFill/>
            <a:miter lim="800000"/>
            <a:headEnd/>
            <a:tailEnd/>
          </a:ln>
          <a:effectLst/>
        </p:spPr>
        <p:txBody>
          <a:bodyPr wrap="none" anchor="ctr"/>
          <a:lstStyle/>
          <a:p>
            <a:endParaRPr lang="en-US"/>
          </a:p>
        </p:txBody>
      </p:sp>
      <p:sp>
        <p:nvSpPr>
          <p:cNvPr id="329732" name="Rectangle 4"/>
          <p:cNvSpPr>
            <a:spLocks noGrp="1" noChangeArrowheads="1"/>
          </p:cNvSpPr>
          <p:nvPr>
            <p:ph type="body" idx="1"/>
          </p:nvPr>
        </p:nvSpPr>
        <p:spPr>
          <a:xfrm>
            <a:off x="455613" y="4770438"/>
            <a:ext cx="5997575" cy="3802062"/>
          </a:xfrm>
          <a:noFill/>
          <a:ln/>
        </p:spPr>
        <p:txBody>
          <a:bodyPr lIns="91164" tIns="44063" rIns="91164" bIns="44063"/>
          <a:lstStyle/>
          <a:p>
            <a:pPr defTabSz="415925">
              <a:lnSpc>
                <a:spcPct val="90000"/>
              </a:lnSpc>
              <a:tabLst>
                <a:tab pos="465138" algn="l"/>
              </a:tabLst>
            </a:pPr>
            <a:r>
              <a:rPr lang="en-US"/>
              <a:t>Substitution Variables</a:t>
            </a:r>
          </a:p>
          <a:p>
            <a:pPr marL="119063" lvl="1" defTabSz="415925">
              <a:lnSpc>
                <a:spcPct val="90000"/>
              </a:lnSpc>
              <a:tabLst>
                <a:tab pos="465138" algn="l"/>
              </a:tabLst>
            </a:pPr>
            <a:r>
              <a:rPr lang="en-US"/>
              <a:t>The examples so far have been hard-coded. In a finished application, the user would trigger the report, and the report would run without further prompting. The range of data would be predetermined by the fixed </a:t>
            </a:r>
            <a:r>
              <a:rPr lang="en-US">
                <a:latin typeface="Courier New" pitchFamily="49" charset="0"/>
              </a:rPr>
              <a:t>WHERE</a:t>
            </a:r>
            <a:r>
              <a:rPr lang="en-US"/>
              <a:t> clause in the </a:t>
            </a:r>
            <a:r>
              <a:rPr lang="en-US" i="1">
                <a:solidFill>
                  <a:srgbClr val="FC0128"/>
                </a:solidFill>
              </a:rPr>
              <a:t>i</a:t>
            </a:r>
            <a:r>
              <a:rPr lang="en-US">
                <a:solidFill>
                  <a:srgbClr val="FC0128"/>
                </a:solidFill>
              </a:rPr>
              <a:t>SQL*Plus script file</a:t>
            </a:r>
            <a:r>
              <a:rPr lang="en-US"/>
              <a:t>. </a:t>
            </a:r>
          </a:p>
          <a:p>
            <a:pPr marL="119063" lvl="1" defTabSz="415925">
              <a:lnSpc>
                <a:spcPct val="90000"/>
              </a:lnSpc>
              <a:tabLst>
                <a:tab pos="465138" algn="l"/>
              </a:tabLst>
            </a:pPr>
            <a:r>
              <a:rPr lang="en-US"/>
              <a:t>Using </a:t>
            </a:r>
            <a:r>
              <a:rPr lang="en-US" i="1"/>
              <a:t>i</a:t>
            </a:r>
            <a:r>
              <a:rPr lang="en-US"/>
              <a:t>SQL*Plus, you can create reports that prompt the user to supply their own values to restrict the range of data returned by using substitution variables.  You can embed </a:t>
            </a:r>
            <a:r>
              <a:rPr lang="en-US" i="1">
                <a:solidFill>
                  <a:srgbClr val="FC0128"/>
                </a:solidFill>
              </a:rPr>
              <a:t>substitution variables</a:t>
            </a:r>
            <a:r>
              <a:rPr lang="en-US"/>
              <a:t> in a command file or in a single SQL statement. A variable can be thought of as a container in which the values are temporarily stored. When the statement is run, the value is substituted.</a:t>
            </a:r>
          </a:p>
          <a:p>
            <a:pPr marL="119063" lvl="1" defTabSz="415925">
              <a:lnSpc>
                <a:spcPct val="90000"/>
              </a:lnSpc>
              <a:tabLst>
                <a:tab pos="465138" algn="l"/>
              </a:tabLst>
            </a:pPr>
            <a:endParaRPr lang="en-US"/>
          </a:p>
          <a:p>
            <a:pPr marL="119063" lvl="1" defTabSz="415925">
              <a:lnSpc>
                <a:spcPct val="90000"/>
              </a:lnSpc>
              <a:tabLst>
                <a:tab pos="465138" algn="l"/>
              </a:tabLst>
            </a:pPr>
            <a:endParaRPr lang="en-US"/>
          </a:p>
          <a:p>
            <a:pPr marL="119063" lvl="1" defTabSz="415925">
              <a:lnSpc>
                <a:spcPct val="90000"/>
              </a:lnSpc>
              <a:tabLst>
                <a:tab pos="465138" algn="l"/>
              </a:tabLst>
            </a:pPr>
            <a:endParaRPr lang="en-US"/>
          </a:p>
          <a:p>
            <a:pPr defTabSz="415925">
              <a:lnSpc>
                <a:spcPct val="80000"/>
              </a:lnSpc>
              <a:tabLst>
                <a:tab pos="465138" algn="l"/>
              </a:tabLst>
            </a:pPr>
            <a:r>
              <a:rPr lang="en-US">
                <a:solidFill>
                  <a:srgbClr val="0000FF"/>
                </a:solidFill>
              </a:rPr>
              <a:t>Instructor Note </a:t>
            </a:r>
          </a:p>
          <a:p>
            <a:pPr marL="119063" lvl="1" defTabSz="415925">
              <a:lnSpc>
                <a:spcPct val="80000"/>
              </a:lnSpc>
              <a:tabLst>
                <a:tab pos="465138" algn="l"/>
              </a:tabLst>
            </a:pPr>
            <a:r>
              <a:rPr lang="en-US">
                <a:solidFill>
                  <a:srgbClr val="0000FF"/>
                </a:solidFill>
              </a:rPr>
              <a:t>Demo: </a:t>
            </a:r>
            <a:r>
              <a:rPr lang="en-US">
                <a:solidFill>
                  <a:srgbClr val="0000FF"/>
                </a:solidFill>
                <a:latin typeface="Courier New" pitchFamily="49" charset="0"/>
              </a:rPr>
              <a:t>7_varno.sql</a:t>
            </a:r>
            <a:r>
              <a:rPr lang="en-US">
                <a:solidFill>
                  <a:srgbClr val="0000FF"/>
                </a:solidFill>
              </a:rPr>
              <a:t>, </a:t>
            </a:r>
            <a:r>
              <a:rPr lang="en-US">
                <a:solidFill>
                  <a:srgbClr val="0000FF"/>
                </a:solidFill>
                <a:latin typeface="Courier New" pitchFamily="49" charset="0"/>
              </a:rPr>
              <a:t>7_varyes.sql</a:t>
            </a:r>
          </a:p>
          <a:p>
            <a:pPr marL="119063" lvl="1" defTabSz="415925">
              <a:lnSpc>
                <a:spcPct val="80000"/>
              </a:lnSpc>
              <a:tabLst>
                <a:tab pos="465138" algn="l"/>
              </a:tabLst>
            </a:pPr>
            <a:r>
              <a:rPr lang="en-US">
                <a:solidFill>
                  <a:srgbClr val="0000FF"/>
                </a:solidFill>
              </a:rPr>
              <a:t>Purpose: To illustrate returning all rows and using a case-insensitive query with substitution variables.</a:t>
            </a:r>
          </a:p>
          <a:p>
            <a:pPr marL="119063" lvl="1" defTabSz="415925">
              <a:lnSpc>
                <a:spcPct val="80000"/>
              </a:lnSpc>
              <a:tabLst>
                <a:tab pos="465138" algn="l"/>
              </a:tabLst>
            </a:pPr>
            <a:r>
              <a:rPr lang="en-US">
                <a:solidFill>
                  <a:srgbClr val="0000FF"/>
                </a:solidFill>
              </a:rPr>
              <a:t>With iSQL*Plus 9.0.1.0.1, there is a bug when using &amp;substitution and wildcards (%) for character values.</a:t>
            </a:r>
          </a:p>
          <a:p>
            <a:pPr marL="119063" lvl="1" defTabSz="415925">
              <a:lnSpc>
                <a:spcPct val="80000"/>
              </a:lnSpc>
              <a:tabLst>
                <a:tab pos="465138" algn="l"/>
              </a:tabLst>
            </a:pPr>
            <a:r>
              <a:rPr lang="en-US">
                <a:solidFill>
                  <a:srgbClr val="0000FF"/>
                </a:solidFill>
              </a:rPr>
              <a:t>This bug has been reported.  The </a:t>
            </a:r>
            <a:r>
              <a:rPr lang="en-US">
                <a:solidFill>
                  <a:srgbClr val="0000FF"/>
                </a:solidFill>
                <a:latin typeface="Courier New" pitchFamily="49" charset="0"/>
              </a:rPr>
              <a:t>7_varyes.sql</a:t>
            </a:r>
            <a:r>
              <a:rPr lang="en-US">
                <a:solidFill>
                  <a:srgbClr val="0000FF"/>
                </a:solidFill>
              </a:rPr>
              <a:t> will produce an error in </a:t>
            </a:r>
            <a:r>
              <a:rPr lang="en-US" i="1">
                <a:solidFill>
                  <a:srgbClr val="0000FF"/>
                </a:solidFill>
              </a:rPr>
              <a:t>i</a:t>
            </a:r>
            <a:r>
              <a:rPr lang="en-US">
                <a:solidFill>
                  <a:srgbClr val="0000FF"/>
                </a:solidFill>
              </a:rPr>
              <a:t>SQL*Plus, but the concept is important for students continuing classes using other products (such as Forms, Reports).  You may want to demonstrate </a:t>
            </a:r>
            <a:r>
              <a:rPr lang="en-US">
                <a:solidFill>
                  <a:srgbClr val="0000FF"/>
                </a:solidFill>
                <a:latin typeface="Courier New" pitchFamily="49" charset="0"/>
              </a:rPr>
              <a:t>7_varyes.sql</a:t>
            </a:r>
            <a:r>
              <a:rPr lang="en-US">
                <a:solidFill>
                  <a:srgbClr val="0000FF"/>
                </a:solidFill>
              </a:rPr>
              <a:t> in the SQL*Plus environment as an option.</a:t>
            </a:r>
          </a:p>
          <a:p>
            <a:pPr marL="119063" lvl="1" defTabSz="415925">
              <a:lnSpc>
                <a:spcPct val="80000"/>
              </a:lnSpc>
              <a:tabLst>
                <a:tab pos="465138" algn="l"/>
              </a:tabLst>
            </a:pPr>
            <a:endParaRPr lang="en-US">
              <a:solidFill>
                <a:srgbClr val="0000FF"/>
              </a:solidFill>
            </a:endParaRPr>
          </a:p>
        </p:txBody>
      </p:sp>
      <p:sp>
        <p:nvSpPr>
          <p:cNvPr id="329733" name="Rectangle 5"/>
          <p:cNvSpPr>
            <a:spLocks noRot="1" noChangeArrowheads="1" noTextEdit="1"/>
          </p:cNvSpPr>
          <p:nvPr>
            <p:ph type="sldImg"/>
          </p:nvPr>
        </p:nvSpPr>
        <p:spPr>
          <a:xfrm>
            <a:off x="455613" y="168275"/>
            <a:ext cx="5938837" cy="4454525"/>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AC989EF-E369-4135-AB8E-1CA83A2B27B9}" type="slidenum">
              <a:rPr lang="en-US"/>
              <a:pPr/>
              <a:t>11</a:t>
            </a:fld>
            <a:endParaRPr lang="en-US"/>
          </a:p>
        </p:txBody>
      </p:sp>
      <p:sp>
        <p:nvSpPr>
          <p:cNvPr id="331778" name="Rectangle 2"/>
          <p:cNvSpPr>
            <a:spLocks noChangeArrowheads="1"/>
          </p:cNvSpPr>
          <p:nvPr/>
        </p:nvSpPr>
        <p:spPr bwMode="auto">
          <a:xfrm>
            <a:off x="3884613" y="-3175"/>
            <a:ext cx="2976562" cy="463550"/>
          </a:xfrm>
          <a:prstGeom prst="rect">
            <a:avLst/>
          </a:prstGeom>
          <a:noFill/>
          <a:ln w="9525">
            <a:noFill/>
            <a:miter lim="800000"/>
            <a:headEnd/>
            <a:tailEnd/>
          </a:ln>
          <a:effectLst/>
        </p:spPr>
        <p:txBody>
          <a:bodyPr wrap="none" anchor="ctr"/>
          <a:lstStyle/>
          <a:p>
            <a:endParaRPr lang="en-US"/>
          </a:p>
        </p:txBody>
      </p:sp>
      <p:sp>
        <p:nvSpPr>
          <p:cNvPr id="331779" name="Rectangle 3"/>
          <p:cNvSpPr>
            <a:spLocks noChangeArrowheads="1"/>
          </p:cNvSpPr>
          <p:nvPr/>
        </p:nvSpPr>
        <p:spPr bwMode="auto">
          <a:xfrm>
            <a:off x="-4763" y="-3175"/>
            <a:ext cx="2973388" cy="463550"/>
          </a:xfrm>
          <a:prstGeom prst="rect">
            <a:avLst/>
          </a:prstGeom>
          <a:noFill/>
          <a:ln w="9525">
            <a:noFill/>
            <a:miter lim="800000"/>
            <a:headEnd/>
            <a:tailEnd/>
          </a:ln>
          <a:effectLst/>
        </p:spPr>
        <p:txBody>
          <a:bodyPr wrap="none" anchor="ctr"/>
          <a:lstStyle/>
          <a:p>
            <a:endParaRPr lang="en-US"/>
          </a:p>
        </p:txBody>
      </p:sp>
      <p:sp>
        <p:nvSpPr>
          <p:cNvPr id="331780" name="Rectangle 4"/>
          <p:cNvSpPr>
            <a:spLocks noGrp="1" noChangeArrowheads="1"/>
          </p:cNvSpPr>
          <p:nvPr>
            <p:ph type="body" idx="1"/>
          </p:nvPr>
        </p:nvSpPr>
        <p:spPr>
          <a:xfrm>
            <a:off x="304800" y="4648200"/>
            <a:ext cx="6145213" cy="3971925"/>
          </a:xfrm>
          <a:noFill/>
          <a:ln/>
        </p:spPr>
        <p:txBody>
          <a:bodyPr lIns="91164" tIns="44063" rIns="91164" bIns="44063"/>
          <a:lstStyle/>
          <a:p>
            <a:r>
              <a:rPr lang="en-US"/>
              <a:t>Substitution Variables</a:t>
            </a:r>
          </a:p>
          <a:p>
            <a:pPr lvl="1"/>
            <a:r>
              <a:rPr lang="en-US"/>
              <a:t>In </a:t>
            </a:r>
            <a:r>
              <a:rPr lang="en-US" i="1"/>
              <a:t>i</a:t>
            </a:r>
            <a:r>
              <a:rPr lang="en-US"/>
              <a:t>SQL*Plus, you can use </a:t>
            </a:r>
            <a:r>
              <a:rPr lang="en-US">
                <a:solidFill>
                  <a:srgbClr val="FC0128"/>
                </a:solidFill>
              </a:rPr>
              <a:t>single ampersand (</a:t>
            </a:r>
            <a:r>
              <a:rPr lang="en-US">
                <a:solidFill>
                  <a:srgbClr val="FC0128"/>
                </a:solidFill>
                <a:latin typeface="Courier New" pitchFamily="49" charset="0"/>
              </a:rPr>
              <a:t>&amp;</a:t>
            </a:r>
            <a:r>
              <a:rPr lang="en-US">
                <a:solidFill>
                  <a:srgbClr val="FC0128"/>
                </a:solidFill>
              </a:rPr>
              <a:t>) substitution</a:t>
            </a:r>
            <a:r>
              <a:rPr lang="en-US"/>
              <a:t> variables to temporarily store values. </a:t>
            </a:r>
          </a:p>
          <a:p>
            <a:pPr lvl="1"/>
            <a:r>
              <a:rPr lang="en-US"/>
              <a:t>You can predefine variables in </a:t>
            </a:r>
            <a:r>
              <a:rPr lang="en-US" i="1"/>
              <a:t>i</a:t>
            </a:r>
            <a:r>
              <a:rPr lang="en-US"/>
              <a:t>SQL*Plus by using the </a:t>
            </a:r>
            <a:r>
              <a:rPr lang="en-US">
                <a:latin typeface="Courier New" pitchFamily="49" charset="0"/>
              </a:rPr>
              <a:t>DEFINE</a:t>
            </a:r>
            <a:r>
              <a:rPr lang="en-US"/>
              <a:t> command. </a:t>
            </a:r>
            <a:r>
              <a:rPr lang="en-US">
                <a:latin typeface="Courier New" pitchFamily="49" charset="0"/>
              </a:rPr>
              <a:t>DEFINE</a:t>
            </a:r>
            <a:r>
              <a:rPr lang="en-US"/>
              <a:t> creates and assigns a value to a variable.</a:t>
            </a:r>
          </a:p>
          <a:p>
            <a:pPr lvl="1"/>
            <a:r>
              <a:rPr lang="en-US" b="1"/>
              <a:t>Examples of Restricted Ranges of Data</a:t>
            </a:r>
          </a:p>
          <a:p>
            <a:pPr lvl="2"/>
            <a:r>
              <a:rPr lang="en-US"/>
              <a:t>Reporting figures only for the current quarter or specified date range </a:t>
            </a:r>
          </a:p>
          <a:p>
            <a:pPr lvl="2"/>
            <a:r>
              <a:rPr lang="en-US"/>
              <a:t>Reporting on data relevant only to the user requesting the report </a:t>
            </a:r>
          </a:p>
          <a:p>
            <a:pPr lvl="2"/>
            <a:r>
              <a:rPr lang="en-US"/>
              <a:t>Displaying personnel only within a given department </a:t>
            </a:r>
          </a:p>
          <a:p>
            <a:r>
              <a:rPr lang="en-US"/>
              <a:t>Other Interactive Effects</a:t>
            </a:r>
          </a:p>
          <a:p>
            <a:pPr lvl="1"/>
            <a:r>
              <a:rPr lang="en-US"/>
              <a:t>Interactive effects are not restricted to direct user interaction with the </a:t>
            </a:r>
            <a:r>
              <a:rPr lang="en-US">
                <a:latin typeface="Courier New" pitchFamily="49" charset="0"/>
              </a:rPr>
              <a:t>WHERE</a:t>
            </a:r>
            <a:r>
              <a:rPr lang="en-US"/>
              <a:t> clause. The same principles can be used to achieve other goals. For example:</a:t>
            </a:r>
          </a:p>
          <a:p>
            <a:pPr lvl="2"/>
            <a:r>
              <a:rPr lang="en-US"/>
              <a:t>Dynamically altering headers and footers</a:t>
            </a:r>
          </a:p>
          <a:p>
            <a:pPr lvl="2"/>
            <a:r>
              <a:rPr lang="en-US"/>
              <a:t>Obtaining input values from a file rather than from a person</a:t>
            </a:r>
          </a:p>
          <a:p>
            <a:pPr lvl="2"/>
            <a:r>
              <a:rPr lang="en-US"/>
              <a:t>Passing values from one SQL statement to another</a:t>
            </a:r>
          </a:p>
          <a:p>
            <a:pPr lvl="1"/>
            <a:r>
              <a:rPr lang="en-US" i="1"/>
              <a:t>i</a:t>
            </a:r>
            <a:r>
              <a:rPr lang="en-US"/>
              <a:t>SQL*Plus does not support validation checks (except for data type) on user input. </a:t>
            </a:r>
          </a:p>
          <a:p>
            <a:r>
              <a:rPr lang="en-US">
                <a:solidFill>
                  <a:srgbClr val="0000FF"/>
                </a:solidFill>
              </a:rPr>
              <a:t>Instructor Note</a:t>
            </a:r>
          </a:p>
          <a:p>
            <a:pPr lvl="1">
              <a:lnSpc>
                <a:spcPct val="80000"/>
              </a:lnSpc>
            </a:pPr>
            <a:r>
              <a:rPr lang="en-US">
                <a:solidFill>
                  <a:srgbClr val="0000FF"/>
                </a:solidFill>
              </a:rPr>
              <a:t>A substitution variable can be used anywhere in SQL and </a:t>
            </a:r>
            <a:r>
              <a:rPr lang="en-US" i="1">
                <a:solidFill>
                  <a:srgbClr val="0000FF"/>
                </a:solidFill>
              </a:rPr>
              <a:t>i</a:t>
            </a:r>
            <a:r>
              <a:rPr lang="en-US">
                <a:solidFill>
                  <a:srgbClr val="0000FF"/>
                </a:solidFill>
              </a:rPr>
              <a:t>SQL*Plus commands, except as the first word entered at the command prompt.</a:t>
            </a:r>
          </a:p>
        </p:txBody>
      </p:sp>
      <p:sp>
        <p:nvSpPr>
          <p:cNvPr id="331781" name="Rectangle 5"/>
          <p:cNvSpPr>
            <a:spLocks noRot="1" noChangeArrowheads="1" noTextEdit="1"/>
          </p:cNvSpPr>
          <p:nvPr>
            <p:ph type="sldImg"/>
          </p:nvPr>
        </p:nvSpPr>
        <p:spPr>
          <a:xfrm>
            <a:off x="490538" y="160338"/>
            <a:ext cx="5873750" cy="4405312"/>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E0712FB1-18EE-4249-B24C-8DD52BD43031}" type="slidenum">
              <a:rPr lang="en-US"/>
              <a:pPr/>
              <a:t>12</a:t>
            </a:fld>
            <a:endParaRPr lang="en-US"/>
          </a:p>
        </p:txBody>
      </p:sp>
      <p:sp>
        <p:nvSpPr>
          <p:cNvPr id="333826" name="Rectangle 2"/>
          <p:cNvSpPr>
            <a:spLocks noRot="1" noChangeArrowheads="1" noTextEdit="1"/>
          </p:cNvSpPr>
          <p:nvPr>
            <p:ph type="sldImg"/>
          </p:nvPr>
        </p:nvSpPr>
        <p:spPr>
          <a:xfrm>
            <a:off x="492125" y="161925"/>
            <a:ext cx="5872163" cy="4403725"/>
          </a:xfrm>
          <a:ln w="12700" cap="flat">
            <a:solidFill>
              <a:schemeClr val="tx1"/>
            </a:solidFill>
          </a:ln>
        </p:spPr>
      </p:sp>
      <p:sp>
        <p:nvSpPr>
          <p:cNvPr id="333827" name="Rectangle 3"/>
          <p:cNvSpPr>
            <a:spLocks noChangeArrowheads="1"/>
          </p:cNvSpPr>
          <p:nvPr/>
        </p:nvSpPr>
        <p:spPr bwMode="auto">
          <a:xfrm>
            <a:off x="3884613" y="-3175"/>
            <a:ext cx="2976562" cy="463550"/>
          </a:xfrm>
          <a:prstGeom prst="rect">
            <a:avLst/>
          </a:prstGeom>
          <a:noFill/>
          <a:ln w="9525">
            <a:noFill/>
            <a:miter lim="800000"/>
            <a:headEnd/>
            <a:tailEnd/>
          </a:ln>
          <a:effectLst/>
        </p:spPr>
        <p:txBody>
          <a:bodyPr wrap="none" anchor="ctr"/>
          <a:lstStyle/>
          <a:p>
            <a:endParaRPr lang="en-US"/>
          </a:p>
        </p:txBody>
      </p:sp>
      <p:sp>
        <p:nvSpPr>
          <p:cNvPr id="333828" name="Rectangle 4"/>
          <p:cNvSpPr>
            <a:spLocks noChangeArrowheads="1"/>
          </p:cNvSpPr>
          <p:nvPr/>
        </p:nvSpPr>
        <p:spPr bwMode="auto">
          <a:xfrm>
            <a:off x="-4763" y="-3175"/>
            <a:ext cx="2973388" cy="463550"/>
          </a:xfrm>
          <a:prstGeom prst="rect">
            <a:avLst/>
          </a:prstGeom>
          <a:noFill/>
          <a:ln w="9525">
            <a:noFill/>
            <a:miter lim="800000"/>
            <a:headEnd/>
            <a:tailEnd/>
          </a:ln>
          <a:effectLst/>
        </p:spPr>
        <p:txBody>
          <a:bodyPr wrap="none" anchor="ctr"/>
          <a:lstStyle/>
          <a:p>
            <a:endParaRPr lang="en-US"/>
          </a:p>
        </p:txBody>
      </p:sp>
      <p:sp>
        <p:nvSpPr>
          <p:cNvPr id="333829" name="Rectangle 5"/>
          <p:cNvSpPr>
            <a:spLocks noGrp="1" noChangeArrowheads="1"/>
          </p:cNvSpPr>
          <p:nvPr>
            <p:ph type="body" idx="1"/>
          </p:nvPr>
        </p:nvSpPr>
        <p:spPr>
          <a:xfrm>
            <a:off x="412750" y="4773613"/>
            <a:ext cx="6029325" cy="3756025"/>
          </a:xfrm>
          <a:noFill/>
          <a:ln/>
        </p:spPr>
        <p:txBody>
          <a:bodyPr lIns="91164" tIns="44063" rIns="91164" bIns="44063"/>
          <a:lstStyle/>
          <a:p>
            <a:pPr defTabSz="422275"/>
            <a:r>
              <a:rPr lang="en-US"/>
              <a:t>Specifying Column Names, Expressions, and Text</a:t>
            </a:r>
          </a:p>
          <a:p>
            <a:pPr marL="119063" lvl="1" defTabSz="422275"/>
            <a:r>
              <a:rPr lang="en-US"/>
              <a:t>Not only can you use the substitution variables in the </a:t>
            </a:r>
            <a:r>
              <a:rPr lang="en-US">
                <a:latin typeface="Courier New" pitchFamily="49" charset="0"/>
              </a:rPr>
              <a:t>WHERE</a:t>
            </a:r>
            <a:r>
              <a:rPr lang="en-US"/>
              <a:t> clause of a SQL statement, but these variables can also be used to substitute for column names, expressions, or text.</a:t>
            </a:r>
          </a:p>
          <a:p>
            <a:pPr marL="119063" lvl="1" defTabSz="422275"/>
            <a:r>
              <a:rPr lang="en-US" b="1"/>
              <a:t>Example</a:t>
            </a:r>
          </a:p>
          <a:p>
            <a:pPr marL="119063" lvl="1" defTabSz="422275"/>
            <a:r>
              <a:rPr lang="en-US"/>
              <a:t>Display the employee number and any other column and any condition of employees. </a:t>
            </a:r>
          </a:p>
          <a:p>
            <a:pPr defTabSz="422275">
              <a:spcBef>
                <a:spcPct val="0"/>
              </a:spcBef>
            </a:pPr>
            <a:endParaRPr lang="en-US" sz="500" b="1">
              <a:latin typeface="Courier New" pitchFamily="49" charset="0"/>
            </a:endParaRPr>
          </a:p>
          <a:p>
            <a:pPr defTabSz="422275">
              <a:spcBef>
                <a:spcPct val="0"/>
              </a:spcBef>
            </a:pPr>
            <a:r>
              <a:rPr lang="en-US" b="1">
                <a:latin typeface="Courier New" pitchFamily="49" charset="0"/>
              </a:rPr>
              <a:t>   SELECT  employee_id, &amp;column_name</a:t>
            </a:r>
          </a:p>
          <a:p>
            <a:pPr defTabSz="422275">
              <a:spcBef>
                <a:spcPct val="0"/>
              </a:spcBef>
            </a:pPr>
            <a:r>
              <a:rPr lang="en-US" b="1">
                <a:latin typeface="Courier New" pitchFamily="49" charset="0"/>
              </a:rPr>
              <a:t>   FROM    employees</a:t>
            </a:r>
          </a:p>
          <a:p>
            <a:pPr defTabSz="422275">
              <a:spcBef>
                <a:spcPct val="0"/>
              </a:spcBef>
            </a:pPr>
            <a:r>
              <a:rPr lang="en-US" b="1">
                <a:latin typeface="Courier New" pitchFamily="49" charset="0"/>
              </a:rPr>
              <a:t>   WHERE   &amp;condition;</a:t>
            </a:r>
          </a:p>
          <a:p>
            <a:pPr defTabSz="422275">
              <a:spcBef>
                <a:spcPct val="0"/>
              </a:spcBef>
            </a:pPr>
            <a:endParaRPr lang="en-US" b="1">
              <a:latin typeface="Courier New" pitchFamily="49" charset="0"/>
            </a:endParaRPr>
          </a:p>
          <a:p>
            <a:pPr marL="119063" lvl="1" defTabSz="422275"/>
            <a:endParaRPr lang="en-US"/>
          </a:p>
          <a:p>
            <a:pPr marL="119063" lvl="1" defTabSz="422275"/>
            <a:endParaRPr lang="en-US"/>
          </a:p>
          <a:p>
            <a:pPr marL="119063" lvl="1" defTabSz="422275"/>
            <a:endParaRPr lang="en-US"/>
          </a:p>
          <a:p>
            <a:pPr marL="119063" lvl="1" defTabSz="422275"/>
            <a:endParaRPr lang="en-US"/>
          </a:p>
          <a:p>
            <a:pPr marL="119063" lvl="1" defTabSz="422275"/>
            <a:endParaRPr lang="en-US"/>
          </a:p>
          <a:p>
            <a:pPr marL="119063" lvl="1" defTabSz="422275"/>
            <a:r>
              <a:rPr lang="en-US"/>
              <a:t>If you do not enter a value for the substitution variable, you will get an error when you execute the preceding statement.</a:t>
            </a:r>
          </a:p>
          <a:p>
            <a:pPr marL="119063" lvl="1" defTabSz="422275"/>
            <a:r>
              <a:rPr lang="en-US" b="1"/>
              <a:t>Note:</a:t>
            </a:r>
            <a:r>
              <a:rPr lang="en-US"/>
              <a:t> A substitution variable can be used anywhere in the </a:t>
            </a:r>
            <a:r>
              <a:rPr lang="en-US">
                <a:latin typeface="Courier New" pitchFamily="49" charset="0"/>
              </a:rPr>
              <a:t>SELECT</a:t>
            </a:r>
            <a:r>
              <a:rPr lang="en-US"/>
              <a:t> statement, except as the first word entered at the command prompt.</a:t>
            </a:r>
          </a:p>
        </p:txBody>
      </p:sp>
      <p:pic>
        <p:nvPicPr>
          <p:cNvPr id="333830" name="Picture 6"/>
          <p:cNvPicPr>
            <a:picLocks noChangeAspect="1" noChangeArrowheads="1"/>
          </p:cNvPicPr>
          <p:nvPr/>
        </p:nvPicPr>
        <p:blipFill>
          <a:blip r:embed="rId3"/>
          <a:srcRect/>
          <a:stretch>
            <a:fillRect/>
          </a:stretch>
        </p:blipFill>
        <p:spPr bwMode="auto">
          <a:xfrm>
            <a:off x="1377950" y="6535738"/>
            <a:ext cx="3746500" cy="587375"/>
          </a:xfrm>
          <a:prstGeom prst="rect">
            <a:avLst/>
          </a:prstGeom>
          <a:noFill/>
          <a:ln w="25400">
            <a:noFill/>
            <a:miter lim="800000"/>
            <a:headEnd type="none" w="sm" len="sm"/>
            <a:tailEnd type="none" w="sm" len="sm"/>
          </a:ln>
          <a:effectLst/>
        </p:spPr>
      </p:pic>
      <p:pic>
        <p:nvPicPr>
          <p:cNvPr id="333831" name="Picture 7"/>
          <p:cNvPicPr>
            <a:picLocks noChangeAspect="1" noChangeArrowheads="1"/>
          </p:cNvPicPr>
          <p:nvPr/>
        </p:nvPicPr>
        <p:blipFill>
          <a:blip r:embed="rId4"/>
          <a:srcRect/>
          <a:stretch>
            <a:fillRect/>
          </a:stretch>
        </p:blipFill>
        <p:spPr bwMode="auto">
          <a:xfrm>
            <a:off x="682625" y="7205663"/>
            <a:ext cx="5405438" cy="504825"/>
          </a:xfrm>
          <a:prstGeom prst="rect">
            <a:avLst/>
          </a:prstGeom>
          <a:noFill/>
          <a:ln w="25400">
            <a:noFill/>
            <a:miter lim="800000"/>
            <a:headEnd type="none" w="sm" len="sm"/>
            <a:tailEnd type="none" w="sm" len="sm"/>
          </a:ln>
          <a:effectLst/>
        </p:spPr>
      </p:pic>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704E85-B11D-4BA4-8ED0-4F334B1EE6E3}" type="slidenum">
              <a:rPr lang="en-US"/>
              <a:pPr/>
              <a:t>13</a:t>
            </a:fld>
            <a:endParaRPr lang="en-US"/>
          </a:p>
        </p:txBody>
      </p:sp>
      <p:sp>
        <p:nvSpPr>
          <p:cNvPr id="335874" name="Rectangle 2"/>
          <p:cNvSpPr>
            <a:spLocks noRot="1" noChangeArrowheads="1" noTextEdit="1"/>
          </p:cNvSpPr>
          <p:nvPr>
            <p:ph type="sldImg"/>
          </p:nvPr>
        </p:nvSpPr>
        <p:spPr>
          <a:xfrm>
            <a:off x="490538" y="160338"/>
            <a:ext cx="5873750" cy="4405312"/>
          </a:xfrm>
          <a:ln w="12700" cap="flat">
            <a:solidFill>
              <a:schemeClr val="tx1"/>
            </a:solidFill>
          </a:ln>
        </p:spPr>
      </p:sp>
      <p:sp>
        <p:nvSpPr>
          <p:cNvPr id="335875" name="Rectangle 3"/>
          <p:cNvSpPr>
            <a:spLocks noGrp="1" noChangeArrowheads="1"/>
          </p:cNvSpPr>
          <p:nvPr>
            <p:ph type="body" idx="1"/>
          </p:nvPr>
        </p:nvSpPr>
        <p:spPr>
          <a:xfrm>
            <a:off x="412750" y="4773613"/>
            <a:ext cx="6029325" cy="3756025"/>
          </a:xfrm>
          <a:noFill/>
          <a:ln/>
        </p:spPr>
        <p:txBody>
          <a:bodyPr lIns="91164" tIns="44063" rIns="91164" bIns="44063"/>
          <a:lstStyle/>
          <a:p>
            <a:r>
              <a:rPr lang="en-US"/>
              <a:t>Specifying Column Names, Expressions, and Text (continued)</a:t>
            </a:r>
          </a:p>
          <a:p>
            <a:pPr lvl="1"/>
            <a:r>
              <a:rPr lang="en-US"/>
              <a:t>The slide example displays the employee number, name, job title, and any other column specified by the user at run time, from the </a:t>
            </a:r>
            <a:r>
              <a:rPr lang="en-US">
                <a:latin typeface="Courier New" pitchFamily="49" charset="0"/>
              </a:rPr>
              <a:t>EMPLOYEES</a:t>
            </a:r>
            <a:r>
              <a:rPr lang="en-US"/>
              <a:t> table. You can also specify the condition for retrieval of rows and the column name by which the resultant data has to be ordered.</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endParaRPr lang="en-US">
              <a:solidFill>
                <a:schemeClr val="accent2"/>
              </a:solidFill>
            </a:endParaRPr>
          </a:p>
          <a:p>
            <a:endParaRPr lang="en-US">
              <a:solidFill>
                <a:schemeClr val="accent2"/>
              </a:solidFill>
            </a:endParaRPr>
          </a:p>
          <a:p>
            <a:r>
              <a:rPr lang="en-US">
                <a:solidFill>
                  <a:srgbClr val="0000FF"/>
                </a:solidFill>
              </a:rPr>
              <a:t>Instructor Note</a:t>
            </a:r>
          </a:p>
          <a:p>
            <a:pPr lvl="1"/>
            <a:r>
              <a:rPr lang="en-US">
                <a:solidFill>
                  <a:srgbClr val="0000FF"/>
                </a:solidFill>
              </a:rPr>
              <a:t>Demo: </a:t>
            </a:r>
            <a:r>
              <a:rPr lang="en-US">
                <a:solidFill>
                  <a:srgbClr val="0000FF"/>
                </a:solidFill>
                <a:latin typeface="Courier New" pitchFamily="49" charset="0"/>
              </a:rPr>
              <a:t>7_expr.sql</a:t>
            </a:r>
          </a:p>
          <a:p>
            <a:pPr lvl="1"/>
            <a:r>
              <a:rPr lang="en-US">
                <a:solidFill>
                  <a:srgbClr val="0000FF"/>
                </a:solidFill>
              </a:rPr>
              <a:t>Purpose: To illustrate changing column names and conditions by using substitution variables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412750" y="4773613"/>
            <a:ext cx="6029325" cy="3754437"/>
          </a:xfrm>
          <a:noFill/>
          <a:ln/>
        </p:spPr>
        <p:txBody>
          <a:bodyPr lIns="89645" tIns="42543" rIns="89645" bIns="42543"/>
          <a:lstStyle/>
          <a:p>
            <a:pPr defTabSz="406400">
              <a:tabLst>
                <a:tab pos="1128713" algn="l"/>
                <a:tab pos="2257425" algn="l"/>
              </a:tabLst>
            </a:pPr>
            <a:endParaRPr lang="en-US"/>
          </a:p>
          <a:p>
            <a:pPr defTabSz="406400">
              <a:tabLst>
                <a:tab pos="1128713" algn="l"/>
                <a:tab pos="2257425" algn="l"/>
              </a:tabLst>
            </a:pPr>
            <a:endParaRPr lang="en-US"/>
          </a:p>
          <a:p>
            <a:pPr defTabSz="406400">
              <a:tabLst>
                <a:tab pos="1128713" algn="l"/>
                <a:tab pos="2257425" algn="l"/>
              </a:tabLst>
            </a:pPr>
            <a:endParaRPr lang="en-US"/>
          </a:p>
          <a:p>
            <a:pPr defTabSz="406400">
              <a:tabLst>
                <a:tab pos="1128713" algn="l"/>
                <a:tab pos="2257425" algn="l"/>
              </a:tabLst>
            </a:pPr>
            <a:endParaRPr lang="en-US"/>
          </a:p>
          <a:p>
            <a:pPr defTabSz="406400">
              <a:tabLst>
                <a:tab pos="1128713" algn="l"/>
                <a:tab pos="2257425" algn="l"/>
              </a:tabLst>
            </a:pPr>
            <a:endParaRPr lang="en-US"/>
          </a:p>
          <a:p>
            <a:pPr defTabSz="406400">
              <a:tabLst>
                <a:tab pos="1128713" algn="l"/>
                <a:tab pos="2257425" algn="l"/>
              </a:tabLst>
            </a:pPr>
            <a:endParaRPr lang="en-US"/>
          </a:p>
          <a:p>
            <a:pPr defTabSz="406400">
              <a:tabLst>
                <a:tab pos="1128713" algn="l"/>
                <a:tab pos="2257425" algn="l"/>
              </a:tabLst>
            </a:pPr>
            <a:endParaRPr lang="en-US"/>
          </a:p>
          <a:p>
            <a:pPr defTabSz="406400">
              <a:tabLst>
                <a:tab pos="1128713" algn="l"/>
                <a:tab pos="2257425" algn="l"/>
              </a:tabLst>
            </a:pPr>
            <a:endParaRPr lang="en-US"/>
          </a:p>
          <a:p>
            <a:pPr defTabSz="406400">
              <a:tabLst>
                <a:tab pos="1128713" algn="l"/>
                <a:tab pos="2257425" algn="l"/>
              </a:tabLst>
            </a:pPr>
            <a:endParaRPr lang="en-US"/>
          </a:p>
          <a:p>
            <a:pPr defTabSz="406400">
              <a:tabLst>
                <a:tab pos="1128713" algn="l"/>
                <a:tab pos="2257425" algn="l"/>
              </a:tabLst>
            </a:pPr>
            <a:endParaRPr lang="en-US"/>
          </a:p>
          <a:p>
            <a:pPr defTabSz="406400">
              <a:tabLst>
                <a:tab pos="1128713" algn="l"/>
                <a:tab pos="2257425" algn="l"/>
              </a:tabLst>
            </a:pPr>
            <a:endParaRPr lang="en-US"/>
          </a:p>
          <a:p>
            <a:pPr defTabSz="406400">
              <a:tabLst>
                <a:tab pos="1128713" algn="l"/>
                <a:tab pos="2257425" algn="l"/>
              </a:tabLst>
            </a:pPr>
            <a:endParaRPr lang="en-US" sz="1300">
              <a:solidFill>
                <a:schemeClr val="accent2"/>
              </a:solidFill>
            </a:endParaRPr>
          </a:p>
          <a:p>
            <a:pPr defTabSz="406400">
              <a:tabLst>
                <a:tab pos="1128713" algn="l"/>
                <a:tab pos="2257425" algn="l"/>
              </a:tabLst>
            </a:pPr>
            <a:endParaRPr lang="en-US" sz="1300">
              <a:solidFill>
                <a:schemeClr val="accent2"/>
              </a:solidFill>
            </a:endParaRPr>
          </a:p>
          <a:p>
            <a:pPr defTabSz="406400">
              <a:tabLst>
                <a:tab pos="1128713" algn="l"/>
                <a:tab pos="2257425" algn="l"/>
              </a:tabLst>
            </a:pPr>
            <a:r>
              <a:rPr lang="en-US" sz="1300">
                <a:solidFill>
                  <a:srgbClr val="0000FF"/>
                </a:solidFill>
              </a:rPr>
              <a:t>Schedule:	Timing	Topic</a:t>
            </a:r>
          </a:p>
          <a:p>
            <a:pPr marL="119063" lvl="1" defTabSz="406400">
              <a:tabLst>
                <a:tab pos="1128713" algn="l"/>
                <a:tab pos="2257425" algn="l"/>
              </a:tabLst>
            </a:pPr>
            <a:r>
              <a:rPr lang="en-US">
                <a:solidFill>
                  <a:srgbClr val="0000FF"/>
                </a:solidFill>
              </a:rPr>
              <a:t>	55 minutes	Lecture</a:t>
            </a:r>
          </a:p>
          <a:p>
            <a:pPr marL="119063" lvl="1" defTabSz="406400">
              <a:tabLst>
                <a:tab pos="1128713" algn="l"/>
                <a:tab pos="2257425" algn="l"/>
              </a:tabLst>
            </a:pPr>
            <a:r>
              <a:rPr lang="en-US">
                <a:solidFill>
                  <a:srgbClr val="0000FF"/>
                </a:solidFill>
              </a:rPr>
              <a:t>	55 minutes	Practice</a:t>
            </a:r>
          </a:p>
          <a:p>
            <a:pPr marL="119063" lvl="1" defTabSz="406400">
              <a:tabLst>
                <a:tab pos="1128713" algn="l"/>
                <a:tab pos="2257425" algn="l"/>
              </a:tabLst>
            </a:pPr>
            <a:r>
              <a:rPr lang="en-US">
                <a:solidFill>
                  <a:srgbClr val="0000FF"/>
                </a:solidFill>
              </a:rPr>
              <a:t>	110 minutes	Total</a:t>
            </a:r>
          </a:p>
        </p:txBody>
      </p:sp>
      <p:sp>
        <p:nvSpPr>
          <p:cNvPr id="117763" name="Rectangle 3"/>
          <p:cNvSpPr>
            <a:spLocks noRo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8009C-3580-4E97-8778-2D3B88D4A8F5}" type="slidenum">
              <a:rPr lang="en-US"/>
              <a:pPr/>
              <a:t>16</a:t>
            </a:fld>
            <a:endParaRPr lang="en-US"/>
          </a:p>
        </p:txBody>
      </p:sp>
      <p:sp>
        <p:nvSpPr>
          <p:cNvPr id="119810" name="Rectangle 2"/>
          <p:cNvSpPr>
            <a:spLocks noGrp="1" noChangeArrowheads="1"/>
          </p:cNvSpPr>
          <p:nvPr>
            <p:ph type="body" idx="1"/>
          </p:nvPr>
        </p:nvSpPr>
        <p:spPr>
          <a:xfrm>
            <a:off x="412750" y="4773613"/>
            <a:ext cx="6029325" cy="3754437"/>
          </a:xfrm>
          <a:noFill/>
          <a:ln/>
        </p:spPr>
        <p:txBody>
          <a:bodyPr lIns="89645" tIns="42543" rIns="89645" bIns="42543"/>
          <a:lstStyle/>
          <a:p>
            <a:r>
              <a:rPr lang="en-US"/>
              <a:t>Cartesian Products</a:t>
            </a:r>
          </a:p>
          <a:p>
            <a:pPr lvl="1"/>
            <a:r>
              <a:rPr lang="en-US"/>
              <a:t>When a join condition is invalid or omitted completely, the result is a </a:t>
            </a:r>
            <a:r>
              <a:rPr lang="en-US" i="1"/>
              <a:t>Cartesian product,</a:t>
            </a:r>
            <a:r>
              <a:rPr lang="en-US"/>
              <a:t> in which all combinations of rows are displayed. All rows in the first table are joined to all rows in the second table.</a:t>
            </a:r>
          </a:p>
          <a:p>
            <a:pPr lvl="1"/>
            <a:r>
              <a:rPr lang="en-US"/>
              <a:t>A </a:t>
            </a:r>
            <a:r>
              <a:rPr lang="en-US">
                <a:solidFill>
                  <a:srgbClr val="FC0128"/>
                </a:solidFill>
              </a:rPr>
              <a:t>Cartesian product </a:t>
            </a:r>
            <a:r>
              <a:rPr lang="en-US"/>
              <a:t>tends to generate a large number of rows, and the result is rarely useful. You should always include a valid join condition in a </a:t>
            </a:r>
            <a:r>
              <a:rPr lang="en-US">
                <a:latin typeface="Courier New" pitchFamily="49" charset="0"/>
              </a:rPr>
              <a:t>WHERE</a:t>
            </a:r>
            <a:r>
              <a:rPr lang="en-US"/>
              <a:t> clause, unless you have a specific need to combine all rows from all tables.</a:t>
            </a:r>
          </a:p>
          <a:p>
            <a:pPr lvl="1"/>
            <a:r>
              <a:rPr lang="en-US"/>
              <a:t>Cartesian products are useful for some tests when you need to generate a large number of rows to simulate a reasonable amount of data. </a:t>
            </a:r>
          </a:p>
          <a:p>
            <a:endParaRPr lang="en-US" b="1">
              <a:latin typeface="Times New Roman" pitchFamily="18" charset="0"/>
            </a:endParaRPr>
          </a:p>
        </p:txBody>
      </p:sp>
      <p:sp>
        <p:nvSpPr>
          <p:cNvPr id="119811" name="Rectangle 3"/>
          <p:cNvSpPr>
            <a:spLocks noRo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4EA6C70-59FE-4ACF-A162-5C606027CB97}" type="slidenum">
              <a:rPr lang="en-US"/>
              <a:pPr/>
              <a:t>17</a:t>
            </a:fld>
            <a:endParaRPr lang="en-US"/>
          </a:p>
        </p:txBody>
      </p:sp>
      <p:sp>
        <p:nvSpPr>
          <p:cNvPr id="121858" name="Rectangle 2"/>
          <p:cNvSpPr>
            <a:spLocks noChangeArrowheads="1"/>
          </p:cNvSpPr>
          <p:nvPr/>
        </p:nvSpPr>
        <p:spPr bwMode="auto">
          <a:xfrm>
            <a:off x="3881438" y="-1588"/>
            <a:ext cx="2976562" cy="460376"/>
          </a:xfrm>
          <a:prstGeom prst="rect">
            <a:avLst/>
          </a:prstGeom>
          <a:noFill/>
          <a:ln w="9525">
            <a:noFill/>
            <a:miter lim="800000"/>
            <a:headEnd/>
            <a:tailEnd/>
          </a:ln>
          <a:effectLst/>
        </p:spPr>
        <p:txBody>
          <a:bodyPr wrap="none" anchor="ctr"/>
          <a:lstStyle/>
          <a:p>
            <a:endParaRPr lang="en-US"/>
          </a:p>
        </p:txBody>
      </p:sp>
      <p:sp>
        <p:nvSpPr>
          <p:cNvPr id="121859" name="Rectangle 3"/>
          <p:cNvSpPr>
            <a:spLocks noChangeArrowheads="1"/>
          </p:cNvSpPr>
          <p:nvPr/>
        </p:nvSpPr>
        <p:spPr bwMode="auto">
          <a:xfrm>
            <a:off x="-1588" y="-1588"/>
            <a:ext cx="2973388" cy="460376"/>
          </a:xfrm>
          <a:prstGeom prst="rect">
            <a:avLst/>
          </a:prstGeom>
          <a:noFill/>
          <a:ln w="9525">
            <a:noFill/>
            <a:miter lim="800000"/>
            <a:headEnd/>
            <a:tailEnd/>
          </a:ln>
          <a:effectLst/>
        </p:spPr>
        <p:txBody>
          <a:bodyPr wrap="none" anchor="ctr"/>
          <a:lstStyle/>
          <a:p>
            <a:endParaRPr lang="en-US"/>
          </a:p>
        </p:txBody>
      </p:sp>
      <p:sp>
        <p:nvSpPr>
          <p:cNvPr id="121860" name="Rectangle 4"/>
          <p:cNvSpPr>
            <a:spLocks noGrp="1" noChangeArrowheads="1"/>
          </p:cNvSpPr>
          <p:nvPr>
            <p:ph type="body" idx="1"/>
          </p:nvPr>
        </p:nvSpPr>
        <p:spPr>
          <a:xfrm>
            <a:off x="412750" y="4773613"/>
            <a:ext cx="6029325" cy="3754437"/>
          </a:xfrm>
          <a:noFill/>
          <a:ln/>
        </p:spPr>
        <p:txBody>
          <a:bodyPr lIns="89645" tIns="42543" rIns="89645" bIns="42543"/>
          <a:lstStyle/>
          <a:p>
            <a:r>
              <a:rPr lang="en-US"/>
              <a:t>Types of Joins</a:t>
            </a:r>
          </a:p>
          <a:p>
            <a:pPr lvl="1"/>
            <a:r>
              <a:rPr lang="en-US"/>
              <a:t>The Oracle9</a:t>
            </a:r>
            <a:r>
              <a:rPr lang="en-US" i="1"/>
              <a:t>i</a:t>
            </a:r>
            <a:r>
              <a:rPr lang="en-US"/>
              <a:t> database offers join syntax that is </a:t>
            </a:r>
            <a:r>
              <a:rPr lang="en-US">
                <a:solidFill>
                  <a:srgbClr val="FC0128"/>
                </a:solidFill>
              </a:rPr>
              <a:t>SQL: 1999 compliant</a:t>
            </a:r>
            <a:r>
              <a:rPr lang="en-US"/>
              <a:t>. Prior to the 9</a:t>
            </a:r>
            <a:r>
              <a:rPr lang="en-US" i="1"/>
              <a:t>i </a:t>
            </a:r>
            <a:r>
              <a:rPr lang="en-US"/>
              <a:t>release, the join syntax was different from the ANSI standards. The new SQL: 1999 compliant join syntax does not offer any performance benefits over the Oracle proprietary join syntax that existed in prior releases.</a:t>
            </a:r>
            <a:endParaRPr lang="en-US" b="1"/>
          </a:p>
          <a:p>
            <a:pPr lvl="1"/>
            <a:endParaRPr lang="en-US" b="1"/>
          </a:p>
          <a:p>
            <a:pPr lvl="1"/>
            <a:endParaRPr lang="en-US" b="1"/>
          </a:p>
          <a:p>
            <a:pPr lvl="1"/>
            <a:endParaRPr lang="en-US" b="1"/>
          </a:p>
          <a:p>
            <a:pPr lvl="1"/>
            <a:endParaRPr lang="en-US" b="1"/>
          </a:p>
          <a:p>
            <a:pPr lvl="1"/>
            <a:endParaRPr lang="en-US" b="1"/>
          </a:p>
          <a:p>
            <a:pPr lvl="1"/>
            <a:endParaRPr lang="en-US" b="1"/>
          </a:p>
          <a:p>
            <a:pPr lvl="1"/>
            <a:endParaRPr lang="en-US" b="1"/>
          </a:p>
          <a:p>
            <a:pPr lvl="1"/>
            <a:endParaRPr lang="en-US" b="1"/>
          </a:p>
          <a:p>
            <a:pPr lvl="1"/>
            <a:endParaRPr lang="en-US" b="1"/>
          </a:p>
          <a:p>
            <a:pPr lvl="1"/>
            <a:endParaRPr lang="en-US" b="1"/>
          </a:p>
          <a:p>
            <a:r>
              <a:rPr lang="en-US">
                <a:solidFill>
                  <a:srgbClr val="0000FF"/>
                </a:solidFill>
              </a:rPr>
              <a:t>Instructor Note</a:t>
            </a:r>
          </a:p>
          <a:p>
            <a:pPr lvl="1"/>
            <a:r>
              <a:rPr lang="en-US">
                <a:solidFill>
                  <a:srgbClr val="0000FF"/>
                </a:solidFill>
              </a:rPr>
              <a:t>Do not get into details of all the types of joins now. Explain each join one by one, as is done in the following slides.</a:t>
            </a:r>
          </a:p>
        </p:txBody>
      </p:sp>
      <p:sp>
        <p:nvSpPr>
          <p:cNvPr id="121861" name="Rectangle 5"/>
          <p:cNvSpPr>
            <a:spLocks noRo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7012551-7F55-48CB-A4FB-AE154C959E71}" type="slidenum">
              <a:rPr lang="en-US"/>
              <a:pPr/>
              <a:t>18</a:t>
            </a:fld>
            <a:endParaRPr lang="en-US"/>
          </a:p>
        </p:txBody>
      </p:sp>
      <p:sp>
        <p:nvSpPr>
          <p:cNvPr id="123906" name="Rectangle 2"/>
          <p:cNvSpPr>
            <a:spLocks noChangeArrowheads="1"/>
          </p:cNvSpPr>
          <p:nvPr/>
        </p:nvSpPr>
        <p:spPr bwMode="auto">
          <a:xfrm>
            <a:off x="3881438" y="-1588"/>
            <a:ext cx="2976562" cy="460376"/>
          </a:xfrm>
          <a:prstGeom prst="rect">
            <a:avLst/>
          </a:prstGeom>
          <a:noFill/>
          <a:ln w="9525">
            <a:noFill/>
            <a:miter lim="800000"/>
            <a:headEnd/>
            <a:tailEnd/>
          </a:ln>
          <a:effectLst/>
        </p:spPr>
        <p:txBody>
          <a:bodyPr wrap="none" anchor="ctr"/>
          <a:lstStyle/>
          <a:p>
            <a:endParaRPr lang="en-US"/>
          </a:p>
        </p:txBody>
      </p:sp>
      <p:sp>
        <p:nvSpPr>
          <p:cNvPr id="123907" name="Rectangle 3"/>
          <p:cNvSpPr>
            <a:spLocks noChangeArrowheads="1"/>
          </p:cNvSpPr>
          <p:nvPr/>
        </p:nvSpPr>
        <p:spPr bwMode="auto">
          <a:xfrm>
            <a:off x="-1588" y="-1588"/>
            <a:ext cx="2973388" cy="460376"/>
          </a:xfrm>
          <a:prstGeom prst="rect">
            <a:avLst/>
          </a:prstGeom>
          <a:noFill/>
          <a:ln w="9525">
            <a:noFill/>
            <a:miter lim="800000"/>
            <a:headEnd/>
            <a:tailEnd/>
          </a:ln>
          <a:effectLst/>
        </p:spPr>
        <p:txBody>
          <a:bodyPr wrap="none" anchor="ctr"/>
          <a:lstStyle/>
          <a:p>
            <a:endParaRPr lang="en-US"/>
          </a:p>
        </p:txBody>
      </p:sp>
      <p:sp>
        <p:nvSpPr>
          <p:cNvPr id="123908" name="Rectangle 4"/>
          <p:cNvSpPr>
            <a:spLocks noGrp="1" noChangeArrowheads="1"/>
          </p:cNvSpPr>
          <p:nvPr>
            <p:ph type="body" idx="1"/>
          </p:nvPr>
        </p:nvSpPr>
        <p:spPr>
          <a:xfrm>
            <a:off x="412750" y="4710113"/>
            <a:ext cx="6029325" cy="3859212"/>
          </a:xfrm>
          <a:noFill/>
          <a:ln/>
        </p:spPr>
        <p:txBody>
          <a:bodyPr lIns="89645" tIns="42543" rIns="89645" bIns="42543"/>
          <a:lstStyle/>
          <a:p>
            <a:pPr defTabSz="406400">
              <a:tabLst>
                <a:tab pos="457200" algn="l"/>
              </a:tabLst>
            </a:pPr>
            <a:r>
              <a:rPr lang="en-US"/>
              <a:t>Defining Joins</a:t>
            </a:r>
          </a:p>
          <a:p>
            <a:pPr marL="119063" lvl="1" defTabSz="406400">
              <a:tabLst>
                <a:tab pos="457200" algn="l"/>
              </a:tabLst>
            </a:pPr>
            <a:r>
              <a:rPr lang="en-US">
                <a:latin typeface="Times" pitchFamily="18" charset="0"/>
              </a:rPr>
              <a:t>When data from more than one table in the database is required, a </a:t>
            </a:r>
            <a:r>
              <a:rPr lang="en-US" i="1">
                <a:solidFill>
                  <a:srgbClr val="FC0128"/>
                </a:solidFill>
                <a:latin typeface="Times" pitchFamily="18" charset="0"/>
              </a:rPr>
              <a:t>join</a:t>
            </a:r>
            <a:r>
              <a:rPr lang="en-US">
                <a:solidFill>
                  <a:srgbClr val="FC0128"/>
                </a:solidFill>
                <a:latin typeface="Times" pitchFamily="18" charset="0"/>
              </a:rPr>
              <a:t> condition</a:t>
            </a:r>
            <a:r>
              <a:rPr lang="en-US">
                <a:latin typeface="Times" pitchFamily="18" charset="0"/>
              </a:rPr>
              <a:t> is used. Rows in one table can be joined to rows in another table according to common values existing in corresponding columns, that is, usually primary and foreign key columns. </a:t>
            </a:r>
          </a:p>
          <a:p>
            <a:pPr marL="119063" lvl="1" defTabSz="406400">
              <a:tabLst>
                <a:tab pos="457200" algn="l"/>
              </a:tabLst>
            </a:pPr>
            <a:r>
              <a:rPr lang="en-US">
                <a:latin typeface="Times" pitchFamily="18" charset="0"/>
              </a:rPr>
              <a:t>To display data from two or more related tables, write a simple join</a:t>
            </a:r>
            <a:r>
              <a:rPr lang="en-US">
                <a:solidFill>
                  <a:srgbClr val="FC0128"/>
                </a:solidFill>
                <a:latin typeface="Times" pitchFamily="18" charset="0"/>
              </a:rPr>
              <a:t> </a:t>
            </a:r>
            <a:r>
              <a:rPr lang="en-US">
                <a:latin typeface="Times" pitchFamily="18" charset="0"/>
              </a:rPr>
              <a:t>condition in the </a:t>
            </a:r>
            <a:r>
              <a:rPr lang="en-US">
                <a:latin typeface="Courier New" pitchFamily="49" charset="0"/>
              </a:rPr>
              <a:t>WHERE</a:t>
            </a:r>
            <a:r>
              <a:rPr lang="en-US">
                <a:latin typeface="Times" pitchFamily="18" charset="0"/>
              </a:rPr>
              <a:t> clause. </a:t>
            </a:r>
          </a:p>
          <a:p>
            <a:pPr marL="119063" lvl="1" defTabSz="406400">
              <a:tabLst>
                <a:tab pos="457200" algn="l"/>
              </a:tabLst>
            </a:pPr>
            <a:r>
              <a:rPr lang="en-US">
                <a:latin typeface="Times" pitchFamily="18" charset="0"/>
              </a:rPr>
              <a:t>In the syntax:</a:t>
            </a:r>
          </a:p>
          <a:p>
            <a:pPr marL="119063" lvl="1" defTabSz="406400">
              <a:tabLst>
                <a:tab pos="457200" algn="l"/>
              </a:tabLst>
            </a:pPr>
            <a:r>
              <a:rPr lang="en-US">
                <a:latin typeface="Times" pitchFamily="18" charset="0"/>
              </a:rPr>
              <a:t>	</a:t>
            </a:r>
            <a:r>
              <a:rPr lang="en-US" i="1">
                <a:latin typeface="Courier New" pitchFamily="49" charset="0"/>
              </a:rPr>
              <a:t>table1.column</a:t>
            </a:r>
            <a:r>
              <a:rPr lang="en-US" i="1">
                <a:latin typeface="Times" pitchFamily="18" charset="0"/>
              </a:rPr>
              <a:t>		</a:t>
            </a:r>
            <a:r>
              <a:rPr lang="en-US">
                <a:latin typeface="Times" pitchFamily="18" charset="0"/>
              </a:rPr>
              <a:t>denotes the table and column from which data is retrieved</a:t>
            </a:r>
          </a:p>
          <a:p>
            <a:pPr marL="119063" lvl="1" defTabSz="406400">
              <a:tabLst>
                <a:tab pos="457200" algn="l"/>
              </a:tabLst>
            </a:pPr>
            <a:r>
              <a:rPr lang="en-US">
                <a:latin typeface="Times" pitchFamily="18" charset="0"/>
              </a:rPr>
              <a:t>	</a:t>
            </a:r>
            <a:r>
              <a:rPr lang="en-US" i="1">
                <a:latin typeface="Courier New" pitchFamily="49" charset="0"/>
              </a:rPr>
              <a:t>table1.column1</a:t>
            </a:r>
            <a:r>
              <a:rPr lang="en-US">
                <a:latin typeface="Courier New" pitchFamily="49" charset="0"/>
              </a:rPr>
              <a:t> =</a:t>
            </a:r>
            <a:r>
              <a:rPr lang="en-US">
                <a:latin typeface="Times" pitchFamily="18" charset="0"/>
              </a:rPr>
              <a:t>	is the condition that joins (or relates) the tables together</a:t>
            </a:r>
            <a:br>
              <a:rPr lang="en-US">
                <a:latin typeface="Times" pitchFamily="18" charset="0"/>
              </a:rPr>
            </a:br>
            <a:r>
              <a:rPr lang="en-US">
                <a:latin typeface="Times" pitchFamily="18" charset="0"/>
              </a:rPr>
              <a:t>	</a:t>
            </a:r>
            <a:r>
              <a:rPr lang="en-US" i="1">
                <a:latin typeface="Courier New" pitchFamily="49" charset="0"/>
              </a:rPr>
              <a:t>table2.column2</a:t>
            </a:r>
            <a:r>
              <a:rPr lang="en-US">
                <a:latin typeface="Times" pitchFamily="18" charset="0"/>
              </a:rPr>
              <a:t> </a:t>
            </a:r>
            <a:r>
              <a:rPr lang="en-US" i="1">
                <a:latin typeface="Times" pitchFamily="18" charset="0"/>
              </a:rPr>
              <a:t>	</a:t>
            </a:r>
          </a:p>
          <a:p>
            <a:pPr defTabSz="406400">
              <a:tabLst>
                <a:tab pos="457200" algn="l"/>
              </a:tabLst>
            </a:pPr>
            <a:r>
              <a:rPr lang="en-US"/>
              <a:t>Guidelines</a:t>
            </a:r>
          </a:p>
          <a:p>
            <a:pPr marL="457200" lvl="2" indent="-220663" defTabSz="406400">
              <a:tabLst>
                <a:tab pos="457200" algn="l"/>
              </a:tabLst>
            </a:pPr>
            <a:r>
              <a:rPr lang="en-US"/>
              <a:t>When writing a </a:t>
            </a:r>
            <a:r>
              <a:rPr lang="en-US">
                <a:latin typeface="Courier New" pitchFamily="49" charset="0"/>
              </a:rPr>
              <a:t>SELECT</a:t>
            </a:r>
            <a:r>
              <a:rPr lang="en-US"/>
              <a:t> statement that joins tables, precede the column name with the table name for clarity and to enhance database access.</a:t>
            </a:r>
          </a:p>
          <a:p>
            <a:pPr marL="457200" lvl="2" indent="-220663" defTabSz="406400">
              <a:tabLst>
                <a:tab pos="457200" algn="l"/>
              </a:tabLst>
            </a:pPr>
            <a:r>
              <a:rPr lang="en-US"/>
              <a:t>If the same column name appears in more than one table, the column name must be prefixed with the table name.</a:t>
            </a:r>
          </a:p>
          <a:p>
            <a:pPr marL="457200" lvl="2" indent="-220663" defTabSz="406400">
              <a:tabLst>
                <a:tab pos="457200" algn="l"/>
              </a:tabLst>
            </a:pPr>
            <a:r>
              <a:rPr lang="en-US"/>
              <a:t>To join </a:t>
            </a:r>
            <a:r>
              <a:rPr lang="en-US" i="1">
                <a:latin typeface="Courier New" pitchFamily="49" charset="0"/>
              </a:rPr>
              <a:t>n</a:t>
            </a:r>
            <a:r>
              <a:rPr lang="en-US"/>
              <a:t> tables together, you need a minimum of </a:t>
            </a:r>
            <a:r>
              <a:rPr lang="en-US">
                <a:latin typeface="Courier New" pitchFamily="49" charset="0"/>
              </a:rPr>
              <a:t>n-1</a:t>
            </a:r>
            <a:r>
              <a:rPr lang="en-US"/>
              <a:t> join conditions. For example, to join four tables, a minimum of three joins is required. This rule may not apply if your table has a concatenated primary key, in which case more than one column is required to uniquely identify each row.</a:t>
            </a:r>
          </a:p>
          <a:p>
            <a:pPr marL="119063" lvl="1" defTabSz="406400">
              <a:tabLst>
                <a:tab pos="457200" algn="l"/>
              </a:tabLst>
            </a:pPr>
            <a:r>
              <a:rPr lang="en-US"/>
              <a:t>For more information, see </a:t>
            </a:r>
            <a:r>
              <a:rPr lang="en-US" i="1"/>
              <a:t>Oracle9i SQL Reference, </a:t>
            </a:r>
            <a:r>
              <a:rPr lang="en-US"/>
              <a:t>“</a:t>
            </a:r>
            <a:r>
              <a:rPr lang="en-US">
                <a:latin typeface="Courier New" pitchFamily="49" charset="0"/>
              </a:rPr>
              <a:t>SELECT</a:t>
            </a:r>
            <a:r>
              <a:rPr lang="en-US"/>
              <a:t>.”</a:t>
            </a:r>
          </a:p>
        </p:txBody>
      </p:sp>
      <p:sp>
        <p:nvSpPr>
          <p:cNvPr id="123909" name="Rectangle 5"/>
          <p:cNvSpPr>
            <a:spLocks noRo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5C754-F57E-4C05-BB84-A69A6DB3DC3C}" type="slidenum">
              <a:rPr lang="en-US"/>
              <a:pPr/>
              <a:t>19</a:t>
            </a:fld>
            <a:endParaRPr lang="en-US"/>
          </a:p>
        </p:txBody>
      </p:sp>
      <p:sp>
        <p:nvSpPr>
          <p:cNvPr id="125954" name="Rectangle 2"/>
          <p:cNvSpPr>
            <a:spLocks noGrp="1" noChangeArrowheads="1"/>
          </p:cNvSpPr>
          <p:nvPr>
            <p:ph type="body" idx="1"/>
          </p:nvPr>
        </p:nvSpPr>
        <p:spPr>
          <a:xfrm>
            <a:off x="412750" y="4773613"/>
            <a:ext cx="6029325" cy="3754437"/>
          </a:xfrm>
          <a:noFill/>
          <a:ln/>
        </p:spPr>
        <p:txBody>
          <a:bodyPr lIns="89645" tIns="42543" rIns="89645" bIns="42543"/>
          <a:lstStyle/>
          <a:p>
            <a:pPr defTabSz="406400"/>
            <a:r>
              <a:rPr lang="en-US"/>
              <a:t>Equijoins</a:t>
            </a:r>
          </a:p>
          <a:p>
            <a:pPr marL="119063" lvl="1" defTabSz="406400"/>
            <a:r>
              <a:rPr lang="en-US"/>
              <a:t>To determine an employee’s department name, you compare the value in the </a:t>
            </a:r>
            <a:r>
              <a:rPr lang="en-US">
                <a:latin typeface="Courier New" pitchFamily="49" charset="0"/>
              </a:rPr>
              <a:t>DEPARTMENT_ID</a:t>
            </a:r>
            <a:r>
              <a:rPr lang="en-US"/>
              <a:t> column in the </a:t>
            </a:r>
            <a:r>
              <a:rPr lang="en-US">
                <a:latin typeface="Courier New" pitchFamily="49" charset="0"/>
              </a:rPr>
              <a:t>EMPLOYEES</a:t>
            </a:r>
            <a:r>
              <a:rPr lang="en-US"/>
              <a:t> table with the </a:t>
            </a:r>
            <a:r>
              <a:rPr lang="en-US">
                <a:latin typeface="Courier New" pitchFamily="49" charset="0"/>
              </a:rPr>
              <a:t>DEPARTMENT_ID</a:t>
            </a:r>
            <a:r>
              <a:rPr lang="en-US"/>
              <a:t> values in the </a:t>
            </a:r>
            <a:r>
              <a:rPr lang="en-US">
                <a:latin typeface="Courier New" pitchFamily="49" charset="0"/>
              </a:rPr>
              <a:t>DEPARTMENTS</a:t>
            </a:r>
            <a:r>
              <a:rPr lang="en-US"/>
              <a:t> table. The relationship between the </a:t>
            </a:r>
            <a:r>
              <a:rPr lang="en-US">
                <a:latin typeface="Courier New" pitchFamily="49" charset="0"/>
              </a:rPr>
              <a:t>EMPLOYEES</a:t>
            </a:r>
            <a:r>
              <a:rPr lang="en-US"/>
              <a:t> and </a:t>
            </a:r>
            <a:r>
              <a:rPr lang="en-US">
                <a:latin typeface="Courier New" pitchFamily="49" charset="0"/>
              </a:rPr>
              <a:t>DEPARTMENTS</a:t>
            </a:r>
            <a:r>
              <a:rPr lang="en-US"/>
              <a:t> tables is an </a:t>
            </a:r>
            <a:r>
              <a:rPr lang="en-US" i="1"/>
              <a:t>equijoin</a:t>
            </a:r>
            <a:r>
              <a:rPr lang="en-US"/>
              <a:t>—that is, values in the </a:t>
            </a:r>
            <a:r>
              <a:rPr lang="en-US">
                <a:latin typeface="Courier New" pitchFamily="49" charset="0"/>
              </a:rPr>
              <a:t>DEPARTMENT_ID</a:t>
            </a:r>
            <a:r>
              <a:rPr lang="en-US"/>
              <a:t> column on both tables must be equal. Frequently, this type of join involves primary and foreign key complements.</a:t>
            </a:r>
          </a:p>
          <a:p>
            <a:pPr marL="119063" lvl="1" defTabSz="406400"/>
            <a:r>
              <a:rPr lang="en-US" b="1"/>
              <a:t>Note:</a:t>
            </a:r>
            <a:r>
              <a:rPr lang="en-US"/>
              <a:t> </a:t>
            </a:r>
            <a:r>
              <a:rPr lang="en-US">
                <a:solidFill>
                  <a:srgbClr val="FC0128"/>
                </a:solidFill>
              </a:rPr>
              <a:t>Equijoins </a:t>
            </a:r>
            <a:r>
              <a:rPr lang="en-US"/>
              <a:t>are also called </a:t>
            </a:r>
            <a:r>
              <a:rPr lang="en-US" i="1"/>
              <a:t>simple joins</a:t>
            </a:r>
            <a:r>
              <a:rPr lang="en-US"/>
              <a:t> or </a:t>
            </a:r>
            <a:r>
              <a:rPr lang="en-US" i="1"/>
              <a:t>inner joins</a:t>
            </a:r>
            <a:r>
              <a:rPr lang="en-US"/>
              <a:t>.</a:t>
            </a:r>
          </a:p>
          <a:p>
            <a:pPr defTabSz="406400"/>
            <a:endParaRPr lang="en-US"/>
          </a:p>
          <a:p>
            <a:pPr defTabSz="406400"/>
            <a:r>
              <a:rPr lang="en-US">
                <a:solidFill>
                  <a:srgbClr val="0000FF"/>
                </a:solidFill>
              </a:rPr>
              <a:t>Instructor Note</a:t>
            </a:r>
          </a:p>
          <a:p>
            <a:pPr marL="119063" lvl="1" defTabSz="406400"/>
            <a:r>
              <a:rPr lang="en-US">
                <a:solidFill>
                  <a:srgbClr val="0000FF"/>
                </a:solidFill>
              </a:rPr>
              <a:t>Explain the use of a decision matrix for simplifying writing joins. For example, if you want to display the name and department number of all the employees who are in the same department as Goyal, you can start by making the following decision tree:</a:t>
            </a:r>
          </a:p>
          <a:p>
            <a:pPr defTabSz="406400">
              <a:lnSpc>
                <a:spcPct val="80000"/>
              </a:lnSpc>
              <a:spcAft>
                <a:spcPct val="2000"/>
              </a:spcAft>
            </a:pPr>
            <a:r>
              <a:rPr lang="en-US" i="1">
                <a:solidFill>
                  <a:srgbClr val="0000FF"/>
                </a:solidFill>
                <a:latin typeface="Times New Roman" pitchFamily="18" charset="0"/>
              </a:rPr>
              <a:t>	Columns to Display		Originating Table		Condition	</a:t>
            </a:r>
          </a:p>
          <a:p>
            <a:pPr defTabSz="406400">
              <a:lnSpc>
                <a:spcPct val="80000"/>
              </a:lnSpc>
              <a:spcBef>
                <a:spcPct val="10000"/>
              </a:spcBef>
              <a:spcAft>
                <a:spcPct val="2000"/>
              </a:spcAft>
            </a:pPr>
            <a:r>
              <a:rPr lang="en-US" b="1">
                <a:solidFill>
                  <a:srgbClr val="0000FF"/>
                </a:solidFill>
                <a:latin typeface="Times New Roman" pitchFamily="18" charset="0"/>
              </a:rPr>
              <a:t>	</a:t>
            </a:r>
            <a:r>
              <a:rPr lang="en-US" b="1">
                <a:solidFill>
                  <a:srgbClr val="0000FF"/>
                </a:solidFill>
                <a:latin typeface="Courier New" pitchFamily="49" charset="0"/>
              </a:rPr>
              <a:t>last_name			employees			last_name='Goyal'</a:t>
            </a:r>
          </a:p>
          <a:p>
            <a:pPr defTabSz="406400">
              <a:lnSpc>
                <a:spcPct val="80000"/>
              </a:lnSpc>
              <a:spcBef>
                <a:spcPct val="10000"/>
              </a:spcBef>
              <a:spcAft>
                <a:spcPct val="2000"/>
              </a:spcAft>
            </a:pPr>
            <a:r>
              <a:rPr lang="en-US" b="1">
                <a:solidFill>
                  <a:srgbClr val="0000FF"/>
                </a:solidFill>
                <a:latin typeface="Courier New" pitchFamily="49" charset="0"/>
              </a:rPr>
              <a:t>	department_name	departments	employees.department_id =</a:t>
            </a:r>
          </a:p>
          <a:p>
            <a:pPr defTabSz="406400">
              <a:lnSpc>
                <a:spcPct val="80000"/>
              </a:lnSpc>
              <a:spcBef>
                <a:spcPct val="10000"/>
              </a:spcBef>
              <a:spcAft>
                <a:spcPct val="2000"/>
              </a:spcAft>
            </a:pPr>
            <a:r>
              <a:rPr lang="en-US" b="1">
                <a:solidFill>
                  <a:srgbClr val="0000FF"/>
                </a:solidFill>
                <a:latin typeface="Courier New" pitchFamily="49" charset="0"/>
              </a:rPr>
              <a:t>	departments.department_id</a:t>
            </a:r>
          </a:p>
          <a:p>
            <a:pPr marL="119063" lvl="1" defTabSz="406400"/>
            <a:r>
              <a:rPr lang="en-US">
                <a:solidFill>
                  <a:srgbClr val="0000FF"/>
                </a:solidFill>
              </a:rPr>
              <a:t>Now the SQL statement can be easily formulated by looking at the decision matrix. The first column gives the column list in the </a:t>
            </a:r>
            <a:r>
              <a:rPr lang="en-US">
                <a:solidFill>
                  <a:srgbClr val="0000FF"/>
                </a:solidFill>
                <a:latin typeface="Courier New" pitchFamily="49" charset="0"/>
              </a:rPr>
              <a:t>SELECT</a:t>
            </a:r>
            <a:r>
              <a:rPr lang="en-US">
                <a:solidFill>
                  <a:srgbClr val="0000FF"/>
                </a:solidFill>
              </a:rPr>
              <a:t> statement, the second column gives the tables for the </a:t>
            </a:r>
            <a:r>
              <a:rPr lang="en-US">
                <a:solidFill>
                  <a:srgbClr val="0000FF"/>
                </a:solidFill>
                <a:latin typeface="Courier New" pitchFamily="49" charset="0"/>
              </a:rPr>
              <a:t>FROM</a:t>
            </a:r>
            <a:r>
              <a:rPr lang="en-US">
                <a:solidFill>
                  <a:srgbClr val="0000FF"/>
                </a:solidFill>
              </a:rPr>
              <a:t> clause, and the third column gives the condition for the </a:t>
            </a:r>
            <a:r>
              <a:rPr lang="en-US">
                <a:solidFill>
                  <a:srgbClr val="0000FF"/>
                </a:solidFill>
                <a:latin typeface="Courier New" pitchFamily="49" charset="0"/>
              </a:rPr>
              <a:t>WHERE</a:t>
            </a:r>
            <a:r>
              <a:rPr lang="en-US">
                <a:solidFill>
                  <a:srgbClr val="0000FF"/>
                </a:solidFill>
              </a:rPr>
              <a:t> clause.</a:t>
            </a:r>
          </a:p>
        </p:txBody>
      </p:sp>
      <p:sp>
        <p:nvSpPr>
          <p:cNvPr id="125955" name="Rectangle 3"/>
          <p:cNvSpPr>
            <a:spLocks noRo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C1FF8256-E288-4A36-9765-7D78CD2A8FAF}" type="slidenum">
              <a:rPr lang="en-US"/>
              <a:pPr/>
              <a:t>20</a:t>
            </a:fld>
            <a:endParaRPr lang="en-US"/>
          </a:p>
        </p:txBody>
      </p:sp>
      <p:sp>
        <p:nvSpPr>
          <p:cNvPr id="132098"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132099"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32100" name="Rectangle 4"/>
          <p:cNvSpPr>
            <a:spLocks noGrp="1" noChangeArrowheads="1"/>
          </p:cNvSpPr>
          <p:nvPr>
            <p:ph type="body" idx="1"/>
          </p:nvPr>
        </p:nvSpPr>
        <p:spPr>
          <a:xfrm>
            <a:off x="409575" y="4764088"/>
            <a:ext cx="5995988" cy="3752850"/>
          </a:xfrm>
          <a:noFill/>
          <a:ln/>
        </p:spPr>
        <p:txBody>
          <a:bodyPr lIns="90349" tIns="46733" rIns="90349" bIns="46733"/>
          <a:lstStyle/>
          <a:p>
            <a:pPr defTabSz="400050">
              <a:tabLst>
                <a:tab pos="496888" algn="l"/>
                <a:tab pos="674688" algn="r"/>
                <a:tab pos="811213" algn="l"/>
                <a:tab pos="1117600" algn="r"/>
                <a:tab pos="1906588" algn="r"/>
              </a:tabLst>
            </a:pPr>
            <a:r>
              <a:rPr lang="en-US"/>
              <a:t>The </a:t>
            </a:r>
            <a:r>
              <a:rPr lang="en-US">
                <a:latin typeface="Courier New" pitchFamily="49" charset="0"/>
              </a:rPr>
              <a:t>UNION ALL</a:t>
            </a:r>
            <a:r>
              <a:rPr lang="en-US"/>
              <a:t> Operator (continued)</a:t>
            </a:r>
          </a:p>
          <a:p>
            <a:pPr marL="114300" lvl="1" defTabSz="400050">
              <a:tabLst>
                <a:tab pos="496888" algn="l"/>
                <a:tab pos="674688" algn="r"/>
                <a:tab pos="811213" algn="l"/>
                <a:tab pos="1117600" algn="r"/>
                <a:tab pos="1906588" algn="r"/>
              </a:tabLst>
            </a:pPr>
            <a:r>
              <a:rPr lang="en-US"/>
              <a:t>In the example, 30 rows are selected. The combination of the two tables totals to 30 rows. The </a:t>
            </a:r>
            <a:r>
              <a:rPr lang="en-US">
                <a:solidFill>
                  <a:srgbClr val="FC0128"/>
                </a:solidFill>
                <a:latin typeface="Courier New" pitchFamily="49" charset="0"/>
              </a:rPr>
              <a:t>UNION ALL</a:t>
            </a:r>
            <a:r>
              <a:rPr lang="en-US">
                <a:solidFill>
                  <a:srgbClr val="FC0128"/>
                </a:solidFill>
              </a:rPr>
              <a:t> operator</a:t>
            </a:r>
            <a:r>
              <a:rPr lang="en-US"/>
              <a:t> does not eliminate </a:t>
            </a:r>
            <a:r>
              <a:rPr lang="en-US">
                <a:solidFill>
                  <a:srgbClr val="FC0128"/>
                </a:solidFill>
              </a:rPr>
              <a:t>duplicate rows</a:t>
            </a:r>
            <a:r>
              <a:rPr lang="en-US"/>
              <a:t>. The duplicate rows are highlighted in the output shown in the slide. </a:t>
            </a:r>
            <a:r>
              <a:rPr lang="en-US">
                <a:latin typeface="Courier New" pitchFamily="49" charset="0"/>
              </a:rPr>
              <a:t>UNION</a:t>
            </a:r>
            <a:r>
              <a:rPr lang="en-US"/>
              <a:t> returns all distinct rows selected by either query. </a:t>
            </a:r>
            <a:r>
              <a:rPr lang="en-US">
                <a:latin typeface="Courier New" pitchFamily="49" charset="0"/>
              </a:rPr>
              <a:t>UNION ALL</a:t>
            </a:r>
            <a:r>
              <a:rPr lang="en-US"/>
              <a:t> returns all rows selected by either query, including all duplicates. Consider the query on the slide, now written with the </a:t>
            </a:r>
            <a:r>
              <a:rPr lang="en-US">
                <a:solidFill>
                  <a:srgbClr val="FC0128"/>
                </a:solidFill>
                <a:latin typeface="Courier New" pitchFamily="49" charset="0"/>
              </a:rPr>
              <a:t>UNION</a:t>
            </a:r>
            <a:r>
              <a:rPr lang="en-US">
                <a:solidFill>
                  <a:srgbClr val="FC0128"/>
                </a:solidFill>
              </a:rPr>
              <a:t> clause</a:t>
            </a:r>
            <a:r>
              <a:rPr lang="en-US"/>
              <a:t>:</a:t>
            </a:r>
          </a:p>
          <a:p>
            <a:pPr marL="114300" lvl="1" defTabSz="400050">
              <a:tabLst>
                <a:tab pos="496888" algn="l"/>
                <a:tab pos="674688" algn="r"/>
                <a:tab pos="811213" algn="l"/>
                <a:tab pos="1117600" algn="r"/>
                <a:tab pos="1906588" algn="r"/>
              </a:tabLst>
            </a:pPr>
            <a:r>
              <a:rPr lang="en-US" b="1">
                <a:latin typeface="Courier New" pitchFamily="49" charset="0"/>
              </a:rPr>
              <a:t>  </a:t>
            </a:r>
            <a:r>
              <a:rPr lang="en-US">
                <a:latin typeface="Courier New" pitchFamily="49" charset="0"/>
              </a:rPr>
              <a:t>SELECT   employee_id, job_id,department_id</a:t>
            </a:r>
            <a:br>
              <a:rPr lang="en-US">
                <a:latin typeface="Courier New" pitchFamily="49" charset="0"/>
              </a:rPr>
            </a:br>
            <a:r>
              <a:rPr lang="en-US">
                <a:latin typeface="Courier New" pitchFamily="49" charset="0"/>
              </a:rPr>
              <a:t>  FROM     employees</a:t>
            </a:r>
            <a:br>
              <a:rPr lang="en-US">
                <a:latin typeface="Courier New" pitchFamily="49" charset="0"/>
              </a:rPr>
            </a:br>
            <a:r>
              <a:rPr lang="en-US">
                <a:latin typeface="Courier New" pitchFamily="49" charset="0"/>
              </a:rPr>
              <a:t>  UNION</a:t>
            </a:r>
            <a:br>
              <a:rPr lang="en-US">
                <a:latin typeface="Courier New" pitchFamily="49" charset="0"/>
              </a:rPr>
            </a:br>
            <a:r>
              <a:rPr lang="en-US">
                <a:latin typeface="Courier New" pitchFamily="49" charset="0"/>
              </a:rPr>
              <a:t>  SELECT   employee_id, job_id,department_id</a:t>
            </a:r>
            <a:br>
              <a:rPr lang="en-US">
                <a:latin typeface="Courier New" pitchFamily="49" charset="0"/>
              </a:rPr>
            </a:br>
            <a:r>
              <a:rPr lang="en-US">
                <a:latin typeface="Courier New" pitchFamily="49" charset="0"/>
              </a:rPr>
              <a:t>  FROM     job_history</a:t>
            </a:r>
            <a:br>
              <a:rPr lang="en-US">
                <a:latin typeface="Courier New" pitchFamily="49" charset="0"/>
              </a:rPr>
            </a:br>
            <a:r>
              <a:rPr lang="en-US">
                <a:latin typeface="Courier New" pitchFamily="49" charset="0"/>
              </a:rPr>
              <a:t>  ORDER BY employee_id;</a:t>
            </a:r>
          </a:p>
          <a:p>
            <a:pPr marL="114300" lvl="1" defTabSz="400050">
              <a:tabLst>
                <a:tab pos="496888" algn="l"/>
                <a:tab pos="674688" algn="r"/>
                <a:tab pos="811213" algn="l"/>
                <a:tab pos="1117600" algn="r"/>
                <a:tab pos="1906588" algn="r"/>
              </a:tabLst>
            </a:pPr>
            <a:r>
              <a:rPr lang="en-US"/>
              <a:t>The preceding query returns 29 rows. This is because it eliminates the following row (as it is a duplicate):</a:t>
            </a:r>
          </a:p>
          <a:p>
            <a:pPr marL="114300" lvl="1" defTabSz="400050">
              <a:tabLst>
                <a:tab pos="496888" algn="l"/>
                <a:tab pos="674688" algn="r"/>
                <a:tab pos="811213" algn="l"/>
                <a:tab pos="1117600" algn="r"/>
                <a:tab pos="1906588" algn="r"/>
              </a:tabLst>
            </a:pPr>
            <a:endParaRPr lang="en-US">
              <a:latin typeface="Courier New" pitchFamily="49" charset="0"/>
            </a:endParaRPr>
          </a:p>
          <a:p>
            <a:pPr marL="114300" lvl="1" defTabSz="400050">
              <a:tabLst>
                <a:tab pos="496888" algn="l"/>
                <a:tab pos="674688" algn="r"/>
                <a:tab pos="811213" algn="l"/>
                <a:tab pos="1117600" algn="r"/>
                <a:tab pos="1906588" algn="r"/>
              </a:tabLst>
            </a:pPr>
            <a:endParaRPr lang="en-US">
              <a:solidFill>
                <a:srgbClr val="0000FF"/>
              </a:solidFill>
            </a:endParaRPr>
          </a:p>
          <a:p>
            <a:pPr defTabSz="400050">
              <a:tabLst>
                <a:tab pos="496888" algn="l"/>
                <a:tab pos="674688" algn="r"/>
                <a:tab pos="811213" algn="l"/>
                <a:tab pos="1117600" algn="r"/>
                <a:tab pos="1906588" algn="r"/>
              </a:tabLst>
            </a:pPr>
            <a:endParaRPr lang="en-US">
              <a:solidFill>
                <a:srgbClr val="0000FF"/>
              </a:solidFill>
            </a:endParaRPr>
          </a:p>
          <a:p>
            <a:pPr defTabSz="400050">
              <a:tabLst>
                <a:tab pos="496888" algn="l"/>
                <a:tab pos="674688" algn="r"/>
                <a:tab pos="811213" algn="l"/>
                <a:tab pos="1117600" algn="r"/>
                <a:tab pos="1906588" algn="r"/>
              </a:tabLst>
            </a:pPr>
            <a:r>
              <a:rPr lang="en-US">
                <a:solidFill>
                  <a:srgbClr val="0000FF"/>
                </a:solidFill>
              </a:rPr>
              <a:t>Instructor Note</a:t>
            </a:r>
          </a:p>
          <a:p>
            <a:pPr marL="114300" lvl="1" defTabSz="400050">
              <a:tabLst>
                <a:tab pos="496888" algn="l"/>
                <a:tab pos="674688" algn="r"/>
                <a:tab pos="811213" algn="l"/>
                <a:tab pos="1117600" algn="r"/>
                <a:tab pos="1906588" algn="r"/>
              </a:tabLst>
            </a:pPr>
            <a:r>
              <a:rPr lang="en-US">
                <a:solidFill>
                  <a:srgbClr val="0000FF"/>
                </a:solidFill>
              </a:rPr>
              <a:t>Note that this is the example from page 15-8.</a:t>
            </a:r>
          </a:p>
        </p:txBody>
      </p:sp>
      <p:sp>
        <p:nvSpPr>
          <p:cNvPr id="132101" name="Rectangle 5"/>
          <p:cNvSpPr>
            <a:spLocks noRot="1" noChangeArrowheads="1" noTextEdit="1"/>
          </p:cNvSpPr>
          <p:nvPr>
            <p:ph type="sldImg"/>
          </p:nvPr>
        </p:nvSpPr>
        <p:spPr>
          <a:xfrm>
            <a:off x="501650" y="176213"/>
            <a:ext cx="5818188" cy="4364037"/>
          </a:xfrm>
          <a:ln w="12700" cap="flat">
            <a:solidFill>
              <a:schemeClr val="tx1"/>
            </a:solidFill>
          </a:ln>
        </p:spPr>
      </p:sp>
      <p:pic>
        <p:nvPicPr>
          <p:cNvPr id="132102" name="Picture 6"/>
          <p:cNvPicPr>
            <a:picLocks noChangeAspect="1" noChangeArrowheads="1"/>
          </p:cNvPicPr>
          <p:nvPr/>
        </p:nvPicPr>
        <p:blipFill>
          <a:blip r:embed="rId3"/>
          <a:srcRect/>
          <a:stretch>
            <a:fillRect/>
          </a:stretch>
        </p:blipFill>
        <p:spPr bwMode="auto">
          <a:xfrm>
            <a:off x="609600" y="8229600"/>
            <a:ext cx="5437188" cy="236538"/>
          </a:xfrm>
          <a:prstGeom prst="rect">
            <a:avLst/>
          </a:prstGeom>
          <a:noFill/>
          <a:ln w="25400">
            <a:noFill/>
            <a:miter lim="800000"/>
            <a:headEnd type="none" w="sm" len="sm"/>
            <a:tailEnd type="none" w="sm" len="sm"/>
          </a:ln>
          <a:effectLst/>
        </p:spPr>
      </p:pic>
      <p:pic>
        <p:nvPicPr>
          <p:cNvPr id="132103" name="Picture 7"/>
          <p:cNvPicPr>
            <a:picLocks noChangeAspect="1" noChangeArrowheads="1"/>
          </p:cNvPicPr>
          <p:nvPr/>
        </p:nvPicPr>
        <p:blipFill>
          <a:blip r:embed="rId4"/>
          <a:srcRect/>
          <a:stretch>
            <a:fillRect/>
          </a:stretch>
        </p:blipFill>
        <p:spPr bwMode="auto">
          <a:xfrm>
            <a:off x="609600" y="7924800"/>
            <a:ext cx="5429250" cy="252413"/>
          </a:xfrm>
          <a:prstGeom prst="rect">
            <a:avLst/>
          </a:prstGeom>
          <a:noFill/>
          <a:ln w="25400">
            <a:noFill/>
            <a:miter lim="800000"/>
            <a:headEnd type="none" w="sm" len="sm"/>
            <a:tailEnd type="none" w="sm" len="sm"/>
          </a:ln>
          <a:effec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9B1C6-E97B-4D0D-9808-BE135DCBE448}" type="slidenum">
              <a:rPr lang="en-US"/>
              <a:pPr/>
              <a:t>2</a:t>
            </a:fld>
            <a:endParaRPr lang="en-US"/>
          </a:p>
        </p:txBody>
      </p:sp>
      <p:sp>
        <p:nvSpPr>
          <p:cNvPr id="313346" name="Rectangle 2"/>
          <p:cNvSpPr>
            <a:spLocks noRot="1" noChangeArrowheads="1" noTextEdit="1"/>
          </p:cNvSpPr>
          <p:nvPr>
            <p:ph type="sldImg"/>
          </p:nvPr>
        </p:nvSpPr>
        <p:spPr>
          <a:xfrm>
            <a:off x="493713" y="163513"/>
            <a:ext cx="5868987" cy="4402137"/>
          </a:xfrm>
          <a:ln w="12700" cap="flat">
            <a:solidFill>
              <a:schemeClr val="tx1"/>
            </a:solidFill>
          </a:ln>
        </p:spPr>
      </p:sp>
      <p:sp>
        <p:nvSpPr>
          <p:cNvPr id="313347" name="Rectangle 3"/>
          <p:cNvSpPr>
            <a:spLocks noGrp="1" noChangeArrowheads="1"/>
          </p:cNvSpPr>
          <p:nvPr>
            <p:ph type="body" idx="1"/>
          </p:nvPr>
        </p:nvSpPr>
        <p:spPr>
          <a:xfrm>
            <a:off x="412750" y="4773613"/>
            <a:ext cx="6029325" cy="3756025"/>
          </a:xfrm>
          <a:noFill/>
          <a:ln/>
        </p:spPr>
        <p:txBody>
          <a:bodyPr lIns="89645" tIns="44063" rIns="89645" bIns="44063"/>
          <a:lstStyle/>
          <a:p>
            <a:endParaRPr lang="en-US" sz="1300"/>
          </a:p>
          <a:p>
            <a:endParaRPr lang="en-US"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FDDC43BF-2ABD-4C99-BD94-E94B7B8863F3}" type="slidenum">
              <a:rPr lang="en-US"/>
              <a:pPr/>
              <a:t>21</a:t>
            </a:fld>
            <a:endParaRPr lang="en-US"/>
          </a:p>
        </p:txBody>
      </p:sp>
      <p:sp>
        <p:nvSpPr>
          <p:cNvPr id="134146"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134147"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34148" name="Rectangle 4"/>
          <p:cNvSpPr>
            <a:spLocks noGrp="1" noChangeArrowheads="1"/>
          </p:cNvSpPr>
          <p:nvPr>
            <p:ph type="body" idx="1"/>
          </p:nvPr>
        </p:nvSpPr>
        <p:spPr>
          <a:xfrm>
            <a:off x="409575" y="4687888"/>
            <a:ext cx="5995988" cy="3752850"/>
          </a:xfrm>
          <a:noFill/>
          <a:ln/>
        </p:spPr>
        <p:txBody>
          <a:bodyPr lIns="90349" tIns="46733" rIns="90349" bIns="46733"/>
          <a:lstStyle/>
          <a:p>
            <a:pPr defTabSz="400050">
              <a:tabLst>
                <a:tab pos="496888" algn="l"/>
                <a:tab pos="674688" algn="r"/>
                <a:tab pos="811213" algn="l"/>
                <a:tab pos="1117600" algn="r"/>
                <a:tab pos="1906588" algn="r"/>
              </a:tabLst>
            </a:pPr>
            <a:r>
              <a:rPr lang="en-US"/>
              <a:t>The </a:t>
            </a:r>
            <a:r>
              <a:rPr lang="en-US">
                <a:latin typeface="Courier New" pitchFamily="49" charset="0"/>
              </a:rPr>
              <a:t>INTERSECT</a:t>
            </a:r>
            <a:r>
              <a:rPr lang="en-US"/>
              <a:t> Operator</a:t>
            </a:r>
          </a:p>
          <a:p>
            <a:pPr marL="114300" lvl="1" defTabSz="400050">
              <a:tabLst>
                <a:tab pos="496888" algn="l"/>
                <a:tab pos="674688" algn="r"/>
                <a:tab pos="811213" algn="l"/>
                <a:tab pos="1117600" algn="r"/>
                <a:tab pos="1906588" algn="r"/>
              </a:tabLst>
            </a:pPr>
            <a:r>
              <a:rPr lang="en-US"/>
              <a:t>Use the </a:t>
            </a:r>
            <a:r>
              <a:rPr lang="en-US">
                <a:solidFill>
                  <a:srgbClr val="FC0128"/>
                </a:solidFill>
                <a:latin typeface="Courier New" pitchFamily="49" charset="0"/>
              </a:rPr>
              <a:t>INTERSECT</a:t>
            </a:r>
            <a:r>
              <a:rPr lang="en-US">
                <a:solidFill>
                  <a:srgbClr val="FC0128"/>
                </a:solidFill>
              </a:rPr>
              <a:t> o</a:t>
            </a:r>
            <a:r>
              <a:rPr lang="en-US"/>
              <a:t>perator to return all rows common to multiple queries.</a:t>
            </a:r>
          </a:p>
          <a:p>
            <a:pPr marL="114300" lvl="1" defTabSz="400050">
              <a:tabLst>
                <a:tab pos="496888" algn="l"/>
                <a:tab pos="674688" algn="r"/>
                <a:tab pos="811213" algn="l"/>
                <a:tab pos="1117600" algn="r"/>
                <a:tab pos="1906588" algn="r"/>
              </a:tabLst>
            </a:pPr>
            <a:r>
              <a:rPr lang="en-US" b="1"/>
              <a:t>Guidelines</a:t>
            </a:r>
            <a:endParaRPr lang="en-US"/>
          </a:p>
          <a:p>
            <a:pPr marL="450850" lvl="2" indent="-217488" defTabSz="400050">
              <a:tabLst>
                <a:tab pos="496888" algn="l"/>
                <a:tab pos="674688" algn="r"/>
                <a:tab pos="811213" algn="l"/>
                <a:tab pos="1117600" algn="r"/>
                <a:tab pos="1906588" algn="r"/>
              </a:tabLst>
            </a:pPr>
            <a:r>
              <a:rPr lang="en-US">
                <a:latin typeface="Times" pitchFamily="18" charset="0"/>
              </a:rPr>
              <a:t>The number of columns and the datatypes of the columns being selected by the </a:t>
            </a:r>
            <a:r>
              <a:rPr lang="en-US">
                <a:latin typeface="Courier New" pitchFamily="49" charset="0"/>
              </a:rPr>
              <a:t>SELECT</a:t>
            </a:r>
            <a:r>
              <a:rPr lang="en-US">
                <a:latin typeface="Times" pitchFamily="18" charset="0"/>
              </a:rPr>
              <a:t> statements in the queries must be identical in all the </a:t>
            </a:r>
            <a:r>
              <a:rPr lang="en-US">
                <a:latin typeface="Courier New" pitchFamily="49" charset="0"/>
              </a:rPr>
              <a:t>SELECT</a:t>
            </a:r>
            <a:r>
              <a:rPr lang="en-US">
                <a:latin typeface="Times" pitchFamily="18" charset="0"/>
              </a:rPr>
              <a:t> statements used in the query. The names of the columns need not be identical.</a:t>
            </a:r>
          </a:p>
          <a:p>
            <a:pPr marL="450850" lvl="2" indent="-217488" defTabSz="400050">
              <a:tabLst>
                <a:tab pos="496888" algn="l"/>
                <a:tab pos="674688" algn="r"/>
                <a:tab pos="811213" algn="l"/>
                <a:tab pos="1117600" algn="r"/>
                <a:tab pos="1906588" algn="r"/>
              </a:tabLst>
            </a:pPr>
            <a:r>
              <a:rPr lang="en-US"/>
              <a:t>Reversing the order of the intersected tables does not alter the result.</a:t>
            </a:r>
          </a:p>
          <a:p>
            <a:pPr marL="450850" lvl="2" indent="-217488" defTabSz="400050">
              <a:tabLst>
                <a:tab pos="496888" algn="l"/>
                <a:tab pos="674688" algn="r"/>
                <a:tab pos="811213" algn="l"/>
                <a:tab pos="1117600" algn="r"/>
                <a:tab pos="1906588" algn="r"/>
              </a:tabLst>
            </a:pPr>
            <a:r>
              <a:rPr lang="en-US">
                <a:latin typeface="Courier New" pitchFamily="49" charset="0"/>
              </a:rPr>
              <a:t>INTERSECT</a:t>
            </a:r>
            <a:r>
              <a:rPr lang="en-US"/>
              <a:t> does not ignore </a:t>
            </a:r>
            <a:r>
              <a:rPr lang="en-US">
                <a:latin typeface="Courier New" pitchFamily="49" charset="0"/>
              </a:rPr>
              <a:t>NULL</a:t>
            </a:r>
            <a:r>
              <a:rPr lang="en-US"/>
              <a:t> values.</a:t>
            </a:r>
          </a:p>
          <a:p>
            <a:pPr defTabSz="400050">
              <a:tabLst>
                <a:tab pos="496888" algn="l"/>
                <a:tab pos="674688" algn="r"/>
                <a:tab pos="811213" algn="l"/>
                <a:tab pos="1117600" algn="r"/>
                <a:tab pos="1906588" algn="r"/>
              </a:tabLst>
            </a:pPr>
            <a:endParaRPr lang="en-US"/>
          </a:p>
          <a:p>
            <a:pPr defTabSz="400050">
              <a:tabLst>
                <a:tab pos="496888" algn="l"/>
                <a:tab pos="674688" algn="r"/>
                <a:tab pos="811213" algn="l"/>
                <a:tab pos="1117600" algn="r"/>
                <a:tab pos="1906588" algn="r"/>
              </a:tabLst>
            </a:pPr>
            <a:endParaRPr lang="en-US"/>
          </a:p>
          <a:p>
            <a:pPr defTabSz="400050">
              <a:tabLst>
                <a:tab pos="496888" algn="l"/>
                <a:tab pos="674688" algn="r"/>
                <a:tab pos="811213" algn="l"/>
                <a:tab pos="1117600" algn="r"/>
                <a:tab pos="1906588" algn="r"/>
              </a:tabLst>
            </a:pPr>
            <a:endParaRPr lang="en-US"/>
          </a:p>
          <a:p>
            <a:pPr defTabSz="400050">
              <a:tabLst>
                <a:tab pos="496888" algn="l"/>
                <a:tab pos="674688" algn="r"/>
                <a:tab pos="811213" algn="l"/>
                <a:tab pos="1117600" algn="r"/>
                <a:tab pos="1906588" algn="r"/>
              </a:tabLst>
            </a:pPr>
            <a:endParaRPr lang="en-US"/>
          </a:p>
          <a:p>
            <a:pPr defTabSz="400050">
              <a:tabLst>
                <a:tab pos="496888" algn="l"/>
                <a:tab pos="674688" algn="r"/>
                <a:tab pos="811213" algn="l"/>
                <a:tab pos="1117600" algn="r"/>
                <a:tab pos="1906588" algn="r"/>
              </a:tabLst>
            </a:pPr>
            <a:endParaRPr lang="en-US"/>
          </a:p>
          <a:p>
            <a:pPr defTabSz="400050">
              <a:tabLst>
                <a:tab pos="496888" algn="l"/>
                <a:tab pos="674688" algn="r"/>
                <a:tab pos="811213" algn="l"/>
                <a:tab pos="1117600" algn="r"/>
                <a:tab pos="1906588" algn="r"/>
              </a:tabLst>
            </a:pPr>
            <a:endParaRPr lang="en-US"/>
          </a:p>
          <a:p>
            <a:pPr defTabSz="400050">
              <a:tabLst>
                <a:tab pos="496888" algn="l"/>
                <a:tab pos="674688" algn="r"/>
                <a:tab pos="811213" algn="l"/>
                <a:tab pos="1117600" algn="r"/>
                <a:tab pos="1906588" algn="r"/>
              </a:tabLst>
            </a:pPr>
            <a:endParaRPr lang="en-US"/>
          </a:p>
          <a:p>
            <a:pPr defTabSz="400050">
              <a:tabLst>
                <a:tab pos="496888" algn="l"/>
                <a:tab pos="674688" algn="r"/>
                <a:tab pos="811213" algn="l"/>
                <a:tab pos="1117600" algn="r"/>
                <a:tab pos="1906588" algn="r"/>
              </a:tabLst>
            </a:pPr>
            <a:r>
              <a:rPr lang="en-US">
                <a:solidFill>
                  <a:srgbClr val="0000FF"/>
                </a:solidFill>
              </a:rPr>
              <a:t>Instructor Note</a:t>
            </a:r>
          </a:p>
          <a:p>
            <a:pPr marL="114300" lvl="1" defTabSz="400050">
              <a:tabLst>
                <a:tab pos="496888" algn="l"/>
                <a:tab pos="674688" algn="r"/>
                <a:tab pos="811213" algn="l"/>
                <a:tab pos="1117600" algn="r"/>
                <a:tab pos="1906588" algn="r"/>
              </a:tabLst>
            </a:pPr>
            <a:r>
              <a:rPr lang="en-US">
                <a:solidFill>
                  <a:srgbClr val="0000FF"/>
                </a:solidFill>
              </a:rPr>
              <a:t>To illustrate the </a:t>
            </a:r>
            <a:r>
              <a:rPr lang="en-US">
                <a:solidFill>
                  <a:srgbClr val="0000FF"/>
                </a:solidFill>
                <a:latin typeface="Courier New" pitchFamily="49" charset="0"/>
              </a:rPr>
              <a:t>INTERSECT</a:t>
            </a:r>
            <a:r>
              <a:rPr lang="en-US">
                <a:solidFill>
                  <a:srgbClr val="0000FF"/>
                </a:solidFill>
              </a:rPr>
              <a:t> </a:t>
            </a:r>
            <a:r>
              <a:rPr lang="en-US">
                <a:solidFill>
                  <a:srgbClr val="0000FF"/>
                </a:solidFill>
                <a:latin typeface="Courier New" pitchFamily="49" charset="0"/>
              </a:rPr>
              <a:t>SET</a:t>
            </a:r>
            <a:r>
              <a:rPr lang="en-US">
                <a:solidFill>
                  <a:srgbClr val="0000FF"/>
                </a:solidFill>
              </a:rPr>
              <a:t> operator, run the script </a:t>
            </a:r>
            <a:r>
              <a:rPr lang="en-US">
                <a:solidFill>
                  <a:srgbClr val="0000FF"/>
                </a:solidFill>
                <a:latin typeface="Courier New" pitchFamily="49" charset="0"/>
              </a:rPr>
              <a:t>demo\15_inters.sql</a:t>
            </a:r>
            <a:r>
              <a:rPr lang="en-US">
                <a:solidFill>
                  <a:srgbClr val="0000FF"/>
                </a:solidFill>
              </a:rPr>
              <a:t>. </a:t>
            </a:r>
          </a:p>
        </p:txBody>
      </p:sp>
      <p:sp>
        <p:nvSpPr>
          <p:cNvPr id="134149"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9167896C-0F72-41CA-9FA2-3E03144F5EE6}" type="slidenum">
              <a:rPr lang="en-US"/>
              <a:pPr/>
              <a:t>22</a:t>
            </a:fld>
            <a:endParaRPr lang="en-US"/>
          </a:p>
        </p:txBody>
      </p:sp>
      <p:sp>
        <p:nvSpPr>
          <p:cNvPr id="136194"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136195"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36196" name="Rectangle 4"/>
          <p:cNvSpPr>
            <a:spLocks noGrp="1" noChangeArrowheads="1"/>
          </p:cNvSpPr>
          <p:nvPr>
            <p:ph type="body" idx="1"/>
          </p:nvPr>
        </p:nvSpPr>
        <p:spPr>
          <a:xfrm>
            <a:off x="409575" y="4764088"/>
            <a:ext cx="5995988" cy="3752850"/>
          </a:xfrm>
          <a:noFill/>
          <a:ln/>
        </p:spPr>
        <p:txBody>
          <a:bodyPr lIns="90349" tIns="46733" rIns="90349" bIns="46733"/>
          <a:lstStyle/>
          <a:p>
            <a:pPr defTabSz="400050">
              <a:tabLst>
                <a:tab pos="496888" algn="l"/>
                <a:tab pos="674688" algn="r"/>
                <a:tab pos="811213" algn="l"/>
                <a:tab pos="1117600" algn="r"/>
                <a:tab pos="1906588" algn="r"/>
              </a:tabLst>
            </a:pPr>
            <a:r>
              <a:rPr lang="en-US"/>
              <a:t>The </a:t>
            </a:r>
            <a:r>
              <a:rPr lang="en-US">
                <a:latin typeface="Courier New" pitchFamily="49" charset="0"/>
              </a:rPr>
              <a:t>INTERSECT</a:t>
            </a:r>
            <a:r>
              <a:rPr lang="en-US"/>
              <a:t> Operator (continued)</a:t>
            </a:r>
          </a:p>
          <a:p>
            <a:pPr marL="114300" lvl="1" defTabSz="400050">
              <a:tabLst>
                <a:tab pos="496888" algn="l"/>
                <a:tab pos="674688" algn="r"/>
                <a:tab pos="811213" algn="l"/>
                <a:tab pos="1117600" algn="r"/>
                <a:tab pos="1906588" algn="r"/>
              </a:tabLst>
            </a:pPr>
            <a:r>
              <a:rPr lang="en-US">
                <a:latin typeface="Times" pitchFamily="18" charset="0"/>
              </a:rPr>
              <a:t>In the example in this slide, the query returns only the records that have the same values in the selected columns in both tables. </a:t>
            </a:r>
          </a:p>
          <a:p>
            <a:pPr marL="114300" lvl="1" defTabSz="400050">
              <a:tabLst>
                <a:tab pos="496888" algn="l"/>
                <a:tab pos="674688" algn="r"/>
                <a:tab pos="811213" algn="l"/>
                <a:tab pos="1117600" algn="r"/>
                <a:tab pos="1906588" algn="r"/>
              </a:tabLst>
            </a:pPr>
            <a:r>
              <a:rPr lang="en-US">
                <a:latin typeface="Times" pitchFamily="18" charset="0"/>
              </a:rPr>
              <a:t>What will be the results if you add the </a:t>
            </a:r>
            <a:r>
              <a:rPr lang="en-US">
                <a:latin typeface="Courier New" pitchFamily="49" charset="0"/>
              </a:rPr>
              <a:t>DEPARTMENT_ID</a:t>
            </a:r>
            <a:r>
              <a:rPr lang="en-US">
                <a:latin typeface="Times" pitchFamily="18" charset="0"/>
              </a:rPr>
              <a:t> column to the </a:t>
            </a:r>
            <a:r>
              <a:rPr lang="en-US">
                <a:latin typeface="Courier New" pitchFamily="49" charset="0"/>
              </a:rPr>
              <a:t>SELECT </a:t>
            </a:r>
            <a:r>
              <a:rPr lang="en-US">
                <a:latin typeface="Times" pitchFamily="18" charset="0"/>
              </a:rPr>
              <a:t>statement from the </a:t>
            </a:r>
            <a:r>
              <a:rPr lang="en-US">
                <a:latin typeface="Courier New" pitchFamily="49" charset="0"/>
              </a:rPr>
              <a:t>EMPLOYEES</a:t>
            </a:r>
            <a:r>
              <a:rPr lang="en-US">
                <a:latin typeface="Times" pitchFamily="18" charset="0"/>
              </a:rPr>
              <a:t> table and add the </a:t>
            </a:r>
            <a:r>
              <a:rPr lang="en-US">
                <a:latin typeface="Courier New" pitchFamily="49" charset="0"/>
              </a:rPr>
              <a:t>DEPARTMENT_ID</a:t>
            </a:r>
            <a:r>
              <a:rPr lang="en-US">
                <a:latin typeface="Times" pitchFamily="18" charset="0"/>
              </a:rPr>
              <a:t> column to the </a:t>
            </a:r>
            <a:r>
              <a:rPr lang="en-US">
                <a:latin typeface="Courier New" pitchFamily="49" charset="0"/>
              </a:rPr>
              <a:t>SELECT</a:t>
            </a:r>
            <a:r>
              <a:rPr lang="en-US">
                <a:latin typeface="Times" pitchFamily="18" charset="0"/>
              </a:rPr>
              <a:t> statement from the  </a:t>
            </a:r>
            <a:r>
              <a:rPr lang="en-US">
                <a:latin typeface="Courier New" pitchFamily="49" charset="0"/>
              </a:rPr>
              <a:t>JOB_HISTORY</a:t>
            </a:r>
            <a:r>
              <a:rPr lang="en-US">
                <a:latin typeface="Times" pitchFamily="18" charset="0"/>
              </a:rPr>
              <a:t> table and run this query? The results may be different because of the introduction of another column whose values may or may not be duplicates.</a:t>
            </a:r>
          </a:p>
          <a:p>
            <a:pPr marL="114300" lvl="1" defTabSz="400050">
              <a:tabLst>
                <a:tab pos="496888" algn="l"/>
                <a:tab pos="674688" algn="r"/>
                <a:tab pos="811213" algn="l"/>
                <a:tab pos="1117600" algn="r"/>
                <a:tab pos="1906588" algn="r"/>
              </a:tabLst>
            </a:pPr>
            <a:r>
              <a:rPr lang="en-US" b="1">
                <a:latin typeface="Times" pitchFamily="18" charset="0"/>
              </a:rPr>
              <a:t>Example</a:t>
            </a:r>
          </a:p>
          <a:p>
            <a:pPr defTabSz="400050">
              <a:spcBef>
                <a:spcPct val="0"/>
              </a:spcBef>
              <a:tabLst>
                <a:tab pos="496888" algn="l"/>
                <a:tab pos="674688" algn="r"/>
                <a:tab pos="811213" algn="l"/>
                <a:tab pos="1117600" algn="r"/>
                <a:tab pos="1906588" algn="r"/>
              </a:tabLst>
            </a:pPr>
            <a:r>
              <a:rPr lang="en-US" b="1">
                <a:latin typeface="Times" pitchFamily="18" charset="0"/>
              </a:rPr>
              <a:t>	</a:t>
            </a:r>
            <a:r>
              <a:rPr lang="en-US" b="1">
                <a:latin typeface="Courier New" pitchFamily="49" charset="0"/>
              </a:rPr>
              <a:t>SELECT employee_id, job_id, department_id</a:t>
            </a:r>
          </a:p>
          <a:p>
            <a:pPr defTabSz="400050">
              <a:spcBef>
                <a:spcPct val="0"/>
              </a:spcBef>
              <a:tabLst>
                <a:tab pos="496888" algn="l"/>
                <a:tab pos="674688" algn="r"/>
                <a:tab pos="811213" algn="l"/>
                <a:tab pos="1117600" algn="r"/>
                <a:tab pos="1906588" algn="r"/>
              </a:tabLst>
            </a:pPr>
            <a:r>
              <a:rPr lang="en-US" b="1">
                <a:latin typeface="Courier New" pitchFamily="49" charset="0"/>
              </a:rPr>
              <a:t>	FROM   employees</a:t>
            </a:r>
          </a:p>
          <a:p>
            <a:pPr defTabSz="400050">
              <a:spcBef>
                <a:spcPct val="0"/>
              </a:spcBef>
              <a:tabLst>
                <a:tab pos="496888" algn="l"/>
                <a:tab pos="674688" algn="r"/>
                <a:tab pos="811213" algn="l"/>
                <a:tab pos="1117600" algn="r"/>
                <a:tab pos="1906588" algn="r"/>
              </a:tabLst>
            </a:pPr>
            <a:r>
              <a:rPr lang="en-US" b="1">
                <a:latin typeface="Courier New" pitchFamily="49" charset="0"/>
              </a:rPr>
              <a:t>	INTERSECT</a:t>
            </a:r>
          </a:p>
          <a:p>
            <a:pPr defTabSz="400050">
              <a:spcBef>
                <a:spcPct val="0"/>
              </a:spcBef>
              <a:tabLst>
                <a:tab pos="496888" algn="l"/>
                <a:tab pos="674688" algn="r"/>
                <a:tab pos="811213" algn="l"/>
                <a:tab pos="1117600" algn="r"/>
                <a:tab pos="1906588" algn="r"/>
              </a:tabLst>
            </a:pPr>
            <a:r>
              <a:rPr lang="en-US" b="1">
                <a:latin typeface="Courier New" pitchFamily="49" charset="0"/>
              </a:rPr>
              <a:t>	SELECT employee_id, job_id, department_id</a:t>
            </a:r>
          </a:p>
          <a:p>
            <a:pPr defTabSz="400050">
              <a:spcBef>
                <a:spcPct val="0"/>
              </a:spcBef>
              <a:tabLst>
                <a:tab pos="496888" algn="l"/>
                <a:tab pos="674688" algn="r"/>
                <a:tab pos="811213" algn="l"/>
                <a:tab pos="1117600" algn="r"/>
                <a:tab pos="1906588" algn="r"/>
              </a:tabLst>
            </a:pPr>
            <a:r>
              <a:rPr lang="en-US" b="1">
                <a:latin typeface="Courier New" pitchFamily="49" charset="0"/>
              </a:rPr>
              <a:t>	FROM   job_history;</a:t>
            </a:r>
          </a:p>
          <a:p>
            <a:pPr defTabSz="400050">
              <a:spcBef>
                <a:spcPct val="0"/>
              </a:spcBef>
              <a:tabLst>
                <a:tab pos="496888" algn="l"/>
                <a:tab pos="674688" algn="r"/>
                <a:tab pos="811213" algn="l"/>
                <a:tab pos="1117600" algn="r"/>
                <a:tab pos="1906588" algn="r"/>
              </a:tabLst>
            </a:pPr>
            <a:endParaRPr lang="en-US" b="1">
              <a:latin typeface="Courier New" pitchFamily="49" charset="0"/>
            </a:endParaRPr>
          </a:p>
          <a:p>
            <a:pPr marL="114300" lvl="1" defTabSz="400050">
              <a:tabLst>
                <a:tab pos="496888" algn="l"/>
                <a:tab pos="674688" algn="r"/>
                <a:tab pos="811213" algn="l"/>
                <a:tab pos="1117600" algn="r"/>
                <a:tab pos="1906588" algn="r"/>
              </a:tabLst>
            </a:pPr>
            <a:endParaRPr lang="en-US">
              <a:latin typeface="Times" pitchFamily="18" charset="0"/>
            </a:endParaRPr>
          </a:p>
          <a:p>
            <a:pPr marL="114300" lvl="1" defTabSz="400050">
              <a:tabLst>
                <a:tab pos="496888" algn="l"/>
                <a:tab pos="674688" algn="r"/>
                <a:tab pos="811213" algn="l"/>
                <a:tab pos="1117600" algn="r"/>
                <a:tab pos="1906588" algn="r"/>
              </a:tabLst>
            </a:pPr>
            <a:endParaRPr lang="en-US">
              <a:latin typeface="Times" pitchFamily="18" charset="0"/>
            </a:endParaRPr>
          </a:p>
          <a:p>
            <a:pPr marL="114300" lvl="1" defTabSz="400050">
              <a:tabLst>
                <a:tab pos="496888" algn="l"/>
                <a:tab pos="674688" algn="r"/>
                <a:tab pos="811213" algn="l"/>
                <a:tab pos="1117600" algn="r"/>
                <a:tab pos="1906588" algn="r"/>
              </a:tabLst>
            </a:pPr>
            <a:r>
              <a:rPr lang="en-US">
                <a:latin typeface="Times" pitchFamily="18" charset="0"/>
              </a:rPr>
              <a:t>Employee 200 is no longer part of the results because the </a:t>
            </a:r>
            <a:r>
              <a:rPr lang="en-US">
                <a:latin typeface="Courier New" pitchFamily="49" charset="0"/>
              </a:rPr>
              <a:t>EMPLOYEES</a:t>
            </a:r>
            <a:r>
              <a:rPr lang="en-US">
                <a:latin typeface="Times" pitchFamily="18" charset="0"/>
              </a:rPr>
              <a:t>.</a:t>
            </a:r>
            <a:r>
              <a:rPr lang="en-US">
                <a:latin typeface="Courier New" pitchFamily="49" charset="0"/>
              </a:rPr>
              <a:t>DEPARTMENT_ID</a:t>
            </a:r>
            <a:r>
              <a:rPr lang="en-US">
                <a:latin typeface="Times" pitchFamily="18" charset="0"/>
              </a:rPr>
              <a:t> value is different from the </a:t>
            </a:r>
            <a:r>
              <a:rPr lang="en-US">
                <a:latin typeface="Courier New" pitchFamily="49" charset="0"/>
              </a:rPr>
              <a:t>JOB_HISTORY</a:t>
            </a:r>
            <a:r>
              <a:rPr lang="en-US">
                <a:latin typeface="Times" pitchFamily="18" charset="0"/>
              </a:rPr>
              <a:t>.</a:t>
            </a:r>
            <a:r>
              <a:rPr lang="en-US">
                <a:latin typeface="Courier New" pitchFamily="49" charset="0"/>
              </a:rPr>
              <a:t>DEPARTMENT_ID</a:t>
            </a:r>
            <a:r>
              <a:rPr lang="en-US">
                <a:latin typeface="Times" pitchFamily="18" charset="0"/>
              </a:rPr>
              <a:t> value.</a:t>
            </a:r>
          </a:p>
          <a:p>
            <a:pPr defTabSz="400050">
              <a:tabLst>
                <a:tab pos="496888" algn="l"/>
                <a:tab pos="674688" algn="r"/>
                <a:tab pos="811213" algn="l"/>
                <a:tab pos="1117600" algn="r"/>
                <a:tab pos="1906588" algn="r"/>
              </a:tabLst>
            </a:pPr>
            <a:endParaRPr lang="en-US" b="1">
              <a:latin typeface="Times" pitchFamily="18" charset="0"/>
            </a:endParaRPr>
          </a:p>
        </p:txBody>
      </p:sp>
      <p:sp>
        <p:nvSpPr>
          <p:cNvPr id="136197" name="Rectangle 5"/>
          <p:cNvSpPr>
            <a:spLocks noRot="1" noChangeArrowheads="1" noTextEdit="1"/>
          </p:cNvSpPr>
          <p:nvPr>
            <p:ph type="sldImg"/>
          </p:nvPr>
        </p:nvSpPr>
        <p:spPr>
          <a:xfrm>
            <a:off x="501650" y="176213"/>
            <a:ext cx="5818188" cy="4364037"/>
          </a:xfrm>
          <a:ln w="12700" cap="flat">
            <a:solidFill>
              <a:schemeClr val="tx1"/>
            </a:solidFill>
          </a:ln>
        </p:spPr>
      </p:sp>
      <p:pic>
        <p:nvPicPr>
          <p:cNvPr id="136198" name="Picture 6"/>
          <p:cNvPicPr>
            <a:picLocks noChangeAspect="1" noChangeArrowheads="1"/>
          </p:cNvPicPr>
          <p:nvPr/>
        </p:nvPicPr>
        <p:blipFill>
          <a:blip r:embed="rId3"/>
          <a:srcRect/>
          <a:stretch>
            <a:fillRect/>
          </a:stretch>
        </p:blipFill>
        <p:spPr bwMode="auto">
          <a:xfrm>
            <a:off x="762000" y="7620000"/>
            <a:ext cx="5429250" cy="506413"/>
          </a:xfrm>
          <a:prstGeom prst="rect">
            <a:avLst/>
          </a:prstGeom>
          <a:noFill/>
          <a:ln w="25400">
            <a:noFill/>
            <a:miter lim="800000"/>
            <a:headEnd type="none" w="sm" len="sm"/>
            <a:tailEnd type="none" w="sm" len="sm"/>
          </a:ln>
          <a:effectLst/>
        </p:spPr>
      </p:pic>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980372F-16DF-4774-9EBF-810CA8BE6AA8}" type="slidenum">
              <a:rPr lang="en-US"/>
              <a:pPr/>
              <a:t>23</a:t>
            </a:fld>
            <a:endParaRPr lang="en-US"/>
          </a:p>
        </p:txBody>
      </p:sp>
      <p:sp>
        <p:nvSpPr>
          <p:cNvPr id="138242"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138243"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38244" name="Rectangle 4"/>
          <p:cNvSpPr>
            <a:spLocks noGrp="1" noChangeArrowheads="1"/>
          </p:cNvSpPr>
          <p:nvPr>
            <p:ph type="body" idx="1"/>
          </p:nvPr>
        </p:nvSpPr>
        <p:spPr>
          <a:xfrm>
            <a:off x="409575" y="4764088"/>
            <a:ext cx="5995988" cy="3922712"/>
          </a:xfrm>
          <a:noFill/>
          <a:ln/>
        </p:spPr>
        <p:txBody>
          <a:bodyPr lIns="90349" tIns="46733" rIns="90349" bIns="46733"/>
          <a:lstStyle/>
          <a:p>
            <a:pPr defTabSz="400050">
              <a:tabLst>
                <a:tab pos="496888" algn="l"/>
                <a:tab pos="674688" algn="r"/>
                <a:tab pos="811213" algn="l"/>
                <a:tab pos="1117600" algn="r"/>
                <a:tab pos="1906588" algn="r"/>
              </a:tabLst>
            </a:pPr>
            <a:r>
              <a:rPr lang="en-US">
                <a:solidFill>
                  <a:schemeClr val="tx2"/>
                </a:solidFill>
              </a:rPr>
              <a:t>The </a:t>
            </a:r>
            <a:r>
              <a:rPr lang="en-US">
                <a:solidFill>
                  <a:schemeClr val="tx2"/>
                </a:solidFill>
                <a:latin typeface="Courier New" pitchFamily="49" charset="0"/>
              </a:rPr>
              <a:t>MINUS</a:t>
            </a:r>
            <a:r>
              <a:rPr lang="en-US">
                <a:solidFill>
                  <a:schemeClr val="tx2"/>
                </a:solidFill>
              </a:rPr>
              <a:t> Operator </a:t>
            </a:r>
          </a:p>
          <a:p>
            <a:pPr marL="114300" lvl="1" defTabSz="400050">
              <a:tabLst>
                <a:tab pos="496888" algn="l"/>
                <a:tab pos="674688" algn="r"/>
                <a:tab pos="811213" algn="l"/>
                <a:tab pos="1117600" algn="r"/>
                <a:tab pos="1906588" algn="r"/>
              </a:tabLst>
            </a:pPr>
            <a:r>
              <a:rPr lang="en-US"/>
              <a:t>Use the </a:t>
            </a:r>
            <a:r>
              <a:rPr lang="en-US">
                <a:solidFill>
                  <a:srgbClr val="FC0128"/>
                </a:solidFill>
                <a:latin typeface="Courier New" pitchFamily="49" charset="0"/>
              </a:rPr>
              <a:t>MINUS</a:t>
            </a:r>
            <a:r>
              <a:rPr lang="en-US">
                <a:solidFill>
                  <a:srgbClr val="FC0128"/>
                </a:solidFill>
              </a:rPr>
              <a:t> </a:t>
            </a:r>
            <a:r>
              <a:rPr lang="en-US"/>
              <a:t>operator to return rows returned by the first query that are not present in the second query (the first </a:t>
            </a:r>
            <a:r>
              <a:rPr lang="en-US">
                <a:latin typeface="Courier New" pitchFamily="49" charset="0"/>
              </a:rPr>
              <a:t>SELECT</a:t>
            </a:r>
            <a:r>
              <a:rPr lang="en-US"/>
              <a:t> statement </a:t>
            </a:r>
            <a:r>
              <a:rPr lang="en-US">
                <a:latin typeface="Courier New" pitchFamily="49" charset="0"/>
              </a:rPr>
              <a:t>MINUS</a:t>
            </a:r>
            <a:r>
              <a:rPr lang="en-US"/>
              <a:t> the second </a:t>
            </a:r>
            <a:r>
              <a:rPr lang="en-US">
                <a:latin typeface="Courier New" pitchFamily="49" charset="0"/>
              </a:rPr>
              <a:t>SELECT</a:t>
            </a:r>
            <a:r>
              <a:rPr lang="en-US"/>
              <a:t> statement).</a:t>
            </a:r>
          </a:p>
          <a:p>
            <a:pPr marL="114300" lvl="1" defTabSz="400050">
              <a:tabLst>
                <a:tab pos="496888" algn="l"/>
                <a:tab pos="674688" algn="r"/>
                <a:tab pos="811213" algn="l"/>
                <a:tab pos="1117600" algn="r"/>
                <a:tab pos="1906588" algn="r"/>
              </a:tabLst>
            </a:pPr>
            <a:r>
              <a:rPr lang="en-US" b="1"/>
              <a:t>Guidelines</a:t>
            </a:r>
            <a:endParaRPr lang="en-US"/>
          </a:p>
          <a:p>
            <a:pPr marL="450850" lvl="2" indent="-217488" defTabSz="400050">
              <a:tabLst>
                <a:tab pos="496888" algn="l"/>
                <a:tab pos="674688" algn="r"/>
                <a:tab pos="811213" algn="l"/>
                <a:tab pos="1117600" algn="r"/>
                <a:tab pos="1906588" algn="r"/>
              </a:tabLst>
            </a:pPr>
            <a:r>
              <a:rPr lang="en-US">
                <a:latin typeface="Times" pitchFamily="18" charset="0"/>
              </a:rPr>
              <a:t>The number of columns and the datatypes of the columns being selected by the </a:t>
            </a:r>
            <a:r>
              <a:rPr lang="en-US">
                <a:latin typeface="Courier New" pitchFamily="49" charset="0"/>
              </a:rPr>
              <a:t>SELECT</a:t>
            </a:r>
            <a:r>
              <a:rPr lang="en-US">
                <a:latin typeface="Times" pitchFamily="18" charset="0"/>
              </a:rPr>
              <a:t> statements in the queries must be identical in all the </a:t>
            </a:r>
            <a:r>
              <a:rPr lang="en-US">
                <a:latin typeface="Courier New" pitchFamily="49" charset="0"/>
              </a:rPr>
              <a:t>SELECT</a:t>
            </a:r>
            <a:r>
              <a:rPr lang="en-US">
                <a:latin typeface="Times" pitchFamily="18" charset="0"/>
              </a:rPr>
              <a:t> statements used in the query. The names of the columns need not be identical.</a:t>
            </a:r>
          </a:p>
          <a:p>
            <a:pPr marL="450850" lvl="2" indent="-217488" defTabSz="400050">
              <a:tabLst>
                <a:tab pos="496888" algn="l"/>
                <a:tab pos="674688" algn="r"/>
                <a:tab pos="811213" algn="l"/>
                <a:tab pos="1117600" algn="r"/>
                <a:tab pos="1906588" algn="r"/>
              </a:tabLst>
            </a:pPr>
            <a:r>
              <a:rPr lang="en-US">
                <a:latin typeface="Times" pitchFamily="18" charset="0"/>
              </a:rPr>
              <a:t>All of the columns in the </a:t>
            </a:r>
            <a:r>
              <a:rPr lang="en-US">
                <a:latin typeface="Courier New" pitchFamily="49" charset="0"/>
              </a:rPr>
              <a:t>WHERE</a:t>
            </a:r>
            <a:r>
              <a:rPr lang="en-US">
                <a:latin typeface="Times" pitchFamily="18" charset="0"/>
              </a:rPr>
              <a:t> clause must be in the </a:t>
            </a:r>
            <a:r>
              <a:rPr lang="en-US">
                <a:latin typeface="Courier New" pitchFamily="49" charset="0"/>
              </a:rPr>
              <a:t>SELECT</a:t>
            </a:r>
            <a:r>
              <a:rPr lang="en-US">
                <a:latin typeface="Times" pitchFamily="18" charset="0"/>
              </a:rPr>
              <a:t> clause for the </a:t>
            </a:r>
            <a:r>
              <a:rPr lang="en-US">
                <a:latin typeface="Courier New" pitchFamily="49" charset="0"/>
              </a:rPr>
              <a:t>MINUS</a:t>
            </a:r>
            <a:r>
              <a:rPr lang="en-US">
                <a:latin typeface="Times" pitchFamily="18" charset="0"/>
              </a:rPr>
              <a:t> operator to work.</a:t>
            </a:r>
          </a:p>
          <a:p>
            <a:pPr defTabSz="400050">
              <a:tabLst>
                <a:tab pos="496888" algn="l"/>
                <a:tab pos="674688" algn="r"/>
                <a:tab pos="811213" algn="l"/>
                <a:tab pos="1117600" algn="r"/>
                <a:tab pos="1906588" algn="r"/>
              </a:tabLst>
            </a:pPr>
            <a:endParaRPr lang="en-US">
              <a:solidFill>
                <a:schemeClr val="accent2"/>
              </a:solidFill>
            </a:endParaRPr>
          </a:p>
          <a:p>
            <a:pPr defTabSz="400050">
              <a:tabLst>
                <a:tab pos="496888" algn="l"/>
                <a:tab pos="674688" algn="r"/>
                <a:tab pos="811213" algn="l"/>
                <a:tab pos="1117600" algn="r"/>
                <a:tab pos="1906588" algn="r"/>
              </a:tabLst>
            </a:pPr>
            <a:endParaRPr lang="en-US">
              <a:solidFill>
                <a:schemeClr val="accent2"/>
              </a:solidFill>
            </a:endParaRPr>
          </a:p>
          <a:p>
            <a:pPr defTabSz="400050">
              <a:tabLst>
                <a:tab pos="496888" algn="l"/>
                <a:tab pos="674688" algn="r"/>
                <a:tab pos="811213" algn="l"/>
                <a:tab pos="1117600" algn="r"/>
                <a:tab pos="1906588" algn="r"/>
              </a:tabLst>
            </a:pPr>
            <a:endParaRPr lang="en-US">
              <a:solidFill>
                <a:schemeClr val="accent2"/>
              </a:solidFill>
            </a:endParaRPr>
          </a:p>
          <a:p>
            <a:pPr defTabSz="400050">
              <a:tabLst>
                <a:tab pos="496888" algn="l"/>
                <a:tab pos="674688" algn="r"/>
                <a:tab pos="811213" algn="l"/>
                <a:tab pos="1117600" algn="r"/>
                <a:tab pos="1906588" algn="r"/>
              </a:tabLst>
            </a:pPr>
            <a:endParaRPr lang="en-US">
              <a:solidFill>
                <a:schemeClr val="accent2"/>
              </a:solidFill>
            </a:endParaRPr>
          </a:p>
          <a:p>
            <a:pPr defTabSz="400050">
              <a:tabLst>
                <a:tab pos="496888" algn="l"/>
                <a:tab pos="674688" algn="r"/>
                <a:tab pos="811213" algn="l"/>
                <a:tab pos="1117600" algn="r"/>
                <a:tab pos="1906588" algn="r"/>
              </a:tabLst>
            </a:pPr>
            <a:endParaRPr lang="en-US">
              <a:solidFill>
                <a:schemeClr val="accent2"/>
              </a:solidFill>
            </a:endParaRPr>
          </a:p>
          <a:p>
            <a:pPr defTabSz="400050">
              <a:tabLst>
                <a:tab pos="496888" algn="l"/>
                <a:tab pos="674688" algn="r"/>
                <a:tab pos="811213" algn="l"/>
                <a:tab pos="1117600" algn="r"/>
                <a:tab pos="1906588" algn="r"/>
              </a:tabLst>
            </a:pPr>
            <a:endParaRPr lang="en-US">
              <a:solidFill>
                <a:schemeClr val="accent2"/>
              </a:solidFill>
            </a:endParaRPr>
          </a:p>
          <a:p>
            <a:pPr defTabSz="400050">
              <a:tabLst>
                <a:tab pos="496888" algn="l"/>
                <a:tab pos="674688" algn="r"/>
                <a:tab pos="811213" algn="l"/>
                <a:tab pos="1117600" algn="r"/>
                <a:tab pos="1906588" algn="r"/>
              </a:tabLst>
            </a:pPr>
            <a:r>
              <a:rPr lang="en-US">
                <a:solidFill>
                  <a:srgbClr val="0000FF"/>
                </a:solidFill>
              </a:rPr>
              <a:t>Instructor Note</a:t>
            </a:r>
          </a:p>
          <a:p>
            <a:pPr marL="114300" lvl="1" defTabSz="400050">
              <a:tabLst>
                <a:tab pos="496888" algn="l"/>
                <a:tab pos="674688" algn="r"/>
                <a:tab pos="811213" algn="l"/>
                <a:tab pos="1117600" algn="r"/>
                <a:tab pos="1906588" algn="r"/>
              </a:tabLst>
            </a:pPr>
            <a:r>
              <a:rPr lang="en-US">
                <a:solidFill>
                  <a:srgbClr val="0000FF"/>
                </a:solidFill>
              </a:rPr>
              <a:t>To illustrate the </a:t>
            </a:r>
            <a:r>
              <a:rPr lang="en-US">
                <a:solidFill>
                  <a:srgbClr val="0000FF"/>
                </a:solidFill>
                <a:latin typeface="Courier New" pitchFamily="49" charset="0"/>
              </a:rPr>
              <a:t>MINUS</a:t>
            </a:r>
            <a:r>
              <a:rPr lang="en-US">
                <a:solidFill>
                  <a:srgbClr val="0000FF"/>
                </a:solidFill>
              </a:rPr>
              <a:t> operator, run the script </a:t>
            </a:r>
            <a:r>
              <a:rPr lang="en-US">
                <a:solidFill>
                  <a:srgbClr val="0000FF"/>
                </a:solidFill>
                <a:latin typeface="Courier New" pitchFamily="49" charset="0"/>
              </a:rPr>
              <a:t>demo\15_minus.sql</a:t>
            </a:r>
            <a:r>
              <a:rPr lang="en-US">
                <a:solidFill>
                  <a:srgbClr val="0000FF"/>
                </a:solidFill>
              </a:rPr>
              <a:t>.</a:t>
            </a:r>
            <a:r>
              <a:rPr lang="en-US">
                <a:solidFill>
                  <a:schemeClr val="accent2"/>
                </a:solidFill>
              </a:rPr>
              <a:t> </a:t>
            </a:r>
          </a:p>
        </p:txBody>
      </p:sp>
      <p:sp>
        <p:nvSpPr>
          <p:cNvPr id="138245"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EEEB827-4523-4E3C-ADC3-D5D445119D6B}" type="slidenum">
              <a:rPr lang="en-US"/>
              <a:pPr/>
              <a:t>24</a:t>
            </a:fld>
            <a:endParaRPr lang="en-US"/>
          </a:p>
        </p:txBody>
      </p:sp>
      <p:sp>
        <p:nvSpPr>
          <p:cNvPr id="140290"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140291"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40292" name="Rectangle 4"/>
          <p:cNvSpPr>
            <a:spLocks noGrp="1" noChangeArrowheads="1"/>
          </p:cNvSpPr>
          <p:nvPr>
            <p:ph type="body" idx="1"/>
          </p:nvPr>
        </p:nvSpPr>
        <p:spPr>
          <a:xfrm>
            <a:off x="409575" y="4764088"/>
            <a:ext cx="5995988" cy="3922712"/>
          </a:xfrm>
          <a:noFill/>
          <a:ln/>
        </p:spPr>
        <p:txBody>
          <a:bodyPr lIns="90349" tIns="46733" rIns="90349" bIns="46733"/>
          <a:lstStyle/>
          <a:p>
            <a:pPr defTabSz="400050">
              <a:tabLst>
                <a:tab pos="496888" algn="l"/>
                <a:tab pos="674688" algn="r"/>
                <a:tab pos="811213" algn="l"/>
                <a:tab pos="1117600" algn="r"/>
                <a:tab pos="1906588" algn="r"/>
              </a:tabLst>
            </a:pPr>
            <a:r>
              <a:rPr lang="en-US"/>
              <a:t>The </a:t>
            </a:r>
            <a:r>
              <a:rPr lang="en-US">
                <a:latin typeface="Courier New" pitchFamily="49" charset="0"/>
              </a:rPr>
              <a:t>MINUS</a:t>
            </a:r>
            <a:r>
              <a:rPr lang="en-US"/>
              <a:t> Operator (continued) </a:t>
            </a:r>
          </a:p>
          <a:p>
            <a:pPr marL="114300" lvl="1" defTabSz="400050">
              <a:tabLst>
                <a:tab pos="496888" algn="l"/>
                <a:tab pos="674688" algn="r"/>
                <a:tab pos="811213" algn="l"/>
                <a:tab pos="1117600" algn="r"/>
                <a:tab pos="1906588" algn="r"/>
              </a:tabLst>
            </a:pPr>
            <a:r>
              <a:rPr lang="en-US"/>
              <a:t>In the example in the slide, the employee IDs  and Job IDs in the </a:t>
            </a:r>
            <a:r>
              <a:rPr lang="en-US">
                <a:latin typeface="Courier New" pitchFamily="49" charset="0"/>
              </a:rPr>
              <a:t>JOB_HISTORY</a:t>
            </a:r>
            <a:r>
              <a:rPr lang="en-US"/>
              <a:t> table are subtracted from those in the </a:t>
            </a:r>
            <a:r>
              <a:rPr lang="en-US">
                <a:latin typeface="Courier New" pitchFamily="49" charset="0"/>
              </a:rPr>
              <a:t>EMPLOYEES</a:t>
            </a:r>
            <a:r>
              <a:rPr lang="en-US"/>
              <a:t> table. The results set displays the employees remaining after the subtraction; they are represented by rows that exist in the </a:t>
            </a:r>
            <a:r>
              <a:rPr lang="en-US">
                <a:latin typeface="Courier New" pitchFamily="49" charset="0"/>
              </a:rPr>
              <a:t>EMPLOYEES</a:t>
            </a:r>
            <a:r>
              <a:rPr lang="en-US"/>
              <a:t> table but do not exist in the  </a:t>
            </a:r>
            <a:r>
              <a:rPr lang="en-US">
                <a:latin typeface="Courier New" pitchFamily="49" charset="0"/>
              </a:rPr>
              <a:t>JOB_HISTORY </a:t>
            </a:r>
            <a:r>
              <a:rPr lang="en-US"/>
              <a:t>table. These are the records of the employees who have not changed their jobs even once.</a:t>
            </a:r>
          </a:p>
          <a:p>
            <a:pPr defTabSz="400050">
              <a:lnSpc>
                <a:spcPct val="90000"/>
              </a:lnSpc>
              <a:tabLst>
                <a:tab pos="496888" algn="l"/>
                <a:tab pos="674688" algn="r"/>
                <a:tab pos="811213" algn="l"/>
                <a:tab pos="1117600" algn="r"/>
                <a:tab pos="1906588" algn="r"/>
              </a:tabLst>
            </a:pPr>
            <a:endParaRPr lang="en-US"/>
          </a:p>
        </p:txBody>
      </p:sp>
      <p:sp>
        <p:nvSpPr>
          <p:cNvPr id="140293"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ABD2F2A-7806-4A25-8153-B006CD8F0667}" type="slidenum">
              <a:rPr lang="en-US"/>
              <a:pPr/>
              <a:t>25</a:t>
            </a:fld>
            <a:endParaRPr lang="en-US"/>
          </a:p>
        </p:txBody>
      </p:sp>
      <p:sp>
        <p:nvSpPr>
          <p:cNvPr id="142338"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142339"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42340" name="Rectangle 4"/>
          <p:cNvSpPr>
            <a:spLocks noGrp="1" noChangeArrowheads="1"/>
          </p:cNvSpPr>
          <p:nvPr>
            <p:ph type="body" idx="1"/>
          </p:nvPr>
        </p:nvSpPr>
        <p:spPr>
          <a:xfrm>
            <a:off x="409575" y="4764088"/>
            <a:ext cx="6083300" cy="3752850"/>
          </a:xfrm>
          <a:noFill/>
          <a:ln/>
        </p:spPr>
        <p:txBody>
          <a:bodyPr lIns="90349" tIns="46733" rIns="90349" bIns="46733"/>
          <a:lstStyle/>
          <a:p>
            <a:pPr defTabSz="400050">
              <a:lnSpc>
                <a:spcPct val="90000"/>
              </a:lnSpc>
              <a:tabLst>
                <a:tab pos="496888" algn="l"/>
                <a:tab pos="674688" algn="r"/>
                <a:tab pos="811213" algn="l"/>
                <a:tab pos="1117600" algn="r"/>
                <a:tab pos="1906588" algn="r"/>
              </a:tabLst>
            </a:pPr>
            <a:r>
              <a:rPr lang="en-US">
                <a:latin typeface="Courier New" pitchFamily="49" charset="0"/>
              </a:rPr>
              <a:t>SET</a:t>
            </a:r>
            <a:r>
              <a:rPr lang="en-US"/>
              <a:t> Operator Guidelines</a:t>
            </a:r>
          </a:p>
          <a:p>
            <a:pPr marL="450850" lvl="2" indent="-217488" defTabSz="400050">
              <a:lnSpc>
                <a:spcPct val="90000"/>
              </a:lnSpc>
              <a:tabLst>
                <a:tab pos="496888" algn="l"/>
                <a:tab pos="674688" algn="r"/>
                <a:tab pos="811213" algn="l"/>
                <a:tab pos="1117600" algn="r"/>
                <a:tab pos="1906588" algn="r"/>
              </a:tabLst>
            </a:pPr>
            <a:r>
              <a:rPr lang="en-US"/>
              <a:t>The expressions in the select lists of the queries must match in number and datatype. Queries that use </a:t>
            </a:r>
            <a:r>
              <a:rPr lang="en-US">
                <a:latin typeface="Courier New" pitchFamily="49" charset="0"/>
              </a:rPr>
              <a:t>UNION</a:t>
            </a:r>
            <a:r>
              <a:rPr lang="en-US"/>
              <a:t>, </a:t>
            </a:r>
            <a:r>
              <a:rPr lang="en-US">
                <a:latin typeface="Courier New" pitchFamily="49" charset="0"/>
              </a:rPr>
              <a:t>UNION ALL</a:t>
            </a:r>
            <a:r>
              <a:rPr lang="en-US"/>
              <a:t>, </a:t>
            </a:r>
            <a:r>
              <a:rPr lang="en-US">
                <a:latin typeface="Courier New" pitchFamily="49" charset="0"/>
              </a:rPr>
              <a:t>INTERSECT</a:t>
            </a:r>
            <a:r>
              <a:rPr lang="en-US"/>
              <a:t>, and </a:t>
            </a:r>
            <a:r>
              <a:rPr lang="en-US">
                <a:latin typeface="Courier New" pitchFamily="49" charset="0"/>
              </a:rPr>
              <a:t>MINUS</a:t>
            </a:r>
            <a:r>
              <a:rPr lang="en-US"/>
              <a:t> </a:t>
            </a:r>
            <a:r>
              <a:rPr lang="en-US">
                <a:latin typeface="Courier New" pitchFamily="49" charset="0"/>
              </a:rPr>
              <a:t>SET</a:t>
            </a:r>
            <a:r>
              <a:rPr lang="en-US"/>
              <a:t> operators in their </a:t>
            </a:r>
            <a:r>
              <a:rPr lang="en-US">
                <a:latin typeface="Courier New" pitchFamily="49" charset="0"/>
              </a:rPr>
              <a:t>WHERE</a:t>
            </a:r>
            <a:r>
              <a:rPr lang="en-US"/>
              <a:t> clause must have the same number and type of columns in their </a:t>
            </a:r>
            <a:r>
              <a:rPr lang="en-US">
                <a:latin typeface="Courier New" pitchFamily="49" charset="0"/>
              </a:rPr>
              <a:t>SELECT</a:t>
            </a:r>
            <a:r>
              <a:rPr lang="en-US"/>
              <a:t> list. For example:</a:t>
            </a:r>
          </a:p>
          <a:p>
            <a:pPr marL="850900" lvl="3" indent="-215900" defTabSz="400050">
              <a:lnSpc>
                <a:spcPct val="90000"/>
              </a:lnSpc>
              <a:spcBef>
                <a:spcPct val="0"/>
              </a:spcBef>
              <a:tabLst>
                <a:tab pos="496888" algn="l"/>
                <a:tab pos="674688" algn="r"/>
                <a:tab pos="811213" algn="l"/>
                <a:tab pos="1117600" algn="r"/>
                <a:tab pos="1906588" algn="r"/>
              </a:tabLst>
            </a:pPr>
            <a:r>
              <a:rPr lang="en-US">
                <a:latin typeface="Courier New" pitchFamily="49" charset="0"/>
              </a:rPr>
              <a:t> SELECT employee_id, department_id</a:t>
            </a:r>
          </a:p>
          <a:p>
            <a:pPr marL="850900" lvl="3" indent="-215900" defTabSz="400050">
              <a:lnSpc>
                <a:spcPct val="90000"/>
              </a:lnSpc>
              <a:spcBef>
                <a:spcPct val="0"/>
              </a:spcBef>
              <a:tabLst>
                <a:tab pos="496888" algn="l"/>
                <a:tab pos="674688" algn="r"/>
                <a:tab pos="811213" algn="l"/>
                <a:tab pos="1117600" algn="r"/>
                <a:tab pos="1906588" algn="r"/>
              </a:tabLst>
            </a:pPr>
            <a:r>
              <a:rPr lang="en-US">
                <a:latin typeface="Courier New" pitchFamily="49" charset="0"/>
              </a:rPr>
              <a:t> FROM   employees</a:t>
            </a:r>
          </a:p>
          <a:p>
            <a:pPr marL="850900" lvl="3" indent="-215900" defTabSz="400050">
              <a:lnSpc>
                <a:spcPct val="90000"/>
              </a:lnSpc>
              <a:spcBef>
                <a:spcPct val="0"/>
              </a:spcBef>
              <a:tabLst>
                <a:tab pos="496888" algn="l"/>
                <a:tab pos="674688" algn="r"/>
                <a:tab pos="811213" algn="l"/>
                <a:tab pos="1117600" algn="r"/>
                <a:tab pos="1906588" algn="r"/>
              </a:tabLst>
            </a:pPr>
            <a:r>
              <a:rPr lang="en-US">
                <a:latin typeface="Courier New" pitchFamily="49" charset="0"/>
              </a:rPr>
              <a:t> WHERE  (employee_id, department_id) </a:t>
            </a:r>
          </a:p>
          <a:p>
            <a:pPr marL="850900" lvl="3" indent="-215900" defTabSz="400050">
              <a:lnSpc>
                <a:spcPct val="90000"/>
              </a:lnSpc>
              <a:spcBef>
                <a:spcPct val="0"/>
              </a:spcBef>
              <a:tabLst>
                <a:tab pos="496888" algn="l"/>
                <a:tab pos="674688" algn="r"/>
                <a:tab pos="811213" algn="l"/>
                <a:tab pos="1117600" algn="r"/>
                <a:tab pos="1906588" algn="r"/>
              </a:tabLst>
            </a:pPr>
            <a:r>
              <a:rPr lang="en-US">
                <a:latin typeface="Courier New" pitchFamily="49" charset="0"/>
              </a:rPr>
              <a:t>        IN (SELECT employee_id, department_id</a:t>
            </a:r>
          </a:p>
          <a:p>
            <a:pPr marL="850900" lvl="3" indent="-215900" defTabSz="400050">
              <a:lnSpc>
                <a:spcPct val="90000"/>
              </a:lnSpc>
              <a:spcBef>
                <a:spcPct val="0"/>
              </a:spcBef>
              <a:tabLst>
                <a:tab pos="496888" algn="l"/>
                <a:tab pos="674688" algn="r"/>
                <a:tab pos="811213" algn="l"/>
                <a:tab pos="1117600" algn="r"/>
                <a:tab pos="1906588" algn="r"/>
              </a:tabLst>
            </a:pPr>
            <a:r>
              <a:rPr lang="en-US">
                <a:latin typeface="Courier New" pitchFamily="49" charset="0"/>
              </a:rPr>
              <a:t>            FROM   employees </a:t>
            </a:r>
          </a:p>
          <a:p>
            <a:pPr marL="850900" lvl="3" indent="-215900" defTabSz="400050">
              <a:lnSpc>
                <a:spcPct val="90000"/>
              </a:lnSpc>
              <a:spcBef>
                <a:spcPct val="0"/>
              </a:spcBef>
              <a:tabLst>
                <a:tab pos="496888" algn="l"/>
                <a:tab pos="674688" algn="r"/>
                <a:tab pos="811213" algn="l"/>
                <a:tab pos="1117600" algn="r"/>
                <a:tab pos="1906588" algn="r"/>
              </a:tabLst>
            </a:pPr>
            <a:r>
              <a:rPr lang="en-US">
                <a:latin typeface="Courier New" pitchFamily="49" charset="0"/>
              </a:rPr>
              <a:t>            UNION</a:t>
            </a:r>
          </a:p>
          <a:p>
            <a:pPr marL="850900" lvl="3" indent="-215900" defTabSz="400050">
              <a:lnSpc>
                <a:spcPct val="90000"/>
              </a:lnSpc>
              <a:spcBef>
                <a:spcPct val="0"/>
              </a:spcBef>
              <a:tabLst>
                <a:tab pos="496888" algn="l"/>
                <a:tab pos="674688" algn="r"/>
                <a:tab pos="811213" algn="l"/>
                <a:tab pos="1117600" algn="r"/>
                <a:tab pos="1906588" algn="r"/>
              </a:tabLst>
            </a:pPr>
            <a:r>
              <a:rPr lang="en-US">
                <a:latin typeface="Courier New" pitchFamily="49" charset="0"/>
              </a:rPr>
              <a:t>            SELECT employee_id, department_id</a:t>
            </a:r>
          </a:p>
          <a:p>
            <a:pPr marL="850900" lvl="3" indent="-215900" defTabSz="400050">
              <a:lnSpc>
                <a:spcPct val="90000"/>
              </a:lnSpc>
              <a:spcBef>
                <a:spcPct val="0"/>
              </a:spcBef>
              <a:tabLst>
                <a:tab pos="496888" algn="l"/>
                <a:tab pos="674688" algn="r"/>
                <a:tab pos="811213" algn="l"/>
                <a:tab pos="1117600" algn="r"/>
                <a:tab pos="1906588" algn="r"/>
              </a:tabLst>
            </a:pPr>
            <a:r>
              <a:rPr lang="en-US">
                <a:latin typeface="Courier New" pitchFamily="49" charset="0"/>
              </a:rPr>
              <a:t>            FROM   job_history);</a:t>
            </a:r>
          </a:p>
          <a:p>
            <a:pPr marL="450850" lvl="2" indent="-217488" defTabSz="400050">
              <a:lnSpc>
                <a:spcPct val="90000"/>
              </a:lnSpc>
              <a:tabLst>
                <a:tab pos="496888" algn="l"/>
                <a:tab pos="674688" algn="r"/>
                <a:tab pos="811213" algn="l"/>
                <a:tab pos="1117600" algn="r"/>
                <a:tab pos="1906588" algn="r"/>
              </a:tabLst>
            </a:pPr>
            <a:r>
              <a:rPr lang="en-US"/>
              <a:t>The </a:t>
            </a:r>
            <a:r>
              <a:rPr lang="en-US">
                <a:latin typeface="Courier New" pitchFamily="49" charset="0"/>
              </a:rPr>
              <a:t>ORDER BY</a:t>
            </a:r>
            <a:r>
              <a:rPr lang="en-US"/>
              <a:t> clause:</a:t>
            </a:r>
          </a:p>
          <a:p>
            <a:pPr marL="850900" lvl="3" indent="-215900" defTabSz="400050">
              <a:lnSpc>
                <a:spcPct val="90000"/>
              </a:lnSpc>
              <a:tabLst>
                <a:tab pos="496888" algn="l"/>
                <a:tab pos="674688" algn="r"/>
                <a:tab pos="811213" algn="l"/>
                <a:tab pos="1117600" algn="r"/>
                <a:tab pos="1906588" algn="r"/>
              </a:tabLst>
            </a:pPr>
            <a:r>
              <a:rPr lang="en-US"/>
              <a:t>Can appear only at the very end of the statement</a:t>
            </a:r>
          </a:p>
          <a:p>
            <a:pPr marL="850900" lvl="3" indent="-215900" defTabSz="400050">
              <a:lnSpc>
                <a:spcPct val="90000"/>
              </a:lnSpc>
              <a:tabLst>
                <a:tab pos="496888" algn="l"/>
                <a:tab pos="674688" algn="r"/>
                <a:tab pos="811213" algn="l"/>
                <a:tab pos="1117600" algn="r"/>
                <a:tab pos="1906588" algn="r"/>
              </a:tabLst>
            </a:pPr>
            <a:r>
              <a:rPr lang="en-US"/>
              <a:t>Will accept the column name, an alias, or the positional notation</a:t>
            </a:r>
          </a:p>
          <a:p>
            <a:pPr marL="450850" lvl="2" indent="-217488" defTabSz="400050">
              <a:lnSpc>
                <a:spcPct val="90000"/>
              </a:lnSpc>
              <a:tabLst>
                <a:tab pos="496888" algn="l"/>
                <a:tab pos="674688" algn="r"/>
                <a:tab pos="811213" algn="l"/>
                <a:tab pos="1117600" algn="r"/>
                <a:tab pos="1906588" algn="r"/>
              </a:tabLst>
            </a:pPr>
            <a:r>
              <a:rPr lang="en-US"/>
              <a:t>The column name or alias, if used in an </a:t>
            </a:r>
            <a:r>
              <a:rPr lang="en-US">
                <a:latin typeface="Courier New" pitchFamily="49" charset="0"/>
              </a:rPr>
              <a:t>ORDER BY</a:t>
            </a:r>
            <a:r>
              <a:rPr lang="en-US"/>
              <a:t> clause, must be from the first </a:t>
            </a:r>
            <a:r>
              <a:rPr lang="en-US">
                <a:latin typeface="Courier New" pitchFamily="49" charset="0"/>
              </a:rPr>
              <a:t>SELECT</a:t>
            </a:r>
            <a:r>
              <a:rPr lang="en-US"/>
              <a:t> list.</a:t>
            </a:r>
          </a:p>
          <a:p>
            <a:pPr marL="450850" lvl="2" indent="-217488" defTabSz="400050">
              <a:lnSpc>
                <a:spcPct val="90000"/>
              </a:lnSpc>
              <a:tabLst>
                <a:tab pos="496888" algn="l"/>
                <a:tab pos="674688" algn="r"/>
                <a:tab pos="811213" algn="l"/>
                <a:tab pos="1117600" algn="r"/>
                <a:tab pos="1906588" algn="r"/>
              </a:tabLst>
            </a:pPr>
            <a:r>
              <a:rPr lang="en-US">
                <a:latin typeface="Courier New" pitchFamily="49" charset="0"/>
              </a:rPr>
              <a:t>SET</a:t>
            </a:r>
            <a:r>
              <a:rPr lang="en-US"/>
              <a:t> operators can be used in subqueries.</a:t>
            </a:r>
          </a:p>
          <a:p>
            <a:pPr marL="450850" lvl="2" indent="-217488" defTabSz="400050">
              <a:lnSpc>
                <a:spcPct val="90000"/>
              </a:lnSpc>
              <a:tabLst>
                <a:tab pos="496888" algn="l"/>
                <a:tab pos="674688" algn="r"/>
                <a:tab pos="811213" algn="l"/>
                <a:tab pos="1117600" algn="r"/>
                <a:tab pos="1906588" algn="r"/>
              </a:tabLst>
            </a:pPr>
            <a:endParaRPr lang="en-US"/>
          </a:p>
          <a:p>
            <a:pPr defTabSz="400050">
              <a:lnSpc>
                <a:spcPct val="90000"/>
              </a:lnSpc>
              <a:tabLst>
                <a:tab pos="496888" algn="l"/>
                <a:tab pos="674688" algn="r"/>
                <a:tab pos="811213" algn="l"/>
                <a:tab pos="1117600" algn="r"/>
                <a:tab pos="1906588" algn="r"/>
              </a:tabLst>
            </a:pPr>
            <a:r>
              <a:rPr lang="en-US">
                <a:solidFill>
                  <a:srgbClr val="0000FF"/>
                </a:solidFill>
              </a:rPr>
              <a:t>Instructor Note</a:t>
            </a:r>
          </a:p>
          <a:p>
            <a:pPr marL="114300" lvl="1" defTabSz="400050">
              <a:lnSpc>
                <a:spcPct val="90000"/>
              </a:lnSpc>
              <a:tabLst>
                <a:tab pos="496888" algn="l"/>
                <a:tab pos="674688" algn="r"/>
                <a:tab pos="811213" algn="l"/>
                <a:tab pos="1117600" algn="r"/>
                <a:tab pos="1906588" algn="r"/>
              </a:tabLst>
            </a:pPr>
            <a:r>
              <a:rPr lang="en-US">
                <a:solidFill>
                  <a:srgbClr val="0000FF"/>
                </a:solidFill>
              </a:rPr>
              <a:t>You might want to mention that the </a:t>
            </a:r>
            <a:r>
              <a:rPr lang="en-US">
                <a:solidFill>
                  <a:srgbClr val="0000FF"/>
                </a:solidFill>
                <a:latin typeface="Courier New" pitchFamily="49" charset="0"/>
              </a:rPr>
              <a:t>ORDER BY</a:t>
            </a:r>
            <a:r>
              <a:rPr lang="en-US">
                <a:solidFill>
                  <a:srgbClr val="0000FF"/>
                </a:solidFill>
              </a:rPr>
              <a:t> clause accepts the column name only if the column has the same name from both queries.</a:t>
            </a:r>
          </a:p>
          <a:p>
            <a:pPr marL="114300" lvl="1" defTabSz="400050">
              <a:lnSpc>
                <a:spcPct val="90000"/>
              </a:lnSpc>
              <a:tabLst>
                <a:tab pos="496888" algn="l"/>
                <a:tab pos="674688" algn="r"/>
                <a:tab pos="811213" algn="l"/>
                <a:tab pos="1117600" algn="r"/>
                <a:tab pos="1906588" algn="r"/>
              </a:tabLst>
            </a:pPr>
            <a:r>
              <a:rPr lang="en-US"/>
              <a:t> </a:t>
            </a:r>
          </a:p>
        </p:txBody>
      </p:sp>
      <p:sp>
        <p:nvSpPr>
          <p:cNvPr id="142341"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D040086-2FAD-4E33-8B1F-7040DB2517E2}" type="slidenum">
              <a:rPr lang="en-US"/>
              <a:pPr/>
              <a:t>26</a:t>
            </a:fld>
            <a:endParaRPr lang="en-US"/>
          </a:p>
        </p:txBody>
      </p:sp>
      <p:sp>
        <p:nvSpPr>
          <p:cNvPr id="144386"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144387"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44388" name="Rectangle 4"/>
          <p:cNvSpPr>
            <a:spLocks noGrp="1" noChangeArrowheads="1"/>
          </p:cNvSpPr>
          <p:nvPr>
            <p:ph type="body" idx="1"/>
          </p:nvPr>
        </p:nvSpPr>
        <p:spPr>
          <a:xfrm>
            <a:off x="409575" y="4764088"/>
            <a:ext cx="6083300" cy="3752850"/>
          </a:xfrm>
          <a:noFill/>
          <a:ln/>
        </p:spPr>
        <p:txBody>
          <a:bodyPr lIns="90349" tIns="46733" rIns="90349" bIns="46733"/>
          <a:lstStyle/>
          <a:p>
            <a:pPr defTabSz="400050">
              <a:tabLst>
                <a:tab pos="496888" algn="l"/>
                <a:tab pos="674688" algn="r"/>
                <a:tab pos="811213" algn="l"/>
                <a:tab pos="1117600" algn="r"/>
                <a:tab pos="1906588" algn="r"/>
              </a:tabLst>
            </a:pPr>
            <a:r>
              <a:rPr lang="en-US"/>
              <a:t>The Oracle Server and </a:t>
            </a:r>
            <a:r>
              <a:rPr lang="en-US">
                <a:latin typeface="Courier New" pitchFamily="49" charset="0"/>
              </a:rPr>
              <a:t>SET</a:t>
            </a:r>
            <a:r>
              <a:rPr lang="en-US"/>
              <a:t> Operators</a:t>
            </a:r>
            <a:r>
              <a:rPr lang="en-US" b="1">
                <a:latin typeface="Times New Roman" pitchFamily="18" charset="0"/>
              </a:rPr>
              <a:t> </a:t>
            </a:r>
          </a:p>
          <a:p>
            <a:pPr marL="114300" lvl="1" defTabSz="400050">
              <a:tabLst>
                <a:tab pos="496888" algn="l"/>
                <a:tab pos="674688" algn="r"/>
                <a:tab pos="811213" algn="l"/>
                <a:tab pos="1117600" algn="r"/>
                <a:tab pos="1906588" algn="r"/>
              </a:tabLst>
            </a:pPr>
            <a:r>
              <a:rPr lang="en-US"/>
              <a:t>When a query uses SET operators, the Oracle Server eliminates duplicate rows automatically except in the case of the </a:t>
            </a:r>
            <a:r>
              <a:rPr lang="en-US">
                <a:latin typeface="Courier New" pitchFamily="49" charset="0"/>
              </a:rPr>
              <a:t>UNION ALL</a:t>
            </a:r>
            <a:r>
              <a:rPr lang="en-US"/>
              <a:t> operator. The column names in the output are decided by the column list in the first </a:t>
            </a:r>
            <a:r>
              <a:rPr lang="en-US">
                <a:latin typeface="Courier New" pitchFamily="49" charset="0"/>
              </a:rPr>
              <a:t>SELECT</a:t>
            </a:r>
            <a:r>
              <a:rPr lang="en-US"/>
              <a:t> statement. By default, the output is sorted in ascending order of the first column of the </a:t>
            </a:r>
            <a:r>
              <a:rPr lang="en-US">
                <a:latin typeface="Courier New" pitchFamily="49" charset="0"/>
              </a:rPr>
              <a:t>SELECT</a:t>
            </a:r>
            <a:r>
              <a:rPr lang="en-US"/>
              <a:t> clause.</a:t>
            </a:r>
          </a:p>
          <a:p>
            <a:pPr marL="114300" lvl="1" defTabSz="400050">
              <a:tabLst>
                <a:tab pos="496888" algn="l"/>
                <a:tab pos="674688" algn="r"/>
                <a:tab pos="811213" algn="l"/>
                <a:tab pos="1117600" algn="r"/>
                <a:tab pos="1906588" algn="r"/>
              </a:tabLst>
            </a:pPr>
            <a:r>
              <a:rPr lang="en-US"/>
              <a:t>The corresponding expressions in the select lists of the component queries of a compound query must match in number and datatype. If component queries select character data, the datatype of the return values are determined as follows: </a:t>
            </a:r>
          </a:p>
          <a:p>
            <a:pPr marL="114300" lvl="1" defTabSz="400050">
              <a:buFontTx/>
              <a:buChar char="•"/>
              <a:tabLst>
                <a:tab pos="496888" algn="l"/>
                <a:tab pos="674688" algn="r"/>
                <a:tab pos="811213" algn="l"/>
                <a:tab pos="1117600" algn="r"/>
                <a:tab pos="1906588" algn="r"/>
              </a:tabLst>
            </a:pPr>
            <a:r>
              <a:rPr lang="en-US"/>
              <a:t>     If both queries select values of datatype </a:t>
            </a:r>
            <a:r>
              <a:rPr lang="en-US">
                <a:latin typeface="Courier New" pitchFamily="49" charset="0"/>
              </a:rPr>
              <a:t>CHAR</a:t>
            </a:r>
            <a:r>
              <a:rPr lang="en-US"/>
              <a:t>, the returned values have datatype </a:t>
            </a:r>
            <a:r>
              <a:rPr lang="en-US">
                <a:latin typeface="Courier New" pitchFamily="49" charset="0"/>
              </a:rPr>
              <a:t>CHAR</a:t>
            </a:r>
            <a:r>
              <a:rPr lang="en-US"/>
              <a:t>. </a:t>
            </a:r>
          </a:p>
          <a:p>
            <a:pPr marL="114300" lvl="1" defTabSz="400050">
              <a:buFontTx/>
              <a:buChar char="•"/>
              <a:tabLst>
                <a:tab pos="496888" algn="l"/>
                <a:tab pos="674688" algn="r"/>
                <a:tab pos="811213" algn="l"/>
                <a:tab pos="1117600" algn="r"/>
                <a:tab pos="1906588" algn="r"/>
              </a:tabLst>
            </a:pPr>
            <a:r>
              <a:rPr lang="en-US"/>
              <a:t>     If either or both of the queries select values of datatype </a:t>
            </a:r>
            <a:r>
              <a:rPr lang="en-US">
                <a:latin typeface="Courier New" pitchFamily="49" charset="0"/>
              </a:rPr>
              <a:t>VARCHAR2</a:t>
            </a:r>
            <a:r>
              <a:rPr lang="en-US"/>
              <a:t>, the returned values </a:t>
            </a:r>
            <a:br>
              <a:rPr lang="en-US"/>
            </a:br>
            <a:r>
              <a:rPr lang="en-US"/>
              <a:t>      have datatype </a:t>
            </a:r>
            <a:r>
              <a:rPr lang="en-US">
                <a:latin typeface="Courier New" pitchFamily="49" charset="0"/>
              </a:rPr>
              <a:t>VARCHAR2</a:t>
            </a:r>
            <a:r>
              <a:rPr lang="en-US"/>
              <a:t>. </a:t>
            </a:r>
          </a:p>
          <a:p>
            <a:pPr defTabSz="400050">
              <a:tabLst>
                <a:tab pos="496888" algn="l"/>
                <a:tab pos="674688" algn="r"/>
                <a:tab pos="811213" algn="l"/>
                <a:tab pos="1117600" algn="r"/>
                <a:tab pos="1906588" algn="r"/>
              </a:tabLst>
            </a:pPr>
            <a:endParaRPr lang="en-US" b="1">
              <a:latin typeface="Times New Roman" pitchFamily="18" charset="0"/>
            </a:endParaRPr>
          </a:p>
          <a:p>
            <a:pPr defTabSz="400050">
              <a:tabLst>
                <a:tab pos="496888" algn="l"/>
                <a:tab pos="674688" algn="r"/>
                <a:tab pos="811213" algn="l"/>
                <a:tab pos="1117600" algn="r"/>
                <a:tab pos="1906588" algn="r"/>
              </a:tabLst>
            </a:pPr>
            <a:endParaRPr lang="en-US" b="1">
              <a:latin typeface="Times New Roman" pitchFamily="18" charset="0"/>
            </a:endParaRPr>
          </a:p>
          <a:p>
            <a:pPr defTabSz="400050">
              <a:tabLst>
                <a:tab pos="496888" algn="l"/>
                <a:tab pos="674688" algn="r"/>
                <a:tab pos="811213" algn="l"/>
                <a:tab pos="1117600" algn="r"/>
                <a:tab pos="1906588" algn="r"/>
              </a:tabLst>
            </a:pPr>
            <a:endParaRPr lang="en-US" b="1">
              <a:latin typeface="Times New Roman" pitchFamily="18" charset="0"/>
            </a:endParaRPr>
          </a:p>
          <a:p>
            <a:pPr defTabSz="400050">
              <a:lnSpc>
                <a:spcPct val="90000"/>
              </a:lnSpc>
              <a:tabLst>
                <a:tab pos="496888" algn="l"/>
                <a:tab pos="674688" algn="r"/>
                <a:tab pos="811213" algn="l"/>
                <a:tab pos="1117600" algn="r"/>
                <a:tab pos="1906588" algn="r"/>
              </a:tabLst>
            </a:pPr>
            <a:r>
              <a:rPr lang="en-US">
                <a:solidFill>
                  <a:srgbClr val="0000FF"/>
                </a:solidFill>
              </a:rPr>
              <a:t>Instructor Note</a:t>
            </a:r>
          </a:p>
          <a:p>
            <a:pPr marL="114300" lvl="1" defTabSz="400050">
              <a:tabLst>
                <a:tab pos="496888" algn="l"/>
                <a:tab pos="674688" algn="r"/>
                <a:tab pos="811213" algn="l"/>
                <a:tab pos="1117600" algn="r"/>
                <a:tab pos="1906588" algn="r"/>
              </a:tabLst>
            </a:pPr>
            <a:r>
              <a:rPr lang="en-US">
                <a:solidFill>
                  <a:srgbClr val="0000FF"/>
                </a:solidFill>
              </a:rPr>
              <a:t>You might want to mention that the output is sorted in ascending order of the first column, then the second column, and so on, of the </a:t>
            </a:r>
            <a:r>
              <a:rPr lang="en-US">
                <a:solidFill>
                  <a:srgbClr val="0000FF"/>
                </a:solidFill>
                <a:latin typeface="Courier New" pitchFamily="49" charset="0"/>
              </a:rPr>
              <a:t>SELECT</a:t>
            </a:r>
            <a:r>
              <a:rPr lang="en-US">
                <a:solidFill>
                  <a:srgbClr val="0000FF"/>
                </a:solidFill>
              </a:rPr>
              <a:t> clause.</a:t>
            </a:r>
            <a:r>
              <a:rPr lang="en-US"/>
              <a:t> </a:t>
            </a:r>
          </a:p>
        </p:txBody>
      </p:sp>
      <p:sp>
        <p:nvSpPr>
          <p:cNvPr id="144389"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2E0D7E9-3D87-4266-932D-C16EBF948D32}" type="slidenum">
              <a:rPr lang="en-US"/>
              <a:pPr/>
              <a:t>27</a:t>
            </a:fld>
            <a:endParaRPr lang="en-US"/>
          </a:p>
        </p:txBody>
      </p:sp>
      <p:sp>
        <p:nvSpPr>
          <p:cNvPr id="146434"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146435"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46436" name="Rectangle 4"/>
          <p:cNvSpPr>
            <a:spLocks noGrp="1" noChangeArrowheads="1"/>
          </p:cNvSpPr>
          <p:nvPr>
            <p:ph type="body" idx="1"/>
          </p:nvPr>
        </p:nvSpPr>
        <p:spPr>
          <a:xfrm>
            <a:off x="409575" y="4764088"/>
            <a:ext cx="6083300" cy="3752850"/>
          </a:xfrm>
          <a:noFill/>
          <a:ln/>
        </p:spPr>
        <p:txBody>
          <a:bodyPr lIns="90349" tIns="46733" rIns="90349" bIns="46733"/>
          <a:lstStyle/>
          <a:p>
            <a:pPr defTabSz="400050">
              <a:tabLst>
                <a:tab pos="496888" algn="l"/>
                <a:tab pos="674688" algn="r"/>
                <a:tab pos="811213" algn="l"/>
                <a:tab pos="1117600" algn="r"/>
                <a:tab pos="1906588" algn="r"/>
              </a:tabLst>
            </a:pPr>
            <a:r>
              <a:rPr lang="en-US"/>
              <a:t>Matching the </a:t>
            </a:r>
            <a:r>
              <a:rPr lang="en-US">
                <a:latin typeface="Courier New" pitchFamily="49" charset="0"/>
              </a:rPr>
              <a:t>SELECT</a:t>
            </a:r>
            <a:r>
              <a:rPr lang="en-US"/>
              <a:t> Statements</a:t>
            </a:r>
          </a:p>
          <a:p>
            <a:pPr marL="114300" lvl="1" defTabSz="400050">
              <a:tabLst>
                <a:tab pos="496888" algn="l"/>
                <a:tab pos="674688" algn="r"/>
                <a:tab pos="811213" algn="l"/>
                <a:tab pos="1117600" algn="r"/>
                <a:tab pos="1906588" algn="r"/>
              </a:tabLst>
            </a:pPr>
            <a:r>
              <a:rPr lang="en-US"/>
              <a:t>As the expressions in the select lists of the queries must match in number, you can use dummy columns and the datatype conversion functions to comply with this rule. In the slide, the name </a:t>
            </a:r>
            <a:r>
              <a:rPr lang="en-US">
                <a:latin typeface="Courier New" pitchFamily="49" charset="0"/>
              </a:rPr>
              <a:t>location</a:t>
            </a:r>
            <a:r>
              <a:rPr lang="en-US"/>
              <a:t> is given as the dummy column heading. The </a:t>
            </a:r>
            <a:r>
              <a:rPr lang="en-US">
                <a:latin typeface="Courier New" pitchFamily="49" charset="0"/>
              </a:rPr>
              <a:t>TO_NUMBER</a:t>
            </a:r>
            <a:r>
              <a:rPr lang="en-US"/>
              <a:t> function is used in the first query to match the </a:t>
            </a:r>
            <a:r>
              <a:rPr lang="en-US">
                <a:latin typeface="Courier New" pitchFamily="49" charset="0"/>
              </a:rPr>
              <a:t>NUMBER</a:t>
            </a:r>
            <a:r>
              <a:rPr lang="en-US"/>
              <a:t> datatype of the </a:t>
            </a:r>
            <a:r>
              <a:rPr lang="en-US">
                <a:latin typeface="Courier New" pitchFamily="49" charset="0"/>
              </a:rPr>
              <a:t>LOCATION_ID</a:t>
            </a:r>
            <a:r>
              <a:rPr lang="en-US"/>
              <a:t> column retrieved by the second query. Similarly, the </a:t>
            </a:r>
            <a:r>
              <a:rPr lang="en-US">
                <a:latin typeface="Courier New" pitchFamily="49" charset="0"/>
              </a:rPr>
              <a:t>TO_DATE</a:t>
            </a:r>
            <a:r>
              <a:rPr lang="en-US"/>
              <a:t> function in the second query is used to match the </a:t>
            </a:r>
            <a:r>
              <a:rPr lang="en-US">
                <a:latin typeface="Courier New" pitchFamily="49" charset="0"/>
              </a:rPr>
              <a:t>DATE</a:t>
            </a:r>
            <a:r>
              <a:rPr lang="en-US"/>
              <a:t> datatype of the </a:t>
            </a:r>
            <a:r>
              <a:rPr lang="en-US">
                <a:latin typeface="Courier New" pitchFamily="49" charset="0"/>
              </a:rPr>
              <a:t>HIRE_DATE</a:t>
            </a:r>
            <a:r>
              <a:rPr lang="en-US"/>
              <a:t> column retrieved by the first query. </a:t>
            </a:r>
            <a:endParaRPr lang="en-US">
              <a:latin typeface="Courier New" pitchFamily="49" charset="0"/>
            </a:endParaRPr>
          </a:p>
          <a:p>
            <a:pPr marL="114300" lvl="1" defTabSz="400050">
              <a:tabLst>
                <a:tab pos="496888" algn="l"/>
                <a:tab pos="674688" algn="r"/>
                <a:tab pos="811213" algn="l"/>
                <a:tab pos="1117600" algn="r"/>
                <a:tab pos="1906588" algn="r"/>
              </a:tabLst>
            </a:pPr>
            <a:endParaRPr lang="en-US">
              <a:latin typeface="Courier New" pitchFamily="49" charset="0"/>
            </a:endParaRPr>
          </a:p>
          <a:p>
            <a:pPr marL="114300" lvl="1" defTabSz="400050">
              <a:tabLst>
                <a:tab pos="496888" algn="l"/>
                <a:tab pos="674688" algn="r"/>
                <a:tab pos="811213" algn="l"/>
                <a:tab pos="1117600" algn="r"/>
                <a:tab pos="1906588" algn="r"/>
              </a:tabLst>
            </a:pPr>
            <a:endParaRPr lang="en-US">
              <a:latin typeface="Courier New" pitchFamily="49" charset="0"/>
            </a:endParaRPr>
          </a:p>
          <a:p>
            <a:pPr marL="114300" lvl="1" defTabSz="400050">
              <a:tabLst>
                <a:tab pos="496888" algn="l"/>
                <a:tab pos="674688" algn="r"/>
                <a:tab pos="811213" algn="l"/>
                <a:tab pos="1117600" algn="r"/>
                <a:tab pos="1906588" algn="r"/>
              </a:tabLst>
            </a:pPr>
            <a:endParaRPr lang="en-US">
              <a:latin typeface="Courier New" pitchFamily="49" charset="0"/>
            </a:endParaRPr>
          </a:p>
          <a:p>
            <a:pPr defTabSz="400050">
              <a:tabLst>
                <a:tab pos="496888" algn="l"/>
                <a:tab pos="674688" algn="r"/>
                <a:tab pos="811213" algn="l"/>
                <a:tab pos="1117600" algn="r"/>
                <a:tab pos="1906588" algn="r"/>
              </a:tabLst>
            </a:pPr>
            <a:r>
              <a:rPr lang="en-US">
                <a:solidFill>
                  <a:srgbClr val="0000FF"/>
                </a:solidFill>
              </a:rPr>
              <a:t>Instructor Note</a:t>
            </a:r>
          </a:p>
          <a:p>
            <a:pPr marL="114300" lvl="1" defTabSz="400050">
              <a:tabLst>
                <a:tab pos="496888" algn="l"/>
                <a:tab pos="674688" algn="r"/>
                <a:tab pos="811213" algn="l"/>
                <a:tab pos="1117600" algn="r"/>
                <a:tab pos="1906588" algn="r"/>
              </a:tabLst>
            </a:pPr>
            <a:r>
              <a:rPr lang="en-US">
                <a:solidFill>
                  <a:srgbClr val="0000FF"/>
                </a:solidFill>
              </a:rPr>
              <a:t>Demonstration: </a:t>
            </a:r>
            <a:r>
              <a:rPr lang="en-US">
                <a:solidFill>
                  <a:srgbClr val="0000FF"/>
                </a:solidFill>
                <a:latin typeface="Courier New" pitchFamily="49" charset="0"/>
              </a:rPr>
              <a:t>demo\15_union3.sql</a:t>
            </a:r>
            <a:r>
              <a:rPr lang="en-US" i="1">
                <a:solidFill>
                  <a:srgbClr val="0000FF"/>
                </a:solidFill>
              </a:rPr>
              <a:t>, </a:t>
            </a:r>
            <a:r>
              <a:rPr lang="en-US">
                <a:solidFill>
                  <a:srgbClr val="0000FF"/>
                </a:solidFill>
                <a:latin typeface="Courier New" pitchFamily="49" charset="0"/>
              </a:rPr>
              <a:t>demo\15_dummy.sql</a:t>
            </a:r>
            <a:r>
              <a:rPr lang="en-US" i="1">
                <a:solidFill>
                  <a:srgbClr val="0000FF"/>
                </a:solidFill>
              </a:rPr>
              <a:t>				</a:t>
            </a:r>
          </a:p>
          <a:p>
            <a:pPr marL="114300" lvl="1" defTabSz="400050">
              <a:tabLst>
                <a:tab pos="496888" algn="l"/>
                <a:tab pos="674688" algn="r"/>
                <a:tab pos="811213" algn="l"/>
                <a:tab pos="1117600" algn="r"/>
                <a:tab pos="1906588" algn="r"/>
              </a:tabLst>
            </a:pPr>
            <a:r>
              <a:rPr lang="en-US">
                <a:solidFill>
                  <a:srgbClr val="0000FF"/>
                </a:solidFill>
              </a:rPr>
              <a:t>Purpose: The demonstration </a:t>
            </a:r>
            <a:r>
              <a:rPr lang="en-US">
                <a:solidFill>
                  <a:srgbClr val="0000FF"/>
                </a:solidFill>
                <a:latin typeface="Courier New" pitchFamily="49" charset="0"/>
              </a:rPr>
              <a:t>15_union3.sql</a:t>
            </a:r>
            <a:r>
              <a:rPr lang="en-US">
                <a:solidFill>
                  <a:srgbClr val="0000FF"/>
                </a:solidFill>
              </a:rPr>
              <a:t> illustrates using conversion functions while matching columns in the two select lists. The demonstration </a:t>
            </a:r>
            <a:r>
              <a:rPr lang="en-US">
                <a:solidFill>
                  <a:srgbClr val="0000FF"/>
                </a:solidFill>
                <a:latin typeface="Courier New" pitchFamily="49" charset="0"/>
              </a:rPr>
              <a:t>15_dummy.sql</a:t>
            </a:r>
            <a:r>
              <a:rPr lang="en-US">
                <a:solidFill>
                  <a:srgbClr val="0000FF"/>
                </a:solidFill>
              </a:rPr>
              <a:t> uses dummy columns in order to match the select lists. For the </a:t>
            </a:r>
            <a:r>
              <a:rPr lang="en-US">
                <a:solidFill>
                  <a:srgbClr val="0000FF"/>
                </a:solidFill>
                <a:latin typeface="Courier New" pitchFamily="49" charset="0"/>
              </a:rPr>
              <a:t>15_dummy.sql</a:t>
            </a:r>
            <a:r>
              <a:rPr lang="en-US">
                <a:solidFill>
                  <a:srgbClr val="0000FF"/>
                </a:solidFill>
              </a:rPr>
              <a:t>, run the script, then uncomment the </a:t>
            </a:r>
            <a:r>
              <a:rPr lang="en-US">
                <a:solidFill>
                  <a:srgbClr val="0000FF"/>
                </a:solidFill>
                <a:latin typeface="Courier New" pitchFamily="49" charset="0"/>
              </a:rPr>
              <a:t>REMARKS</a:t>
            </a:r>
            <a:r>
              <a:rPr lang="en-US">
                <a:solidFill>
                  <a:srgbClr val="0000FF"/>
                </a:solidFill>
              </a:rPr>
              <a:t>, add </a:t>
            </a:r>
            <a:r>
              <a:rPr lang="en-US">
                <a:solidFill>
                  <a:srgbClr val="0000FF"/>
                </a:solidFill>
                <a:latin typeface="Courier New" pitchFamily="49" charset="0"/>
              </a:rPr>
              <a:t>ORDER BY 2</a:t>
            </a:r>
            <a:r>
              <a:rPr lang="en-US">
                <a:solidFill>
                  <a:srgbClr val="0000FF"/>
                </a:solidFill>
              </a:rPr>
              <a:t>, and rerun.</a:t>
            </a:r>
          </a:p>
          <a:p>
            <a:pPr marL="114300" lvl="1" defTabSz="400050">
              <a:tabLst>
                <a:tab pos="496888" algn="l"/>
                <a:tab pos="674688" algn="r"/>
                <a:tab pos="811213" algn="l"/>
                <a:tab pos="1117600" algn="r"/>
                <a:tab pos="1906588" algn="r"/>
              </a:tabLst>
            </a:pPr>
            <a:r>
              <a:rPr lang="en-US">
                <a:solidFill>
                  <a:srgbClr val="0000FF"/>
                </a:solidFill>
              </a:rPr>
              <a:t>You might want to mention that the conversion functions in the code shown on the slide are not mandatory. The code will work fine even without the conversion functions, but it is recommended to explicitly convert values for performance benefits.</a:t>
            </a:r>
            <a:r>
              <a:rPr lang="en-US">
                <a:solidFill>
                  <a:schemeClr val="accent2"/>
                </a:solidFill>
              </a:rPr>
              <a:t> </a:t>
            </a:r>
            <a:endParaRPr lang="en-US"/>
          </a:p>
        </p:txBody>
      </p:sp>
      <p:sp>
        <p:nvSpPr>
          <p:cNvPr id="146437"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BED517F-D58D-4376-85C4-40504867F92C}" type="slidenum">
              <a:rPr lang="en-US"/>
              <a:pPr/>
              <a:t>28</a:t>
            </a:fld>
            <a:endParaRPr lang="en-US"/>
          </a:p>
        </p:txBody>
      </p:sp>
      <p:sp>
        <p:nvSpPr>
          <p:cNvPr id="148482"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148483"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48484" name="Rectangle 4"/>
          <p:cNvSpPr>
            <a:spLocks noGrp="1" noChangeArrowheads="1"/>
          </p:cNvSpPr>
          <p:nvPr>
            <p:ph type="body" idx="1"/>
          </p:nvPr>
        </p:nvSpPr>
        <p:spPr>
          <a:xfrm>
            <a:off x="409575" y="4764088"/>
            <a:ext cx="6083300" cy="3752850"/>
          </a:xfrm>
          <a:noFill/>
          <a:ln/>
        </p:spPr>
        <p:txBody>
          <a:bodyPr lIns="90349" tIns="46733" rIns="90349" bIns="46733"/>
          <a:lstStyle/>
          <a:p>
            <a:pPr defTabSz="400050">
              <a:tabLst>
                <a:tab pos="496888" algn="l"/>
                <a:tab pos="674688" algn="r"/>
                <a:tab pos="811213" algn="l"/>
                <a:tab pos="1117600" algn="r"/>
                <a:tab pos="1906588" algn="r"/>
              </a:tabLst>
            </a:pPr>
            <a:r>
              <a:rPr lang="en-US"/>
              <a:t>Matching the </a:t>
            </a:r>
            <a:r>
              <a:rPr lang="en-US">
                <a:latin typeface="Courier New" pitchFamily="49" charset="0"/>
              </a:rPr>
              <a:t>SELECT</a:t>
            </a:r>
            <a:r>
              <a:rPr lang="en-US"/>
              <a:t> Statement: Example</a:t>
            </a:r>
          </a:p>
          <a:p>
            <a:pPr marL="114300" lvl="1" defTabSz="400050">
              <a:tabLst>
                <a:tab pos="496888" algn="l"/>
                <a:tab pos="674688" algn="r"/>
                <a:tab pos="811213" algn="l"/>
                <a:tab pos="1117600" algn="r"/>
                <a:tab pos="1906588" algn="r"/>
              </a:tabLst>
            </a:pPr>
            <a:r>
              <a:rPr lang="en-US"/>
              <a:t>The </a:t>
            </a:r>
            <a:r>
              <a:rPr lang="en-US">
                <a:latin typeface="Courier New" pitchFamily="49" charset="0"/>
              </a:rPr>
              <a:t>EMPLOYEES</a:t>
            </a:r>
            <a:r>
              <a:rPr lang="en-US"/>
              <a:t> and </a:t>
            </a:r>
            <a:r>
              <a:rPr lang="en-US">
                <a:latin typeface="Courier New" pitchFamily="49" charset="0"/>
              </a:rPr>
              <a:t>JOB_HISTORY</a:t>
            </a:r>
            <a:r>
              <a:rPr lang="en-US"/>
              <a:t> tables have several columns in common; for example, </a:t>
            </a:r>
            <a:r>
              <a:rPr lang="en-US">
                <a:latin typeface="Courier New" pitchFamily="49" charset="0"/>
              </a:rPr>
              <a:t>EMPLOYEE_ID</a:t>
            </a:r>
            <a:r>
              <a:rPr lang="en-US"/>
              <a:t>, </a:t>
            </a:r>
            <a:r>
              <a:rPr lang="en-US">
                <a:latin typeface="Courier New" pitchFamily="49" charset="0"/>
              </a:rPr>
              <a:t>JOB_ID </a:t>
            </a:r>
            <a:r>
              <a:rPr lang="en-US"/>
              <a:t>and </a:t>
            </a:r>
            <a:r>
              <a:rPr lang="en-US">
                <a:latin typeface="Courier New" pitchFamily="49" charset="0"/>
              </a:rPr>
              <a:t>DEPARTMENT_ID</a:t>
            </a:r>
            <a:r>
              <a:rPr lang="en-US"/>
              <a:t>. But what if you want the query to display the </a:t>
            </a:r>
            <a:r>
              <a:rPr lang="en-US">
                <a:latin typeface="Courier New" pitchFamily="49" charset="0"/>
              </a:rPr>
              <a:t>EMPLOYEE_ID</a:t>
            </a:r>
            <a:r>
              <a:rPr lang="en-US"/>
              <a:t>, </a:t>
            </a:r>
            <a:r>
              <a:rPr lang="en-US">
                <a:latin typeface="Courier New" pitchFamily="49" charset="0"/>
              </a:rPr>
              <a:t>JOB_ID</a:t>
            </a:r>
            <a:r>
              <a:rPr lang="en-US"/>
              <a:t>, and </a:t>
            </a:r>
            <a:r>
              <a:rPr lang="en-US">
                <a:latin typeface="Courier New" pitchFamily="49" charset="0"/>
              </a:rPr>
              <a:t>SALARY</a:t>
            </a:r>
            <a:r>
              <a:rPr lang="en-US"/>
              <a:t> using the </a:t>
            </a:r>
            <a:r>
              <a:rPr lang="en-US">
                <a:latin typeface="Courier New" pitchFamily="49" charset="0"/>
              </a:rPr>
              <a:t>UNION</a:t>
            </a:r>
            <a:r>
              <a:rPr lang="en-US"/>
              <a:t> operator, knowing that the salary exists only in the, </a:t>
            </a:r>
            <a:r>
              <a:rPr lang="en-US">
                <a:latin typeface="Courier New" pitchFamily="49" charset="0"/>
              </a:rPr>
              <a:t>EMPLOYEES</a:t>
            </a:r>
            <a:r>
              <a:rPr lang="en-US"/>
              <a:t> table?</a:t>
            </a:r>
          </a:p>
          <a:p>
            <a:pPr marL="114300" lvl="1" defTabSz="400050">
              <a:tabLst>
                <a:tab pos="496888" algn="l"/>
                <a:tab pos="674688" algn="r"/>
                <a:tab pos="811213" algn="l"/>
                <a:tab pos="1117600" algn="r"/>
                <a:tab pos="1906588" algn="r"/>
              </a:tabLst>
            </a:pPr>
            <a:r>
              <a:rPr lang="en-US"/>
              <a:t>The code example in the slide matches the </a:t>
            </a:r>
            <a:r>
              <a:rPr lang="en-US">
                <a:latin typeface="Courier New" pitchFamily="49" charset="0"/>
              </a:rPr>
              <a:t>EMPLOYEE_ID</a:t>
            </a:r>
            <a:r>
              <a:rPr lang="en-US"/>
              <a:t> and the </a:t>
            </a:r>
            <a:r>
              <a:rPr lang="en-US">
                <a:latin typeface="Courier New" pitchFamily="49" charset="0"/>
              </a:rPr>
              <a:t>JOB_ID</a:t>
            </a:r>
            <a:r>
              <a:rPr lang="en-US"/>
              <a:t> columns in the </a:t>
            </a:r>
            <a:r>
              <a:rPr lang="en-US">
                <a:latin typeface="Courier New" pitchFamily="49" charset="0"/>
              </a:rPr>
              <a:t>EMPLOYEES</a:t>
            </a:r>
            <a:r>
              <a:rPr lang="en-US"/>
              <a:t> and in the </a:t>
            </a:r>
            <a:r>
              <a:rPr lang="en-US">
                <a:latin typeface="Courier New" pitchFamily="49" charset="0"/>
              </a:rPr>
              <a:t>JOB_HISTORY</a:t>
            </a:r>
            <a:r>
              <a:rPr lang="en-US"/>
              <a:t> tables. A literal value of  0 is added to the </a:t>
            </a:r>
            <a:r>
              <a:rPr lang="en-US">
                <a:latin typeface="Courier New" pitchFamily="49" charset="0"/>
              </a:rPr>
              <a:t>JOB_HISTORY</a:t>
            </a:r>
            <a:r>
              <a:rPr lang="en-US"/>
              <a:t> </a:t>
            </a:r>
            <a:r>
              <a:rPr lang="en-US">
                <a:latin typeface="Courier New" pitchFamily="49" charset="0"/>
              </a:rPr>
              <a:t>SELECT</a:t>
            </a:r>
            <a:r>
              <a:rPr lang="en-US"/>
              <a:t> statement to match the numeric </a:t>
            </a:r>
            <a:r>
              <a:rPr lang="en-US">
                <a:latin typeface="Courier New" pitchFamily="49" charset="0"/>
              </a:rPr>
              <a:t>SALARY</a:t>
            </a:r>
            <a:r>
              <a:rPr lang="en-US"/>
              <a:t> column in the </a:t>
            </a:r>
            <a:r>
              <a:rPr lang="en-US">
                <a:latin typeface="Courier New" pitchFamily="49" charset="0"/>
              </a:rPr>
              <a:t>EMPLOYEES</a:t>
            </a:r>
            <a:r>
              <a:rPr lang="en-US"/>
              <a:t> </a:t>
            </a:r>
            <a:r>
              <a:rPr lang="en-US">
                <a:latin typeface="Courier New" pitchFamily="49" charset="0"/>
              </a:rPr>
              <a:t>SELECT</a:t>
            </a:r>
            <a:r>
              <a:rPr lang="en-US"/>
              <a:t> statement.</a:t>
            </a:r>
          </a:p>
          <a:p>
            <a:pPr marL="114300" lvl="1" defTabSz="400050">
              <a:tabLst>
                <a:tab pos="496888" algn="l"/>
                <a:tab pos="674688" algn="r"/>
                <a:tab pos="811213" algn="l"/>
                <a:tab pos="1117600" algn="r"/>
                <a:tab pos="1906588" algn="r"/>
              </a:tabLst>
            </a:pPr>
            <a:r>
              <a:rPr lang="en-US"/>
              <a:t>In the preceding results, each row in the output that corresponds to a record from the </a:t>
            </a:r>
            <a:r>
              <a:rPr lang="en-US">
                <a:latin typeface="Courier New" pitchFamily="49" charset="0"/>
              </a:rPr>
              <a:t>JOB_HISTORY</a:t>
            </a:r>
            <a:r>
              <a:rPr lang="en-US"/>
              <a:t> table contains a 0 in the </a:t>
            </a:r>
            <a:r>
              <a:rPr lang="en-US">
                <a:latin typeface="Courier New" pitchFamily="49" charset="0"/>
              </a:rPr>
              <a:t>SALARY</a:t>
            </a:r>
            <a:r>
              <a:rPr lang="en-US"/>
              <a:t> column.</a:t>
            </a:r>
          </a:p>
          <a:p>
            <a:pPr marL="114300" lvl="1" defTabSz="400050">
              <a:tabLst>
                <a:tab pos="496888" algn="l"/>
                <a:tab pos="674688" algn="r"/>
                <a:tab pos="811213" algn="l"/>
                <a:tab pos="1117600" algn="r"/>
                <a:tab pos="1906588" algn="r"/>
              </a:tabLst>
            </a:pPr>
            <a:r>
              <a:rPr lang="en-US"/>
              <a:t> </a:t>
            </a:r>
          </a:p>
        </p:txBody>
      </p:sp>
      <p:sp>
        <p:nvSpPr>
          <p:cNvPr id="148485"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C8B32-0716-4AB4-8FB5-EE324C1176B1}" type="slidenum">
              <a:rPr lang="en-US"/>
              <a:pPr/>
              <a:t>29</a:t>
            </a:fld>
            <a:endParaRPr lang="en-US"/>
          </a:p>
        </p:txBody>
      </p:sp>
      <p:sp>
        <p:nvSpPr>
          <p:cNvPr id="150530" name="Rectangle 2"/>
          <p:cNvSpPr>
            <a:spLocks noGrp="1" noChangeArrowheads="1"/>
          </p:cNvSpPr>
          <p:nvPr>
            <p:ph type="body" idx="1"/>
          </p:nvPr>
        </p:nvSpPr>
        <p:spPr>
          <a:xfrm>
            <a:off x="409575" y="4764088"/>
            <a:ext cx="5995988" cy="3752850"/>
          </a:xfrm>
          <a:noFill/>
          <a:ln/>
        </p:spPr>
        <p:txBody>
          <a:bodyPr lIns="90349" tIns="46733" rIns="90349" bIns="46733"/>
          <a:lstStyle/>
          <a:p>
            <a:r>
              <a:rPr lang="en-US"/>
              <a:t>Summary</a:t>
            </a:r>
          </a:p>
          <a:p>
            <a:pPr lvl="2">
              <a:spcBef>
                <a:spcPct val="20000"/>
              </a:spcBef>
            </a:pPr>
            <a:r>
              <a:rPr lang="en-US"/>
              <a:t>The </a:t>
            </a:r>
            <a:r>
              <a:rPr lang="en-US">
                <a:latin typeface="Courier New" pitchFamily="49" charset="0"/>
              </a:rPr>
              <a:t>UNION </a:t>
            </a:r>
            <a:r>
              <a:rPr lang="en-US"/>
              <a:t>operator returns all rows selected by either query. Use the </a:t>
            </a:r>
            <a:r>
              <a:rPr lang="en-US">
                <a:latin typeface="Courier New" pitchFamily="49" charset="0"/>
              </a:rPr>
              <a:t>UNION</a:t>
            </a:r>
            <a:r>
              <a:rPr lang="en-US"/>
              <a:t> operator to return all rows from multiple tables and eliminate any duplicate rows.</a:t>
            </a:r>
          </a:p>
          <a:p>
            <a:pPr lvl="2"/>
            <a:r>
              <a:rPr lang="en-US"/>
              <a:t>Use the </a:t>
            </a:r>
            <a:r>
              <a:rPr lang="en-US">
                <a:latin typeface="Courier New" pitchFamily="49" charset="0"/>
              </a:rPr>
              <a:t>UNION ALL</a:t>
            </a:r>
            <a:r>
              <a:rPr lang="en-US"/>
              <a:t> operator to return all rows from multiple queries. Unlike with the </a:t>
            </a:r>
            <a:r>
              <a:rPr lang="en-US">
                <a:latin typeface="Courier New" pitchFamily="49" charset="0"/>
              </a:rPr>
              <a:t>UNION </a:t>
            </a:r>
            <a:r>
              <a:rPr lang="en-US"/>
              <a:t>operator, duplicate rows are not eliminated and the output is not sorted by default. </a:t>
            </a:r>
          </a:p>
          <a:p>
            <a:pPr lvl="2"/>
            <a:r>
              <a:rPr lang="en-US"/>
              <a:t>Use the </a:t>
            </a:r>
            <a:r>
              <a:rPr lang="en-US">
                <a:latin typeface="Courier New" pitchFamily="49" charset="0"/>
              </a:rPr>
              <a:t>INTERSECT</a:t>
            </a:r>
            <a:r>
              <a:rPr lang="en-US"/>
              <a:t> operator to return all rows common to multiple queries.</a:t>
            </a:r>
          </a:p>
          <a:p>
            <a:pPr lvl="2"/>
            <a:r>
              <a:rPr lang="en-US"/>
              <a:t>Use the </a:t>
            </a:r>
            <a:r>
              <a:rPr lang="en-US">
                <a:latin typeface="Courier New" pitchFamily="49" charset="0"/>
              </a:rPr>
              <a:t>MINUS</a:t>
            </a:r>
            <a:r>
              <a:rPr lang="en-US"/>
              <a:t> operator to return rows returned by the first query that are not present in the second query.</a:t>
            </a:r>
          </a:p>
          <a:p>
            <a:pPr lvl="2"/>
            <a:r>
              <a:rPr lang="en-US"/>
              <a:t>Remember to use the </a:t>
            </a:r>
            <a:r>
              <a:rPr lang="en-US">
                <a:latin typeface="Courier New" pitchFamily="49" charset="0"/>
              </a:rPr>
              <a:t>ORDER BY</a:t>
            </a:r>
            <a:r>
              <a:rPr lang="en-US"/>
              <a:t> clause only at the very end of the compound statement.</a:t>
            </a:r>
          </a:p>
          <a:p>
            <a:pPr lvl="2"/>
            <a:r>
              <a:rPr lang="en-US"/>
              <a:t>Make sure that the corresponding expressions in the </a:t>
            </a:r>
            <a:r>
              <a:rPr lang="en-US">
                <a:latin typeface="Courier New" pitchFamily="49" charset="0"/>
              </a:rPr>
              <a:t>SELECT</a:t>
            </a:r>
            <a:r>
              <a:rPr lang="en-US"/>
              <a:t> lists match in number and datatype.</a:t>
            </a:r>
          </a:p>
          <a:p>
            <a:pPr lvl="2"/>
            <a:endParaRPr lang="en-US"/>
          </a:p>
          <a:p>
            <a:endParaRPr lang="en-US" b="1">
              <a:latin typeface="Times New Roman" pitchFamily="18" charset="0"/>
            </a:endParaRPr>
          </a:p>
        </p:txBody>
      </p:sp>
      <p:sp>
        <p:nvSpPr>
          <p:cNvPr id="150531" name="Rectangle 3"/>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13E9C50-9D3D-4F53-AE70-50CB5216E152}" type="slidenum">
              <a:rPr lang="en-US"/>
              <a:pPr/>
              <a:t>3</a:t>
            </a:fld>
            <a:endParaRPr lang="en-US"/>
          </a:p>
        </p:txBody>
      </p:sp>
      <p:sp>
        <p:nvSpPr>
          <p:cNvPr id="315394" name="Rectangle 2"/>
          <p:cNvSpPr>
            <a:spLocks noRot="1" noChangeArrowheads="1" noTextEdit="1"/>
          </p:cNvSpPr>
          <p:nvPr>
            <p:ph type="sldImg"/>
          </p:nvPr>
        </p:nvSpPr>
        <p:spPr>
          <a:xfrm>
            <a:off x="493713" y="163513"/>
            <a:ext cx="5868987" cy="4402137"/>
          </a:xfrm>
          <a:ln w="12700" cap="flat">
            <a:solidFill>
              <a:schemeClr val="tx1"/>
            </a:solidFill>
          </a:ln>
        </p:spPr>
      </p:sp>
      <p:sp>
        <p:nvSpPr>
          <p:cNvPr id="315395" name="Rectangle 3"/>
          <p:cNvSpPr>
            <a:spLocks noGrp="1" noChangeArrowheads="1"/>
          </p:cNvSpPr>
          <p:nvPr>
            <p:ph type="body" idx="1"/>
          </p:nvPr>
        </p:nvSpPr>
        <p:spPr>
          <a:xfrm>
            <a:off x="412750" y="4773613"/>
            <a:ext cx="6029325" cy="3978275"/>
          </a:xfrm>
          <a:noFill/>
          <a:ln/>
        </p:spPr>
        <p:txBody>
          <a:bodyPr lIns="89645" tIns="44063" rIns="89645" bIns="44063"/>
          <a:lstStyle/>
          <a:p>
            <a:r>
              <a:rPr lang="en-US"/>
              <a:t>Explicit Transaction Control Statements</a:t>
            </a:r>
          </a:p>
          <a:p>
            <a:pPr lvl="1"/>
            <a:r>
              <a:rPr lang="en-US"/>
              <a:t>You can control the logic of transactions by using the </a:t>
            </a:r>
            <a:r>
              <a:rPr lang="en-US">
                <a:solidFill>
                  <a:srgbClr val="FC0128"/>
                </a:solidFill>
                <a:latin typeface="Courier New" pitchFamily="49" charset="0"/>
              </a:rPr>
              <a:t>COMMIT</a:t>
            </a:r>
            <a:r>
              <a:rPr lang="en-US">
                <a:solidFill>
                  <a:srgbClr val="FF6600"/>
                </a:solidFill>
              </a:rPr>
              <a:t>, </a:t>
            </a:r>
            <a:r>
              <a:rPr lang="en-US">
                <a:solidFill>
                  <a:srgbClr val="FC0128"/>
                </a:solidFill>
                <a:latin typeface="Courier New" pitchFamily="49" charset="0"/>
              </a:rPr>
              <a:t>SAVEPOINT</a:t>
            </a:r>
            <a:r>
              <a:rPr lang="en-US">
                <a:solidFill>
                  <a:srgbClr val="FC0128"/>
                </a:solidFill>
              </a:rPr>
              <a:t>,</a:t>
            </a:r>
            <a:r>
              <a:rPr lang="en-US"/>
              <a:t> and </a:t>
            </a:r>
            <a:r>
              <a:rPr lang="en-US">
                <a:solidFill>
                  <a:srgbClr val="FC0128"/>
                </a:solidFill>
                <a:latin typeface="Courier New" pitchFamily="49" charset="0"/>
              </a:rPr>
              <a:t>ROLLBACK</a:t>
            </a:r>
            <a:r>
              <a:rPr lang="en-US"/>
              <a:t> statements.</a:t>
            </a:r>
          </a:p>
          <a:p>
            <a:endParaRPr lang="en-US"/>
          </a:p>
          <a:p>
            <a:endParaRPr lang="en-US"/>
          </a:p>
          <a:p>
            <a:endParaRPr lang="en-US"/>
          </a:p>
          <a:p>
            <a:endParaRPr lang="en-US"/>
          </a:p>
          <a:p>
            <a:endParaRPr lang="en-US"/>
          </a:p>
          <a:p>
            <a:endParaRPr lang="en-US"/>
          </a:p>
          <a:p>
            <a:endParaRPr lang="en-US"/>
          </a:p>
          <a:p>
            <a:endParaRPr lang="en-US"/>
          </a:p>
          <a:p>
            <a:endParaRPr lang="en-US"/>
          </a:p>
          <a:p>
            <a:pPr lvl="1"/>
            <a:endParaRPr lang="en-US" b="1"/>
          </a:p>
          <a:p>
            <a:pPr lvl="1"/>
            <a:endParaRPr lang="en-US" b="1"/>
          </a:p>
          <a:p>
            <a:pPr lvl="1"/>
            <a:endParaRPr lang="en-US" b="1"/>
          </a:p>
          <a:p>
            <a:pPr lvl="1"/>
            <a:r>
              <a:rPr lang="en-US" b="1"/>
              <a:t>Note:</a:t>
            </a:r>
            <a:r>
              <a:rPr lang="en-US"/>
              <a:t> </a:t>
            </a:r>
            <a:r>
              <a:rPr lang="en-US">
                <a:latin typeface="Courier New" pitchFamily="49" charset="0"/>
              </a:rPr>
              <a:t>SAVEPOINT</a:t>
            </a:r>
            <a:r>
              <a:rPr lang="en-US"/>
              <a:t> is not ANSI standard SQL.</a:t>
            </a:r>
            <a:endParaRPr lang="en-US" b="1"/>
          </a:p>
          <a:p>
            <a:r>
              <a:rPr lang="en-US">
                <a:solidFill>
                  <a:srgbClr val="0000FF"/>
                </a:solidFill>
              </a:rPr>
              <a:t>Instructor Note</a:t>
            </a:r>
          </a:p>
          <a:p>
            <a:pPr lvl="1"/>
            <a:r>
              <a:rPr lang="en-US">
                <a:solidFill>
                  <a:srgbClr val="0000FF"/>
                </a:solidFill>
              </a:rPr>
              <a:t>Savepoints are not schema objects and cannot be referenced in the data dictionary. </a:t>
            </a:r>
          </a:p>
        </p:txBody>
      </p:sp>
      <p:graphicFrame>
        <p:nvGraphicFramePr>
          <p:cNvPr id="315396" name="Object 4"/>
          <p:cNvGraphicFramePr>
            <a:graphicFrameLocks/>
          </p:cNvGraphicFramePr>
          <p:nvPr/>
        </p:nvGraphicFramePr>
        <p:xfrm>
          <a:off x="642938" y="5429250"/>
          <a:ext cx="5530850" cy="2903538"/>
        </p:xfrm>
        <a:graphic>
          <a:graphicData uri="http://schemas.openxmlformats.org/presentationml/2006/ole">
            <p:oleObj spid="_x0000_s1026" name="Document" r:id="rId4" imgW="5752800" imgH="3012840" progId="Word.Document.8">
              <p:embed/>
            </p:oleObj>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40558-0EAB-494B-8533-663B2CF9D675}" type="slidenum">
              <a:rPr lang="en-US"/>
              <a:pPr/>
              <a:t>4</a:t>
            </a:fld>
            <a:endParaRPr lang="en-US"/>
          </a:p>
        </p:txBody>
      </p:sp>
      <p:sp>
        <p:nvSpPr>
          <p:cNvPr id="317442" name="Rectangle 2"/>
          <p:cNvSpPr>
            <a:spLocks noRot="1" noChangeArrowheads="1" noTextEdit="1"/>
          </p:cNvSpPr>
          <p:nvPr>
            <p:ph type="sldImg"/>
          </p:nvPr>
        </p:nvSpPr>
        <p:spPr>
          <a:xfrm>
            <a:off x="493713" y="163513"/>
            <a:ext cx="5868987" cy="4402137"/>
          </a:xfrm>
          <a:ln w="12700" cap="flat">
            <a:solidFill>
              <a:schemeClr val="tx1"/>
            </a:solidFill>
          </a:ln>
        </p:spPr>
      </p:sp>
      <p:sp>
        <p:nvSpPr>
          <p:cNvPr id="317443" name="Rectangle 3"/>
          <p:cNvSpPr>
            <a:spLocks noGrp="1" noChangeArrowheads="1"/>
          </p:cNvSpPr>
          <p:nvPr>
            <p:ph type="body" idx="1"/>
          </p:nvPr>
        </p:nvSpPr>
        <p:spPr>
          <a:xfrm>
            <a:off x="412750" y="4773613"/>
            <a:ext cx="6029325" cy="3756025"/>
          </a:xfrm>
          <a:noFill/>
          <a:ln/>
        </p:spPr>
        <p:txBody>
          <a:bodyPr lIns="89645" tIns="44063" rIns="89645" bIns="44063"/>
          <a:lstStyle/>
          <a:p>
            <a:r>
              <a:rPr lang="en-US"/>
              <a:t>Rolling Back Changes to a Savepoint</a:t>
            </a:r>
          </a:p>
          <a:p>
            <a:pPr lvl="1"/>
            <a:r>
              <a:rPr lang="en-US"/>
              <a:t>You can create a marker in the current transaction by using the </a:t>
            </a:r>
            <a:r>
              <a:rPr lang="en-US">
                <a:solidFill>
                  <a:srgbClr val="FC0128"/>
                </a:solidFill>
                <a:latin typeface="Courier New" pitchFamily="49" charset="0"/>
              </a:rPr>
              <a:t>SAVEPOINT</a:t>
            </a:r>
            <a:r>
              <a:rPr lang="en-US">
                <a:solidFill>
                  <a:srgbClr val="FC0128"/>
                </a:solidFill>
              </a:rPr>
              <a:t> statement</a:t>
            </a:r>
            <a:r>
              <a:rPr lang="en-US"/>
              <a:t> which divides the transaction into smaller sections. You can then discard pending changes up to that marker by using the </a:t>
            </a:r>
            <a:r>
              <a:rPr lang="en-US">
                <a:latin typeface="Courier New" pitchFamily="49" charset="0"/>
              </a:rPr>
              <a:t>ROLLBACK TO SAVEPOINT</a:t>
            </a:r>
            <a:r>
              <a:rPr lang="en-US"/>
              <a:t> statement. </a:t>
            </a:r>
          </a:p>
          <a:p>
            <a:pPr lvl="1"/>
            <a:r>
              <a:rPr lang="en-US"/>
              <a:t>If you create a second savepoint with the same name as an earlier savepoint, the earlier savepoint is deleted.</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Savepoints are especially useful in PL/SQL and 3GL programs in which recent changes can be undone conditionally based on run-time conditions.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778BF5-62AB-4A5D-B21A-E858461994F1}" type="slidenum">
              <a:rPr lang="en-US"/>
              <a:pPr/>
              <a:t>5</a:t>
            </a:fld>
            <a:endParaRPr lang="en-US"/>
          </a:p>
        </p:txBody>
      </p:sp>
      <p:sp>
        <p:nvSpPr>
          <p:cNvPr id="319490" name="Rectangle 2"/>
          <p:cNvSpPr>
            <a:spLocks noRot="1" noChangeArrowheads="1" noTextEdit="1"/>
          </p:cNvSpPr>
          <p:nvPr>
            <p:ph type="sldImg"/>
          </p:nvPr>
        </p:nvSpPr>
        <p:spPr>
          <a:xfrm>
            <a:off x="493713" y="163513"/>
            <a:ext cx="5868987" cy="4402137"/>
          </a:xfrm>
          <a:ln w="12700" cap="flat">
            <a:solidFill>
              <a:schemeClr val="tx1"/>
            </a:solidFill>
          </a:ln>
        </p:spPr>
      </p:sp>
      <p:sp>
        <p:nvSpPr>
          <p:cNvPr id="319491" name="Rectangle 3"/>
          <p:cNvSpPr>
            <a:spLocks noGrp="1" noChangeArrowheads="1"/>
          </p:cNvSpPr>
          <p:nvPr>
            <p:ph type="body" idx="1"/>
          </p:nvPr>
        </p:nvSpPr>
        <p:spPr>
          <a:xfrm>
            <a:off x="412750" y="4773613"/>
            <a:ext cx="6029325" cy="3756025"/>
          </a:xfrm>
          <a:noFill/>
          <a:ln/>
        </p:spPr>
        <p:txBody>
          <a:bodyPr lIns="89645" tIns="44063" rIns="89645" bIns="44063"/>
          <a:lstStyle/>
          <a:p>
            <a:r>
              <a:rPr lang="en-US"/>
              <a:t>Committing Changes (continued)</a:t>
            </a:r>
          </a:p>
          <a:p>
            <a:pPr lvl="1"/>
            <a:r>
              <a:rPr lang="en-US"/>
              <a:t>Make all pending changes permanent by using the </a:t>
            </a:r>
            <a:r>
              <a:rPr lang="en-US">
                <a:solidFill>
                  <a:srgbClr val="FC0128"/>
                </a:solidFill>
                <a:latin typeface="Courier New" pitchFamily="49" charset="0"/>
              </a:rPr>
              <a:t>COMMIT</a:t>
            </a:r>
            <a:r>
              <a:rPr lang="en-US">
                <a:solidFill>
                  <a:srgbClr val="FC0128"/>
                </a:solidFill>
              </a:rPr>
              <a:t> statement</a:t>
            </a:r>
            <a:r>
              <a:rPr lang="en-US"/>
              <a:t>. Following a </a:t>
            </a:r>
            <a:r>
              <a:rPr lang="en-US">
                <a:latin typeface="Courier New" pitchFamily="49" charset="0"/>
              </a:rPr>
              <a:t>COMMIT</a:t>
            </a:r>
            <a:r>
              <a:rPr lang="en-US"/>
              <a:t> statement:</a:t>
            </a:r>
          </a:p>
          <a:p>
            <a:pPr lvl="2"/>
            <a:r>
              <a:rPr lang="en-US"/>
              <a:t>Data changes are written to the database.</a:t>
            </a:r>
          </a:p>
          <a:p>
            <a:pPr lvl="2"/>
            <a:r>
              <a:rPr lang="en-US"/>
              <a:t>The previous state of the data is permanently lost.</a:t>
            </a:r>
          </a:p>
          <a:p>
            <a:pPr lvl="2"/>
            <a:r>
              <a:rPr lang="en-US"/>
              <a:t>All users can view the results of the transaction.</a:t>
            </a:r>
          </a:p>
          <a:p>
            <a:pPr lvl="2"/>
            <a:r>
              <a:rPr lang="en-US"/>
              <a:t>The locks on the affected rows are released; the rows are now available for other users to perform new data changes.</a:t>
            </a:r>
          </a:p>
          <a:p>
            <a:pPr lvl="2"/>
            <a:r>
              <a:rPr lang="en-US"/>
              <a:t>All savepoints are erased.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6D79408-77A3-4D39-8070-9C44627F2FAB}" type="slidenum">
              <a:rPr lang="en-US"/>
              <a:pPr/>
              <a:t>6</a:t>
            </a:fld>
            <a:endParaRPr lang="en-US"/>
          </a:p>
        </p:txBody>
      </p:sp>
      <p:sp>
        <p:nvSpPr>
          <p:cNvPr id="321538" name="Rectangle 2"/>
          <p:cNvSpPr>
            <a:spLocks noRot="1" noChangeArrowheads="1" noTextEdit="1"/>
          </p:cNvSpPr>
          <p:nvPr>
            <p:ph type="sldImg"/>
          </p:nvPr>
        </p:nvSpPr>
        <p:spPr>
          <a:xfrm>
            <a:off x="493713" y="163513"/>
            <a:ext cx="5868987" cy="4402137"/>
          </a:xfrm>
          <a:ln w="12700" cap="flat">
            <a:solidFill>
              <a:schemeClr val="tx1"/>
            </a:solidFill>
          </a:ln>
        </p:spPr>
      </p:sp>
      <p:sp>
        <p:nvSpPr>
          <p:cNvPr id="321539" name="Rectangle 3"/>
          <p:cNvSpPr>
            <a:spLocks noGrp="1" noChangeArrowheads="1"/>
          </p:cNvSpPr>
          <p:nvPr>
            <p:ph type="body" idx="1"/>
          </p:nvPr>
        </p:nvSpPr>
        <p:spPr>
          <a:xfrm>
            <a:off x="412750" y="4773613"/>
            <a:ext cx="6045200" cy="3756025"/>
          </a:xfrm>
          <a:noFill/>
          <a:ln/>
        </p:spPr>
        <p:txBody>
          <a:bodyPr lIns="89645" tIns="44063" rIns="89645" bIns="44063"/>
          <a:lstStyle/>
          <a:p>
            <a:pPr defTabSz="406400"/>
            <a:r>
              <a:rPr lang="en-US"/>
              <a:t>Committing Changes (continued)</a:t>
            </a:r>
          </a:p>
          <a:p>
            <a:pPr marL="120650" lvl="1" defTabSz="406400"/>
            <a:r>
              <a:rPr lang="en-US"/>
              <a:t>The slide example deletes a row from  the </a:t>
            </a:r>
            <a:r>
              <a:rPr lang="en-US">
                <a:latin typeface="Courier New" pitchFamily="49" charset="0"/>
              </a:rPr>
              <a:t>EMPLOYEES</a:t>
            </a:r>
            <a:r>
              <a:rPr lang="en-US"/>
              <a:t> table and inserts a new row into the </a:t>
            </a:r>
            <a:r>
              <a:rPr lang="en-US">
                <a:latin typeface="Courier New" pitchFamily="49" charset="0"/>
              </a:rPr>
              <a:t>DEPARTMENTS </a:t>
            </a:r>
            <a:r>
              <a:rPr lang="en-US"/>
              <a:t>table. It then makes the change permanent by issuing the </a:t>
            </a:r>
            <a:r>
              <a:rPr lang="en-US">
                <a:solidFill>
                  <a:srgbClr val="FC0128"/>
                </a:solidFill>
                <a:latin typeface="Courier New" pitchFamily="49" charset="0"/>
              </a:rPr>
              <a:t>COMMIT</a:t>
            </a:r>
            <a:r>
              <a:rPr lang="en-US">
                <a:solidFill>
                  <a:srgbClr val="FC0128"/>
                </a:solidFill>
              </a:rPr>
              <a:t> statement</a:t>
            </a:r>
            <a:r>
              <a:rPr lang="en-US"/>
              <a:t>.</a:t>
            </a:r>
          </a:p>
          <a:p>
            <a:pPr marL="120650" lvl="1" defTabSz="406400"/>
            <a:r>
              <a:rPr lang="en-US" b="1"/>
              <a:t>Example</a:t>
            </a:r>
          </a:p>
          <a:p>
            <a:pPr marL="120650" lvl="1" defTabSz="406400">
              <a:spcBef>
                <a:spcPct val="15000"/>
              </a:spcBef>
            </a:pPr>
            <a:r>
              <a:rPr lang="en-US"/>
              <a:t>Remove departments 290 and 300 in the </a:t>
            </a:r>
            <a:r>
              <a:rPr lang="en-US">
                <a:latin typeface="Courier New" pitchFamily="49" charset="0"/>
              </a:rPr>
              <a:t>DEPARTMENTS</a:t>
            </a:r>
            <a:r>
              <a:rPr lang="en-US"/>
              <a:t> table, and update a row in the </a:t>
            </a:r>
            <a:r>
              <a:rPr lang="en-US">
                <a:latin typeface="Courier New" pitchFamily="49" charset="0"/>
              </a:rPr>
              <a:t>COPY_EMP</a:t>
            </a:r>
            <a:r>
              <a:rPr lang="en-US"/>
              <a:t> table. Make the data change permanent.</a:t>
            </a:r>
          </a:p>
          <a:p>
            <a:pPr marL="120650" lvl="1" defTabSz="406400"/>
            <a:endParaRPr lang="en-US" sz="500"/>
          </a:p>
          <a:p>
            <a:pPr defTabSz="406400">
              <a:spcBef>
                <a:spcPct val="0"/>
              </a:spcBef>
            </a:pPr>
            <a:r>
              <a:rPr lang="en-US" b="1">
                <a:latin typeface="Courier New" pitchFamily="49" charset="0"/>
              </a:rPr>
              <a:t>    DELETE FROM departments</a:t>
            </a:r>
          </a:p>
          <a:p>
            <a:pPr defTabSz="406400">
              <a:spcBef>
                <a:spcPct val="0"/>
              </a:spcBef>
            </a:pPr>
            <a:r>
              <a:rPr lang="en-US" b="1">
                <a:latin typeface="Courier New" pitchFamily="49" charset="0"/>
              </a:rPr>
              <a:t>    WHERE  department_id IN (290, 300);</a:t>
            </a:r>
          </a:p>
          <a:p>
            <a:pPr defTabSz="406400">
              <a:spcBef>
                <a:spcPct val="0"/>
              </a:spcBef>
            </a:pPr>
            <a:endParaRPr lang="en-US" sz="500" b="1">
              <a:latin typeface="Courier New" pitchFamily="49" charset="0"/>
            </a:endParaRPr>
          </a:p>
          <a:p>
            <a:pPr defTabSz="406400">
              <a:spcBef>
                <a:spcPct val="0"/>
              </a:spcBef>
            </a:pPr>
            <a:r>
              <a:rPr lang="en-US" b="1">
                <a:latin typeface="Courier New" pitchFamily="49" charset="0"/>
              </a:rPr>
              <a:t>    2 rows deleted.</a:t>
            </a:r>
          </a:p>
          <a:p>
            <a:pPr defTabSz="406400">
              <a:spcBef>
                <a:spcPct val="0"/>
              </a:spcBef>
            </a:pPr>
            <a:endParaRPr lang="en-US">
              <a:latin typeface="Courier New" pitchFamily="49" charset="0"/>
            </a:endParaRPr>
          </a:p>
          <a:p>
            <a:pPr marL="120650" lvl="1" defTabSz="406400">
              <a:spcBef>
                <a:spcPct val="0"/>
              </a:spcBef>
            </a:pPr>
            <a:r>
              <a:rPr lang="en-US">
                <a:latin typeface="Courier New" pitchFamily="49" charset="0"/>
              </a:rPr>
              <a:t>   UPDATE  copy_emp</a:t>
            </a:r>
          </a:p>
          <a:p>
            <a:pPr marL="120650" lvl="1" defTabSz="406400">
              <a:spcBef>
                <a:spcPct val="0"/>
              </a:spcBef>
            </a:pPr>
            <a:r>
              <a:rPr lang="en-US">
                <a:latin typeface="Courier New" pitchFamily="49" charset="0"/>
              </a:rPr>
              <a:t>     SET   department_id = 80</a:t>
            </a:r>
          </a:p>
          <a:p>
            <a:pPr marL="120650" lvl="1" defTabSz="406400">
              <a:spcBef>
                <a:spcPct val="0"/>
              </a:spcBef>
            </a:pPr>
            <a:r>
              <a:rPr lang="en-US">
                <a:latin typeface="Courier New" pitchFamily="49" charset="0"/>
              </a:rPr>
              <a:t>     WHERE employee_id = 206;</a:t>
            </a:r>
          </a:p>
          <a:p>
            <a:pPr marL="120650" lvl="1" defTabSz="406400">
              <a:spcBef>
                <a:spcPct val="0"/>
              </a:spcBef>
            </a:pPr>
            <a:endParaRPr lang="en-US" sz="500">
              <a:latin typeface="Courier New" pitchFamily="49" charset="0"/>
            </a:endParaRPr>
          </a:p>
          <a:p>
            <a:pPr marL="120650" lvl="1" defTabSz="406400">
              <a:spcBef>
                <a:spcPct val="0"/>
              </a:spcBef>
            </a:pPr>
            <a:r>
              <a:rPr lang="en-US">
                <a:latin typeface="Courier New" pitchFamily="49" charset="0"/>
              </a:rPr>
              <a:t>   1 row updated.</a:t>
            </a:r>
          </a:p>
          <a:p>
            <a:pPr marL="120650" lvl="1" defTabSz="406400">
              <a:spcBef>
                <a:spcPct val="0"/>
              </a:spcBef>
            </a:pPr>
            <a:r>
              <a:rPr lang="en-US">
                <a:latin typeface="Courier New" pitchFamily="49" charset="0"/>
              </a:rPr>
              <a:t>  COMMIT;</a:t>
            </a:r>
          </a:p>
          <a:p>
            <a:pPr marL="120650" lvl="1" defTabSz="406400">
              <a:spcBef>
                <a:spcPct val="0"/>
              </a:spcBef>
            </a:pPr>
            <a:endParaRPr lang="en-US" sz="500">
              <a:latin typeface="Courier New" pitchFamily="49" charset="0"/>
            </a:endParaRPr>
          </a:p>
          <a:p>
            <a:pPr marL="120650" lvl="1" defTabSz="406400">
              <a:spcBef>
                <a:spcPct val="0"/>
              </a:spcBef>
            </a:pPr>
            <a:r>
              <a:rPr lang="en-US">
                <a:latin typeface="Courier New" pitchFamily="49" charset="0"/>
              </a:rPr>
              <a:t>  Commit Complete.</a:t>
            </a:r>
          </a:p>
          <a:p>
            <a:pPr defTabSz="406400"/>
            <a:r>
              <a:rPr lang="en-US">
                <a:solidFill>
                  <a:srgbClr val="0000FF"/>
                </a:solidFill>
              </a:rPr>
              <a:t>Instructor Note</a:t>
            </a:r>
          </a:p>
          <a:p>
            <a:pPr marL="120650" lvl="1" defTabSz="406400">
              <a:spcBef>
                <a:spcPct val="15000"/>
              </a:spcBef>
            </a:pPr>
            <a:r>
              <a:rPr lang="en-US">
                <a:solidFill>
                  <a:srgbClr val="0000FF"/>
                </a:solidFill>
              </a:rPr>
              <a:t>Use this example to explain how </a:t>
            </a:r>
            <a:r>
              <a:rPr lang="en-US">
                <a:solidFill>
                  <a:srgbClr val="0000FF"/>
                </a:solidFill>
                <a:latin typeface="Courier New" pitchFamily="49" charset="0"/>
              </a:rPr>
              <a:t>COMMIT</a:t>
            </a:r>
            <a:r>
              <a:rPr lang="en-US">
                <a:solidFill>
                  <a:srgbClr val="0000FF"/>
                </a:solidFill>
              </a:rPr>
              <a:t> ensures that two related operations occur together or not at all. In this case, </a:t>
            </a:r>
            <a:r>
              <a:rPr lang="en-US">
                <a:solidFill>
                  <a:srgbClr val="0000FF"/>
                </a:solidFill>
                <a:latin typeface="Courier New" pitchFamily="49" charset="0"/>
              </a:rPr>
              <a:t>COMMIT</a:t>
            </a:r>
            <a:r>
              <a:rPr lang="en-US">
                <a:solidFill>
                  <a:srgbClr val="0000FF"/>
                </a:solidFill>
              </a:rPr>
              <a:t> prevents empty departments from being created.</a:t>
            </a:r>
          </a:p>
        </p:txBody>
      </p:sp>
      <p:sp>
        <p:nvSpPr>
          <p:cNvPr id="321540" name="Rectangle 4"/>
          <p:cNvSpPr>
            <a:spLocks noChangeArrowheads="1"/>
          </p:cNvSpPr>
          <p:nvPr/>
        </p:nvSpPr>
        <p:spPr bwMode="auto">
          <a:xfrm>
            <a:off x="615950" y="6573838"/>
            <a:ext cx="5583238" cy="801687"/>
          </a:xfrm>
          <a:prstGeom prst="rect">
            <a:avLst/>
          </a:prstGeom>
          <a:noFill/>
          <a:ln w="9525">
            <a:noFill/>
            <a:miter lim="800000"/>
            <a:headEnd/>
            <a:tailEnd/>
          </a:ln>
          <a:effectLst/>
        </p:spPr>
        <p:txBody>
          <a:bodyPr wrap="none" anchor="ctr"/>
          <a:lstStyle/>
          <a:p>
            <a:endParaRPr lang="en-US"/>
          </a:p>
        </p:txBody>
      </p:sp>
      <p:sp>
        <p:nvSpPr>
          <p:cNvPr id="321541" name="Rectangle 5"/>
          <p:cNvSpPr>
            <a:spLocks noChangeArrowheads="1"/>
          </p:cNvSpPr>
          <p:nvPr/>
        </p:nvSpPr>
        <p:spPr bwMode="auto">
          <a:xfrm>
            <a:off x="615950" y="7446963"/>
            <a:ext cx="5583238" cy="468312"/>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75F4E6-02C8-4F34-ADA7-62154D52D6E2}" type="slidenum">
              <a:rPr lang="en-US"/>
              <a:pPr/>
              <a:t>7</a:t>
            </a:fld>
            <a:endParaRPr lang="en-US"/>
          </a:p>
        </p:txBody>
      </p:sp>
      <p:sp>
        <p:nvSpPr>
          <p:cNvPr id="323586" name="Rectangle 2"/>
          <p:cNvSpPr>
            <a:spLocks noRot="1" noChangeArrowheads="1" noTextEdit="1"/>
          </p:cNvSpPr>
          <p:nvPr>
            <p:ph type="sldImg"/>
          </p:nvPr>
        </p:nvSpPr>
        <p:spPr>
          <a:xfrm>
            <a:off x="485775" y="163513"/>
            <a:ext cx="5868988" cy="4402137"/>
          </a:xfrm>
          <a:ln w="12700" cap="flat">
            <a:solidFill>
              <a:schemeClr val="tx1"/>
            </a:solidFill>
          </a:ln>
        </p:spPr>
      </p:sp>
      <p:sp>
        <p:nvSpPr>
          <p:cNvPr id="323587" name="Rectangle 3"/>
          <p:cNvSpPr>
            <a:spLocks noGrp="1" noChangeArrowheads="1"/>
          </p:cNvSpPr>
          <p:nvPr>
            <p:ph type="body" idx="1"/>
          </p:nvPr>
        </p:nvSpPr>
        <p:spPr>
          <a:xfrm>
            <a:off x="412750" y="4773613"/>
            <a:ext cx="6029325" cy="3756025"/>
          </a:xfrm>
          <a:noFill/>
          <a:ln/>
        </p:spPr>
        <p:txBody>
          <a:bodyPr lIns="89645" tIns="44063" rIns="89645" bIns="44063"/>
          <a:lstStyle/>
          <a:p>
            <a:pPr defTabSz="406400">
              <a:lnSpc>
                <a:spcPct val="90000"/>
              </a:lnSpc>
            </a:pPr>
            <a:r>
              <a:rPr lang="en-US"/>
              <a:t>Rolling Back Changes</a:t>
            </a:r>
          </a:p>
          <a:p>
            <a:pPr marL="120650" lvl="1" defTabSz="406400">
              <a:lnSpc>
                <a:spcPct val="90000"/>
              </a:lnSpc>
            </a:pPr>
            <a:r>
              <a:rPr lang="en-US"/>
              <a:t>Discard all pending changes by using the </a:t>
            </a:r>
            <a:r>
              <a:rPr lang="en-US">
                <a:solidFill>
                  <a:srgbClr val="FC0128"/>
                </a:solidFill>
                <a:latin typeface="Courier New" pitchFamily="49" charset="0"/>
              </a:rPr>
              <a:t>ROLLBACK</a:t>
            </a:r>
            <a:r>
              <a:rPr lang="en-US">
                <a:solidFill>
                  <a:srgbClr val="FC0128"/>
                </a:solidFill>
              </a:rPr>
              <a:t> statement</a:t>
            </a:r>
            <a:r>
              <a:rPr lang="en-US"/>
              <a:t>. Following a </a:t>
            </a:r>
            <a:r>
              <a:rPr lang="en-US">
                <a:latin typeface="Courier New" pitchFamily="49" charset="0"/>
              </a:rPr>
              <a:t>ROLLBACK</a:t>
            </a:r>
            <a:r>
              <a:rPr lang="en-US"/>
              <a:t> statement:</a:t>
            </a:r>
          </a:p>
          <a:p>
            <a:pPr marL="452438" lvl="2" indent="-211138" defTabSz="406400">
              <a:lnSpc>
                <a:spcPct val="90000"/>
              </a:lnSpc>
              <a:spcBef>
                <a:spcPct val="15000"/>
              </a:spcBef>
            </a:pPr>
            <a:r>
              <a:rPr lang="en-US"/>
              <a:t>Data changes are undone.</a:t>
            </a:r>
          </a:p>
          <a:p>
            <a:pPr marL="452438" lvl="2" indent="-211138" defTabSz="406400">
              <a:lnSpc>
                <a:spcPct val="90000"/>
              </a:lnSpc>
              <a:spcBef>
                <a:spcPct val="15000"/>
              </a:spcBef>
            </a:pPr>
            <a:r>
              <a:rPr lang="en-US"/>
              <a:t>The previous state of the data is restored.</a:t>
            </a:r>
          </a:p>
          <a:p>
            <a:pPr marL="452438" lvl="2" indent="-211138" defTabSz="406400">
              <a:lnSpc>
                <a:spcPct val="90000"/>
              </a:lnSpc>
              <a:spcBef>
                <a:spcPct val="15000"/>
              </a:spcBef>
            </a:pPr>
            <a:r>
              <a:rPr lang="en-US"/>
              <a:t>The locks on the affected rows are released.</a:t>
            </a:r>
          </a:p>
          <a:p>
            <a:pPr marL="120650" lvl="1" defTabSz="406400">
              <a:lnSpc>
                <a:spcPct val="90000"/>
              </a:lnSpc>
            </a:pPr>
            <a:r>
              <a:rPr lang="en-US" b="1"/>
              <a:t>Example</a:t>
            </a:r>
          </a:p>
          <a:p>
            <a:pPr marL="120650" lvl="1" defTabSz="406400">
              <a:lnSpc>
                <a:spcPct val="90000"/>
              </a:lnSpc>
              <a:spcBef>
                <a:spcPct val="20000"/>
              </a:spcBef>
            </a:pPr>
            <a:r>
              <a:rPr lang="en-US"/>
              <a:t>While attempting to remove a record from the </a:t>
            </a:r>
            <a:r>
              <a:rPr lang="en-US">
                <a:latin typeface="Courier New" pitchFamily="49" charset="0"/>
              </a:rPr>
              <a:t>TEST</a:t>
            </a:r>
            <a:r>
              <a:rPr lang="en-US"/>
              <a:t> table, you can accidentally empty the table. You can correct the mistake, reissue the proper statement, and make the data change permanent.</a:t>
            </a:r>
          </a:p>
          <a:p>
            <a:pPr marL="120650" lvl="1" defTabSz="406400">
              <a:lnSpc>
                <a:spcPct val="90000"/>
              </a:lnSpc>
            </a:pPr>
            <a:endParaRPr lang="en-US" sz="500"/>
          </a:p>
          <a:p>
            <a:pPr defTabSz="406400">
              <a:lnSpc>
                <a:spcPct val="80000"/>
              </a:lnSpc>
              <a:spcBef>
                <a:spcPct val="0"/>
              </a:spcBef>
            </a:pPr>
            <a:r>
              <a:rPr lang="en-US">
                <a:latin typeface="Courier New" pitchFamily="49" charset="0"/>
              </a:rPr>
              <a:t>    DELETE FROM test;</a:t>
            </a:r>
          </a:p>
          <a:p>
            <a:pPr defTabSz="406400">
              <a:lnSpc>
                <a:spcPct val="80000"/>
              </a:lnSpc>
              <a:spcBef>
                <a:spcPct val="0"/>
              </a:spcBef>
            </a:pPr>
            <a:r>
              <a:rPr lang="en-US" b="1">
                <a:latin typeface="Courier New" pitchFamily="49" charset="0"/>
              </a:rPr>
              <a:t>    25,000 rows deleted.</a:t>
            </a:r>
          </a:p>
          <a:p>
            <a:pPr defTabSz="406400">
              <a:lnSpc>
                <a:spcPct val="80000"/>
              </a:lnSpc>
              <a:spcBef>
                <a:spcPct val="0"/>
              </a:spcBef>
            </a:pPr>
            <a:endParaRPr lang="en-US" sz="500" b="1">
              <a:latin typeface="Courier New" pitchFamily="49" charset="0"/>
            </a:endParaRPr>
          </a:p>
          <a:p>
            <a:pPr defTabSz="406400">
              <a:lnSpc>
                <a:spcPct val="80000"/>
              </a:lnSpc>
              <a:spcBef>
                <a:spcPct val="0"/>
              </a:spcBef>
            </a:pPr>
            <a:r>
              <a:rPr lang="en-US">
                <a:latin typeface="Courier New" pitchFamily="49" charset="0"/>
              </a:rPr>
              <a:t>    ROLLBACK;</a:t>
            </a:r>
            <a:endParaRPr lang="en-US" b="1">
              <a:latin typeface="Courier New" pitchFamily="49" charset="0"/>
            </a:endParaRPr>
          </a:p>
          <a:p>
            <a:pPr defTabSz="406400">
              <a:lnSpc>
                <a:spcPct val="80000"/>
              </a:lnSpc>
              <a:spcBef>
                <a:spcPct val="0"/>
              </a:spcBef>
            </a:pPr>
            <a:r>
              <a:rPr lang="en-US" b="1">
                <a:latin typeface="Courier New" pitchFamily="49" charset="0"/>
              </a:rPr>
              <a:t>    Rollback complete.</a:t>
            </a:r>
          </a:p>
          <a:p>
            <a:pPr defTabSz="406400">
              <a:lnSpc>
                <a:spcPct val="80000"/>
              </a:lnSpc>
              <a:spcBef>
                <a:spcPct val="0"/>
              </a:spcBef>
            </a:pPr>
            <a:endParaRPr lang="en-US" sz="500" b="1">
              <a:latin typeface="Courier New" pitchFamily="49" charset="0"/>
            </a:endParaRPr>
          </a:p>
          <a:p>
            <a:pPr defTabSz="406400">
              <a:lnSpc>
                <a:spcPct val="80000"/>
              </a:lnSpc>
              <a:spcBef>
                <a:spcPct val="0"/>
              </a:spcBef>
            </a:pPr>
            <a:r>
              <a:rPr lang="en-US">
                <a:latin typeface="Courier New" pitchFamily="49" charset="0"/>
              </a:rPr>
              <a:t>    DELETE FROM test</a:t>
            </a:r>
          </a:p>
          <a:p>
            <a:pPr defTabSz="406400">
              <a:lnSpc>
                <a:spcPct val="80000"/>
              </a:lnSpc>
              <a:spcBef>
                <a:spcPct val="0"/>
              </a:spcBef>
            </a:pPr>
            <a:r>
              <a:rPr lang="en-US">
                <a:latin typeface="Courier New" pitchFamily="49" charset="0"/>
              </a:rPr>
              <a:t>    WHERE  id = 100;</a:t>
            </a:r>
          </a:p>
          <a:p>
            <a:pPr defTabSz="406400">
              <a:lnSpc>
                <a:spcPct val="80000"/>
              </a:lnSpc>
              <a:spcBef>
                <a:spcPct val="0"/>
              </a:spcBef>
            </a:pPr>
            <a:r>
              <a:rPr lang="en-US" b="1">
                <a:latin typeface="Courier New" pitchFamily="49" charset="0"/>
              </a:rPr>
              <a:t>    1 row deleted.</a:t>
            </a:r>
          </a:p>
          <a:p>
            <a:pPr defTabSz="406400">
              <a:lnSpc>
                <a:spcPct val="80000"/>
              </a:lnSpc>
              <a:spcBef>
                <a:spcPct val="0"/>
              </a:spcBef>
            </a:pPr>
            <a:endParaRPr lang="en-US" sz="500" b="1">
              <a:latin typeface="Courier New" pitchFamily="49" charset="0"/>
            </a:endParaRPr>
          </a:p>
          <a:p>
            <a:pPr defTabSz="406400">
              <a:lnSpc>
                <a:spcPct val="80000"/>
              </a:lnSpc>
              <a:spcBef>
                <a:spcPct val="0"/>
              </a:spcBef>
            </a:pPr>
            <a:r>
              <a:rPr lang="en-US">
                <a:latin typeface="Courier New" pitchFamily="49" charset="0"/>
              </a:rPr>
              <a:t>    SELECT *</a:t>
            </a:r>
          </a:p>
          <a:p>
            <a:pPr defTabSz="406400">
              <a:lnSpc>
                <a:spcPct val="80000"/>
              </a:lnSpc>
              <a:spcBef>
                <a:spcPct val="0"/>
              </a:spcBef>
            </a:pPr>
            <a:r>
              <a:rPr lang="en-US">
                <a:latin typeface="Courier New" pitchFamily="49" charset="0"/>
              </a:rPr>
              <a:t>    FROM   test</a:t>
            </a:r>
          </a:p>
          <a:p>
            <a:pPr defTabSz="406400">
              <a:lnSpc>
                <a:spcPct val="80000"/>
              </a:lnSpc>
              <a:spcBef>
                <a:spcPct val="0"/>
              </a:spcBef>
            </a:pPr>
            <a:r>
              <a:rPr lang="en-US">
                <a:latin typeface="Courier New" pitchFamily="49" charset="0"/>
              </a:rPr>
              <a:t>    WHERE  id = 100;</a:t>
            </a:r>
            <a:endParaRPr lang="en-US" b="1">
              <a:latin typeface="Courier New" pitchFamily="49" charset="0"/>
            </a:endParaRPr>
          </a:p>
          <a:p>
            <a:pPr defTabSz="406400">
              <a:lnSpc>
                <a:spcPct val="80000"/>
              </a:lnSpc>
              <a:spcBef>
                <a:spcPct val="0"/>
              </a:spcBef>
            </a:pPr>
            <a:r>
              <a:rPr lang="en-US" b="1">
                <a:latin typeface="Courier New" pitchFamily="49" charset="0"/>
              </a:rPr>
              <a:t>    No rows selected.</a:t>
            </a:r>
          </a:p>
          <a:p>
            <a:pPr defTabSz="406400">
              <a:lnSpc>
                <a:spcPct val="80000"/>
              </a:lnSpc>
              <a:spcBef>
                <a:spcPct val="0"/>
              </a:spcBef>
            </a:pPr>
            <a:endParaRPr lang="en-US" sz="500" b="1">
              <a:latin typeface="Courier New" pitchFamily="49" charset="0"/>
            </a:endParaRPr>
          </a:p>
          <a:p>
            <a:pPr defTabSz="406400">
              <a:lnSpc>
                <a:spcPct val="80000"/>
              </a:lnSpc>
              <a:spcBef>
                <a:spcPct val="0"/>
              </a:spcBef>
            </a:pPr>
            <a:r>
              <a:rPr lang="en-US">
                <a:latin typeface="Courier New" pitchFamily="49" charset="0"/>
              </a:rPr>
              <a:t>    COMMIT;</a:t>
            </a:r>
            <a:endParaRPr lang="en-US" b="1">
              <a:latin typeface="Courier New" pitchFamily="49" charset="0"/>
            </a:endParaRPr>
          </a:p>
          <a:p>
            <a:pPr defTabSz="406400">
              <a:lnSpc>
                <a:spcPct val="80000"/>
              </a:lnSpc>
              <a:spcBef>
                <a:spcPct val="0"/>
              </a:spcBef>
            </a:pPr>
            <a:r>
              <a:rPr lang="en-US" b="1">
                <a:latin typeface="Courier New" pitchFamily="49" charset="0"/>
              </a:rPr>
              <a:t>    Commit complete.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69E9F-E358-45EF-929B-C9E3928419C7}" type="slidenum">
              <a:rPr lang="en-US"/>
              <a:pPr/>
              <a:t>8</a:t>
            </a:fld>
            <a:endParaRPr lang="en-US"/>
          </a:p>
        </p:txBody>
      </p:sp>
      <p:sp>
        <p:nvSpPr>
          <p:cNvPr id="325634" name="Rectangle 2"/>
          <p:cNvSpPr>
            <a:spLocks noGrp="1" noChangeArrowheads="1"/>
          </p:cNvSpPr>
          <p:nvPr>
            <p:ph type="body" idx="1"/>
          </p:nvPr>
        </p:nvSpPr>
        <p:spPr bwMode="blackWhite">
          <a:xfrm>
            <a:off x="412750" y="4748213"/>
            <a:ext cx="6029325" cy="3756025"/>
          </a:xfrm>
          <a:noFill/>
          <a:ln/>
        </p:spPr>
        <p:txBody>
          <a:bodyPr lIns="89645" tIns="44063" rIns="89645" bIns="44063"/>
          <a:lstStyle/>
          <a:p>
            <a:pPr defTabSz="406400"/>
            <a:r>
              <a:rPr lang="en-US"/>
              <a:t>Summary</a:t>
            </a:r>
          </a:p>
          <a:p>
            <a:pPr marL="120650" lvl="1" defTabSz="406400"/>
            <a:r>
              <a:rPr lang="en-US"/>
              <a:t>In this lesson, you should have learned how to manipulate data in the Oracle database by using the </a:t>
            </a:r>
            <a:r>
              <a:rPr lang="en-US">
                <a:latin typeface="Courier New" pitchFamily="49" charset="0"/>
              </a:rPr>
              <a:t>INSERT</a:t>
            </a:r>
            <a:r>
              <a:rPr lang="en-US"/>
              <a:t>, </a:t>
            </a:r>
            <a:r>
              <a:rPr lang="en-US">
                <a:latin typeface="Courier New" pitchFamily="49" charset="0"/>
              </a:rPr>
              <a:t>UPDATE</a:t>
            </a:r>
            <a:r>
              <a:rPr lang="en-US"/>
              <a:t>, and </a:t>
            </a:r>
            <a:r>
              <a:rPr lang="en-US">
                <a:latin typeface="Courier New" pitchFamily="49" charset="0"/>
              </a:rPr>
              <a:t>DELETE</a:t>
            </a:r>
            <a:r>
              <a:rPr lang="en-US"/>
              <a:t> statements. Control data changes by using the </a:t>
            </a:r>
            <a:r>
              <a:rPr lang="en-US">
                <a:latin typeface="Courier New" pitchFamily="49" charset="0"/>
              </a:rPr>
              <a:t>COMMIT</a:t>
            </a:r>
            <a:r>
              <a:rPr lang="en-US"/>
              <a:t>, </a:t>
            </a:r>
            <a:r>
              <a:rPr lang="en-US">
                <a:latin typeface="Courier New" pitchFamily="49" charset="0"/>
              </a:rPr>
              <a:t>SAVEPOINT</a:t>
            </a:r>
            <a:r>
              <a:rPr lang="en-US"/>
              <a:t>, and </a:t>
            </a:r>
            <a:r>
              <a:rPr lang="en-US">
                <a:latin typeface="Courier New" pitchFamily="49" charset="0"/>
              </a:rPr>
              <a:t>ROLLBACK</a:t>
            </a:r>
            <a:r>
              <a:rPr lang="en-US"/>
              <a:t> statements.</a:t>
            </a:r>
          </a:p>
          <a:p>
            <a:pPr marL="120650" lvl="1" defTabSz="406400"/>
            <a:r>
              <a:rPr lang="en-US"/>
              <a:t>The Oracle server guarantees a consistent view of data at all times.</a:t>
            </a:r>
          </a:p>
          <a:p>
            <a:pPr marL="120650" lvl="1" defTabSz="406400"/>
            <a:r>
              <a:rPr lang="en-US"/>
              <a:t>Locking can be implicit or explicit.</a:t>
            </a:r>
          </a:p>
          <a:p>
            <a:pPr marL="120650" lvl="1" defTabSz="406400"/>
            <a:endParaRPr lang="en-US"/>
          </a:p>
          <a:p>
            <a:pPr marL="120650" lvl="1" defTabSz="406400"/>
            <a:endParaRPr lang="en-US"/>
          </a:p>
          <a:p>
            <a:pPr marL="120650" lvl="1" defTabSz="406400"/>
            <a:endParaRPr lang="en-US"/>
          </a:p>
          <a:p>
            <a:pPr marL="120650" lvl="1" defTabSz="406400"/>
            <a:endParaRPr lang="en-US"/>
          </a:p>
          <a:p>
            <a:pPr marL="120650" lvl="1" defTabSz="406400"/>
            <a:endParaRPr lang="en-US"/>
          </a:p>
          <a:p>
            <a:pPr marL="120650" lvl="1" defTabSz="406400"/>
            <a:endParaRPr lang="en-US"/>
          </a:p>
          <a:p>
            <a:pPr marL="120650" lvl="1" defTabSz="406400"/>
            <a:endParaRPr lang="en-US"/>
          </a:p>
          <a:p>
            <a:pPr marL="120650" lvl="1" defTabSz="406400"/>
            <a:endParaRPr lang="en-US"/>
          </a:p>
          <a:p>
            <a:pPr defTabSz="406400"/>
            <a:endParaRPr lang="en-US" b="1">
              <a:latin typeface="Times New Roman" pitchFamily="18" charset="0"/>
            </a:endParaRPr>
          </a:p>
        </p:txBody>
      </p:sp>
      <p:sp>
        <p:nvSpPr>
          <p:cNvPr id="325635" name="Rectangle 3"/>
          <p:cNvSpPr>
            <a:spLocks noRo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Rectangle 2"/>
          <p:cNvSpPr>
            <a:spLocks noGrp="1" noChangeArrowheads="1"/>
          </p:cNvSpPr>
          <p:nvPr>
            <p:ph type="body" idx="1"/>
          </p:nvPr>
        </p:nvSpPr>
        <p:spPr>
          <a:xfrm>
            <a:off x="412750" y="4773613"/>
            <a:ext cx="6029325" cy="3756025"/>
          </a:xfrm>
          <a:noFill/>
          <a:ln/>
        </p:spPr>
        <p:txBody>
          <a:bodyPr lIns="91164" tIns="44063" rIns="91164" bIns="44063"/>
          <a:lstStyle/>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endParaRPr lang="en-US"/>
          </a:p>
          <a:p>
            <a:pPr defTabSz="422275">
              <a:tabLst>
                <a:tab pos="1149350" algn="l"/>
                <a:tab pos="2301875" algn="l"/>
              </a:tabLst>
            </a:pPr>
            <a:r>
              <a:rPr lang="en-US" sz="1300">
                <a:solidFill>
                  <a:srgbClr val="0000FF"/>
                </a:solidFill>
              </a:rPr>
              <a:t>Schedule:	Timing	Topic</a:t>
            </a:r>
          </a:p>
          <a:p>
            <a:pPr marL="119063" lvl="1" defTabSz="422275">
              <a:tabLst>
                <a:tab pos="1149350" algn="l"/>
                <a:tab pos="2301875" algn="l"/>
              </a:tabLst>
            </a:pPr>
            <a:r>
              <a:rPr lang="en-US">
                <a:solidFill>
                  <a:srgbClr val="0000FF"/>
                </a:solidFill>
              </a:rPr>
              <a:t>	35 minutes	Lecture</a:t>
            </a:r>
          </a:p>
          <a:p>
            <a:pPr marL="119063" lvl="1" defTabSz="422275">
              <a:tabLst>
                <a:tab pos="1149350" algn="l"/>
                <a:tab pos="2301875" algn="l"/>
              </a:tabLst>
            </a:pPr>
            <a:r>
              <a:rPr lang="en-US">
                <a:solidFill>
                  <a:srgbClr val="0000FF"/>
                </a:solidFill>
              </a:rPr>
              <a:t>	35 minutes	Practice</a:t>
            </a:r>
          </a:p>
          <a:p>
            <a:pPr marL="119063" lvl="1" defTabSz="422275">
              <a:tabLst>
                <a:tab pos="1149350" algn="l"/>
                <a:tab pos="2301875" algn="l"/>
              </a:tabLst>
            </a:pPr>
            <a:r>
              <a:rPr lang="en-US">
                <a:solidFill>
                  <a:srgbClr val="0000FF"/>
                </a:solidFill>
              </a:rPr>
              <a:t>	70 minutes	Total</a:t>
            </a:r>
          </a:p>
        </p:txBody>
      </p:sp>
      <p:sp>
        <p:nvSpPr>
          <p:cNvPr id="327683" name="Rectangle 3"/>
          <p:cNvSpPr>
            <a:spLocks noRot="1" noChangeArrowheads="1" noTextEdit="1"/>
          </p:cNvSpPr>
          <p:nvPr>
            <p:ph type="sldImg"/>
          </p:nvPr>
        </p:nvSpPr>
        <p:spPr>
          <a:xfrm>
            <a:off x="490538" y="160338"/>
            <a:ext cx="5873750" cy="4405312"/>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We undertake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124200" y="6553200"/>
            <a:ext cx="2895600" cy="247650"/>
          </a:xfrm>
          <a:prstGeom prst="rect">
            <a:avLst/>
          </a:prstGeom>
        </p:spPr>
        <p:txBody>
          <a:bodyPr/>
          <a:lstStyle>
            <a:lvl1pPr>
              <a:defRPr/>
            </a:lvl1pPr>
          </a:lstStyle>
          <a:p>
            <a:r>
              <a:rPr lang="en-US"/>
              <a:t>ORACLE</a:t>
            </a:r>
          </a:p>
        </p:txBody>
      </p:sp>
      <p:sp>
        <p:nvSpPr>
          <p:cNvPr id="5" name="Slide Number Placeholder 4"/>
          <p:cNvSpPr>
            <a:spLocks noGrp="1"/>
          </p:cNvSpPr>
          <p:nvPr>
            <p:ph type="sldNum" sz="quarter" idx="11"/>
          </p:nvPr>
        </p:nvSpPr>
        <p:spPr>
          <a:xfrm>
            <a:off x="6934200" y="6534150"/>
            <a:ext cx="2133600" cy="323850"/>
          </a:xfrm>
          <a:prstGeom prst="rect">
            <a:avLst/>
          </a:prstGeom>
        </p:spPr>
        <p:txBody>
          <a:bodyPr/>
          <a:lstStyle>
            <a:lvl1pPr>
              <a:defRPr/>
            </a:lvl1pPr>
          </a:lstStyle>
          <a:p>
            <a:fld id="{78E9811D-017C-401F-8849-AFFFF029FF34}" type="slidenum">
              <a:rPr lang="en-US"/>
              <a:pPr/>
              <a:t>‹#›</a:t>
            </a:fld>
            <a:r>
              <a:rPr lang="en-US"/>
              <a:t> of 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81200" y="1981200"/>
            <a:ext cx="31242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1242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553200"/>
            <a:ext cx="2895600" cy="247650"/>
          </a:xfrm>
          <a:prstGeom prst="rect">
            <a:avLst/>
          </a:prstGeom>
        </p:spPr>
        <p:txBody>
          <a:bodyPr/>
          <a:lstStyle>
            <a:lvl1pPr>
              <a:defRPr/>
            </a:lvl1pPr>
          </a:lstStyle>
          <a:p>
            <a:r>
              <a:rPr lang="en-US"/>
              <a:t>ORACLE</a:t>
            </a:r>
          </a:p>
        </p:txBody>
      </p:sp>
      <p:sp>
        <p:nvSpPr>
          <p:cNvPr id="6" name="Slide Number Placeholder 5"/>
          <p:cNvSpPr>
            <a:spLocks noGrp="1"/>
          </p:cNvSpPr>
          <p:nvPr>
            <p:ph type="sldNum" sz="quarter" idx="11"/>
          </p:nvPr>
        </p:nvSpPr>
        <p:spPr>
          <a:xfrm>
            <a:off x="6934200" y="6534150"/>
            <a:ext cx="2133600" cy="323850"/>
          </a:xfrm>
          <a:prstGeom prst="rect">
            <a:avLst/>
          </a:prstGeom>
        </p:spPr>
        <p:txBody>
          <a:bodyPr/>
          <a:lstStyle>
            <a:lvl1pPr>
              <a:defRPr/>
            </a:lvl1pPr>
          </a:lstStyle>
          <a:p>
            <a:fld id="{C8582F56-39A0-4676-8FA9-A165B314DD88}" type="slidenum">
              <a:rPr lang="en-US"/>
              <a:pPr/>
              <a:t>‹#›</a:t>
            </a:fld>
            <a:r>
              <a:rPr lang="en-US"/>
              <a:t> of 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10"/>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2010</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 id="2147483660" r:id="rId8"/>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00CF68A2-4990-41B8-8734-6B16D9F8DA3E}" type="slidenum">
              <a:rPr lang="en-US"/>
              <a:pPr/>
              <a:t>1</a:t>
            </a:fld>
            <a:r>
              <a:rPr lang="en-US"/>
              <a:t> of 1</a:t>
            </a:r>
          </a:p>
        </p:txBody>
      </p:sp>
      <p:sp>
        <p:nvSpPr>
          <p:cNvPr id="310274" name="Rectangle 2"/>
          <p:cNvSpPr>
            <a:spLocks noGrp="1" noChangeArrowheads="1"/>
          </p:cNvSpPr>
          <p:nvPr>
            <p:ph type="title"/>
          </p:nvPr>
        </p:nvSpPr>
        <p:spPr>
          <a:noFill/>
          <a:ln/>
        </p:spPr>
        <p:txBody>
          <a:bodyPr wrap="square" lIns="92075" tIns="46038" rIns="92075" bIns="46038" anchor="t"/>
          <a:lstStyle/>
          <a:p>
            <a:r>
              <a:rPr lang="en-US"/>
              <a:t>Database Transactions</a:t>
            </a:r>
          </a:p>
        </p:txBody>
      </p:sp>
      <p:sp>
        <p:nvSpPr>
          <p:cNvPr id="310275" name="Rectangle 3"/>
          <p:cNvSpPr>
            <a:spLocks noGrp="1" noChangeArrowheads="1"/>
          </p:cNvSpPr>
          <p:nvPr>
            <p:ph type="body" idx="1"/>
          </p:nvPr>
        </p:nvSpPr>
        <p:spPr>
          <a:xfrm>
            <a:off x="609600" y="2141538"/>
            <a:ext cx="8001000" cy="3378200"/>
          </a:xfrm>
          <a:noFill/>
          <a:ln/>
        </p:spPr>
        <p:txBody>
          <a:bodyPr lIns="92075" tIns="46038" rIns="92075" bIns="46038">
            <a:spAutoFit/>
          </a:bodyPr>
          <a:lstStyle/>
          <a:p>
            <a:r>
              <a:rPr lang="en-US"/>
              <a:t>Begin when the first DML SQL statement is executed</a:t>
            </a:r>
          </a:p>
          <a:p>
            <a:r>
              <a:rPr lang="en-US"/>
              <a:t>End with one of the following events:</a:t>
            </a:r>
          </a:p>
          <a:p>
            <a:pPr lvl="1"/>
            <a:r>
              <a:rPr lang="en-US"/>
              <a:t>A COMMIT or ROLLBACK statement is issued</a:t>
            </a:r>
          </a:p>
          <a:p>
            <a:pPr lvl="1"/>
            <a:r>
              <a:rPr lang="en-US"/>
              <a:t>A DDL or DCL statement executes (automatic commit)</a:t>
            </a:r>
          </a:p>
          <a:p>
            <a:pPr lvl="1"/>
            <a:r>
              <a:rPr lang="en-US"/>
              <a:t>The user exits </a:t>
            </a:r>
            <a:r>
              <a:rPr lang="en-US" i="1"/>
              <a:t>i</a:t>
            </a:r>
            <a:r>
              <a:rPr lang="en-US"/>
              <a:t>SQL*Plus</a:t>
            </a:r>
          </a:p>
          <a:p>
            <a:pPr lvl="1"/>
            <a:r>
              <a:rPr lang="en-US"/>
              <a:t>The system crashes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ooter Placeholder 3"/>
          <p:cNvSpPr>
            <a:spLocks noGrp="1"/>
          </p:cNvSpPr>
          <p:nvPr>
            <p:ph type="ftr" sz="quarter" idx="10"/>
          </p:nvPr>
        </p:nvSpPr>
        <p:spPr/>
        <p:txBody>
          <a:bodyPr/>
          <a:lstStyle/>
          <a:p>
            <a:r>
              <a:rPr lang="en-US"/>
              <a:t>ORACLE</a:t>
            </a:r>
          </a:p>
        </p:txBody>
      </p:sp>
      <p:sp>
        <p:nvSpPr>
          <p:cNvPr id="71" name="Slide Number Placeholder 4"/>
          <p:cNvSpPr>
            <a:spLocks noGrp="1"/>
          </p:cNvSpPr>
          <p:nvPr>
            <p:ph type="sldNum" sz="quarter" idx="11"/>
          </p:nvPr>
        </p:nvSpPr>
        <p:spPr/>
        <p:txBody>
          <a:bodyPr/>
          <a:lstStyle/>
          <a:p>
            <a:fld id="{856098F2-89CF-4D77-BD72-716A3A07248A}" type="slidenum">
              <a:rPr lang="en-US"/>
              <a:pPr/>
              <a:t>10</a:t>
            </a:fld>
            <a:r>
              <a:rPr lang="en-US"/>
              <a:t> of 1</a:t>
            </a:r>
          </a:p>
        </p:txBody>
      </p:sp>
      <p:grpSp>
        <p:nvGrpSpPr>
          <p:cNvPr id="2" name="Group 2"/>
          <p:cNvGrpSpPr>
            <a:grpSpLocks/>
          </p:cNvGrpSpPr>
          <p:nvPr/>
        </p:nvGrpSpPr>
        <p:grpSpPr bwMode="auto">
          <a:xfrm>
            <a:off x="4716463" y="1604963"/>
            <a:ext cx="2981325" cy="1314450"/>
            <a:chOff x="2971" y="1011"/>
            <a:chExt cx="1878" cy="828"/>
          </a:xfrm>
        </p:grpSpPr>
        <p:sp>
          <p:nvSpPr>
            <p:cNvPr id="328707" name="Freeform 3"/>
            <p:cNvSpPr>
              <a:spLocks/>
            </p:cNvSpPr>
            <p:nvPr/>
          </p:nvSpPr>
          <p:spPr bwMode="blackWhite">
            <a:xfrm>
              <a:off x="3171" y="1682"/>
              <a:ext cx="125" cy="98"/>
            </a:xfrm>
            <a:custGeom>
              <a:avLst/>
              <a:gdLst/>
              <a:ahLst/>
              <a:cxnLst>
                <a:cxn ang="0">
                  <a:pos x="5" y="74"/>
                </a:cxn>
                <a:cxn ang="0">
                  <a:pos x="0" y="67"/>
                </a:cxn>
                <a:cxn ang="0">
                  <a:pos x="1" y="58"/>
                </a:cxn>
                <a:cxn ang="0">
                  <a:pos x="1" y="48"/>
                </a:cxn>
                <a:cxn ang="0">
                  <a:pos x="4" y="41"/>
                </a:cxn>
                <a:cxn ang="0">
                  <a:pos x="8" y="30"/>
                </a:cxn>
                <a:cxn ang="0">
                  <a:pos x="16" y="23"/>
                </a:cxn>
                <a:cxn ang="0">
                  <a:pos x="26" y="16"/>
                </a:cxn>
                <a:cxn ang="0">
                  <a:pos x="37" y="8"/>
                </a:cxn>
                <a:cxn ang="0">
                  <a:pos x="49" y="4"/>
                </a:cxn>
                <a:cxn ang="0">
                  <a:pos x="62" y="0"/>
                </a:cxn>
                <a:cxn ang="0">
                  <a:pos x="73" y="0"/>
                </a:cxn>
                <a:cxn ang="0">
                  <a:pos x="85" y="1"/>
                </a:cxn>
                <a:cxn ang="0">
                  <a:pos x="95" y="3"/>
                </a:cxn>
                <a:cxn ang="0">
                  <a:pos x="104" y="8"/>
                </a:cxn>
                <a:cxn ang="0">
                  <a:pos x="111" y="13"/>
                </a:cxn>
                <a:cxn ang="0">
                  <a:pos x="118" y="21"/>
                </a:cxn>
                <a:cxn ang="0">
                  <a:pos x="122" y="29"/>
                </a:cxn>
                <a:cxn ang="0">
                  <a:pos x="124" y="38"/>
                </a:cxn>
                <a:cxn ang="0">
                  <a:pos x="122" y="48"/>
                </a:cxn>
                <a:cxn ang="0">
                  <a:pos x="120" y="55"/>
                </a:cxn>
                <a:cxn ang="0">
                  <a:pos x="115" y="66"/>
                </a:cxn>
                <a:cxn ang="0">
                  <a:pos x="108" y="73"/>
                </a:cxn>
                <a:cxn ang="0">
                  <a:pos x="97" y="81"/>
                </a:cxn>
                <a:cxn ang="0">
                  <a:pos x="86" y="88"/>
                </a:cxn>
                <a:cxn ang="0">
                  <a:pos x="74" y="92"/>
                </a:cxn>
                <a:cxn ang="0">
                  <a:pos x="61" y="96"/>
                </a:cxn>
                <a:cxn ang="0">
                  <a:pos x="50" y="97"/>
                </a:cxn>
                <a:cxn ang="0">
                  <a:pos x="38" y="95"/>
                </a:cxn>
                <a:cxn ang="0">
                  <a:pos x="29" y="93"/>
                </a:cxn>
                <a:cxn ang="0">
                  <a:pos x="19" y="89"/>
                </a:cxn>
                <a:cxn ang="0">
                  <a:pos x="10" y="84"/>
                </a:cxn>
                <a:cxn ang="0">
                  <a:pos x="5" y="74"/>
                </a:cxn>
              </a:cxnLst>
              <a:rect l="0" t="0" r="r" b="b"/>
              <a:pathLst>
                <a:path w="125" h="98">
                  <a:moveTo>
                    <a:pt x="5" y="74"/>
                  </a:moveTo>
                  <a:lnTo>
                    <a:pt x="0" y="67"/>
                  </a:lnTo>
                  <a:lnTo>
                    <a:pt x="1" y="58"/>
                  </a:lnTo>
                  <a:lnTo>
                    <a:pt x="1" y="48"/>
                  </a:lnTo>
                  <a:lnTo>
                    <a:pt x="4" y="41"/>
                  </a:lnTo>
                  <a:lnTo>
                    <a:pt x="8" y="30"/>
                  </a:lnTo>
                  <a:lnTo>
                    <a:pt x="16" y="23"/>
                  </a:lnTo>
                  <a:lnTo>
                    <a:pt x="26" y="16"/>
                  </a:lnTo>
                  <a:lnTo>
                    <a:pt x="37" y="8"/>
                  </a:lnTo>
                  <a:lnTo>
                    <a:pt x="49" y="4"/>
                  </a:lnTo>
                  <a:lnTo>
                    <a:pt x="62" y="0"/>
                  </a:lnTo>
                  <a:lnTo>
                    <a:pt x="73" y="0"/>
                  </a:lnTo>
                  <a:lnTo>
                    <a:pt x="85" y="1"/>
                  </a:lnTo>
                  <a:lnTo>
                    <a:pt x="95" y="3"/>
                  </a:lnTo>
                  <a:lnTo>
                    <a:pt x="104" y="8"/>
                  </a:lnTo>
                  <a:lnTo>
                    <a:pt x="111" y="13"/>
                  </a:lnTo>
                  <a:lnTo>
                    <a:pt x="118" y="21"/>
                  </a:lnTo>
                  <a:lnTo>
                    <a:pt x="122" y="29"/>
                  </a:lnTo>
                  <a:lnTo>
                    <a:pt x="124" y="38"/>
                  </a:lnTo>
                  <a:lnTo>
                    <a:pt x="122" y="48"/>
                  </a:lnTo>
                  <a:lnTo>
                    <a:pt x="120" y="55"/>
                  </a:lnTo>
                  <a:lnTo>
                    <a:pt x="115" y="66"/>
                  </a:lnTo>
                  <a:lnTo>
                    <a:pt x="108" y="73"/>
                  </a:lnTo>
                  <a:lnTo>
                    <a:pt x="97" y="81"/>
                  </a:lnTo>
                  <a:lnTo>
                    <a:pt x="86" y="88"/>
                  </a:lnTo>
                  <a:lnTo>
                    <a:pt x="74" y="92"/>
                  </a:lnTo>
                  <a:lnTo>
                    <a:pt x="61" y="96"/>
                  </a:lnTo>
                  <a:lnTo>
                    <a:pt x="50" y="97"/>
                  </a:lnTo>
                  <a:lnTo>
                    <a:pt x="38" y="95"/>
                  </a:lnTo>
                  <a:lnTo>
                    <a:pt x="29" y="93"/>
                  </a:lnTo>
                  <a:lnTo>
                    <a:pt x="19" y="89"/>
                  </a:lnTo>
                  <a:lnTo>
                    <a:pt x="10" y="84"/>
                  </a:lnTo>
                  <a:lnTo>
                    <a:pt x="5" y="74"/>
                  </a:lnTo>
                </a:path>
              </a:pathLst>
            </a:custGeom>
            <a:gradFill rotWithShape="0">
              <a:gsLst>
                <a:gs pos="0">
                  <a:srgbClr val="EAEAEA">
                    <a:gamma/>
                    <a:shade val="69804"/>
                    <a:invGamma/>
                  </a:srgbClr>
                </a:gs>
                <a:gs pos="50000">
                  <a:srgbClr val="EAEAEA"/>
                </a:gs>
                <a:gs pos="100000">
                  <a:srgbClr val="EAEAEA">
                    <a:gamma/>
                    <a:shade val="69804"/>
                    <a:invGamma/>
                  </a:srgbClr>
                </a:gs>
              </a:gsLst>
              <a:lin ang="2700000" scaled="1"/>
            </a:gradFill>
            <a:ln w="25400" cap="rnd" cmpd="sng">
              <a:solidFill>
                <a:srgbClr val="000000"/>
              </a:solidFill>
              <a:prstDash val="solid"/>
              <a:round/>
              <a:headEnd type="none" w="sm" len="sm"/>
              <a:tailEnd type="none" w="sm" len="sm"/>
            </a:ln>
            <a:effectLst/>
          </p:spPr>
          <p:txBody>
            <a:bodyPr/>
            <a:lstStyle/>
            <a:p>
              <a:endParaRPr lang="en-US"/>
            </a:p>
          </p:txBody>
        </p:sp>
        <p:sp>
          <p:nvSpPr>
            <p:cNvPr id="328708" name="Freeform 4"/>
            <p:cNvSpPr>
              <a:spLocks/>
            </p:cNvSpPr>
            <p:nvPr/>
          </p:nvSpPr>
          <p:spPr bwMode="blackWhite">
            <a:xfrm>
              <a:off x="3062" y="1777"/>
              <a:ext cx="81" cy="62"/>
            </a:xfrm>
            <a:custGeom>
              <a:avLst/>
              <a:gdLst/>
              <a:ahLst/>
              <a:cxnLst>
                <a:cxn ang="0">
                  <a:pos x="4" y="47"/>
                </a:cxn>
                <a:cxn ang="0">
                  <a:pos x="0" y="43"/>
                </a:cxn>
                <a:cxn ang="0">
                  <a:pos x="1" y="36"/>
                </a:cxn>
                <a:cxn ang="0">
                  <a:pos x="1" y="30"/>
                </a:cxn>
                <a:cxn ang="0">
                  <a:pos x="3" y="25"/>
                </a:cxn>
                <a:cxn ang="0">
                  <a:pos x="5" y="19"/>
                </a:cxn>
                <a:cxn ang="0">
                  <a:pos x="10" y="14"/>
                </a:cxn>
                <a:cxn ang="0">
                  <a:pos x="16" y="9"/>
                </a:cxn>
                <a:cxn ang="0">
                  <a:pos x="24" y="5"/>
                </a:cxn>
                <a:cxn ang="0">
                  <a:pos x="31" y="2"/>
                </a:cxn>
                <a:cxn ang="0">
                  <a:pos x="40" y="0"/>
                </a:cxn>
                <a:cxn ang="0">
                  <a:pos x="48" y="0"/>
                </a:cxn>
                <a:cxn ang="0">
                  <a:pos x="54" y="0"/>
                </a:cxn>
                <a:cxn ang="0">
                  <a:pos x="61" y="1"/>
                </a:cxn>
                <a:cxn ang="0">
                  <a:pos x="67" y="4"/>
                </a:cxn>
                <a:cxn ang="0">
                  <a:pos x="72" y="8"/>
                </a:cxn>
                <a:cxn ang="0">
                  <a:pos x="76" y="12"/>
                </a:cxn>
                <a:cxn ang="0">
                  <a:pos x="77" y="18"/>
                </a:cxn>
                <a:cxn ang="0">
                  <a:pos x="80" y="24"/>
                </a:cxn>
                <a:cxn ang="0">
                  <a:pos x="80" y="29"/>
                </a:cxn>
                <a:cxn ang="0">
                  <a:pos x="77" y="35"/>
                </a:cxn>
                <a:cxn ang="0">
                  <a:pos x="75" y="41"/>
                </a:cxn>
                <a:cxn ang="0">
                  <a:pos x="70" y="46"/>
                </a:cxn>
                <a:cxn ang="0">
                  <a:pos x="62" y="51"/>
                </a:cxn>
                <a:cxn ang="0">
                  <a:pos x="56" y="55"/>
                </a:cxn>
                <a:cxn ang="0">
                  <a:pos x="48" y="58"/>
                </a:cxn>
                <a:cxn ang="0">
                  <a:pos x="40" y="60"/>
                </a:cxn>
                <a:cxn ang="0">
                  <a:pos x="32" y="61"/>
                </a:cxn>
                <a:cxn ang="0">
                  <a:pos x="26" y="60"/>
                </a:cxn>
                <a:cxn ang="0">
                  <a:pos x="18" y="58"/>
                </a:cxn>
                <a:cxn ang="0">
                  <a:pos x="13" y="56"/>
                </a:cxn>
                <a:cxn ang="0">
                  <a:pos x="6" y="52"/>
                </a:cxn>
                <a:cxn ang="0">
                  <a:pos x="4" y="47"/>
                </a:cxn>
              </a:cxnLst>
              <a:rect l="0" t="0" r="r" b="b"/>
              <a:pathLst>
                <a:path w="81" h="62">
                  <a:moveTo>
                    <a:pt x="4" y="47"/>
                  </a:moveTo>
                  <a:lnTo>
                    <a:pt x="0" y="43"/>
                  </a:lnTo>
                  <a:lnTo>
                    <a:pt x="1" y="36"/>
                  </a:lnTo>
                  <a:lnTo>
                    <a:pt x="1" y="30"/>
                  </a:lnTo>
                  <a:lnTo>
                    <a:pt x="3" y="25"/>
                  </a:lnTo>
                  <a:lnTo>
                    <a:pt x="5" y="19"/>
                  </a:lnTo>
                  <a:lnTo>
                    <a:pt x="10" y="14"/>
                  </a:lnTo>
                  <a:lnTo>
                    <a:pt x="16" y="9"/>
                  </a:lnTo>
                  <a:lnTo>
                    <a:pt x="24" y="5"/>
                  </a:lnTo>
                  <a:lnTo>
                    <a:pt x="31" y="2"/>
                  </a:lnTo>
                  <a:lnTo>
                    <a:pt x="40" y="0"/>
                  </a:lnTo>
                  <a:lnTo>
                    <a:pt x="48" y="0"/>
                  </a:lnTo>
                  <a:lnTo>
                    <a:pt x="54" y="0"/>
                  </a:lnTo>
                  <a:lnTo>
                    <a:pt x="61" y="1"/>
                  </a:lnTo>
                  <a:lnTo>
                    <a:pt x="67" y="4"/>
                  </a:lnTo>
                  <a:lnTo>
                    <a:pt x="72" y="8"/>
                  </a:lnTo>
                  <a:lnTo>
                    <a:pt x="76" y="12"/>
                  </a:lnTo>
                  <a:lnTo>
                    <a:pt x="77" y="18"/>
                  </a:lnTo>
                  <a:lnTo>
                    <a:pt x="80" y="24"/>
                  </a:lnTo>
                  <a:lnTo>
                    <a:pt x="80" y="29"/>
                  </a:lnTo>
                  <a:lnTo>
                    <a:pt x="77" y="35"/>
                  </a:lnTo>
                  <a:lnTo>
                    <a:pt x="75" y="41"/>
                  </a:lnTo>
                  <a:lnTo>
                    <a:pt x="70" y="46"/>
                  </a:lnTo>
                  <a:lnTo>
                    <a:pt x="62" y="51"/>
                  </a:lnTo>
                  <a:lnTo>
                    <a:pt x="56" y="55"/>
                  </a:lnTo>
                  <a:lnTo>
                    <a:pt x="48" y="58"/>
                  </a:lnTo>
                  <a:lnTo>
                    <a:pt x="40" y="60"/>
                  </a:lnTo>
                  <a:lnTo>
                    <a:pt x="32" y="61"/>
                  </a:lnTo>
                  <a:lnTo>
                    <a:pt x="26" y="60"/>
                  </a:lnTo>
                  <a:lnTo>
                    <a:pt x="18" y="58"/>
                  </a:lnTo>
                  <a:lnTo>
                    <a:pt x="13" y="56"/>
                  </a:lnTo>
                  <a:lnTo>
                    <a:pt x="6" y="52"/>
                  </a:lnTo>
                  <a:lnTo>
                    <a:pt x="4" y="47"/>
                  </a:lnTo>
                </a:path>
              </a:pathLst>
            </a:custGeom>
            <a:gradFill rotWithShape="0">
              <a:gsLst>
                <a:gs pos="0">
                  <a:srgbClr val="EAEAEA">
                    <a:gamma/>
                    <a:shade val="69804"/>
                    <a:invGamma/>
                  </a:srgbClr>
                </a:gs>
                <a:gs pos="50000">
                  <a:srgbClr val="EAEAEA"/>
                </a:gs>
                <a:gs pos="100000">
                  <a:srgbClr val="EAEAEA">
                    <a:gamma/>
                    <a:shade val="69804"/>
                    <a:invGamma/>
                  </a:srgbClr>
                </a:gs>
              </a:gsLst>
              <a:lin ang="2700000" scaled="1"/>
            </a:gradFill>
            <a:ln w="25400" cap="rnd" cmpd="sng">
              <a:solidFill>
                <a:srgbClr val="000000"/>
              </a:solidFill>
              <a:prstDash val="solid"/>
              <a:round/>
              <a:headEnd type="none" w="sm" len="sm"/>
              <a:tailEnd type="none" w="sm" len="sm"/>
            </a:ln>
            <a:effectLst/>
          </p:spPr>
          <p:txBody>
            <a:bodyPr/>
            <a:lstStyle/>
            <a:p>
              <a:endParaRPr lang="en-US"/>
            </a:p>
          </p:txBody>
        </p:sp>
        <p:sp>
          <p:nvSpPr>
            <p:cNvPr id="328709" name="Freeform 5"/>
            <p:cNvSpPr>
              <a:spLocks/>
            </p:cNvSpPr>
            <p:nvPr/>
          </p:nvSpPr>
          <p:spPr bwMode="blackWhite">
            <a:xfrm>
              <a:off x="2971" y="1011"/>
              <a:ext cx="1878" cy="667"/>
            </a:xfrm>
            <a:custGeom>
              <a:avLst/>
              <a:gdLst/>
              <a:ahLst/>
              <a:cxnLst>
                <a:cxn ang="0">
                  <a:pos x="1869" y="341"/>
                </a:cxn>
                <a:cxn ang="0">
                  <a:pos x="1839" y="316"/>
                </a:cxn>
                <a:cxn ang="0">
                  <a:pos x="1789" y="294"/>
                </a:cxn>
                <a:cxn ang="0">
                  <a:pos x="1797" y="280"/>
                </a:cxn>
                <a:cxn ang="0">
                  <a:pos x="1801" y="264"/>
                </a:cxn>
                <a:cxn ang="0">
                  <a:pos x="1789" y="229"/>
                </a:cxn>
                <a:cxn ang="0">
                  <a:pos x="1682" y="163"/>
                </a:cxn>
                <a:cxn ang="0">
                  <a:pos x="1489" y="127"/>
                </a:cxn>
                <a:cxn ang="0">
                  <a:pos x="1362" y="69"/>
                </a:cxn>
                <a:cxn ang="0">
                  <a:pos x="1186" y="14"/>
                </a:cxn>
                <a:cxn ang="0">
                  <a:pos x="934" y="0"/>
                </a:cxn>
                <a:cxn ang="0">
                  <a:pos x="745" y="21"/>
                </a:cxn>
                <a:cxn ang="0">
                  <a:pos x="601" y="63"/>
                </a:cxn>
                <a:cxn ang="0">
                  <a:pos x="524" y="99"/>
                </a:cxn>
                <a:cxn ang="0">
                  <a:pos x="484" y="98"/>
                </a:cxn>
                <a:cxn ang="0">
                  <a:pos x="444" y="99"/>
                </a:cxn>
                <a:cxn ang="0">
                  <a:pos x="255" y="118"/>
                </a:cxn>
                <a:cxn ang="0">
                  <a:pos x="64" y="180"/>
                </a:cxn>
                <a:cxn ang="0">
                  <a:pos x="0" y="266"/>
                </a:cxn>
                <a:cxn ang="0">
                  <a:pos x="32" y="314"/>
                </a:cxn>
                <a:cxn ang="0">
                  <a:pos x="109" y="353"/>
                </a:cxn>
                <a:cxn ang="0">
                  <a:pos x="158" y="382"/>
                </a:cxn>
                <a:cxn ang="0">
                  <a:pos x="104" y="414"/>
                </a:cxn>
                <a:cxn ang="0">
                  <a:pos x="81" y="448"/>
                </a:cxn>
                <a:cxn ang="0">
                  <a:pos x="115" y="504"/>
                </a:cxn>
                <a:cxn ang="0">
                  <a:pos x="249" y="549"/>
                </a:cxn>
                <a:cxn ang="0">
                  <a:pos x="448" y="561"/>
                </a:cxn>
                <a:cxn ang="0">
                  <a:pos x="456" y="560"/>
                </a:cxn>
                <a:cxn ang="0">
                  <a:pos x="463" y="560"/>
                </a:cxn>
                <a:cxn ang="0">
                  <a:pos x="469" y="561"/>
                </a:cxn>
                <a:cxn ang="0">
                  <a:pos x="467" y="565"/>
                </a:cxn>
                <a:cxn ang="0">
                  <a:pos x="469" y="568"/>
                </a:cxn>
                <a:cxn ang="0">
                  <a:pos x="501" y="611"/>
                </a:cxn>
                <a:cxn ang="0">
                  <a:pos x="631" y="654"/>
                </a:cxn>
                <a:cxn ang="0">
                  <a:pos x="821" y="666"/>
                </a:cxn>
                <a:cxn ang="0">
                  <a:pos x="955" y="651"/>
                </a:cxn>
                <a:cxn ang="0">
                  <a:pos x="1061" y="622"/>
                </a:cxn>
                <a:cxn ang="0">
                  <a:pos x="1129" y="600"/>
                </a:cxn>
                <a:cxn ang="0">
                  <a:pos x="1201" y="607"/>
                </a:cxn>
                <a:cxn ang="0">
                  <a:pos x="1280" y="610"/>
                </a:cxn>
                <a:cxn ang="0">
                  <a:pos x="1438" y="595"/>
                </a:cxn>
                <a:cxn ang="0">
                  <a:pos x="1578" y="550"/>
                </a:cxn>
                <a:cxn ang="0">
                  <a:pos x="1625" y="487"/>
                </a:cxn>
                <a:cxn ang="0">
                  <a:pos x="1623" y="483"/>
                </a:cxn>
                <a:cxn ang="0">
                  <a:pos x="1623" y="480"/>
                </a:cxn>
                <a:cxn ang="0">
                  <a:pos x="1678" y="470"/>
                </a:cxn>
                <a:cxn ang="0">
                  <a:pos x="1810" y="433"/>
                </a:cxn>
                <a:cxn ang="0">
                  <a:pos x="1875" y="380"/>
                </a:cxn>
              </a:cxnLst>
              <a:rect l="0" t="0" r="r" b="b"/>
              <a:pathLst>
                <a:path w="1878" h="667">
                  <a:moveTo>
                    <a:pt x="1877" y="360"/>
                  </a:moveTo>
                  <a:lnTo>
                    <a:pt x="1875" y="350"/>
                  </a:lnTo>
                  <a:lnTo>
                    <a:pt x="1869" y="341"/>
                  </a:lnTo>
                  <a:lnTo>
                    <a:pt x="1861" y="333"/>
                  </a:lnTo>
                  <a:lnTo>
                    <a:pt x="1852" y="324"/>
                  </a:lnTo>
                  <a:lnTo>
                    <a:pt x="1839" y="316"/>
                  </a:lnTo>
                  <a:lnTo>
                    <a:pt x="1824" y="308"/>
                  </a:lnTo>
                  <a:lnTo>
                    <a:pt x="1808" y="301"/>
                  </a:lnTo>
                  <a:lnTo>
                    <a:pt x="1789" y="294"/>
                  </a:lnTo>
                  <a:lnTo>
                    <a:pt x="1793" y="290"/>
                  </a:lnTo>
                  <a:lnTo>
                    <a:pt x="1795" y="284"/>
                  </a:lnTo>
                  <a:lnTo>
                    <a:pt x="1797" y="280"/>
                  </a:lnTo>
                  <a:lnTo>
                    <a:pt x="1799" y="274"/>
                  </a:lnTo>
                  <a:lnTo>
                    <a:pt x="1801" y="270"/>
                  </a:lnTo>
                  <a:lnTo>
                    <a:pt x="1801" y="264"/>
                  </a:lnTo>
                  <a:lnTo>
                    <a:pt x="1801" y="259"/>
                  </a:lnTo>
                  <a:lnTo>
                    <a:pt x="1801" y="254"/>
                  </a:lnTo>
                  <a:lnTo>
                    <a:pt x="1789" y="229"/>
                  </a:lnTo>
                  <a:lnTo>
                    <a:pt x="1765" y="204"/>
                  </a:lnTo>
                  <a:lnTo>
                    <a:pt x="1729" y="183"/>
                  </a:lnTo>
                  <a:lnTo>
                    <a:pt x="1682" y="163"/>
                  </a:lnTo>
                  <a:lnTo>
                    <a:pt x="1625" y="148"/>
                  </a:lnTo>
                  <a:lnTo>
                    <a:pt x="1561" y="136"/>
                  </a:lnTo>
                  <a:lnTo>
                    <a:pt x="1489" y="127"/>
                  </a:lnTo>
                  <a:lnTo>
                    <a:pt x="1413" y="123"/>
                  </a:lnTo>
                  <a:lnTo>
                    <a:pt x="1396" y="95"/>
                  </a:lnTo>
                  <a:lnTo>
                    <a:pt x="1362" y="69"/>
                  </a:lnTo>
                  <a:lnTo>
                    <a:pt x="1315" y="47"/>
                  </a:lnTo>
                  <a:lnTo>
                    <a:pt x="1256" y="29"/>
                  </a:lnTo>
                  <a:lnTo>
                    <a:pt x="1186" y="14"/>
                  </a:lnTo>
                  <a:lnTo>
                    <a:pt x="1108" y="4"/>
                  </a:lnTo>
                  <a:lnTo>
                    <a:pt x="1023" y="0"/>
                  </a:lnTo>
                  <a:lnTo>
                    <a:pt x="934" y="0"/>
                  </a:lnTo>
                  <a:lnTo>
                    <a:pt x="868" y="4"/>
                  </a:lnTo>
                  <a:lnTo>
                    <a:pt x="804" y="11"/>
                  </a:lnTo>
                  <a:lnTo>
                    <a:pt x="745" y="21"/>
                  </a:lnTo>
                  <a:lnTo>
                    <a:pt x="692" y="32"/>
                  </a:lnTo>
                  <a:lnTo>
                    <a:pt x="643" y="47"/>
                  </a:lnTo>
                  <a:lnTo>
                    <a:pt x="601" y="63"/>
                  </a:lnTo>
                  <a:lnTo>
                    <a:pt x="565" y="80"/>
                  </a:lnTo>
                  <a:lnTo>
                    <a:pt x="537" y="99"/>
                  </a:lnTo>
                  <a:lnTo>
                    <a:pt x="524" y="99"/>
                  </a:lnTo>
                  <a:lnTo>
                    <a:pt x="510" y="98"/>
                  </a:lnTo>
                  <a:lnTo>
                    <a:pt x="497" y="98"/>
                  </a:lnTo>
                  <a:lnTo>
                    <a:pt x="484" y="98"/>
                  </a:lnTo>
                  <a:lnTo>
                    <a:pt x="471" y="98"/>
                  </a:lnTo>
                  <a:lnTo>
                    <a:pt x="459" y="98"/>
                  </a:lnTo>
                  <a:lnTo>
                    <a:pt x="444" y="99"/>
                  </a:lnTo>
                  <a:lnTo>
                    <a:pt x="433" y="99"/>
                  </a:lnTo>
                  <a:lnTo>
                    <a:pt x="340" y="106"/>
                  </a:lnTo>
                  <a:lnTo>
                    <a:pt x="255" y="118"/>
                  </a:lnTo>
                  <a:lnTo>
                    <a:pt x="181" y="135"/>
                  </a:lnTo>
                  <a:lnTo>
                    <a:pt x="115" y="155"/>
                  </a:lnTo>
                  <a:lnTo>
                    <a:pt x="64" y="180"/>
                  </a:lnTo>
                  <a:lnTo>
                    <a:pt x="26" y="207"/>
                  </a:lnTo>
                  <a:lnTo>
                    <a:pt x="3" y="235"/>
                  </a:lnTo>
                  <a:lnTo>
                    <a:pt x="0" y="266"/>
                  </a:lnTo>
                  <a:lnTo>
                    <a:pt x="5" y="283"/>
                  </a:lnTo>
                  <a:lnTo>
                    <a:pt x="17" y="298"/>
                  </a:lnTo>
                  <a:lnTo>
                    <a:pt x="32" y="314"/>
                  </a:lnTo>
                  <a:lnTo>
                    <a:pt x="54" y="327"/>
                  </a:lnTo>
                  <a:lnTo>
                    <a:pt x="79" y="341"/>
                  </a:lnTo>
                  <a:lnTo>
                    <a:pt x="109" y="353"/>
                  </a:lnTo>
                  <a:lnTo>
                    <a:pt x="143" y="364"/>
                  </a:lnTo>
                  <a:lnTo>
                    <a:pt x="181" y="373"/>
                  </a:lnTo>
                  <a:lnTo>
                    <a:pt x="158" y="382"/>
                  </a:lnTo>
                  <a:lnTo>
                    <a:pt x="138" y="393"/>
                  </a:lnTo>
                  <a:lnTo>
                    <a:pt x="119" y="403"/>
                  </a:lnTo>
                  <a:lnTo>
                    <a:pt x="104" y="414"/>
                  </a:lnTo>
                  <a:lnTo>
                    <a:pt x="92" y="425"/>
                  </a:lnTo>
                  <a:lnTo>
                    <a:pt x="85" y="436"/>
                  </a:lnTo>
                  <a:lnTo>
                    <a:pt x="81" y="448"/>
                  </a:lnTo>
                  <a:lnTo>
                    <a:pt x="81" y="461"/>
                  </a:lnTo>
                  <a:lnTo>
                    <a:pt x="92" y="483"/>
                  </a:lnTo>
                  <a:lnTo>
                    <a:pt x="115" y="504"/>
                  </a:lnTo>
                  <a:lnTo>
                    <a:pt x="151" y="522"/>
                  </a:lnTo>
                  <a:lnTo>
                    <a:pt x="196" y="537"/>
                  </a:lnTo>
                  <a:lnTo>
                    <a:pt x="249" y="549"/>
                  </a:lnTo>
                  <a:lnTo>
                    <a:pt x="312" y="557"/>
                  </a:lnTo>
                  <a:lnTo>
                    <a:pt x="378" y="561"/>
                  </a:lnTo>
                  <a:lnTo>
                    <a:pt x="448" y="561"/>
                  </a:lnTo>
                  <a:lnTo>
                    <a:pt x="450" y="560"/>
                  </a:lnTo>
                  <a:lnTo>
                    <a:pt x="454" y="560"/>
                  </a:lnTo>
                  <a:lnTo>
                    <a:pt x="456" y="560"/>
                  </a:lnTo>
                  <a:lnTo>
                    <a:pt x="457" y="560"/>
                  </a:lnTo>
                  <a:lnTo>
                    <a:pt x="461" y="560"/>
                  </a:lnTo>
                  <a:lnTo>
                    <a:pt x="463" y="560"/>
                  </a:lnTo>
                  <a:lnTo>
                    <a:pt x="465" y="560"/>
                  </a:lnTo>
                  <a:lnTo>
                    <a:pt x="469" y="559"/>
                  </a:lnTo>
                  <a:lnTo>
                    <a:pt x="469" y="561"/>
                  </a:lnTo>
                  <a:lnTo>
                    <a:pt x="467" y="562"/>
                  </a:lnTo>
                  <a:lnTo>
                    <a:pt x="467" y="563"/>
                  </a:lnTo>
                  <a:lnTo>
                    <a:pt x="467" y="565"/>
                  </a:lnTo>
                  <a:lnTo>
                    <a:pt x="467" y="566"/>
                  </a:lnTo>
                  <a:lnTo>
                    <a:pt x="469" y="567"/>
                  </a:lnTo>
                  <a:lnTo>
                    <a:pt x="469" y="568"/>
                  </a:lnTo>
                  <a:lnTo>
                    <a:pt x="469" y="569"/>
                  </a:lnTo>
                  <a:lnTo>
                    <a:pt x="478" y="591"/>
                  </a:lnTo>
                  <a:lnTo>
                    <a:pt x="501" y="611"/>
                  </a:lnTo>
                  <a:lnTo>
                    <a:pt x="535" y="628"/>
                  </a:lnTo>
                  <a:lnTo>
                    <a:pt x="578" y="643"/>
                  </a:lnTo>
                  <a:lnTo>
                    <a:pt x="631" y="654"/>
                  </a:lnTo>
                  <a:lnTo>
                    <a:pt x="688" y="662"/>
                  </a:lnTo>
                  <a:lnTo>
                    <a:pt x="753" y="666"/>
                  </a:lnTo>
                  <a:lnTo>
                    <a:pt x="821" y="666"/>
                  </a:lnTo>
                  <a:lnTo>
                    <a:pt x="868" y="662"/>
                  </a:lnTo>
                  <a:lnTo>
                    <a:pt x="913" y="657"/>
                  </a:lnTo>
                  <a:lnTo>
                    <a:pt x="955" y="651"/>
                  </a:lnTo>
                  <a:lnTo>
                    <a:pt x="995" y="643"/>
                  </a:lnTo>
                  <a:lnTo>
                    <a:pt x="1029" y="633"/>
                  </a:lnTo>
                  <a:lnTo>
                    <a:pt x="1061" y="622"/>
                  </a:lnTo>
                  <a:lnTo>
                    <a:pt x="1087" y="609"/>
                  </a:lnTo>
                  <a:lnTo>
                    <a:pt x="1108" y="595"/>
                  </a:lnTo>
                  <a:lnTo>
                    <a:pt x="1129" y="600"/>
                  </a:lnTo>
                  <a:lnTo>
                    <a:pt x="1154" y="602"/>
                  </a:lnTo>
                  <a:lnTo>
                    <a:pt x="1176" y="605"/>
                  </a:lnTo>
                  <a:lnTo>
                    <a:pt x="1201" y="607"/>
                  </a:lnTo>
                  <a:lnTo>
                    <a:pt x="1227" y="609"/>
                  </a:lnTo>
                  <a:lnTo>
                    <a:pt x="1254" y="610"/>
                  </a:lnTo>
                  <a:lnTo>
                    <a:pt x="1280" y="610"/>
                  </a:lnTo>
                  <a:lnTo>
                    <a:pt x="1307" y="609"/>
                  </a:lnTo>
                  <a:lnTo>
                    <a:pt x="1375" y="604"/>
                  </a:lnTo>
                  <a:lnTo>
                    <a:pt x="1438" y="595"/>
                  </a:lnTo>
                  <a:lnTo>
                    <a:pt x="1492" y="583"/>
                  </a:lnTo>
                  <a:lnTo>
                    <a:pt x="1540" y="567"/>
                  </a:lnTo>
                  <a:lnTo>
                    <a:pt x="1578" y="550"/>
                  </a:lnTo>
                  <a:lnTo>
                    <a:pt x="1606" y="530"/>
                  </a:lnTo>
                  <a:lnTo>
                    <a:pt x="1621" y="509"/>
                  </a:lnTo>
                  <a:lnTo>
                    <a:pt x="1625" y="487"/>
                  </a:lnTo>
                  <a:lnTo>
                    <a:pt x="1625" y="486"/>
                  </a:lnTo>
                  <a:lnTo>
                    <a:pt x="1623" y="484"/>
                  </a:lnTo>
                  <a:lnTo>
                    <a:pt x="1623" y="483"/>
                  </a:lnTo>
                  <a:lnTo>
                    <a:pt x="1623" y="482"/>
                  </a:lnTo>
                  <a:lnTo>
                    <a:pt x="1623" y="481"/>
                  </a:lnTo>
                  <a:lnTo>
                    <a:pt x="1623" y="480"/>
                  </a:lnTo>
                  <a:lnTo>
                    <a:pt x="1621" y="479"/>
                  </a:lnTo>
                  <a:lnTo>
                    <a:pt x="1621" y="478"/>
                  </a:lnTo>
                  <a:lnTo>
                    <a:pt x="1678" y="470"/>
                  </a:lnTo>
                  <a:lnTo>
                    <a:pt x="1727" y="460"/>
                  </a:lnTo>
                  <a:lnTo>
                    <a:pt x="1772" y="447"/>
                  </a:lnTo>
                  <a:lnTo>
                    <a:pt x="1810" y="433"/>
                  </a:lnTo>
                  <a:lnTo>
                    <a:pt x="1841" y="417"/>
                  </a:lnTo>
                  <a:lnTo>
                    <a:pt x="1863" y="399"/>
                  </a:lnTo>
                  <a:lnTo>
                    <a:pt x="1875" y="380"/>
                  </a:lnTo>
                  <a:lnTo>
                    <a:pt x="1877" y="360"/>
                  </a:lnTo>
                </a:path>
              </a:pathLst>
            </a:custGeom>
            <a:gradFill rotWithShape="0">
              <a:gsLst>
                <a:gs pos="0">
                  <a:srgbClr val="EAEAEA">
                    <a:gamma/>
                    <a:shade val="69804"/>
                    <a:invGamma/>
                  </a:srgbClr>
                </a:gs>
                <a:gs pos="50000">
                  <a:srgbClr val="EAEAEA"/>
                </a:gs>
                <a:gs pos="100000">
                  <a:srgbClr val="EAEAEA">
                    <a:gamma/>
                    <a:shade val="69804"/>
                    <a:invGamma/>
                  </a:srgbClr>
                </a:gs>
              </a:gsLst>
              <a:lin ang="2700000" scaled="1"/>
            </a:gradFill>
            <a:ln w="25400" cap="rnd" cmpd="sng">
              <a:solidFill>
                <a:srgbClr val="000000"/>
              </a:solidFill>
              <a:prstDash val="solid"/>
              <a:round/>
              <a:headEnd type="none" w="sm" len="sm"/>
              <a:tailEnd type="none" w="sm" len="sm"/>
            </a:ln>
            <a:effectLst/>
          </p:spPr>
          <p:txBody>
            <a:bodyPr/>
            <a:lstStyle/>
            <a:p>
              <a:endParaRPr lang="en-US"/>
            </a:p>
          </p:txBody>
        </p:sp>
      </p:grpSp>
      <p:sp>
        <p:nvSpPr>
          <p:cNvPr id="328710" name="Rectangle 6"/>
          <p:cNvSpPr>
            <a:spLocks noGrp="1" noChangeArrowheads="1"/>
          </p:cNvSpPr>
          <p:nvPr>
            <p:ph type="title"/>
          </p:nvPr>
        </p:nvSpPr>
        <p:spPr>
          <a:noFill/>
          <a:ln/>
        </p:spPr>
        <p:txBody>
          <a:bodyPr wrap="square" lIns="92075" tIns="46038" rIns="92075" bIns="46038" anchor="t"/>
          <a:lstStyle/>
          <a:p>
            <a:r>
              <a:rPr lang="en-US"/>
              <a:t>Substitution Variables</a:t>
            </a:r>
          </a:p>
        </p:txBody>
      </p:sp>
      <p:grpSp>
        <p:nvGrpSpPr>
          <p:cNvPr id="3" name="Group 7"/>
          <p:cNvGrpSpPr>
            <a:grpSpLocks/>
          </p:cNvGrpSpPr>
          <p:nvPr/>
        </p:nvGrpSpPr>
        <p:grpSpPr bwMode="auto">
          <a:xfrm>
            <a:off x="4024313" y="3008313"/>
            <a:ext cx="2017712" cy="2336800"/>
            <a:chOff x="2535" y="1895"/>
            <a:chExt cx="1271" cy="1472"/>
          </a:xfrm>
        </p:grpSpPr>
        <p:sp>
          <p:nvSpPr>
            <p:cNvPr id="328712" name="Freeform 8"/>
            <p:cNvSpPr>
              <a:spLocks/>
            </p:cNvSpPr>
            <p:nvPr/>
          </p:nvSpPr>
          <p:spPr bwMode="auto">
            <a:xfrm>
              <a:off x="2667" y="1895"/>
              <a:ext cx="605" cy="1139"/>
            </a:xfrm>
            <a:custGeom>
              <a:avLst/>
              <a:gdLst/>
              <a:ahLst/>
              <a:cxnLst>
                <a:cxn ang="0">
                  <a:pos x="269" y="354"/>
                </a:cxn>
                <a:cxn ang="0">
                  <a:pos x="255" y="260"/>
                </a:cxn>
                <a:cxn ang="0">
                  <a:pos x="200" y="231"/>
                </a:cxn>
                <a:cxn ang="0">
                  <a:pos x="199" y="215"/>
                </a:cxn>
                <a:cxn ang="0">
                  <a:pos x="202" y="210"/>
                </a:cxn>
                <a:cxn ang="0">
                  <a:pos x="221" y="210"/>
                </a:cxn>
                <a:cxn ang="0">
                  <a:pos x="235" y="182"/>
                </a:cxn>
                <a:cxn ang="0">
                  <a:pos x="239" y="157"/>
                </a:cxn>
                <a:cxn ang="0">
                  <a:pos x="249" y="156"/>
                </a:cxn>
                <a:cxn ang="0">
                  <a:pos x="249" y="135"/>
                </a:cxn>
                <a:cxn ang="0">
                  <a:pos x="236" y="101"/>
                </a:cxn>
                <a:cxn ang="0">
                  <a:pos x="222" y="56"/>
                </a:cxn>
                <a:cxn ang="0">
                  <a:pos x="186" y="17"/>
                </a:cxn>
                <a:cxn ang="0">
                  <a:pos x="138" y="0"/>
                </a:cxn>
                <a:cxn ang="0">
                  <a:pos x="90" y="18"/>
                </a:cxn>
                <a:cxn ang="0">
                  <a:pos x="74" y="59"/>
                </a:cxn>
                <a:cxn ang="0">
                  <a:pos x="74" y="110"/>
                </a:cxn>
                <a:cxn ang="0">
                  <a:pos x="90" y="149"/>
                </a:cxn>
                <a:cxn ang="0">
                  <a:pos x="99" y="198"/>
                </a:cxn>
                <a:cxn ang="0">
                  <a:pos x="42" y="237"/>
                </a:cxn>
                <a:cxn ang="0">
                  <a:pos x="7" y="273"/>
                </a:cxn>
                <a:cxn ang="0">
                  <a:pos x="3" y="330"/>
                </a:cxn>
                <a:cxn ang="0">
                  <a:pos x="32" y="463"/>
                </a:cxn>
                <a:cxn ang="0">
                  <a:pos x="32" y="557"/>
                </a:cxn>
                <a:cxn ang="0">
                  <a:pos x="42" y="646"/>
                </a:cxn>
                <a:cxn ang="0">
                  <a:pos x="98" y="725"/>
                </a:cxn>
                <a:cxn ang="0">
                  <a:pos x="163" y="738"/>
                </a:cxn>
                <a:cxn ang="0">
                  <a:pos x="259" y="744"/>
                </a:cxn>
                <a:cxn ang="0">
                  <a:pos x="342" y="758"/>
                </a:cxn>
                <a:cxn ang="0">
                  <a:pos x="421" y="789"/>
                </a:cxn>
                <a:cxn ang="0">
                  <a:pos x="421" y="830"/>
                </a:cxn>
                <a:cxn ang="0">
                  <a:pos x="418" y="910"/>
                </a:cxn>
                <a:cxn ang="0">
                  <a:pos x="432" y="1013"/>
                </a:cxn>
                <a:cxn ang="0">
                  <a:pos x="424" y="1066"/>
                </a:cxn>
                <a:cxn ang="0">
                  <a:pos x="434" y="1116"/>
                </a:cxn>
                <a:cxn ang="0">
                  <a:pos x="477" y="1117"/>
                </a:cxn>
                <a:cxn ang="0">
                  <a:pos x="526" y="1127"/>
                </a:cxn>
                <a:cxn ang="0">
                  <a:pos x="577" y="1138"/>
                </a:cxn>
                <a:cxn ang="0">
                  <a:pos x="602" y="1125"/>
                </a:cxn>
                <a:cxn ang="0">
                  <a:pos x="580" y="1102"/>
                </a:cxn>
                <a:cxn ang="0">
                  <a:pos x="509" y="1066"/>
                </a:cxn>
                <a:cxn ang="0">
                  <a:pos x="498" y="1020"/>
                </a:cxn>
                <a:cxn ang="0">
                  <a:pos x="507" y="952"/>
                </a:cxn>
                <a:cxn ang="0">
                  <a:pos x="523" y="864"/>
                </a:cxn>
                <a:cxn ang="0">
                  <a:pos x="526" y="825"/>
                </a:cxn>
                <a:cxn ang="0">
                  <a:pos x="540" y="794"/>
                </a:cxn>
                <a:cxn ang="0">
                  <a:pos x="527" y="749"/>
                </a:cxn>
                <a:cxn ang="0">
                  <a:pos x="456" y="699"/>
                </a:cxn>
                <a:cxn ang="0">
                  <a:pos x="393" y="657"/>
                </a:cxn>
                <a:cxn ang="0">
                  <a:pos x="334" y="633"/>
                </a:cxn>
                <a:cxn ang="0">
                  <a:pos x="298" y="608"/>
                </a:cxn>
              </a:cxnLst>
              <a:rect l="0" t="0" r="r" b="b"/>
              <a:pathLst>
                <a:path w="605" h="1139">
                  <a:moveTo>
                    <a:pt x="259" y="424"/>
                  </a:moveTo>
                  <a:lnTo>
                    <a:pt x="261" y="419"/>
                  </a:lnTo>
                  <a:lnTo>
                    <a:pt x="263" y="404"/>
                  </a:lnTo>
                  <a:lnTo>
                    <a:pt x="266" y="380"/>
                  </a:lnTo>
                  <a:lnTo>
                    <a:pt x="269" y="354"/>
                  </a:lnTo>
                  <a:lnTo>
                    <a:pt x="270" y="327"/>
                  </a:lnTo>
                  <a:lnTo>
                    <a:pt x="270" y="302"/>
                  </a:lnTo>
                  <a:lnTo>
                    <a:pt x="269" y="280"/>
                  </a:lnTo>
                  <a:lnTo>
                    <a:pt x="264" y="268"/>
                  </a:lnTo>
                  <a:lnTo>
                    <a:pt x="255" y="260"/>
                  </a:lnTo>
                  <a:lnTo>
                    <a:pt x="244" y="252"/>
                  </a:lnTo>
                  <a:lnTo>
                    <a:pt x="233" y="246"/>
                  </a:lnTo>
                  <a:lnTo>
                    <a:pt x="221" y="240"/>
                  </a:lnTo>
                  <a:lnTo>
                    <a:pt x="210" y="235"/>
                  </a:lnTo>
                  <a:lnTo>
                    <a:pt x="200" y="231"/>
                  </a:lnTo>
                  <a:lnTo>
                    <a:pt x="196" y="226"/>
                  </a:lnTo>
                  <a:lnTo>
                    <a:pt x="194" y="223"/>
                  </a:lnTo>
                  <a:lnTo>
                    <a:pt x="196" y="220"/>
                  </a:lnTo>
                  <a:lnTo>
                    <a:pt x="197" y="216"/>
                  </a:lnTo>
                  <a:lnTo>
                    <a:pt x="199" y="215"/>
                  </a:lnTo>
                  <a:lnTo>
                    <a:pt x="200" y="213"/>
                  </a:lnTo>
                  <a:lnTo>
                    <a:pt x="200" y="212"/>
                  </a:lnTo>
                  <a:lnTo>
                    <a:pt x="200" y="210"/>
                  </a:lnTo>
                  <a:lnTo>
                    <a:pt x="200" y="209"/>
                  </a:lnTo>
                  <a:lnTo>
                    <a:pt x="202" y="210"/>
                  </a:lnTo>
                  <a:lnTo>
                    <a:pt x="203" y="210"/>
                  </a:lnTo>
                  <a:lnTo>
                    <a:pt x="208" y="210"/>
                  </a:lnTo>
                  <a:lnTo>
                    <a:pt x="211" y="210"/>
                  </a:lnTo>
                  <a:lnTo>
                    <a:pt x="216" y="210"/>
                  </a:lnTo>
                  <a:lnTo>
                    <a:pt x="221" y="210"/>
                  </a:lnTo>
                  <a:lnTo>
                    <a:pt x="224" y="207"/>
                  </a:lnTo>
                  <a:lnTo>
                    <a:pt x="227" y="206"/>
                  </a:lnTo>
                  <a:lnTo>
                    <a:pt x="230" y="198"/>
                  </a:lnTo>
                  <a:lnTo>
                    <a:pt x="233" y="190"/>
                  </a:lnTo>
                  <a:lnTo>
                    <a:pt x="235" y="182"/>
                  </a:lnTo>
                  <a:lnTo>
                    <a:pt x="236" y="174"/>
                  </a:lnTo>
                  <a:lnTo>
                    <a:pt x="238" y="168"/>
                  </a:lnTo>
                  <a:lnTo>
                    <a:pt x="239" y="162"/>
                  </a:lnTo>
                  <a:lnTo>
                    <a:pt x="239" y="159"/>
                  </a:lnTo>
                  <a:lnTo>
                    <a:pt x="239" y="157"/>
                  </a:lnTo>
                  <a:lnTo>
                    <a:pt x="241" y="157"/>
                  </a:lnTo>
                  <a:lnTo>
                    <a:pt x="242" y="157"/>
                  </a:lnTo>
                  <a:lnTo>
                    <a:pt x="245" y="157"/>
                  </a:lnTo>
                  <a:lnTo>
                    <a:pt x="247" y="157"/>
                  </a:lnTo>
                  <a:lnTo>
                    <a:pt x="249" y="156"/>
                  </a:lnTo>
                  <a:lnTo>
                    <a:pt x="250" y="154"/>
                  </a:lnTo>
                  <a:lnTo>
                    <a:pt x="252" y="152"/>
                  </a:lnTo>
                  <a:lnTo>
                    <a:pt x="252" y="148"/>
                  </a:lnTo>
                  <a:lnTo>
                    <a:pt x="250" y="142"/>
                  </a:lnTo>
                  <a:lnTo>
                    <a:pt x="249" y="135"/>
                  </a:lnTo>
                  <a:lnTo>
                    <a:pt x="245" y="128"/>
                  </a:lnTo>
                  <a:lnTo>
                    <a:pt x="242" y="120"/>
                  </a:lnTo>
                  <a:lnTo>
                    <a:pt x="239" y="112"/>
                  </a:lnTo>
                  <a:lnTo>
                    <a:pt x="238" y="106"/>
                  </a:lnTo>
                  <a:lnTo>
                    <a:pt x="236" y="101"/>
                  </a:lnTo>
                  <a:lnTo>
                    <a:pt x="235" y="95"/>
                  </a:lnTo>
                  <a:lnTo>
                    <a:pt x="233" y="87"/>
                  </a:lnTo>
                  <a:lnTo>
                    <a:pt x="230" y="78"/>
                  </a:lnTo>
                  <a:lnTo>
                    <a:pt x="227" y="67"/>
                  </a:lnTo>
                  <a:lnTo>
                    <a:pt x="222" y="56"/>
                  </a:lnTo>
                  <a:lnTo>
                    <a:pt x="217" y="45"/>
                  </a:lnTo>
                  <a:lnTo>
                    <a:pt x="211" y="35"/>
                  </a:lnTo>
                  <a:lnTo>
                    <a:pt x="203" y="29"/>
                  </a:lnTo>
                  <a:lnTo>
                    <a:pt x="196" y="23"/>
                  </a:lnTo>
                  <a:lnTo>
                    <a:pt x="186" y="17"/>
                  </a:lnTo>
                  <a:lnTo>
                    <a:pt x="179" y="10"/>
                  </a:lnTo>
                  <a:lnTo>
                    <a:pt x="169" y="6"/>
                  </a:lnTo>
                  <a:lnTo>
                    <a:pt x="160" y="1"/>
                  </a:lnTo>
                  <a:lnTo>
                    <a:pt x="149" y="0"/>
                  </a:lnTo>
                  <a:lnTo>
                    <a:pt x="138" y="0"/>
                  </a:lnTo>
                  <a:lnTo>
                    <a:pt x="127" y="3"/>
                  </a:lnTo>
                  <a:lnTo>
                    <a:pt x="115" y="7"/>
                  </a:lnTo>
                  <a:lnTo>
                    <a:pt x="105" y="10"/>
                  </a:lnTo>
                  <a:lnTo>
                    <a:pt x="96" y="14"/>
                  </a:lnTo>
                  <a:lnTo>
                    <a:pt x="90" y="18"/>
                  </a:lnTo>
                  <a:lnTo>
                    <a:pt x="84" y="23"/>
                  </a:lnTo>
                  <a:lnTo>
                    <a:pt x="79" y="29"/>
                  </a:lnTo>
                  <a:lnTo>
                    <a:pt x="76" y="37"/>
                  </a:lnTo>
                  <a:lnTo>
                    <a:pt x="74" y="48"/>
                  </a:lnTo>
                  <a:lnTo>
                    <a:pt x="74" y="59"/>
                  </a:lnTo>
                  <a:lnTo>
                    <a:pt x="73" y="70"/>
                  </a:lnTo>
                  <a:lnTo>
                    <a:pt x="73" y="81"/>
                  </a:lnTo>
                  <a:lnTo>
                    <a:pt x="73" y="92"/>
                  </a:lnTo>
                  <a:lnTo>
                    <a:pt x="73" y="101"/>
                  </a:lnTo>
                  <a:lnTo>
                    <a:pt x="74" y="110"/>
                  </a:lnTo>
                  <a:lnTo>
                    <a:pt x="77" y="118"/>
                  </a:lnTo>
                  <a:lnTo>
                    <a:pt x="80" y="124"/>
                  </a:lnTo>
                  <a:lnTo>
                    <a:pt x="84" y="131"/>
                  </a:lnTo>
                  <a:lnTo>
                    <a:pt x="87" y="140"/>
                  </a:lnTo>
                  <a:lnTo>
                    <a:pt x="90" y="149"/>
                  </a:lnTo>
                  <a:lnTo>
                    <a:pt x="93" y="160"/>
                  </a:lnTo>
                  <a:lnTo>
                    <a:pt x="94" y="173"/>
                  </a:lnTo>
                  <a:lnTo>
                    <a:pt x="96" y="182"/>
                  </a:lnTo>
                  <a:lnTo>
                    <a:pt x="98" y="192"/>
                  </a:lnTo>
                  <a:lnTo>
                    <a:pt x="99" y="198"/>
                  </a:lnTo>
                  <a:lnTo>
                    <a:pt x="96" y="204"/>
                  </a:lnTo>
                  <a:lnTo>
                    <a:pt x="87" y="212"/>
                  </a:lnTo>
                  <a:lnTo>
                    <a:pt x="73" y="220"/>
                  </a:lnTo>
                  <a:lnTo>
                    <a:pt x="57" y="227"/>
                  </a:lnTo>
                  <a:lnTo>
                    <a:pt x="42" y="237"/>
                  </a:lnTo>
                  <a:lnTo>
                    <a:pt x="28" y="245"/>
                  </a:lnTo>
                  <a:lnTo>
                    <a:pt x="17" y="252"/>
                  </a:lnTo>
                  <a:lnTo>
                    <a:pt x="14" y="260"/>
                  </a:lnTo>
                  <a:lnTo>
                    <a:pt x="10" y="266"/>
                  </a:lnTo>
                  <a:lnTo>
                    <a:pt x="7" y="273"/>
                  </a:lnTo>
                  <a:lnTo>
                    <a:pt x="4" y="280"/>
                  </a:lnTo>
                  <a:lnTo>
                    <a:pt x="1" y="288"/>
                  </a:lnTo>
                  <a:lnTo>
                    <a:pt x="0" y="299"/>
                  </a:lnTo>
                  <a:lnTo>
                    <a:pt x="0" y="313"/>
                  </a:lnTo>
                  <a:lnTo>
                    <a:pt x="3" y="330"/>
                  </a:lnTo>
                  <a:lnTo>
                    <a:pt x="9" y="352"/>
                  </a:lnTo>
                  <a:lnTo>
                    <a:pt x="18" y="377"/>
                  </a:lnTo>
                  <a:lnTo>
                    <a:pt x="24" y="405"/>
                  </a:lnTo>
                  <a:lnTo>
                    <a:pt x="29" y="433"/>
                  </a:lnTo>
                  <a:lnTo>
                    <a:pt x="32" y="463"/>
                  </a:lnTo>
                  <a:lnTo>
                    <a:pt x="34" y="490"/>
                  </a:lnTo>
                  <a:lnTo>
                    <a:pt x="34" y="513"/>
                  </a:lnTo>
                  <a:lnTo>
                    <a:pt x="34" y="532"/>
                  </a:lnTo>
                  <a:lnTo>
                    <a:pt x="32" y="544"/>
                  </a:lnTo>
                  <a:lnTo>
                    <a:pt x="32" y="557"/>
                  </a:lnTo>
                  <a:lnTo>
                    <a:pt x="31" y="571"/>
                  </a:lnTo>
                  <a:lnTo>
                    <a:pt x="32" y="586"/>
                  </a:lnTo>
                  <a:lnTo>
                    <a:pt x="34" y="605"/>
                  </a:lnTo>
                  <a:lnTo>
                    <a:pt x="37" y="625"/>
                  </a:lnTo>
                  <a:lnTo>
                    <a:pt x="42" y="646"/>
                  </a:lnTo>
                  <a:lnTo>
                    <a:pt x="48" y="668"/>
                  </a:lnTo>
                  <a:lnTo>
                    <a:pt x="57" y="689"/>
                  </a:lnTo>
                  <a:lnTo>
                    <a:pt x="68" y="705"/>
                  </a:lnTo>
                  <a:lnTo>
                    <a:pt x="82" y="718"/>
                  </a:lnTo>
                  <a:lnTo>
                    <a:pt x="98" y="725"/>
                  </a:lnTo>
                  <a:lnTo>
                    <a:pt x="115" y="730"/>
                  </a:lnTo>
                  <a:lnTo>
                    <a:pt x="130" y="735"/>
                  </a:lnTo>
                  <a:lnTo>
                    <a:pt x="144" y="736"/>
                  </a:lnTo>
                  <a:lnTo>
                    <a:pt x="155" y="736"/>
                  </a:lnTo>
                  <a:lnTo>
                    <a:pt x="163" y="738"/>
                  </a:lnTo>
                  <a:lnTo>
                    <a:pt x="177" y="739"/>
                  </a:lnTo>
                  <a:lnTo>
                    <a:pt x="196" y="741"/>
                  </a:lnTo>
                  <a:lnTo>
                    <a:pt x="216" y="743"/>
                  </a:lnTo>
                  <a:lnTo>
                    <a:pt x="238" y="744"/>
                  </a:lnTo>
                  <a:lnTo>
                    <a:pt x="259" y="744"/>
                  </a:lnTo>
                  <a:lnTo>
                    <a:pt x="280" y="746"/>
                  </a:lnTo>
                  <a:lnTo>
                    <a:pt x="297" y="747"/>
                  </a:lnTo>
                  <a:lnTo>
                    <a:pt x="311" y="749"/>
                  </a:lnTo>
                  <a:lnTo>
                    <a:pt x="325" y="752"/>
                  </a:lnTo>
                  <a:lnTo>
                    <a:pt x="342" y="758"/>
                  </a:lnTo>
                  <a:lnTo>
                    <a:pt x="361" y="764"/>
                  </a:lnTo>
                  <a:lnTo>
                    <a:pt x="379" y="772"/>
                  </a:lnTo>
                  <a:lnTo>
                    <a:pt x="396" y="778"/>
                  </a:lnTo>
                  <a:lnTo>
                    <a:pt x="412" y="785"/>
                  </a:lnTo>
                  <a:lnTo>
                    <a:pt x="421" y="789"/>
                  </a:lnTo>
                  <a:lnTo>
                    <a:pt x="426" y="791"/>
                  </a:lnTo>
                  <a:lnTo>
                    <a:pt x="424" y="794"/>
                  </a:lnTo>
                  <a:lnTo>
                    <a:pt x="424" y="802"/>
                  </a:lnTo>
                  <a:lnTo>
                    <a:pt x="423" y="814"/>
                  </a:lnTo>
                  <a:lnTo>
                    <a:pt x="421" y="830"/>
                  </a:lnTo>
                  <a:lnTo>
                    <a:pt x="420" y="847"/>
                  </a:lnTo>
                  <a:lnTo>
                    <a:pt x="418" y="864"/>
                  </a:lnTo>
                  <a:lnTo>
                    <a:pt x="417" y="881"/>
                  </a:lnTo>
                  <a:lnTo>
                    <a:pt x="417" y="896"/>
                  </a:lnTo>
                  <a:lnTo>
                    <a:pt x="418" y="910"/>
                  </a:lnTo>
                  <a:lnTo>
                    <a:pt x="420" y="930"/>
                  </a:lnTo>
                  <a:lnTo>
                    <a:pt x="423" y="950"/>
                  </a:lnTo>
                  <a:lnTo>
                    <a:pt x="428" y="972"/>
                  </a:lnTo>
                  <a:lnTo>
                    <a:pt x="431" y="994"/>
                  </a:lnTo>
                  <a:lnTo>
                    <a:pt x="432" y="1013"/>
                  </a:lnTo>
                  <a:lnTo>
                    <a:pt x="432" y="1030"/>
                  </a:lnTo>
                  <a:lnTo>
                    <a:pt x="431" y="1041"/>
                  </a:lnTo>
                  <a:lnTo>
                    <a:pt x="428" y="1050"/>
                  </a:lnTo>
                  <a:lnTo>
                    <a:pt x="426" y="1058"/>
                  </a:lnTo>
                  <a:lnTo>
                    <a:pt x="424" y="1066"/>
                  </a:lnTo>
                  <a:lnTo>
                    <a:pt x="423" y="1072"/>
                  </a:lnTo>
                  <a:lnTo>
                    <a:pt x="423" y="1077"/>
                  </a:lnTo>
                  <a:lnTo>
                    <a:pt x="423" y="1081"/>
                  </a:lnTo>
                  <a:lnTo>
                    <a:pt x="423" y="1084"/>
                  </a:lnTo>
                  <a:lnTo>
                    <a:pt x="434" y="1116"/>
                  </a:lnTo>
                  <a:lnTo>
                    <a:pt x="437" y="1116"/>
                  </a:lnTo>
                  <a:lnTo>
                    <a:pt x="443" y="1116"/>
                  </a:lnTo>
                  <a:lnTo>
                    <a:pt x="453" y="1116"/>
                  </a:lnTo>
                  <a:lnTo>
                    <a:pt x="465" y="1116"/>
                  </a:lnTo>
                  <a:lnTo>
                    <a:pt x="477" y="1117"/>
                  </a:lnTo>
                  <a:lnTo>
                    <a:pt x="488" y="1117"/>
                  </a:lnTo>
                  <a:lnTo>
                    <a:pt x="499" y="1119"/>
                  </a:lnTo>
                  <a:lnTo>
                    <a:pt x="507" y="1122"/>
                  </a:lnTo>
                  <a:lnTo>
                    <a:pt x="516" y="1123"/>
                  </a:lnTo>
                  <a:lnTo>
                    <a:pt x="526" y="1127"/>
                  </a:lnTo>
                  <a:lnTo>
                    <a:pt x="537" y="1130"/>
                  </a:lnTo>
                  <a:lnTo>
                    <a:pt x="547" y="1133"/>
                  </a:lnTo>
                  <a:lnTo>
                    <a:pt x="558" y="1134"/>
                  </a:lnTo>
                  <a:lnTo>
                    <a:pt x="569" y="1136"/>
                  </a:lnTo>
                  <a:lnTo>
                    <a:pt x="577" y="1138"/>
                  </a:lnTo>
                  <a:lnTo>
                    <a:pt x="583" y="1136"/>
                  </a:lnTo>
                  <a:lnTo>
                    <a:pt x="588" y="1134"/>
                  </a:lnTo>
                  <a:lnTo>
                    <a:pt x="593" y="1131"/>
                  </a:lnTo>
                  <a:lnTo>
                    <a:pt x="597" y="1128"/>
                  </a:lnTo>
                  <a:lnTo>
                    <a:pt x="602" y="1125"/>
                  </a:lnTo>
                  <a:lnTo>
                    <a:pt x="604" y="1120"/>
                  </a:lnTo>
                  <a:lnTo>
                    <a:pt x="604" y="1117"/>
                  </a:lnTo>
                  <a:lnTo>
                    <a:pt x="599" y="1113"/>
                  </a:lnTo>
                  <a:lnTo>
                    <a:pt x="591" y="1108"/>
                  </a:lnTo>
                  <a:lnTo>
                    <a:pt x="580" y="1102"/>
                  </a:lnTo>
                  <a:lnTo>
                    <a:pt x="565" y="1097"/>
                  </a:lnTo>
                  <a:lnTo>
                    <a:pt x="549" y="1089"/>
                  </a:lnTo>
                  <a:lnTo>
                    <a:pt x="533" y="1081"/>
                  </a:lnTo>
                  <a:lnTo>
                    <a:pt x="519" y="1073"/>
                  </a:lnTo>
                  <a:lnTo>
                    <a:pt x="509" y="1066"/>
                  </a:lnTo>
                  <a:lnTo>
                    <a:pt x="499" y="1056"/>
                  </a:lnTo>
                  <a:lnTo>
                    <a:pt x="498" y="1049"/>
                  </a:lnTo>
                  <a:lnTo>
                    <a:pt x="498" y="1041"/>
                  </a:lnTo>
                  <a:lnTo>
                    <a:pt x="498" y="1031"/>
                  </a:lnTo>
                  <a:lnTo>
                    <a:pt x="498" y="1020"/>
                  </a:lnTo>
                  <a:lnTo>
                    <a:pt x="499" y="1008"/>
                  </a:lnTo>
                  <a:lnTo>
                    <a:pt x="501" y="994"/>
                  </a:lnTo>
                  <a:lnTo>
                    <a:pt x="502" y="981"/>
                  </a:lnTo>
                  <a:lnTo>
                    <a:pt x="505" y="967"/>
                  </a:lnTo>
                  <a:lnTo>
                    <a:pt x="507" y="952"/>
                  </a:lnTo>
                  <a:lnTo>
                    <a:pt x="512" y="936"/>
                  </a:lnTo>
                  <a:lnTo>
                    <a:pt x="515" y="919"/>
                  </a:lnTo>
                  <a:lnTo>
                    <a:pt x="518" y="900"/>
                  </a:lnTo>
                  <a:lnTo>
                    <a:pt x="519" y="881"/>
                  </a:lnTo>
                  <a:lnTo>
                    <a:pt x="523" y="864"/>
                  </a:lnTo>
                  <a:lnTo>
                    <a:pt x="523" y="850"/>
                  </a:lnTo>
                  <a:lnTo>
                    <a:pt x="524" y="839"/>
                  </a:lnTo>
                  <a:lnTo>
                    <a:pt x="524" y="833"/>
                  </a:lnTo>
                  <a:lnTo>
                    <a:pt x="524" y="830"/>
                  </a:lnTo>
                  <a:lnTo>
                    <a:pt x="526" y="825"/>
                  </a:lnTo>
                  <a:lnTo>
                    <a:pt x="529" y="821"/>
                  </a:lnTo>
                  <a:lnTo>
                    <a:pt x="532" y="814"/>
                  </a:lnTo>
                  <a:lnTo>
                    <a:pt x="535" y="808"/>
                  </a:lnTo>
                  <a:lnTo>
                    <a:pt x="538" y="802"/>
                  </a:lnTo>
                  <a:lnTo>
                    <a:pt x="540" y="794"/>
                  </a:lnTo>
                  <a:lnTo>
                    <a:pt x="538" y="786"/>
                  </a:lnTo>
                  <a:lnTo>
                    <a:pt x="537" y="777"/>
                  </a:lnTo>
                  <a:lnTo>
                    <a:pt x="535" y="768"/>
                  </a:lnTo>
                  <a:lnTo>
                    <a:pt x="532" y="758"/>
                  </a:lnTo>
                  <a:lnTo>
                    <a:pt x="527" y="749"/>
                  </a:lnTo>
                  <a:lnTo>
                    <a:pt x="521" y="738"/>
                  </a:lnTo>
                  <a:lnTo>
                    <a:pt x="510" y="729"/>
                  </a:lnTo>
                  <a:lnTo>
                    <a:pt x="496" y="718"/>
                  </a:lnTo>
                  <a:lnTo>
                    <a:pt x="476" y="708"/>
                  </a:lnTo>
                  <a:lnTo>
                    <a:pt x="456" y="699"/>
                  </a:lnTo>
                  <a:lnTo>
                    <a:pt x="438" y="688"/>
                  </a:lnTo>
                  <a:lnTo>
                    <a:pt x="424" y="680"/>
                  </a:lnTo>
                  <a:lnTo>
                    <a:pt x="414" y="671"/>
                  </a:lnTo>
                  <a:lnTo>
                    <a:pt x="403" y="665"/>
                  </a:lnTo>
                  <a:lnTo>
                    <a:pt x="393" y="657"/>
                  </a:lnTo>
                  <a:lnTo>
                    <a:pt x="384" y="652"/>
                  </a:lnTo>
                  <a:lnTo>
                    <a:pt x="372" y="649"/>
                  </a:lnTo>
                  <a:lnTo>
                    <a:pt x="359" y="644"/>
                  </a:lnTo>
                  <a:lnTo>
                    <a:pt x="347" y="640"/>
                  </a:lnTo>
                  <a:lnTo>
                    <a:pt x="334" y="633"/>
                  </a:lnTo>
                  <a:lnTo>
                    <a:pt x="322" y="625"/>
                  </a:lnTo>
                  <a:lnTo>
                    <a:pt x="312" y="619"/>
                  </a:lnTo>
                  <a:lnTo>
                    <a:pt x="305" y="615"/>
                  </a:lnTo>
                  <a:lnTo>
                    <a:pt x="300" y="610"/>
                  </a:lnTo>
                  <a:lnTo>
                    <a:pt x="298" y="608"/>
                  </a:lnTo>
                  <a:lnTo>
                    <a:pt x="259" y="424"/>
                  </a:lnTo>
                </a:path>
              </a:pathLst>
            </a:custGeom>
            <a:solidFill>
              <a:srgbClr val="4C4C4C"/>
            </a:solidFill>
            <a:ln w="9525" cap="rnd">
              <a:noFill/>
              <a:round/>
              <a:headEnd type="none" w="sm" len="sm"/>
              <a:tailEnd type="none" w="sm" len="sm"/>
            </a:ln>
            <a:effectLst/>
          </p:spPr>
          <p:txBody>
            <a:bodyPr/>
            <a:lstStyle/>
            <a:p>
              <a:endParaRPr lang="en-US"/>
            </a:p>
          </p:txBody>
        </p:sp>
        <p:sp>
          <p:nvSpPr>
            <p:cNvPr id="328713" name="Freeform 9"/>
            <p:cNvSpPr>
              <a:spLocks/>
            </p:cNvSpPr>
            <p:nvPr/>
          </p:nvSpPr>
          <p:spPr bwMode="auto">
            <a:xfrm>
              <a:off x="2580" y="2157"/>
              <a:ext cx="214" cy="367"/>
            </a:xfrm>
            <a:custGeom>
              <a:avLst/>
              <a:gdLst/>
              <a:ahLst/>
              <a:cxnLst>
                <a:cxn ang="0">
                  <a:pos x="90" y="366"/>
                </a:cxn>
                <a:cxn ang="0">
                  <a:pos x="119" y="364"/>
                </a:cxn>
                <a:cxn ang="0">
                  <a:pos x="161" y="355"/>
                </a:cxn>
                <a:cxn ang="0">
                  <a:pos x="197" y="336"/>
                </a:cxn>
                <a:cxn ang="0">
                  <a:pos x="213" y="305"/>
                </a:cxn>
                <a:cxn ang="0">
                  <a:pos x="202" y="267"/>
                </a:cxn>
                <a:cxn ang="0">
                  <a:pos x="175" y="227"/>
                </a:cxn>
                <a:cxn ang="0">
                  <a:pos x="147" y="183"/>
                </a:cxn>
                <a:cxn ang="0">
                  <a:pos x="134" y="132"/>
                </a:cxn>
                <a:cxn ang="0">
                  <a:pos x="147" y="84"/>
                </a:cxn>
                <a:cxn ang="0">
                  <a:pos x="170" y="46"/>
                </a:cxn>
                <a:cxn ang="0">
                  <a:pos x="181" y="20"/>
                </a:cxn>
                <a:cxn ang="0">
                  <a:pos x="162" y="7"/>
                </a:cxn>
                <a:cxn ang="0">
                  <a:pos x="117" y="1"/>
                </a:cxn>
                <a:cxn ang="0">
                  <a:pos x="65" y="1"/>
                </a:cxn>
                <a:cxn ang="0">
                  <a:pos x="25" y="7"/>
                </a:cxn>
                <a:cxn ang="0">
                  <a:pos x="10" y="21"/>
                </a:cxn>
                <a:cxn ang="0">
                  <a:pos x="3" y="34"/>
                </a:cxn>
                <a:cxn ang="0">
                  <a:pos x="0" y="48"/>
                </a:cxn>
                <a:cxn ang="0">
                  <a:pos x="4" y="71"/>
                </a:cxn>
                <a:cxn ang="0">
                  <a:pos x="17" y="105"/>
                </a:cxn>
                <a:cxn ang="0">
                  <a:pos x="26" y="129"/>
                </a:cxn>
                <a:cxn ang="0">
                  <a:pos x="32" y="146"/>
                </a:cxn>
                <a:cxn ang="0">
                  <a:pos x="36" y="172"/>
                </a:cxn>
                <a:cxn ang="0">
                  <a:pos x="37" y="213"/>
                </a:cxn>
                <a:cxn ang="0">
                  <a:pos x="36" y="242"/>
                </a:cxn>
                <a:cxn ang="0">
                  <a:pos x="32" y="264"/>
                </a:cxn>
                <a:cxn ang="0">
                  <a:pos x="31" y="285"/>
                </a:cxn>
                <a:cxn ang="0">
                  <a:pos x="32" y="313"/>
                </a:cxn>
                <a:cxn ang="0">
                  <a:pos x="39" y="333"/>
                </a:cxn>
                <a:cxn ang="0">
                  <a:pos x="45" y="345"/>
                </a:cxn>
                <a:cxn ang="0">
                  <a:pos x="53" y="351"/>
                </a:cxn>
                <a:cxn ang="0">
                  <a:pos x="61" y="358"/>
                </a:cxn>
                <a:cxn ang="0">
                  <a:pos x="70" y="361"/>
                </a:cxn>
                <a:cxn ang="0">
                  <a:pos x="79" y="364"/>
                </a:cxn>
                <a:cxn ang="0">
                  <a:pos x="84" y="366"/>
                </a:cxn>
              </a:cxnLst>
              <a:rect l="0" t="0" r="r" b="b"/>
              <a:pathLst>
                <a:path w="214" h="367">
                  <a:moveTo>
                    <a:pt x="86" y="366"/>
                  </a:moveTo>
                  <a:lnTo>
                    <a:pt x="90" y="366"/>
                  </a:lnTo>
                  <a:lnTo>
                    <a:pt x="101" y="364"/>
                  </a:lnTo>
                  <a:lnTo>
                    <a:pt x="119" y="364"/>
                  </a:lnTo>
                  <a:lnTo>
                    <a:pt x="139" y="359"/>
                  </a:lnTo>
                  <a:lnTo>
                    <a:pt x="161" y="355"/>
                  </a:lnTo>
                  <a:lnTo>
                    <a:pt x="181" y="347"/>
                  </a:lnTo>
                  <a:lnTo>
                    <a:pt x="197" y="336"/>
                  </a:lnTo>
                  <a:lnTo>
                    <a:pt x="208" y="322"/>
                  </a:lnTo>
                  <a:lnTo>
                    <a:pt x="213" y="305"/>
                  </a:lnTo>
                  <a:lnTo>
                    <a:pt x="209" y="286"/>
                  </a:lnTo>
                  <a:lnTo>
                    <a:pt x="202" y="267"/>
                  </a:lnTo>
                  <a:lnTo>
                    <a:pt x="189" y="247"/>
                  </a:lnTo>
                  <a:lnTo>
                    <a:pt x="175" y="227"/>
                  </a:lnTo>
                  <a:lnTo>
                    <a:pt x="161" y="207"/>
                  </a:lnTo>
                  <a:lnTo>
                    <a:pt x="147" y="183"/>
                  </a:lnTo>
                  <a:lnTo>
                    <a:pt x="137" y="160"/>
                  </a:lnTo>
                  <a:lnTo>
                    <a:pt x="134" y="132"/>
                  </a:lnTo>
                  <a:lnTo>
                    <a:pt x="139" y="107"/>
                  </a:lnTo>
                  <a:lnTo>
                    <a:pt x="147" y="84"/>
                  </a:lnTo>
                  <a:lnTo>
                    <a:pt x="159" y="63"/>
                  </a:lnTo>
                  <a:lnTo>
                    <a:pt x="170" y="46"/>
                  </a:lnTo>
                  <a:lnTo>
                    <a:pt x="178" y="32"/>
                  </a:lnTo>
                  <a:lnTo>
                    <a:pt x="181" y="20"/>
                  </a:lnTo>
                  <a:lnTo>
                    <a:pt x="176" y="12"/>
                  </a:lnTo>
                  <a:lnTo>
                    <a:pt x="162" y="7"/>
                  </a:lnTo>
                  <a:lnTo>
                    <a:pt x="142" y="4"/>
                  </a:lnTo>
                  <a:lnTo>
                    <a:pt x="117" y="1"/>
                  </a:lnTo>
                  <a:lnTo>
                    <a:pt x="90" y="0"/>
                  </a:lnTo>
                  <a:lnTo>
                    <a:pt x="65" y="1"/>
                  </a:lnTo>
                  <a:lnTo>
                    <a:pt x="42" y="3"/>
                  </a:lnTo>
                  <a:lnTo>
                    <a:pt x="25" y="7"/>
                  </a:lnTo>
                  <a:lnTo>
                    <a:pt x="15" y="15"/>
                  </a:lnTo>
                  <a:lnTo>
                    <a:pt x="10" y="21"/>
                  </a:lnTo>
                  <a:lnTo>
                    <a:pt x="7" y="28"/>
                  </a:lnTo>
                  <a:lnTo>
                    <a:pt x="3" y="34"/>
                  </a:lnTo>
                  <a:lnTo>
                    <a:pt x="1" y="40"/>
                  </a:lnTo>
                  <a:lnTo>
                    <a:pt x="0" y="48"/>
                  </a:lnTo>
                  <a:lnTo>
                    <a:pt x="1" y="57"/>
                  </a:lnTo>
                  <a:lnTo>
                    <a:pt x="4" y="71"/>
                  </a:lnTo>
                  <a:lnTo>
                    <a:pt x="10" y="88"/>
                  </a:lnTo>
                  <a:lnTo>
                    <a:pt x="17" y="105"/>
                  </a:lnTo>
                  <a:lnTo>
                    <a:pt x="21" y="119"/>
                  </a:lnTo>
                  <a:lnTo>
                    <a:pt x="26" y="129"/>
                  </a:lnTo>
                  <a:lnTo>
                    <a:pt x="29" y="137"/>
                  </a:lnTo>
                  <a:lnTo>
                    <a:pt x="32" y="146"/>
                  </a:lnTo>
                  <a:lnTo>
                    <a:pt x="34" y="157"/>
                  </a:lnTo>
                  <a:lnTo>
                    <a:pt x="36" y="172"/>
                  </a:lnTo>
                  <a:lnTo>
                    <a:pt x="37" y="193"/>
                  </a:lnTo>
                  <a:lnTo>
                    <a:pt x="37" y="213"/>
                  </a:lnTo>
                  <a:lnTo>
                    <a:pt x="37" y="230"/>
                  </a:lnTo>
                  <a:lnTo>
                    <a:pt x="36" y="242"/>
                  </a:lnTo>
                  <a:lnTo>
                    <a:pt x="34" y="253"/>
                  </a:lnTo>
                  <a:lnTo>
                    <a:pt x="32" y="264"/>
                  </a:lnTo>
                  <a:lnTo>
                    <a:pt x="31" y="274"/>
                  </a:lnTo>
                  <a:lnTo>
                    <a:pt x="31" y="285"/>
                  </a:lnTo>
                  <a:lnTo>
                    <a:pt x="31" y="299"/>
                  </a:lnTo>
                  <a:lnTo>
                    <a:pt x="32" y="313"/>
                  </a:lnTo>
                  <a:lnTo>
                    <a:pt x="36" y="323"/>
                  </a:lnTo>
                  <a:lnTo>
                    <a:pt x="39" y="333"/>
                  </a:lnTo>
                  <a:lnTo>
                    <a:pt x="42" y="339"/>
                  </a:lnTo>
                  <a:lnTo>
                    <a:pt x="45" y="345"/>
                  </a:lnTo>
                  <a:lnTo>
                    <a:pt x="48" y="348"/>
                  </a:lnTo>
                  <a:lnTo>
                    <a:pt x="53" y="351"/>
                  </a:lnTo>
                  <a:lnTo>
                    <a:pt x="57" y="355"/>
                  </a:lnTo>
                  <a:lnTo>
                    <a:pt x="61" y="358"/>
                  </a:lnTo>
                  <a:lnTo>
                    <a:pt x="65" y="359"/>
                  </a:lnTo>
                  <a:lnTo>
                    <a:pt x="70" y="361"/>
                  </a:lnTo>
                  <a:lnTo>
                    <a:pt x="75" y="362"/>
                  </a:lnTo>
                  <a:lnTo>
                    <a:pt x="79" y="364"/>
                  </a:lnTo>
                  <a:lnTo>
                    <a:pt x="83" y="366"/>
                  </a:lnTo>
                  <a:lnTo>
                    <a:pt x="84" y="366"/>
                  </a:lnTo>
                  <a:lnTo>
                    <a:pt x="86" y="366"/>
                  </a:lnTo>
                </a:path>
              </a:pathLst>
            </a:custGeom>
            <a:solidFill>
              <a:srgbClr val="00CCCC"/>
            </a:solidFill>
            <a:ln w="9525" cap="rnd">
              <a:noFill/>
              <a:round/>
              <a:headEnd type="none" w="sm" len="sm"/>
              <a:tailEnd type="none" w="sm" len="sm"/>
            </a:ln>
            <a:effectLst/>
          </p:spPr>
          <p:txBody>
            <a:bodyPr/>
            <a:lstStyle/>
            <a:p>
              <a:endParaRPr lang="en-US"/>
            </a:p>
          </p:txBody>
        </p:sp>
        <p:sp>
          <p:nvSpPr>
            <p:cNvPr id="328714" name="Freeform 10"/>
            <p:cNvSpPr>
              <a:spLocks/>
            </p:cNvSpPr>
            <p:nvPr/>
          </p:nvSpPr>
          <p:spPr bwMode="auto">
            <a:xfrm>
              <a:off x="2660" y="1898"/>
              <a:ext cx="606" cy="1139"/>
            </a:xfrm>
            <a:custGeom>
              <a:avLst/>
              <a:gdLst/>
              <a:ahLst/>
              <a:cxnLst>
                <a:cxn ang="0">
                  <a:pos x="266" y="388"/>
                </a:cxn>
                <a:cxn ang="0">
                  <a:pos x="269" y="282"/>
                </a:cxn>
                <a:cxn ang="0">
                  <a:pos x="233" y="246"/>
                </a:cxn>
                <a:cxn ang="0">
                  <a:pos x="196" y="226"/>
                </a:cxn>
                <a:cxn ang="0">
                  <a:pos x="199" y="215"/>
                </a:cxn>
                <a:cxn ang="0">
                  <a:pos x="205" y="210"/>
                </a:cxn>
                <a:cxn ang="0">
                  <a:pos x="221" y="210"/>
                </a:cxn>
                <a:cxn ang="0">
                  <a:pos x="233" y="192"/>
                </a:cxn>
                <a:cxn ang="0">
                  <a:pos x="240" y="162"/>
                </a:cxn>
                <a:cxn ang="0">
                  <a:pos x="243" y="157"/>
                </a:cxn>
                <a:cxn ang="0">
                  <a:pos x="251" y="157"/>
                </a:cxn>
                <a:cxn ang="0">
                  <a:pos x="251" y="142"/>
                </a:cxn>
                <a:cxn ang="0">
                  <a:pos x="240" y="112"/>
                </a:cxn>
                <a:cxn ang="0">
                  <a:pos x="233" y="87"/>
                </a:cxn>
                <a:cxn ang="0">
                  <a:pos x="218" y="45"/>
                </a:cxn>
                <a:cxn ang="0">
                  <a:pos x="188" y="17"/>
                </a:cxn>
                <a:cxn ang="0">
                  <a:pos x="151" y="0"/>
                </a:cxn>
                <a:cxn ang="0">
                  <a:pos x="106" y="10"/>
                </a:cxn>
                <a:cxn ang="0">
                  <a:pos x="79" y="29"/>
                </a:cxn>
                <a:cxn ang="0">
                  <a:pos x="74" y="70"/>
                </a:cxn>
                <a:cxn ang="0">
                  <a:pos x="74" y="110"/>
                </a:cxn>
                <a:cxn ang="0">
                  <a:pos x="88" y="140"/>
                </a:cxn>
                <a:cxn ang="0">
                  <a:pos x="98" y="182"/>
                </a:cxn>
                <a:cxn ang="0">
                  <a:pos x="87" y="212"/>
                </a:cxn>
                <a:cxn ang="0">
                  <a:pos x="28" y="245"/>
                </a:cxn>
                <a:cxn ang="0">
                  <a:pos x="9" y="273"/>
                </a:cxn>
                <a:cxn ang="0">
                  <a:pos x="0" y="313"/>
                </a:cxn>
                <a:cxn ang="0">
                  <a:pos x="24" y="405"/>
                </a:cxn>
                <a:cxn ang="0">
                  <a:pos x="35" y="513"/>
                </a:cxn>
                <a:cxn ang="0">
                  <a:pos x="32" y="571"/>
                </a:cxn>
                <a:cxn ang="0">
                  <a:pos x="42" y="646"/>
                </a:cxn>
                <a:cxn ang="0">
                  <a:pos x="84" y="721"/>
                </a:cxn>
                <a:cxn ang="0">
                  <a:pos x="146" y="757"/>
                </a:cxn>
                <a:cxn ang="0">
                  <a:pos x="198" y="761"/>
                </a:cxn>
                <a:cxn ang="0">
                  <a:pos x="282" y="750"/>
                </a:cxn>
                <a:cxn ang="0">
                  <a:pos x="343" y="758"/>
                </a:cxn>
                <a:cxn ang="0">
                  <a:pos x="413" y="785"/>
                </a:cxn>
                <a:cxn ang="0">
                  <a:pos x="425" y="803"/>
                </a:cxn>
                <a:cxn ang="0">
                  <a:pos x="419" y="864"/>
                </a:cxn>
                <a:cxn ang="0">
                  <a:pos x="421" y="930"/>
                </a:cxn>
                <a:cxn ang="0">
                  <a:pos x="435" y="1014"/>
                </a:cxn>
                <a:cxn ang="0">
                  <a:pos x="427" y="1058"/>
                </a:cxn>
                <a:cxn ang="0">
                  <a:pos x="425" y="1081"/>
                </a:cxn>
                <a:cxn ang="0">
                  <a:pos x="444" y="1116"/>
                </a:cxn>
                <a:cxn ang="0">
                  <a:pos x="491" y="1117"/>
                </a:cxn>
                <a:cxn ang="0">
                  <a:pos x="527" y="1127"/>
                </a:cxn>
                <a:cxn ang="0">
                  <a:pos x="570" y="1136"/>
                </a:cxn>
                <a:cxn ang="0">
                  <a:pos x="594" y="1133"/>
                </a:cxn>
                <a:cxn ang="0">
                  <a:pos x="605" y="1117"/>
                </a:cxn>
                <a:cxn ang="0">
                  <a:pos x="567" y="1097"/>
                </a:cxn>
                <a:cxn ang="0">
                  <a:pos x="509" y="1066"/>
                </a:cxn>
                <a:cxn ang="0">
                  <a:pos x="498" y="1031"/>
                </a:cxn>
                <a:cxn ang="0">
                  <a:pos x="503" y="981"/>
                </a:cxn>
                <a:cxn ang="0">
                  <a:pos x="516" y="919"/>
                </a:cxn>
                <a:cxn ang="0">
                  <a:pos x="525" y="850"/>
                </a:cxn>
                <a:cxn ang="0">
                  <a:pos x="528" y="827"/>
                </a:cxn>
                <a:cxn ang="0">
                  <a:pos x="539" y="802"/>
                </a:cxn>
                <a:cxn ang="0">
                  <a:pos x="536" y="768"/>
                </a:cxn>
                <a:cxn ang="0">
                  <a:pos x="511" y="729"/>
                </a:cxn>
                <a:cxn ang="0">
                  <a:pos x="439" y="689"/>
                </a:cxn>
                <a:cxn ang="0">
                  <a:pos x="396" y="658"/>
                </a:cxn>
                <a:cxn ang="0">
                  <a:pos x="347" y="640"/>
                </a:cxn>
                <a:cxn ang="0">
                  <a:pos x="305" y="613"/>
                </a:cxn>
              </a:cxnLst>
              <a:rect l="0" t="0" r="r" b="b"/>
              <a:pathLst>
                <a:path w="606" h="1139">
                  <a:moveTo>
                    <a:pt x="261" y="433"/>
                  </a:moveTo>
                  <a:lnTo>
                    <a:pt x="261" y="427"/>
                  </a:lnTo>
                  <a:lnTo>
                    <a:pt x="265" y="412"/>
                  </a:lnTo>
                  <a:lnTo>
                    <a:pt x="266" y="388"/>
                  </a:lnTo>
                  <a:lnTo>
                    <a:pt x="269" y="360"/>
                  </a:lnTo>
                  <a:lnTo>
                    <a:pt x="271" y="330"/>
                  </a:lnTo>
                  <a:lnTo>
                    <a:pt x="271" y="304"/>
                  </a:lnTo>
                  <a:lnTo>
                    <a:pt x="269" y="282"/>
                  </a:lnTo>
                  <a:lnTo>
                    <a:pt x="265" y="268"/>
                  </a:lnTo>
                  <a:lnTo>
                    <a:pt x="257" y="260"/>
                  </a:lnTo>
                  <a:lnTo>
                    <a:pt x="246" y="252"/>
                  </a:lnTo>
                  <a:lnTo>
                    <a:pt x="233" y="246"/>
                  </a:lnTo>
                  <a:lnTo>
                    <a:pt x="221" y="240"/>
                  </a:lnTo>
                  <a:lnTo>
                    <a:pt x="210" y="235"/>
                  </a:lnTo>
                  <a:lnTo>
                    <a:pt x="202" y="231"/>
                  </a:lnTo>
                  <a:lnTo>
                    <a:pt x="196" y="226"/>
                  </a:lnTo>
                  <a:lnTo>
                    <a:pt x="196" y="223"/>
                  </a:lnTo>
                  <a:lnTo>
                    <a:pt x="198" y="220"/>
                  </a:lnTo>
                  <a:lnTo>
                    <a:pt x="199" y="218"/>
                  </a:lnTo>
                  <a:lnTo>
                    <a:pt x="199" y="215"/>
                  </a:lnTo>
                  <a:lnTo>
                    <a:pt x="201" y="213"/>
                  </a:lnTo>
                  <a:lnTo>
                    <a:pt x="201" y="212"/>
                  </a:lnTo>
                  <a:lnTo>
                    <a:pt x="202" y="210"/>
                  </a:lnTo>
                  <a:lnTo>
                    <a:pt x="205" y="210"/>
                  </a:lnTo>
                  <a:lnTo>
                    <a:pt x="208" y="210"/>
                  </a:lnTo>
                  <a:lnTo>
                    <a:pt x="213" y="210"/>
                  </a:lnTo>
                  <a:lnTo>
                    <a:pt x="216" y="210"/>
                  </a:lnTo>
                  <a:lnTo>
                    <a:pt x="221" y="210"/>
                  </a:lnTo>
                  <a:lnTo>
                    <a:pt x="226" y="209"/>
                  </a:lnTo>
                  <a:lnTo>
                    <a:pt x="227" y="206"/>
                  </a:lnTo>
                  <a:lnTo>
                    <a:pt x="232" y="199"/>
                  </a:lnTo>
                  <a:lnTo>
                    <a:pt x="233" y="192"/>
                  </a:lnTo>
                  <a:lnTo>
                    <a:pt x="237" y="184"/>
                  </a:lnTo>
                  <a:lnTo>
                    <a:pt x="238" y="174"/>
                  </a:lnTo>
                  <a:lnTo>
                    <a:pt x="240" y="168"/>
                  </a:lnTo>
                  <a:lnTo>
                    <a:pt x="240" y="162"/>
                  </a:lnTo>
                  <a:lnTo>
                    <a:pt x="240" y="159"/>
                  </a:lnTo>
                  <a:lnTo>
                    <a:pt x="240" y="157"/>
                  </a:lnTo>
                  <a:lnTo>
                    <a:pt x="241" y="157"/>
                  </a:lnTo>
                  <a:lnTo>
                    <a:pt x="243" y="157"/>
                  </a:lnTo>
                  <a:lnTo>
                    <a:pt x="244" y="159"/>
                  </a:lnTo>
                  <a:lnTo>
                    <a:pt x="246" y="159"/>
                  </a:lnTo>
                  <a:lnTo>
                    <a:pt x="247" y="157"/>
                  </a:lnTo>
                  <a:lnTo>
                    <a:pt x="251" y="157"/>
                  </a:lnTo>
                  <a:lnTo>
                    <a:pt x="252" y="156"/>
                  </a:lnTo>
                  <a:lnTo>
                    <a:pt x="254" y="152"/>
                  </a:lnTo>
                  <a:lnTo>
                    <a:pt x="252" y="148"/>
                  </a:lnTo>
                  <a:lnTo>
                    <a:pt x="251" y="142"/>
                  </a:lnTo>
                  <a:lnTo>
                    <a:pt x="249" y="135"/>
                  </a:lnTo>
                  <a:lnTo>
                    <a:pt x="246" y="128"/>
                  </a:lnTo>
                  <a:lnTo>
                    <a:pt x="243" y="120"/>
                  </a:lnTo>
                  <a:lnTo>
                    <a:pt x="240" y="112"/>
                  </a:lnTo>
                  <a:lnTo>
                    <a:pt x="238" y="106"/>
                  </a:lnTo>
                  <a:lnTo>
                    <a:pt x="237" y="101"/>
                  </a:lnTo>
                  <a:lnTo>
                    <a:pt x="235" y="95"/>
                  </a:lnTo>
                  <a:lnTo>
                    <a:pt x="233" y="87"/>
                  </a:lnTo>
                  <a:lnTo>
                    <a:pt x="232" y="78"/>
                  </a:lnTo>
                  <a:lnTo>
                    <a:pt x="229" y="67"/>
                  </a:lnTo>
                  <a:lnTo>
                    <a:pt x="224" y="56"/>
                  </a:lnTo>
                  <a:lnTo>
                    <a:pt x="218" y="45"/>
                  </a:lnTo>
                  <a:lnTo>
                    <a:pt x="212" y="35"/>
                  </a:lnTo>
                  <a:lnTo>
                    <a:pt x="204" y="29"/>
                  </a:lnTo>
                  <a:lnTo>
                    <a:pt x="196" y="23"/>
                  </a:lnTo>
                  <a:lnTo>
                    <a:pt x="188" y="17"/>
                  </a:lnTo>
                  <a:lnTo>
                    <a:pt x="179" y="10"/>
                  </a:lnTo>
                  <a:lnTo>
                    <a:pt x="169" y="6"/>
                  </a:lnTo>
                  <a:lnTo>
                    <a:pt x="160" y="1"/>
                  </a:lnTo>
                  <a:lnTo>
                    <a:pt x="151" y="0"/>
                  </a:lnTo>
                  <a:lnTo>
                    <a:pt x="138" y="0"/>
                  </a:lnTo>
                  <a:lnTo>
                    <a:pt x="127" y="3"/>
                  </a:lnTo>
                  <a:lnTo>
                    <a:pt x="116" y="7"/>
                  </a:lnTo>
                  <a:lnTo>
                    <a:pt x="106" y="10"/>
                  </a:lnTo>
                  <a:lnTo>
                    <a:pt x="98" y="15"/>
                  </a:lnTo>
                  <a:lnTo>
                    <a:pt x="90" y="18"/>
                  </a:lnTo>
                  <a:lnTo>
                    <a:pt x="84" y="23"/>
                  </a:lnTo>
                  <a:lnTo>
                    <a:pt x="79" y="29"/>
                  </a:lnTo>
                  <a:lnTo>
                    <a:pt x="77" y="37"/>
                  </a:lnTo>
                  <a:lnTo>
                    <a:pt x="76" y="48"/>
                  </a:lnTo>
                  <a:lnTo>
                    <a:pt x="74" y="59"/>
                  </a:lnTo>
                  <a:lnTo>
                    <a:pt x="74" y="70"/>
                  </a:lnTo>
                  <a:lnTo>
                    <a:pt x="73" y="81"/>
                  </a:lnTo>
                  <a:lnTo>
                    <a:pt x="73" y="92"/>
                  </a:lnTo>
                  <a:lnTo>
                    <a:pt x="74" y="101"/>
                  </a:lnTo>
                  <a:lnTo>
                    <a:pt x="74" y="110"/>
                  </a:lnTo>
                  <a:lnTo>
                    <a:pt x="77" y="118"/>
                  </a:lnTo>
                  <a:lnTo>
                    <a:pt x="81" y="124"/>
                  </a:lnTo>
                  <a:lnTo>
                    <a:pt x="85" y="131"/>
                  </a:lnTo>
                  <a:lnTo>
                    <a:pt x="88" y="140"/>
                  </a:lnTo>
                  <a:lnTo>
                    <a:pt x="91" y="149"/>
                  </a:lnTo>
                  <a:lnTo>
                    <a:pt x="93" y="162"/>
                  </a:lnTo>
                  <a:lnTo>
                    <a:pt x="96" y="173"/>
                  </a:lnTo>
                  <a:lnTo>
                    <a:pt x="98" y="182"/>
                  </a:lnTo>
                  <a:lnTo>
                    <a:pt x="99" y="192"/>
                  </a:lnTo>
                  <a:lnTo>
                    <a:pt x="99" y="198"/>
                  </a:lnTo>
                  <a:lnTo>
                    <a:pt x="96" y="204"/>
                  </a:lnTo>
                  <a:lnTo>
                    <a:pt x="87" y="212"/>
                  </a:lnTo>
                  <a:lnTo>
                    <a:pt x="73" y="220"/>
                  </a:lnTo>
                  <a:lnTo>
                    <a:pt x="57" y="227"/>
                  </a:lnTo>
                  <a:lnTo>
                    <a:pt x="42" y="237"/>
                  </a:lnTo>
                  <a:lnTo>
                    <a:pt x="28" y="245"/>
                  </a:lnTo>
                  <a:lnTo>
                    <a:pt x="18" y="252"/>
                  </a:lnTo>
                  <a:lnTo>
                    <a:pt x="14" y="260"/>
                  </a:lnTo>
                  <a:lnTo>
                    <a:pt x="12" y="266"/>
                  </a:lnTo>
                  <a:lnTo>
                    <a:pt x="9" y="273"/>
                  </a:lnTo>
                  <a:lnTo>
                    <a:pt x="6" y="280"/>
                  </a:lnTo>
                  <a:lnTo>
                    <a:pt x="1" y="288"/>
                  </a:lnTo>
                  <a:lnTo>
                    <a:pt x="0" y="299"/>
                  </a:lnTo>
                  <a:lnTo>
                    <a:pt x="0" y="313"/>
                  </a:lnTo>
                  <a:lnTo>
                    <a:pt x="3" y="330"/>
                  </a:lnTo>
                  <a:lnTo>
                    <a:pt x="10" y="352"/>
                  </a:lnTo>
                  <a:lnTo>
                    <a:pt x="18" y="377"/>
                  </a:lnTo>
                  <a:lnTo>
                    <a:pt x="24" y="405"/>
                  </a:lnTo>
                  <a:lnTo>
                    <a:pt x="29" y="435"/>
                  </a:lnTo>
                  <a:lnTo>
                    <a:pt x="32" y="463"/>
                  </a:lnTo>
                  <a:lnTo>
                    <a:pt x="34" y="490"/>
                  </a:lnTo>
                  <a:lnTo>
                    <a:pt x="35" y="513"/>
                  </a:lnTo>
                  <a:lnTo>
                    <a:pt x="34" y="532"/>
                  </a:lnTo>
                  <a:lnTo>
                    <a:pt x="34" y="544"/>
                  </a:lnTo>
                  <a:lnTo>
                    <a:pt x="32" y="557"/>
                  </a:lnTo>
                  <a:lnTo>
                    <a:pt x="32" y="571"/>
                  </a:lnTo>
                  <a:lnTo>
                    <a:pt x="32" y="586"/>
                  </a:lnTo>
                  <a:lnTo>
                    <a:pt x="34" y="605"/>
                  </a:lnTo>
                  <a:lnTo>
                    <a:pt x="37" y="625"/>
                  </a:lnTo>
                  <a:lnTo>
                    <a:pt x="42" y="646"/>
                  </a:lnTo>
                  <a:lnTo>
                    <a:pt x="49" y="668"/>
                  </a:lnTo>
                  <a:lnTo>
                    <a:pt x="59" y="689"/>
                  </a:lnTo>
                  <a:lnTo>
                    <a:pt x="70" y="707"/>
                  </a:lnTo>
                  <a:lnTo>
                    <a:pt x="84" y="721"/>
                  </a:lnTo>
                  <a:lnTo>
                    <a:pt x="99" y="733"/>
                  </a:lnTo>
                  <a:lnTo>
                    <a:pt x="115" y="743"/>
                  </a:lnTo>
                  <a:lnTo>
                    <a:pt x="132" y="750"/>
                  </a:lnTo>
                  <a:lnTo>
                    <a:pt x="146" y="757"/>
                  </a:lnTo>
                  <a:lnTo>
                    <a:pt x="157" y="760"/>
                  </a:lnTo>
                  <a:lnTo>
                    <a:pt x="165" y="761"/>
                  </a:lnTo>
                  <a:lnTo>
                    <a:pt x="179" y="763"/>
                  </a:lnTo>
                  <a:lnTo>
                    <a:pt x="198" y="761"/>
                  </a:lnTo>
                  <a:lnTo>
                    <a:pt x="218" y="760"/>
                  </a:lnTo>
                  <a:lnTo>
                    <a:pt x="240" y="755"/>
                  </a:lnTo>
                  <a:lnTo>
                    <a:pt x="261" y="752"/>
                  </a:lnTo>
                  <a:lnTo>
                    <a:pt x="282" y="750"/>
                  </a:lnTo>
                  <a:lnTo>
                    <a:pt x="299" y="749"/>
                  </a:lnTo>
                  <a:lnTo>
                    <a:pt x="311" y="749"/>
                  </a:lnTo>
                  <a:lnTo>
                    <a:pt x="325" y="753"/>
                  </a:lnTo>
                  <a:lnTo>
                    <a:pt x="343" y="758"/>
                  </a:lnTo>
                  <a:lnTo>
                    <a:pt x="361" y="764"/>
                  </a:lnTo>
                  <a:lnTo>
                    <a:pt x="382" y="772"/>
                  </a:lnTo>
                  <a:lnTo>
                    <a:pt x="399" y="780"/>
                  </a:lnTo>
                  <a:lnTo>
                    <a:pt x="413" y="785"/>
                  </a:lnTo>
                  <a:lnTo>
                    <a:pt x="424" y="789"/>
                  </a:lnTo>
                  <a:lnTo>
                    <a:pt x="427" y="791"/>
                  </a:lnTo>
                  <a:lnTo>
                    <a:pt x="427" y="794"/>
                  </a:lnTo>
                  <a:lnTo>
                    <a:pt x="425" y="803"/>
                  </a:lnTo>
                  <a:lnTo>
                    <a:pt x="424" y="816"/>
                  </a:lnTo>
                  <a:lnTo>
                    <a:pt x="422" y="830"/>
                  </a:lnTo>
                  <a:lnTo>
                    <a:pt x="421" y="847"/>
                  </a:lnTo>
                  <a:lnTo>
                    <a:pt x="419" y="864"/>
                  </a:lnTo>
                  <a:lnTo>
                    <a:pt x="417" y="881"/>
                  </a:lnTo>
                  <a:lnTo>
                    <a:pt x="417" y="896"/>
                  </a:lnTo>
                  <a:lnTo>
                    <a:pt x="419" y="911"/>
                  </a:lnTo>
                  <a:lnTo>
                    <a:pt x="421" y="930"/>
                  </a:lnTo>
                  <a:lnTo>
                    <a:pt x="425" y="950"/>
                  </a:lnTo>
                  <a:lnTo>
                    <a:pt x="428" y="972"/>
                  </a:lnTo>
                  <a:lnTo>
                    <a:pt x="431" y="994"/>
                  </a:lnTo>
                  <a:lnTo>
                    <a:pt x="435" y="1014"/>
                  </a:lnTo>
                  <a:lnTo>
                    <a:pt x="435" y="1030"/>
                  </a:lnTo>
                  <a:lnTo>
                    <a:pt x="431" y="1042"/>
                  </a:lnTo>
                  <a:lnTo>
                    <a:pt x="428" y="1050"/>
                  </a:lnTo>
                  <a:lnTo>
                    <a:pt x="427" y="1058"/>
                  </a:lnTo>
                  <a:lnTo>
                    <a:pt x="425" y="1066"/>
                  </a:lnTo>
                  <a:lnTo>
                    <a:pt x="425" y="1072"/>
                  </a:lnTo>
                  <a:lnTo>
                    <a:pt x="425" y="1078"/>
                  </a:lnTo>
                  <a:lnTo>
                    <a:pt x="425" y="1081"/>
                  </a:lnTo>
                  <a:lnTo>
                    <a:pt x="425" y="1084"/>
                  </a:lnTo>
                  <a:lnTo>
                    <a:pt x="436" y="1116"/>
                  </a:lnTo>
                  <a:lnTo>
                    <a:pt x="438" y="1116"/>
                  </a:lnTo>
                  <a:lnTo>
                    <a:pt x="444" y="1116"/>
                  </a:lnTo>
                  <a:lnTo>
                    <a:pt x="455" y="1116"/>
                  </a:lnTo>
                  <a:lnTo>
                    <a:pt x="466" y="1116"/>
                  </a:lnTo>
                  <a:lnTo>
                    <a:pt x="478" y="1117"/>
                  </a:lnTo>
                  <a:lnTo>
                    <a:pt x="491" y="1117"/>
                  </a:lnTo>
                  <a:lnTo>
                    <a:pt x="502" y="1119"/>
                  </a:lnTo>
                  <a:lnTo>
                    <a:pt x="509" y="1122"/>
                  </a:lnTo>
                  <a:lnTo>
                    <a:pt x="517" y="1123"/>
                  </a:lnTo>
                  <a:lnTo>
                    <a:pt x="527" y="1127"/>
                  </a:lnTo>
                  <a:lnTo>
                    <a:pt x="537" y="1130"/>
                  </a:lnTo>
                  <a:lnTo>
                    <a:pt x="550" y="1133"/>
                  </a:lnTo>
                  <a:lnTo>
                    <a:pt x="561" y="1134"/>
                  </a:lnTo>
                  <a:lnTo>
                    <a:pt x="570" y="1136"/>
                  </a:lnTo>
                  <a:lnTo>
                    <a:pt x="580" y="1138"/>
                  </a:lnTo>
                  <a:lnTo>
                    <a:pt x="584" y="1136"/>
                  </a:lnTo>
                  <a:lnTo>
                    <a:pt x="589" y="1134"/>
                  </a:lnTo>
                  <a:lnTo>
                    <a:pt x="594" y="1133"/>
                  </a:lnTo>
                  <a:lnTo>
                    <a:pt x="598" y="1130"/>
                  </a:lnTo>
                  <a:lnTo>
                    <a:pt x="603" y="1125"/>
                  </a:lnTo>
                  <a:lnTo>
                    <a:pt x="605" y="1120"/>
                  </a:lnTo>
                  <a:lnTo>
                    <a:pt x="605" y="1117"/>
                  </a:lnTo>
                  <a:lnTo>
                    <a:pt x="601" y="1113"/>
                  </a:lnTo>
                  <a:lnTo>
                    <a:pt x="594" y="1108"/>
                  </a:lnTo>
                  <a:lnTo>
                    <a:pt x="581" y="1103"/>
                  </a:lnTo>
                  <a:lnTo>
                    <a:pt x="567" y="1097"/>
                  </a:lnTo>
                  <a:lnTo>
                    <a:pt x="551" y="1089"/>
                  </a:lnTo>
                  <a:lnTo>
                    <a:pt x="536" y="1081"/>
                  </a:lnTo>
                  <a:lnTo>
                    <a:pt x="522" y="1073"/>
                  </a:lnTo>
                  <a:lnTo>
                    <a:pt x="509" y="1066"/>
                  </a:lnTo>
                  <a:lnTo>
                    <a:pt x="502" y="1058"/>
                  </a:lnTo>
                  <a:lnTo>
                    <a:pt x="498" y="1050"/>
                  </a:lnTo>
                  <a:lnTo>
                    <a:pt x="498" y="1041"/>
                  </a:lnTo>
                  <a:lnTo>
                    <a:pt x="498" y="1031"/>
                  </a:lnTo>
                  <a:lnTo>
                    <a:pt x="500" y="1020"/>
                  </a:lnTo>
                  <a:lnTo>
                    <a:pt x="500" y="1008"/>
                  </a:lnTo>
                  <a:lnTo>
                    <a:pt x="502" y="995"/>
                  </a:lnTo>
                  <a:lnTo>
                    <a:pt x="503" y="981"/>
                  </a:lnTo>
                  <a:lnTo>
                    <a:pt x="506" y="967"/>
                  </a:lnTo>
                  <a:lnTo>
                    <a:pt x="509" y="953"/>
                  </a:lnTo>
                  <a:lnTo>
                    <a:pt x="513" y="938"/>
                  </a:lnTo>
                  <a:lnTo>
                    <a:pt x="516" y="919"/>
                  </a:lnTo>
                  <a:lnTo>
                    <a:pt x="519" y="900"/>
                  </a:lnTo>
                  <a:lnTo>
                    <a:pt x="522" y="881"/>
                  </a:lnTo>
                  <a:lnTo>
                    <a:pt x="523" y="864"/>
                  </a:lnTo>
                  <a:lnTo>
                    <a:pt x="525" y="850"/>
                  </a:lnTo>
                  <a:lnTo>
                    <a:pt x="525" y="839"/>
                  </a:lnTo>
                  <a:lnTo>
                    <a:pt x="525" y="833"/>
                  </a:lnTo>
                  <a:lnTo>
                    <a:pt x="525" y="830"/>
                  </a:lnTo>
                  <a:lnTo>
                    <a:pt x="528" y="827"/>
                  </a:lnTo>
                  <a:lnTo>
                    <a:pt x="530" y="821"/>
                  </a:lnTo>
                  <a:lnTo>
                    <a:pt x="534" y="816"/>
                  </a:lnTo>
                  <a:lnTo>
                    <a:pt x="537" y="808"/>
                  </a:lnTo>
                  <a:lnTo>
                    <a:pt x="539" y="802"/>
                  </a:lnTo>
                  <a:lnTo>
                    <a:pt x="541" y="794"/>
                  </a:lnTo>
                  <a:lnTo>
                    <a:pt x="539" y="786"/>
                  </a:lnTo>
                  <a:lnTo>
                    <a:pt x="537" y="777"/>
                  </a:lnTo>
                  <a:lnTo>
                    <a:pt x="536" y="768"/>
                  </a:lnTo>
                  <a:lnTo>
                    <a:pt x="533" y="758"/>
                  </a:lnTo>
                  <a:lnTo>
                    <a:pt x="530" y="749"/>
                  </a:lnTo>
                  <a:lnTo>
                    <a:pt x="522" y="739"/>
                  </a:lnTo>
                  <a:lnTo>
                    <a:pt x="511" y="729"/>
                  </a:lnTo>
                  <a:lnTo>
                    <a:pt x="497" y="719"/>
                  </a:lnTo>
                  <a:lnTo>
                    <a:pt x="477" y="708"/>
                  </a:lnTo>
                  <a:lnTo>
                    <a:pt x="456" y="699"/>
                  </a:lnTo>
                  <a:lnTo>
                    <a:pt x="439" y="689"/>
                  </a:lnTo>
                  <a:lnTo>
                    <a:pt x="427" y="680"/>
                  </a:lnTo>
                  <a:lnTo>
                    <a:pt x="414" y="671"/>
                  </a:lnTo>
                  <a:lnTo>
                    <a:pt x="405" y="665"/>
                  </a:lnTo>
                  <a:lnTo>
                    <a:pt x="396" y="658"/>
                  </a:lnTo>
                  <a:lnTo>
                    <a:pt x="385" y="652"/>
                  </a:lnTo>
                  <a:lnTo>
                    <a:pt x="374" y="649"/>
                  </a:lnTo>
                  <a:lnTo>
                    <a:pt x="360" y="644"/>
                  </a:lnTo>
                  <a:lnTo>
                    <a:pt x="347" y="640"/>
                  </a:lnTo>
                  <a:lnTo>
                    <a:pt x="335" y="632"/>
                  </a:lnTo>
                  <a:lnTo>
                    <a:pt x="324" y="625"/>
                  </a:lnTo>
                  <a:lnTo>
                    <a:pt x="313" y="619"/>
                  </a:lnTo>
                  <a:lnTo>
                    <a:pt x="305" y="613"/>
                  </a:lnTo>
                  <a:lnTo>
                    <a:pt x="300" y="610"/>
                  </a:lnTo>
                  <a:lnTo>
                    <a:pt x="299" y="608"/>
                  </a:lnTo>
                  <a:lnTo>
                    <a:pt x="261" y="433"/>
                  </a:lnTo>
                </a:path>
              </a:pathLst>
            </a:custGeom>
            <a:solidFill>
              <a:srgbClr val="CCCCFF"/>
            </a:solidFill>
            <a:ln w="9525" cap="rnd">
              <a:noFill/>
              <a:round/>
              <a:headEnd type="none" w="sm" len="sm"/>
              <a:tailEnd type="none" w="sm" len="sm"/>
            </a:ln>
            <a:effectLst/>
          </p:spPr>
          <p:txBody>
            <a:bodyPr/>
            <a:lstStyle/>
            <a:p>
              <a:endParaRPr lang="en-US"/>
            </a:p>
          </p:txBody>
        </p:sp>
        <p:sp>
          <p:nvSpPr>
            <p:cNvPr id="328715" name="Freeform 11"/>
            <p:cNvSpPr>
              <a:spLocks/>
            </p:cNvSpPr>
            <p:nvPr/>
          </p:nvSpPr>
          <p:spPr bwMode="auto">
            <a:xfrm>
              <a:off x="2607" y="2254"/>
              <a:ext cx="60" cy="246"/>
            </a:xfrm>
            <a:custGeom>
              <a:avLst/>
              <a:gdLst/>
              <a:ahLst/>
              <a:cxnLst>
                <a:cxn ang="0">
                  <a:pos x="28" y="204"/>
                </a:cxn>
                <a:cxn ang="0">
                  <a:pos x="25" y="185"/>
                </a:cxn>
                <a:cxn ang="0">
                  <a:pos x="23" y="160"/>
                </a:cxn>
                <a:cxn ang="0">
                  <a:pos x="25" y="131"/>
                </a:cxn>
                <a:cxn ang="0">
                  <a:pos x="31" y="106"/>
                </a:cxn>
                <a:cxn ang="0">
                  <a:pos x="33" y="88"/>
                </a:cxn>
                <a:cxn ang="0">
                  <a:pos x="33" y="71"/>
                </a:cxn>
                <a:cxn ang="0">
                  <a:pos x="28" y="53"/>
                </a:cxn>
                <a:cxn ang="0">
                  <a:pos x="23" y="40"/>
                </a:cxn>
                <a:cxn ang="0">
                  <a:pos x="19" y="31"/>
                </a:cxn>
                <a:cxn ang="0">
                  <a:pos x="12" y="18"/>
                </a:cxn>
                <a:cxn ang="0">
                  <a:pos x="4" y="6"/>
                </a:cxn>
                <a:cxn ang="0">
                  <a:pos x="3" y="10"/>
                </a:cxn>
                <a:cxn ang="0">
                  <a:pos x="9" y="26"/>
                </a:cxn>
                <a:cxn ang="0">
                  <a:pos x="14" y="40"/>
                </a:cxn>
                <a:cxn ang="0">
                  <a:pos x="15" y="63"/>
                </a:cxn>
                <a:cxn ang="0">
                  <a:pos x="17" y="101"/>
                </a:cxn>
                <a:cxn ang="0">
                  <a:pos x="15" y="129"/>
                </a:cxn>
                <a:cxn ang="0">
                  <a:pos x="12" y="149"/>
                </a:cxn>
                <a:cxn ang="0">
                  <a:pos x="12" y="170"/>
                </a:cxn>
                <a:cxn ang="0">
                  <a:pos x="14" y="195"/>
                </a:cxn>
                <a:cxn ang="0">
                  <a:pos x="19" y="213"/>
                </a:cxn>
                <a:cxn ang="0">
                  <a:pos x="23" y="226"/>
                </a:cxn>
                <a:cxn ang="0">
                  <a:pos x="30" y="232"/>
                </a:cxn>
                <a:cxn ang="0">
                  <a:pos x="38" y="237"/>
                </a:cxn>
                <a:cxn ang="0">
                  <a:pos x="46" y="241"/>
                </a:cxn>
                <a:cxn ang="0">
                  <a:pos x="52" y="243"/>
                </a:cxn>
                <a:cxn ang="0">
                  <a:pos x="57" y="245"/>
                </a:cxn>
                <a:cxn ang="0">
                  <a:pos x="54" y="240"/>
                </a:cxn>
                <a:cxn ang="0">
                  <a:pos x="44" y="232"/>
                </a:cxn>
                <a:cxn ang="0">
                  <a:pos x="36" y="221"/>
                </a:cxn>
                <a:cxn ang="0">
                  <a:pos x="30" y="213"/>
                </a:cxn>
              </a:cxnLst>
              <a:rect l="0" t="0" r="r" b="b"/>
              <a:pathLst>
                <a:path w="60" h="246">
                  <a:moveTo>
                    <a:pt x="30" y="209"/>
                  </a:moveTo>
                  <a:lnTo>
                    <a:pt x="28" y="204"/>
                  </a:lnTo>
                  <a:lnTo>
                    <a:pt x="27" y="196"/>
                  </a:lnTo>
                  <a:lnTo>
                    <a:pt x="25" y="185"/>
                  </a:lnTo>
                  <a:lnTo>
                    <a:pt x="23" y="174"/>
                  </a:lnTo>
                  <a:lnTo>
                    <a:pt x="23" y="160"/>
                  </a:lnTo>
                  <a:lnTo>
                    <a:pt x="23" y="146"/>
                  </a:lnTo>
                  <a:lnTo>
                    <a:pt x="25" y="131"/>
                  </a:lnTo>
                  <a:lnTo>
                    <a:pt x="28" y="115"/>
                  </a:lnTo>
                  <a:lnTo>
                    <a:pt x="31" y="106"/>
                  </a:lnTo>
                  <a:lnTo>
                    <a:pt x="33" y="98"/>
                  </a:lnTo>
                  <a:lnTo>
                    <a:pt x="33" y="88"/>
                  </a:lnTo>
                  <a:lnTo>
                    <a:pt x="33" y="79"/>
                  </a:lnTo>
                  <a:lnTo>
                    <a:pt x="33" y="71"/>
                  </a:lnTo>
                  <a:lnTo>
                    <a:pt x="31" y="62"/>
                  </a:lnTo>
                  <a:lnTo>
                    <a:pt x="28" y="53"/>
                  </a:lnTo>
                  <a:lnTo>
                    <a:pt x="25" y="43"/>
                  </a:lnTo>
                  <a:lnTo>
                    <a:pt x="23" y="40"/>
                  </a:lnTo>
                  <a:lnTo>
                    <a:pt x="22" y="35"/>
                  </a:lnTo>
                  <a:lnTo>
                    <a:pt x="19" y="31"/>
                  </a:lnTo>
                  <a:lnTo>
                    <a:pt x="15" y="24"/>
                  </a:lnTo>
                  <a:lnTo>
                    <a:pt x="12" y="18"/>
                  </a:lnTo>
                  <a:lnTo>
                    <a:pt x="7" y="12"/>
                  </a:lnTo>
                  <a:lnTo>
                    <a:pt x="4" y="6"/>
                  </a:lnTo>
                  <a:lnTo>
                    <a:pt x="0" y="0"/>
                  </a:lnTo>
                  <a:lnTo>
                    <a:pt x="3" y="10"/>
                  </a:lnTo>
                  <a:lnTo>
                    <a:pt x="7" y="18"/>
                  </a:lnTo>
                  <a:lnTo>
                    <a:pt x="9" y="26"/>
                  </a:lnTo>
                  <a:lnTo>
                    <a:pt x="12" y="32"/>
                  </a:lnTo>
                  <a:lnTo>
                    <a:pt x="14" y="40"/>
                  </a:lnTo>
                  <a:lnTo>
                    <a:pt x="15" y="51"/>
                  </a:lnTo>
                  <a:lnTo>
                    <a:pt x="15" y="63"/>
                  </a:lnTo>
                  <a:lnTo>
                    <a:pt x="17" y="81"/>
                  </a:lnTo>
                  <a:lnTo>
                    <a:pt x="17" y="101"/>
                  </a:lnTo>
                  <a:lnTo>
                    <a:pt x="17" y="117"/>
                  </a:lnTo>
                  <a:lnTo>
                    <a:pt x="15" y="129"/>
                  </a:lnTo>
                  <a:lnTo>
                    <a:pt x="14" y="140"/>
                  </a:lnTo>
                  <a:lnTo>
                    <a:pt x="12" y="149"/>
                  </a:lnTo>
                  <a:lnTo>
                    <a:pt x="12" y="159"/>
                  </a:lnTo>
                  <a:lnTo>
                    <a:pt x="12" y="170"/>
                  </a:lnTo>
                  <a:lnTo>
                    <a:pt x="12" y="182"/>
                  </a:lnTo>
                  <a:lnTo>
                    <a:pt x="14" y="195"/>
                  </a:lnTo>
                  <a:lnTo>
                    <a:pt x="15" y="205"/>
                  </a:lnTo>
                  <a:lnTo>
                    <a:pt x="19" y="213"/>
                  </a:lnTo>
                  <a:lnTo>
                    <a:pt x="20" y="220"/>
                  </a:lnTo>
                  <a:lnTo>
                    <a:pt x="23" y="226"/>
                  </a:lnTo>
                  <a:lnTo>
                    <a:pt x="27" y="229"/>
                  </a:lnTo>
                  <a:lnTo>
                    <a:pt x="30" y="232"/>
                  </a:lnTo>
                  <a:lnTo>
                    <a:pt x="35" y="235"/>
                  </a:lnTo>
                  <a:lnTo>
                    <a:pt x="38" y="237"/>
                  </a:lnTo>
                  <a:lnTo>
                    <a:pt x="41" y="240"/>
                  </a:lnTo>
                  <a:lnTo>
                    <a:pt x="46" y="241"/>
                  </a:lnTo>
                  <a:lnTo>
                    <a:pt x="49" y="241"/>
                  </a:lnTo>
                  <a:lnTo>
                    <a:pt x="52" y="243"/>
                  </a:lnTo>
                  <a:lnTo>
                    <a:pt x="55" y="243"/>
                  </a:lnTo>
                  <a:lnTo>
                    <a:pt x="57" y="245"/>
                  </a:lnTo>
                  <a:lnTo>
                    <a:pt x="59" y="245"/>
                  </a:lnTo>
                  <a:lnTo>
                    <a:pt x="54" y="240"/>
                  </a:lnTo>
                  <a:lnTo>
                    <a:pt x="49" y="237"/>
                  </a:lnTo>
                  <a:lnTo>
                    <a:pt x="44" y="232"/>
                  </a:lnTo>
                  <a:lnTo>
                    <a:pt x="39" y="226"/>
                  </a:lnTo>
                  <a:lnTo>
                    <a:pt x="36" y="221"/>
                  </a:lnTo>
                  <a:lnTo>
                    <a:pt x="33" y="216"/>
                  </a:lnTo>
                  <a:lnTo>
                    <a:pt x="30" y="213"/>
                  </a:lnTo>
                  <a:lnTo>
                    <a:pt x="30" y="209"/>
                  </a:lnTo>
                </a:path>
              </a:pathLst>
            </a:custGeom>
            <a:solidFill>
              <a:srgbClr val="008080"/>
            </a:solidFill>
            <a:ln w="9525" cap="rnd">
              <a:noFill/>
              <a:round/>
              <a:headEnd type="none" w="sm" len="sm"/>
              <a:tailEnd type="none" w="sm" len="sm"/>
            </a:ln>
            <a:effectLst/>
          </p:spPr>
          <p:txBody>
            <a:bodyPr/>
            <a:lstStyle/>
            <a:p>
              <a:endParaRPr lang="en-US"/>
            </a:p>
          </p:txBody>
        </p:sp>
        <p:sp>
          <p:nvSpPr>
            <p:cNvPr id="328716" name="Freeform 12"/>
            <p:cNvSpPr>
              <a:spLocks/>
            </p:cNvSpPr>
            <p:nvPr/>
          </p:nvSpPr>
          <p:spPr bwMode="auto">
            <a:xfrm>
              <a:off x="2979" y="2595"/>
              <a:ext cx="815" cy="734"/>
            </a:xfrm>
            <a:custGeom>
              <a:avLst/>
              <a:gdLst/>
              <a:ahLst/>
              <a:cxnLst>
                <a:cxn ang="0">
                  <a:pos x="0" y="733"/>
                </a:cxn>
                <a:cxn ang="0">
                  <a:pos x="0" y="194"/>
                </a:cxn>
                <a:cxn ang="0">
                  <a:pos x="814" y="0"/>
                </a:cxn>
                <a:cxn ang="0">
                  <a:pos x="814" y="554"/>
                </a:cxn>
                <a:cxn ang="0">
                  <a:pos x="0" y="733"/>
                </a:cxn>
              </a:cxnLst>
              <a:rect l="0" t="0" r="r" b="b"/>
              <a:pathLst>
                <a:path w="815" h="734">
                  <a:moveTo>
                    <a:pt x="0" y="733"/>
                  </a:moveTo>
                  <a:lnTo>
                    <a:pt x="0" y="194"/>
                  </a:lnTo>
                  <a:lnTo>
                    <a:pt x="814" y="0"/>
                  </a:lnTo>
                  <a:lnTo>
                    <a:pt x="814" y="554"/>
                  </a:lnTo>
                  <a:lnTo>
                    <a:pt x="0" y="733"/>
                  </a:lnTo>
                </a:path>
              </a:pathLst>
            </a:custGeom>
            <a:solidFill>
              <a:srgbClr val="4C4C4C"/>
            </a:solidFill>
            <a:ln w="9525" cap="rnd">
              <a:noFill/>
              <a:round/>
              <a:headEnd type="none" w="sm" len="sm"/>
              <a:tailEnd type="none" w="sm" len="sm"/>
            </a:ln>
            <a:effectLst/>
          </p:spPr>
          <p:txBody>
            <a:bodyPr/>
            <a:lstStyle/>
            <a:p>
              <a:endParaRPr lang="en-US"/>
            </a:p>
          </p:txBody>
        </p:sp>
        <p:sp>
          <p:nvSpPr>
            <p:cNvPr id="328717" name="Freeform 13"/>
            <p:cNvSpPr>
              <a:spLocks/>
            </p:cNvSpPr>
            <p:nvPr/>
          </p:nvSpPr>
          <p:spPr bwMode="auto">
            <a:xfrm>
              <a:off x="2903" y="2807"/>
              <a:ext cx="43" cy="43"/>
            </a:xfrm>
            <a:custGeom>
              <a:avLst/>
              <a:gdLst/>
              <a:ahLst/>
              <a:cxnLst>
                <a:cxn ang="0">
                  <a:pos x="20" y="42"/>
                </a:cxn>
                <a:cxn ang="0">
                  <a:pos x="24" y="42"/>
                </a:cxn>
                <a:cxn ang="0">
                  <a:pos x="28" y="40"/>
                </a:cxn>
                <a:cxn ang="0">
                  <a:pos x="32" y="40"/>
                </a:cxn>
                <a:cxn ang="0">
                  <a:pos x="35" y="37"/>
                </a:cxn>
                <a:cxn ang="0">
                  <a:pos x="37" y="35"/>
                </a:cxn>
                <a:cxn ang="0">
                  <a:pos x="40" y="32"/>
                </a:cxn>
                <a:cxn ang="0">
                  <a:pos x="40" y="28"/>
                </a:cxn>
                <a:cxn ang="0">
                  <a:pos x="42" y="23"/>
                </a:cxn>
                <a:cxn ang="0">
                  <a:pos x="40" y="20"/>
                </a:cxn>
                <a:cxn ang="0">
                  <a:pos x="40" y="15"/>
                </a:cxn>
                <a:cxn ang="0">
                  <a:pos x="37" y="12"/>
                </a:cxn>
                <a:cxn ang="0">
                  <a:pos x="35" y="7"/>
                </a:cxn>
                <a:cxn ang="0">
                  <a:pos x="32" y="4"/>
                </a:cxn>
                <a:cxn ang="0">
                  <a:pos x="28" y="3"/>
                </a:cxn>
                <a:cxn ang="0">
                  <a:pos x="24" y="1"/>
                </a:cxn>
                <a:cxn ang="0">
                  <a:pos x="20" y="0"/>
                </a:cxn>
                <a:cxn ang="0">
                  <a:pos x="17" y="0"/>
                </a:cxn>
                <a:cxn ang="0">
                  <a:pos x="12" y="0"/>
                </a:cxn>
                <a:cxn ang="0">
                  <a:pos x="9" y="1"/>
                </a:cxn>
                <a:cxn ang="0">
                  <a:pos x="6" y="3"/>
                </a:cxn>
                <a:cxn ang="0">
                  <a:pos x="3" y="6"/>
                </a:cxn>
                <a:cxn ang="0">
                  <a:pos x="1" y="9"/>
                </a:cxn>
                <a:cxn ang="0">
                  <a:pos x="0" y="12"/>
                </a:cxn>
                <a:cxn ang="0">
                  <a:pos x="0" y="17"/>
                </a:cxn>
                <a:cxn ang="0">
                  <a:pos x="0" y="21"/>
                </a:cxn>
                <a:cxn ang="0">
                  <a:pos x="1" y="24"/>
                </a:cxn>
                <a:cxn ang="0">
                  <a:pos x="3" y="29"/>
                </a:cxn>
                <a:cxn ang="0">
                  <a:pos x="6" y="32"/>
                </a:cxn>
                <a:cxn ang="0">
                  <a:pos x="9" y="35"/>
                </a:cxn>
                <a:cxn ang="0">
                  <a:pos x="12" y="38"/>
                </a:cxn>
                <a:cxn ang="0">
                  <a:pos x="17" y="40"/>
                </a:cxn>
                <a:cxn ang="0">
                  <a:pos x="20" y="42"/>
                </a:cxn>
              </a:cxnLst>
              <a:rect l="0" t="0" r="r" b="b"/>
              <a:pathLst>
                <a:path w="43" h="43">
                  <a:moveTo>
                    <a:pt x="20" y="42"/>
                  </a:moveTo>
                  <a:lnTo>
                    <a:pt x="24" y="42"/>
                  </a:lnTo>
                  <a:lnTo>
                    <a:pt x="28" y="40"/>
                  </a:lnTo>
                  <a:lnTo>
                    <a:pt x="32" y="40"/>
                  </a:lnTo>
                  <a:lnTo>
                    <a:pt x="35" y="37"/>
                  </a:lnTo>
                  <a:lnTo>
                    <a:pt x="37" y="35"/>
                  </a:lnTo>
                  <a:lnTo>
                    <a:pt x="40" y="32"/>
                  </a:lnTo>
                  <a:lnTo>
                    <a:pt x="40" y="28"/>
                  </a:lnTo>
                  <a:lnTo>
                    <a:pt x="42" y="23"/>
                  </a:lnTo>
                  <a:lnTo>
                    <a:pt x="40" y="20"/>
                  </a:lnTo>
                  <a:lnTo>
                    <a:pt x="40" y="15"/>
                  </a:lnTo>
                  <a:lnTo>
                    <a:pt x="37" y="12"/>
                  </a:lnTo>
                  <a:lnTo>
                    <a:pt x="35" y="7"/>
                  </a:lnTo>
                  <a:lnTo>
                    <a:pt x="32" y="4"/>
                  </a:lnTo>
                  <a:lnTo>
                    <a:pt x="28" y="3"/>
                  </a:lnTo>
                  <a:lnTo>
                    <a:pt x="24" y="1"/>
                  </a:lnTo>
                  <a:lnTo>
                    <a:pt x="20" y="0"/>
                  </a:lnTo>
                  <a:lnTo>
                    <a:pt x="17" y="0"/>
                  </a:lnTo>
                  <a:lnTo>
                    <a:pt x="12" y="0"/>
                  </a:lnTo>
                  <a:lnTo>
                    <a:pt x="9" y="1"/>
                  </a:lnTo>
                  <a:lnTo>
                    <a:pt x="6" y="3"/>
                  </a:lnTo>
                  <a:lnTo>
                    <a:pt x="3" y="6"/>
                  </a:lnTo>
                  <a:lnTo>
                    <a:pt x="1" y="9"/>
                  </a:lnTo>
                  <a:lnTo>
                    <a:pt x="0" y="12"/>
                  </a:lnTo>
                  <a:lnTo>
                    <a:pt x="0" y="17"/>
                  </a:lnTo>
                  <a:lnTo>
                    <a:pt x="0" y="21"/>
                  </a:lnTo>
                  <a:lnTo>
                    <a:pt x="1" y="24"/>
                  </a:lnTo>
                  <a:lnTo>
                    <a:pt x="3" y="29"/>
                  </a:lnTo>
                  <a:lnTo>
                    <a:pt x="6" y="32"/>
                  </a:lnTo>
                  <a:lnTo>
                    <a:pt x="9" y="35"/>
                  </a:lnTo>
                  <a:lnTo>
                    <a:pt x="12" y="38"/>
                  </a:lnTo>
                  <a:lnTo>
                    <a:pt x="17" y="40"/>
                  </a:lnTo>
                  <a:lnTo>
                    <a:pt x="20" y="42"/>
                  </a:lnTo>
                </a:path>
              </a:pathLst>
            </a:custGeom>
            <a:solidFill>
              <a:srgbClr val="4C4C4C"/>
            </a:solidFill>
            <a:ln w="9525" cap="rnd">
              <a:noFill/>
              <a:round/>
              <a:headEnd type="none" w="sm" len="sm"/>
              <a:tailEnd type="none" w="sm" len="sm"/>
            </a:ln>
            <a:effectLst/>
          </p:spPr>
          <p:txBody>
            <a:bodyPr/>
            <a:lstStyle/>
            <a:p>
              <a:endParaRPr lang="en-US"/>
            </a:p>
          </p:txBody>
        </p:sp>
        <p:sp>
          <p:nvSpPr>
            <p:cNvPr id="328718" name="Freeform 14"/>
            <p:cNvSpPr>
              <a:spLocks/>
            </p:cNvSpPr>
            <p:nvPr/>
          </p:nvSpPr>
          <p:spPr bwMode="auto">
            <a:xfrm>
              <a:off x="2744" y="2760"/>
              <a:ext cx="43" cy="43"/>
            </a:xfrm>
            <a:custGeom>
              <a:avLst/>
              <a:gdLst/>
              <a:ahLst/>
              <a:cxnLst>
                <a:cxn ang="0">
                  <a:pos x="21" y="42"/>
                </a:cxn>
                <a:cxn ang="0">
                  <a:pos x="24" y="42"/>
                </a:cxn>
                <a:cxn ang="0">
                  <a:pos x="29" y="42"/>
                </a:cxn>
                <a:cxn ang="0">
                  <a:pos x="32" y="40"/>
                </a:cxn>
                <a:cxn ang="0">
                  <a:pos x="35" y="38"/>
                </a:cxn>
                <a:cxn ang="0">
                  <a:pos x="38" y="35"/>
                </a:cxn>
                <a:cxn ang="0">
                  <a:pos x="40" y="32"/>
                </a:cxn>
                <a:cxn ang="0">
                  <a:pos x="42" y="29"/>
                </a:cxn>
                <a:cxn ang="0">
                  <a:pos x="42" y="24"/>
                </a:cxn>
                <a:cxn ang="0">
                  <a:pos x="42" y="20"/>
                </a:cxn>
                <a:cxn ang="0">
                  <a:pos x="40" y="17"/>
                </a:cxn>
                <a:cxn ang="0">
                  <a:pos x="38" y="12"/>
                </a:cxn>
                <a:cxn ang="0">
                  <a:pos x="35" y="9"/>
                </a:cxn>
                <a:cxn ang="0">
                  <a:pos x="32" y="6"/>
                </a:cxn>
                <a:cxn ang="0">
                  <a:pos x="29" y="3"/>
                </a:cxn>
                <a:cxn ang="0">
                  <a:pos x="24" y="1"/>
                </a:cxn>
                <a:cxn ang="0">
                  <a:pos x="21" y="0"/>
                </a:cxn>
                <a:cxn ang="0">
                  <a:pos x="17" y="0"/>
                </a:cxn>
                <a:cxn ang="0">
                  <a:pos x="12" y="0"/>
                </a:cxn>
                <a:cxn ang="0">
                  <a:pos x="9" y="1"/>
                </a:cxn>
                <a:cxn ang="0">
                  <a:pos x="6" y="4"/>
                </a:cxn>
                <a:cxn ang="0">
                  <a:pos x="3" y="6"/>
                </a:cxn>
                <a:cxn ang="0">
                  <a:pos x="1" y="9"/>
                </a:cxn>
                <a:cxn ang="0">
                  <a:pos x="0" y="14"/>
                </a:cxn>
                <a:cxn ang="0">
                  <a:pos x="0" y="17"/>
                </a:cxn>
                <a:cxn ang="0">
                  <a:pos x="0" y="21"/>
                </a:cxn>
                <a:cxn ang="0">
                  <a:pos x="1" y="26"/>
                </a:cxn>
                <a:cxn ang="0">
                  <a:pos x="3" y="29"/>
                </a:cxn>
                <a:cxn ang="0">
                  <a:pos x="6" y="32"/>
                </a:cxn>
                <a:cxn ang="0">
                  <a:pos x="9" y="35"/>
                </a:cxn>
                <a:cxn ang="0">
                  <a:pos x="12" y="38"/>
                </a:cxn>
                <a:cxn ang="0">
                  <a:pos x="17" y="40"/>
                </a:cxn>
                <a:cxn ang="0">
                  <a:pos x="21" y="42"/>
                </a:cxn>
              </a:cxnLst>
              <a:rect l="0" t="0" r="r" b="b"/>
              <a:pathLst>
                <a:path w="43" h="43">
                  <a:moveTo>
                    <a:pt x="21" y="42"/>
                  </a:moveTo>
                  <a:lnTo>
                    <a:pt x="24" y="42"/>
                  </a:lnTo>
                  <a:lnTo>
                    <a:pt x="29" y="42"/>
                  </a:lnTo>
                  <a:lnTo>
                    <a:pt x="32" y="40"/>
                  </a:lnTo>
                  <a:lnTo>
                    <a:pt x="35" y="38"/>
                  </a:lnTo>
                  <a:lnTo>
                    <a:pt x="38" y="35"/>
                  </a:lnTo>
                  <a:lnTo>
                    <a:pt x="40" y="32"/>
                  </a:lnTo>
                  <a:lnTo>
                    <a:pt x="42" y="29"/>
                  </a:lnTo>
                  <a:lnTo>
                    <a:pt x="42" y="24"/>
                  </a:lnTo>
                  <a:lnTo>
                    <a:pt x="42" y="20"/>
                  </a:lnTo>
                  <a:lnTo>
                    <a:pt x="40" y="17"/>
                  </a:lnTo>
                  <a:lnTo>
                    <a:pt x="38" y="12"/>
                  </a:lnTo>
                  <a:lnTo>
                    <a:pt x="35" y="9"/>
                  </a:lnTo>
                  <a:lnTo>
                    <a:pt x="32" y="6"/>
                  </a:lnTo>
                  <a:lnTo>
                    <a:pt x="29" y="3"/>
                  </a:lnTo>
                  <a:lnTo>
                    <a:pt x="24" y="1"/>
                  </a:lnTo>
                  <a:lnTo>
                    <a:pt x="21" y="0"/>
                  </a:lnTo>
                  <a:lnTo>
                    <a:pt x="17" y="0"/>
                  </a:lnTo>
                  <a:lnTo>
                    <a:pt x="12" y="0"/>
                  </a:lnTo>
                  <a:lnTo>
                    <a:pt x="9" y="1"/>
                  </a:lnTo>
                  <a:lnTo>
                    <a:pt x="6" y="4"/>
                  </a:lnTo>
                  <a:lnTo>
                    <a:pt x="3" y="6"/>
                  </a:lnTo>
                  <a:lnTo>
                    <a:pt x="1" y="9"/>
                  </a:lnTo>
                  <a:lnTo>
                    <a:pt x="0" y="14"/>
                  </a:lnTo>
                  <a:lnTo>
                    <a:pt x="0" y="17"/>
                  </a:lnTo>
                  <a:lnTo>
                    <a:pt x="0" y="21"/>
                  </a:lnTo>
                  <a:lnTo>
                    <a:pt x="1" y="26"/>
                  </a:lnTo>
                  <a:lnTo>
                    <a:pt x="3" y="29"/>
                  </a:lnTo>
                  <a:lnTo>
                    <a:pt x="6" y="32"/>
                  </a:lnTo>
                  <a:lnTo>
                    <a:pt x="9" y="35"/>
                  </a:lnTo>
                  <a:lnTo>
                    <a:pt x="12" y="38"/>
                  </a:lnTo>
                  <a:lnTo>
                    <a:pt x="17" y="40"/>
                  </a:lnTo>
                  <a:lnTo>
                    <a:pt x="21" y="42"/>
                  </a:lnTo>
                </a:path>
              </a:pathLst>
            </a:custGeom>
            <a:solidFill>
              <a:srgbClr val="4C4C4C"/>
            </a:solidFill>
            <a:ln w="9525" cap="rnd">
              <a:noFill/>
              <a:round/>
              <a:headEnd type="none" w="sm" len="sm"/>
              <a:tailEnd type="none" w="sm" len="sm"/>
            </a:ln>
            <a:effectLst/>
          </p:spPr>
          <p:txBody>
            <a:bodyPr/>
            <a:lstStyle/>
            <a:p>
              <a:endParaRPr lang="en-US"/>
            </a:p>
          </p:txBody>
        </p:sp>
        <p:sp>
          <p:nvSpPr>
            <p:cNvPr id="328719" name="Freeform 15"/>
            <p:cNvSpPr>
              <a:spLocks/>
            </p:cNvSpPr>
            <p:nvPr/>
          </p:nvSpPr>
          <p:spPr bwMode="auto">
            <a:xfrm>
              <a:off x="2811" y="2651"/>
              <a:ext cx="30" cy="180"/>
            </a:xfrm>
            <a:custGeom>
              <a:avLst/>
              <a:gdLst/>
              <a:ahLst/>
              <a:cxnLst>
                <a:cxn ang="0">
                  <a:pos x="29" y="179"/>
                </a:cxn>
                <a:cxn ang="0">
                  <a:pos x="29" y="4"/>
                </a:cxn>
                <a:cxn ang="0">
                  <a:pos x="0" y="0"/>
                </a:cxn>
                <a:cxn ang="0">
                  <a:pos x="0" y="174"/>
                </a:cxn>
                <a:cxn ang="0">
                  <a:pos x="29" y="179"/>
                </a:cxn>
              </a:cxnLst>
              <a:rect l="0" t="0" r="r" b="b"/>
              <a:pathLst>
                <a:path w="30" h="180">
                  <a:moveTo>
                    <a:pt x="29" y="179"/>
                  </a:moveTo>
                  <a:lnTo>
                    <a:pt x="29" y="4"/>
                  </a:lnTo>
                  <a:lnTo>
                    <a:pt x="0" y="0"/>
                  </a:lnTo>
                  <a:lnTo>
                    <a:pt x="0" y="174"/>
                  </a:lnTo>
                  <a:lnTo>
                    <a:pt x="29" y="179"/>
                  </a:lnTo>
                </a:path>
              </a:pathLst>
            </a:custGeom>
            <a:solidFill>
              <a:srgbClr val="000000"/>
            </a:solidFill>
            <a:ln w="9525" cap="rnd">
              <a:noFill/>
              <a:round/>
              <a:headEnd type="none" w="sm" len="sm"/>
              <a:tailEnd type="none" w="sm" len="sm"/>
            </a:ln>
            <a:effectLst/>
          </p:spPr>
          <p:txBody>
            <a:bodyPr/>
            <a:lstStyle/>
            <a:p>
              <a:endParaRPr lang="en-US"/>
            </a:p>
          </p:txBody>
        </p:sp>
        <p:sp>
          <p:nvSpPr>
            <p:cNvPr id="328720" name="Freeform 16"/>
            <p:cNvSpPr>
              <a:spLocks/>
            </p:cNvSpPr>
            <p:nvPr/>
          </p:nvSpPr>
          <p:spPr bwMode="auto">
            <a:xfrm>
              <a:off x="2812" y="2808"/>
              <a:ext cx="126" cy="123"/>
            </a:xfrm>
            <a:custGeom>
              <a:avLst/>
              <a:gdLst/>
              <a:ahLst/>
              <a:cxnLst>
                <a:cxn ang="0">
                  <a:pos x="18" y="0"/>
                </a:cxn>
                <a:cxn ang="0">
                  <a:pos x="125" y="107"/>
                </a:cxn>
                <a:cxn ang="0">
                  <a:pos x="125" y="122"/>
                </a:cxn>
                <a:cxn ang="0">
                  <a:pos x="0" y="25"/>
                </a:cxn>
                <a:cxn ang="0">
                  <a:pos x="18" y="0"/>
                </a:cxn>
              </a:cxnLst>
              <a:rect l="0" t="0" r="r" b="b"/>
              <a:pathLst>
                <a:path w="126" h="123">
                  <a:moveTo>
                    <a:pt x="18" y="0"/>
                  </a:moveTo>
                  <a:lnTo>
                    <a:pt x="125" y="107"/>
                  </a:lnTo>
                  <a:lnTo>
                    <a:pt x="125" y="122"/>
                  </a:lnTo>
                  <a:lnTo>
                    <a:pt x="0" y="25"/>
                  </a:lnTo>
                  <a:lnTo>
                    <a:pt x="18" y="0"/>
                  </a:lnTo>
                </a:path>
              </a:pathLst>
            </a:custGeom>
            <a:solidFill>
              <a:srgbClr val="000000"/>
            </a:solidFill>
            <a:ln w="9525" cap="rnd">
              <a:noFill/>
              <a:round/>
              <a:headEnd type="none" w="sm" len="sm"/>
              <a:tailEnd type="none" w="sm" len="sm"/>
            </a:ln>
            <a:effectLst/>
          </p:spPr>
          <p:txBody>
            <a:bodyPr/>
            <a:lstStyle/>
            <a:p>
              <a:endParaRPr lang="en-US"/>
            </a:p>
          </p:txBody>
        </p:sp>
        <p:sp>
          <p:nvSpPr>
            <p:cNvPr id="328721" name="Freeform 17"/>
            <p:cNvSpPr>
              <a:spLocks/>
            </p:cNvSpPr>
            <p:nvPr/>
          </p:nvSpPr>
          <p:spPr bwMode="auto">
            <a:xfrm>
              <a:off x="2745" y="2817"/>
              <a:ext cx="85" cy="117"/>
            </a:xfrm>
            <a:custGeom>
              <a:avLst/>
              <a:gdLst/>
              <a:ahLst/>
              <a:cxnLst>
                <a:cxn ang="0">
                  <a:pos x="66" y="0"/>
                </a:cxn>
                <a:cxn ang="0">
                  <a:pos x="0" y="92"/>
                </a:cxn>
                <a:cxn ang="0">
                  <a:pos x="1" y="116"/>
                </a:cxn>
                <a:cxn ang="0">
                  <a:pos x="84" y="24"/>
                </a:cxn>
                <a:cxn ang="0">
                  <a:pos x="66" y="0"/>
                </a:cxn>
              </a:cxnLst>
              <a:rect l="0" t="0" r="r" b="b"/>
              <a:pathLst>
                <a:path w="85" h="117">
                  <a:moveTo>
                    <a:pt x="66" y="0"/>
                  </a:moveTo>
                  <a:lnTo>
                    <a:pt x="0" y="92"/>
                  </a:lnTo>
                  <a:lnTo>
                    <a:pt x="1" y="116"/>
                  </a:lnTo>
                  <a:lnTo>
                    <a:pt x="84" y="24"/>
                  </a:lnTo>
                  <a:lnTo>
                    <a:pt x="66" y="0"/>
                  </a:lnTo>
                </a:path>
              </a:pathLst>
            </a:custGeom>
            <a:solidFill>
              <a:srgbClr val="000000"/>
            </a:solidFill>
            <a:ln w="9525" cap="rnd">
              <a:noFill/>
              <a:round/>
              <a:headEnd type="none" w="sm" len="sm"/>
              <a:tailEnd type="none" w="sm" len="sm"/>
            </a:ln>
            <a:effectLst/>
          </p:spPr>
          <p:txBody>
            <a:bodyPr/>
            <a:lstStyle/>
            <a:p>
              <a:endParaRPr lang="en-US"/>
            </a:p>
          </p:txBody>
        </p:sp>
        <p:sp>
          <p:nvSpPr>
            <p:cNvPr id="328722" name="Freeform 18"/>
            <p:cNvSpPr>
              <a:spLocks/>
            </p:cNvSpPr>
            <p:nvPr/>
          </p:nvSpPr>
          <p:spPr bwMode="auto">
            <a:xfrm>
              <a:off x="2681" y="2809"/>
              <a:ext cx="135" cy="29"/>
            </a:xfrm>
            <a:custGeom>
              <a:avLst/>
              <a:gdLst/>
              <a:ahLst/>
              <a:cxnLst>
                <a:cxn ang="0">
                  <a:pos x="124" y="4"/>
                </a:cxn>
                <a:cxn ang="0">
                  <a:pos x="0" y="0"/>
                </a:cxn>
                <a:cxn ang="0">
                  <a:pos x="0" y="9"/>
                </a:cxn>
                <a:cxn ang="0">
                  <a:pos x="134" y="28"/>
                </a:cxn>
                <a:cxn ang="0">
                  <a:pos x="124" y="4"/>
                </a:cxn>
              </a:cxnLst>
              <a:rect l="0" t="0" r="r" b="b"/>
              <a:pathLst>
                <a:path w="135" h="29">
                  <a:moveTo>
                    <a:pt x="124" y="4"/>
                  </a:moveTo>
                  <a:lnTo>
                    <a:pt x="0" y="0"/>
                  </a:lnTo>
                  <a:lnTo>
                    <a:pt x="0" y="9"/>
                  </a:lnTo>
                  <a:lnTo>
                    <a:pt x="134" y="28"/>
                  </a:lnTo>
                  <a:lnTo>
                    <a:pt x="124" y="4"/>
                  </a:lnTo>
                </a:path>
              </a:pathLst>
            </a:custGeom>
            <a:solidFill>
              <a:srgbClr val="000000"/>
            </a:solidFill>
            <a:ln w="9525" cap="rnd">
              <a:noFill/>
              <a:round/>
              <a:headEnd type="none" w="sm" len="sm"/>
              <a:tailEnd type="none" w="sm" len="sm"/>
            </a:ln>
            <a:effectLst/>
          </p:spPr>
          <p:txBody>
            <a:bodyPr/>
            <a:lstStyle/>
            <a:p>
              <a:endParaRPr lang="en-US"/>
            </a:p>
          </p:txBody>
        </p:sp>
        <p:sp>
          <p:nvSpPr>
            <p:cNvPr id="328723" name="Freeform 19"/>
            <p:cNvSpPr>
              <a:spLocks/>
            </p:cNvSpPr>
            <p:nvPr/>
          </p:nvSpPr>
          <p:spPr bwMode="auto">
            <a:xfrm>
              <a:off x="2829" y="2800"/>
              <a:ext cx="99" cy="33"/>
            </a:xfrm>
            <a:custGeom>
              <a:avLst/>
              <a:gdLst/>
              <a:ahLst/>
              <a:cxnLst>
                <a:cxn ang="0">
                  <a:pos x="0" y="15"/>
                </a:cxn>
                <a:cxn ang="0">
                  <a:pos x="98" y="0"/>
                </a:cxn>
                <a:cxn ang="0">
                  <a:pos x="98" y="7"/>
                </a:cxn>
                <a:cxn ang="0">
                  <a:pos x="1" y="32"/>
                </a:cxn>
                <a:cxn ang="0">
                  <a:pos x="0" y="15"/>
                </a:cxn>
              </a:cxnLst>
              <a:rect l="0" t="0" r="r" b="b"/>
              <a:pathLst>
                <a:path w="99" h="33">
                  <a:moveTo>
                    <a:pt x="0" y="15"/>
                  </a:moveTo>
                  <a:lnTo>
                    <a:pt x="98" y="0"/>
                  </a:lnTo>
                  <a:lnTo>
                    <a:pt x="98" y="7"/>
                  </a:lnTo>
                  <a:lnTo>
                    <a:pt x="1" y="32"/>
                  </a:lnTo>
                  <a:lnTo>
                    <a:pt x="0" y="15"/>
                  </a:lnTo>
                </a:path>
              </a:pathLst>
            </a:custGeom>
            <a:solidFill>
              <a:srgbClr val="000000"/>
            </a:solidFill>
            <a:ln w="9525" cap="rnd">
              <a:noFill/>
              <a:round/>
              <a:headEnd type="none" w="sm" len="sm"/>
              <a:tailEnd type="none" w="sm" len="sm"/>
            </a:ln>
            <a:effectLst/>
          </p:spPr>
          <p:txBody>
            <a:bodyPr/>
            <a:lstStyle/>
            <a:p>
              <a:endParaRPr lang="en-US"/>
            </a:p>
          </p:txBody>
        </p:sp>
        <p:sp>
          <p:nvSpPr>
            <p:cNvPr id="328724" name="Freeform 20"/>
            <p:cNvSpPr>
              <a:spLocks/>
            </p:cNvSpPr>
            <p:nvPr/>
          </p:nvSpPr>
          <p:spPr bwMode="auto">
            <a:xfrm>
              <a:off x="2766" y="2749"/>
              <a:ext cx="52" cy="78"/>
            </a:xfrm>
            <a:custGeom>
              <a:avLst/>
              <a:gdLst/>
              <a:ahLst/>
              <a:cxnLst>
                <a:cxn ang="0">
                  <a:pos x="51" y="59"/>
                </a:cxn>
                <a:cxn ang="0">
                  <a:pos x="0" y="0"/>
                </a:cxn>
                <a:cxn ang="0">
                  <a:pos x="0" y="9"/>
                </a:cxn>
                <a:cxn ang="0">
                  <a:pos x="43" y="77"/>
                </a:cxn>
                <a:cxn ang="0">
                  <a:pos x="51" y="59"/>
                </a:cxn>
              </a:cxnLst>
              <a:rect l="0" t="0" r="r" b="b"/>
              <a:pathLst>
                <a:path w="52" h="78">
                  <a:moveTo>
                    <a:pt x="51" y="59"/>
                  </a:moveTo>
                  <a:lnTo>
                    <a:pt x="0" y="0"/>
                  </a:lnTo>
                  <a:lnTo>
                    <a:pt x="0" y="9"/>
                  </a:lnTo>
                  <a:lnTo>
                    <a:pt x="43" y="77"/>
                  </a:lnTo>
                  <a:lnTo>
                    <a:pt x="51" y="59"/>
                  </a:lnTo>
                </a:path>
              </a:pathLst>
            </a:custGeom>
            <a:solidFill>
              <a:srgbClr val="000000"/>
            </a:solidFill>
            <a:ln w="9525" cap="rnd">
              <a:noFill/>
              <a:round/>
              <a:headEnd type="none" w="sm" len="sm"/>
              <a:tailEnd type="none" w="sm" len="sm"/>
            </a:ln>
            <a:effectLst/>
          </p:spPr>
          <p:txBody>
            <a:bodyPr/>
            <a:lstStyle/>
            <a:p>
              <a:endParaRPr lang="en-US"/>
            </a:p>
          </p:txBody>
        </p:sp>
        <p:sp>
          <p:nvSpPr>
            <p:cNvPr id="328725" name="Freeform 21"/>
            <p:cNvSpPr>
              <a:spLocks/>
            </p:cNvSpPr>
            <p:nvPr/>
          </p:nvSpPr>
          <p:spPr bwMode="auto">
            <a:xfrm>
              <a:off x="2725" y="2924"/>
              <a:ext cx="53" cy="51"/>
            </a:xfrm>
            <a:custGeom>
              <a:avLst/>
              <a:gdLst/>
              <a:ahLst/>
              <a:cxnLst>
                <a:cxn ang="0">
                  <a:pos x="25" y="50"/>
                </a:cxn>
                <a:cxn ang="0">
                  <a:pos x="31" y="50"/>
                </a:cxn>
                <a:cxn ang="0">
                  <a:pos x="36" y="50"/>
                </a:cxn>
                <a:cxn ang="0">
                  <a:pos x="40" y="48"/>
                </a:cxn>
                <a:cxn ang="0">
                  <a:pos x="44" y="45"/>
                </a:cxn>
                <a:cxn ang="0">
                  <a:pos x="47" y="42"/>
                </a:cxn>
                <a:cxn ang="0">
                  <a:pos x="50" y="37"/>
                </a:cxn>
                <a:cxn ang="0">
                  <a:pos x="52" y="33"/>
                </a:cxn>
                <a:cxn ang="0">
                  <a:pos x="52" y="28"/>
                </a:cxn>
                <a:cxn ang="0">
                  <a:pos x="52" y="24"/>
                </a:cxn>
                <a:cxn ang="0">
                  <a:pos x="50" y="19"/>
                </a:cxn>
                <a:cxn ang="0">
                  <a:pos x="47" y="13"/>
                </a:cxn>
                <a:cxn ang="0">
                  <a:pos x="44" y="10"/>
                </a:cxn>
                <a:cxn ang="0">
                  <a:pos x="40" y="6"/>
                </a:cxn>
                <a:cxn ang="0">
                  <a:pos x="36" y="3"/>
                </a:cxn>
                <a:cxn ang="0">
                  <a:pos x="31" y="1"/>
                </a:cxn>
                <a:cxn ang="0">
                  <a:pos x="25" y="0"/>
                </a:cxn>
                <a:cxn ang="0">
                  <a:pos x="20" y="0"/>
                </a:cxn>
                <a:cxn ang="0">
                  <a:pos x="15" y="0"/>
                </a:cxn>
                <a:cxn ang="0">
                  <a:pos x="11" y="1"/>
                </a:cxn>
                <a:cxn ang="0">
                  <a:pos x="7" y="4"/>
                </a:cxn>
                <a:cxn ang="0">
                  <a:pos x="4" y="7"/>
                </a:cxn>
                <a:cxn ang="0">
                  <a:pos x="1" y="10"/>
                </a:cxn>
                <a:cxn ang="0">
                  <a:pos x="0" y="15"/>
                </a:cxn>
                <a:cxn ang="0">
                  <a:pos x="0" y="19"/>
                </a:cxn>
                <a:cxn ang="0">
                  <a:pos x="0" y="25"/>
                </a:cxn>
                <a:cxn ang="0">
                  <a:pos x="1" y="30"/>
                </a:cxn>
                <a:cxn ang="0">
                  <a:pos x="4" y="34"/>
                </a:cxn>
                <a:cxn ang="0">
                  <a:pos x="7" y="39"/>
                </a:cxn>
                <a:cxn ang="0">
                  <a:pos x="11" y="42"/>
                </a:cxn>
                <a:cxn ang="0">
                  <a:pos x="15" y="45"/>
                </a:cxn>
                <a:cxn ang="0">
                  <a:pos x="20" y="48"/>
                </a:cxn>
                <a:cxn ang="0">
                  <a:pos x="25" y="50"/>
                </a:cxn>
              </a:cxnLst>
              <a:rect l="0" t="0" r="r" b="b"/>
              <a:pathLst>
                <a:path w="53" h="51">
                  <a:moveTo>
                    <a:pt x="25" y="50"/>
                  </a:moveTo>
                  <a:lnTo>
                    <a:pt x="31" y="50"/>
                  </a:lnTo>
                  <a:lnTo>
                    <a:pt x="36" y="50"/>
                  </a:lnTo>
                  <a:lnTo>
                    <a:pt x="40" y="48"/>
                  </a:lnTo>
                  <a:lnTo>
                    <a:pt x="44" y="45"/>
                  </a:lnTo>
                  <a:lnTo>
                    <a:pt x="47" y="42"/>
                  </a:lnTo>
                  <a:lnTo>
                    <a:pt x="50" y="37"/>
                  </a:lnTo>
                  <a:lnTo>
                    <a:pt x="52" y="33"/>
                  </a:lnTo>
                  <a:lnTo>
                    <a:pt x="52" y="28"/>
                  </a:lnTo>
                  <a:lnTo>
                    <a:pt x="52" y="24"/>
                  </a:lnTo>
                  <a:lnTo>
                    <a:pt x="50" y="19"/>
                  </a:lnTo>
                  <a:lnTo>
                    <a:pt x="47" y="13"/>
                  </a:lnTo>
                  <a:lnTo>
                    <a:pt x="44" y="10"/>
                  </a:lnTo>
                  <a:lnTo>
                    <a:pt x="40" y="6"/>
                  </a:lnTo>
                  <a:lnTo>
                    <a:pt x="36" y="3"/>
                  </a:lnTo>
                  <a:lnTo>
                    <a:pt x="31" y="1"/>
                  </a:lnTo>
                  <a:lnTo>
                    <a:pt x="25" y="0"/>
                  </a:lnTo>
                  <a:lnTo>
                    <a:pt x="20" y="0"/>
                  </a:lnTo>
                  <a:lnTo>
                    <a:pt x="15" y="0"/>
                  </a:lnTo>
                  <a:lnTo>
                    <a:pt x="11" y="1"/>
                  </a:lnTo>
                  <a:lnTo>
                    <a:pt x="7" y="4"/>
                  </a:lnTo>
                  <a:lnTo>
                    <a:pt x="4" y="7"/>
                  </a:lnTo>
                  <a:lnTo>
                    <a:pt x="1" y="10"/>
                  </a:lnTo>
                  <a:lnTo>
                    <a:pt x="0" y="15"/>
                  </a:lnTo>
                  <a:lnTo>
                    <a:pt x="0" y="19"/>
                  </a:lnTo>
                  <a:lnTo>
                    <a:pt x="0" y="25"/>
                  </a:lnTo>
                  <a:lnTo>
                    <a:pt x="1" y="30"/>
                  </a:lnTo>
                  <a:lnTo>
                    <a:pt x="4" y="34"/>
                  </a:lnTo>
                  <a:lnTo>
                    <a:pt x="7" y="39"/>
                  </a:lnTo>
                  <a:lnTo>
                    <a:pt x="11" y="42"/>
                  </a:lnTo>
                  <a:lnTo>
                    <a:pt x="15" y="45"/>
                  </a:lnTo>
                  <a:lnTo>
                    <a:pt x="20" y="48"/>
                  </a:lnTo>
                  <a:lnTo>
                    <a:pt x="25" y="50"/>
                  </a:lnTo>
                </a:path>
              </a:pathLst>
            </a:custGeom>
            <a:solidFill>
              <a:srgbClr val="4C4C4C"/>
            </a:solidFill>
            <a:ln w="9525" cap="rnd">
              <a:noFill/>
              <a:round/>
              <a:headEnd type="none" w="sm" len="sm"/>
              <a:tailEnd type="none" w="sm" len="sm"/>
            </a:ln>
            <a:effectLst/>
          </p:spPr>
          <p:txBody>
            <a:bodyPr/>
            <a:lstStyle/>
            <a:p>
              <a:endParaRPr lang="en-US"/>
            </a:p>
          </p:txBody>
        </p:sp>
        <p:sp>
          <p:nvSpPr>
            <p:cNvPr id="328726" name="Freeform 22"/>
            <p:cNvSpPr>
              <a:spLocks/>
            </p:cNvSpPr>
            <p:nvPr/>
          </p:nvSpPr>
          <p:spPr bwMode="auto">
            <a:xfrm>
              <a:off x="2654" y="2818"/>
              <a:ext cx="51" cy="53"/>
            </a:xfrm>
            <a:custGeom>
              <a:avLst/>
              <a:gdLst/>
              <a:ahLst/>
              <a:cxnLst>
                <a:cxn ang="0">
                  <a:pos x="25" y="52"/>
                </a:cxn>
                <a:cxn ang="0">
                  <a:pos x="30" y="52"/>
                </a:cxn>
                <a:cxn ang="0">
                  <a:pos x="34" y="52"/>
                </a:cxn>
                <a:cxn ang="0">
                  <a:pos x="39" y="50"/>
                </a:cxn>
                <a:cxn ang="0">
                  <a:pos x="42" y="47"/>
                </a:cxn>
                <a:cxn ang="0">
                  <a:pos x="45" y="44"/>
                </a:cxn>
                <a:cxn ang="0">
                  <a:pos x="48" y="40"/>
                </a:cxn>
                <a:cxn ang="0">
                  <a:pos x="50" y="36"/>
                </a:cxn>
                <a:cxn ang="0">
                  <a:pos x="50" y="29"/>
                </a:cxn>
                <a:cxn ang="0">
                  <a:pos x="50" y="25"/>
                </a:cxn>
                <a:cxn ang="0">
                  <a:pos x="48" y="20"/>
                </a:cxn>
                <a:cxn ang="0">
                  <a:pos x="45" y="15"/>
                </a:cxn>
                <a:cxn ang="0">
                  <a:pos x="42" y="11"/>
                </a:cxn>
                <a:cxn ang="0">
                  <a:pos x="39" y="6"/>
                </a:cxn>
                <a:cxn ang="0">
                  <a:pos x="34" y="3"/>
                </a:cxn>
                <a:cxn ang="0">
                  <a:pos x="30" y="1"/>
                </a:cxn>
                <a:cxn ang="0">
                  <a:pos x="25" y="0"/>
                </a:cxn>
                <a:cxn ang="0">
                  <a:pos x="19" y="0"/>
                </a:cxn>
                <a:cxn ang="0">
                  <a:pos x="15" y="0"/>
                </a:cxn>
                <a:cxn ang="0">
                  <a:pos x="10" y="1"/>
                </a:cxn>
                <a:cxn ang="0">
                  <a:pos x="7" y="4"/>
                </a:cxn>
                <a:cxn ang="0">
                  <a:pos x="4" y="7"/>
                </a:cxn>
                <a:cxn ang="0">
                  <a:pos x="1" y="11"/>
                </a:cxn>
                <a:cxn ang="0">
                  <a:pos x="0" y="15"/>
                </a:cxn>
                <a:cxn ang="0">
                  <a:pos x="0" y="22"/>
                </a:cxn>
                <a:cxn ang="0">
                  <a:pos x="0" y="26"/>
                </a:cxn>
                <a:cxn ang="0">
                  <a:pos x="1" y="31"/>
                </a:cxn>
                <a:cxn ang="0">
                  <a:pos x="4" y="36"/>
                </a:cxn>
                <a:cxn ang="0">
                  <a:pos x="7" y="40"/>
                </a:cxn>
                <a:cxn ang="0">
                  <a:pos x="10" y="45"/>
                </a:cxn>
                <a:cxn ang="0">
                  <a:pos x="15" y="48"/>
                </a:cxn>
                <a:cxn ang="0">
                  <a:pos x="19" y="50"/>
                </a:cxn>
                <a:cxn ang="0">
                  <a:pos x="25" y="52"/>
                </a:cxn>
              </a:cxnLst>
              <a:rect l="0" t="0" r="r" b="b"/>
              <a:pathLst>
                <a:path w="51" h="53">
                  <a:moveTo>
                    <a:pt x="25" y="52"/>
                  </a:moveTo>
                  <a:lnTo>
                    <a:pt x="30" y="52"/>
                  </a:lnTo>
                  <a:lnTo>
                    <a:pt x="34" y="52"/>
                  </a:lnTo>
                  <a:lnTo>
                    <a:pt x="39" y="50"/>
                  </a:lnTo>
                  <a:lnTo>
                    <a:pt x="42" y="47"/>
                  </a:lnTo>
                  <a:lnTo>
                    <a:pt x="45" y="44"/>
                  </a:lnTo>
                  <a:lnTo>
                    <a:pt x="48" y="40"/>
                  </a:lnTo>
                  <a:lnTo>
                    <a:pt x="50" y="36"/>
                  </a:lnTo>
                  <a:lnTo>
                    <a:pt x="50" y="29"/>
                  </a:lnTo>
                  <a:lnTo>
                    <a:pt x="50" y="25"/>
                  </a:lnTo>
                  <a:lnTo>
                    <a:pt x="48" y="20"/>
                  </a:lnTo>
                  <a:lnTo>
                    <a:pt x="45" y="15"/>
                  </a:lnTo>
                  <a:lnTo>
                    <a:pt x="42" y="11"/>
                  </a:lnTo>
                  <a:lnTo>
                    <a:pt x="39" y="6"/>
                  </a:lnTo>
                  <a:lnTo>
                    <a:pt x="34" y="3"/>
                  </a:lnTo>
                  <a:lnTo>
                    <a:pt x="30" y="1"/>
                  </a:lnTo>
                  <a:lnTo>
                    <a:pt x="25" y="0"/>
                  </a:lnTo>
                  <a:lnTo>
                    <a:pt x="19" y="0"/>
                  </a:lnTo>
                  <a:lnTo>
                    <a:pt x="15" y="0"/>
                  </a:lnTo>
                  <a:lnTo>
                    <a:pt x="10" y="1"/>
                  </a:lnTo>
                  <a:lnTo>
                    <a:pt x="7" y="4"/>
                  </a:lnTo>
                  <a:lnTo>
                    <a:pt x="4" y="7"/>
                  </a:lnTo>
                  <a:lnTo>
                    <a:pt x="1" y="11"/>
                  </a:lnTo>
                  <a:lnTo>
                    <a:pt x="0" y="15"/>
                  </a:lnTo>
                  <a:lnTo>
                    <a:pt x="0" y="22"/>
                  </a:lnTo>
                  <a:lnTo>
                    <a:pt x="0" y="26"/>
                  </a:lnTo>
                  <a:lnTo>
                    <a:pt x="1" y="31"/>
                  </a:lnTo>
                  <a:lnTo>
                    <a:pt x="4" y="36"/>
                  </a:lnTo>
                  <a:lnTo>
                    <a:pt x="7" y="40"/>
                  </a:lnTo>
                  <a:lnTo>
                    <a:pt x="10" y="45"/>
                  </a:lnTo>
                  <a:lnTo>
                    <a:pt x="15" y="48"/>
                  </a:lnTo>
                  <a:lnTo>
                    <a:pt x="19" y="50"/>
                  </a:lnTo>
                  <a:lnTo>
                    <a:pt x="25" y="52"/>
                  </a:lnTo>
                </a:path>
              </a:pathLst>
            </a:custGeom>
            <a:solidFill>
              <a:srgbClr val="4C4C4C"/>
            </a:solidFill>
            <a:ln w="9525" cap="rnd">
              <a:noFill/>
              <a:round/>
              <a:headEnd type="none" w="sm" len="sm"/>
              <a:tailEnd type="none" w="sm" len="sm"/>
            </a:ln>
            <a:effectLst/>
          </p:spPr>
          <p:txBody>
            <a:bodyPr/>
            <a:lstStyle/>
            <a:p>
              <a:endParaRPr lang="en-US"/>
            </a:p>
          </p:txBody>
        </p:sp>
        <p:sp>
          <p:nvSpPr>
            <p:cNvPr id="328727" name="Freeform 23"/>
            <p:cNvSpPr>
              <a:spLocks/>
            </p:cNvSpPr>
            <p:nvPr/>
          </p:nvSpPr>
          <p:spPr bwMode="auto">
            <a:xfrm>
              <a:off x="2913" y="2926"/>
              <a:ext cx="51" cy="53"/>
            </a:xfrm>
            <a:custGeom>
              <a:avLst/>
              <a:gdLst/>
              <a:ahLst/>
              <a:cxnLst>
                <a:cxn ang="0">
                  <a:pos x="25" y="52"/>
                </a:cxn>
                <a:cxn ang="0">
                  <a:pos x="30" y="52"/>
                </a:cxn>
                <a:cxn ang="0">
                  <a:pos x="34" y="52"/>
                </a:cxn>
                <a:cxn ang="0">
                  <a:pos x="39" y="50"/>
                </a:cxn>
                <a:cxn ang="0">
                  <a:pos x="42" y="47"/>
                </a:cxn>
                <a:cxn ang="0">
                  <a:pos x="45" y="44"/>
                </a:cxn>
                <a:cxn ang="0">
                  <a:pos x="48" y="40"/>
                </a:cxn>
                <a:cxn ang="0">
                  <a:pos x="50" y="36"/>
                </a:cxn>
                <a:cxn ang="0">
                  <a:pos x="50" y="31"/>
                </a:cxn>
                <a:cxn ang="0">
                  <a:pos x="50" y="25"/>
                </a:cxn>
                <a:cxn ang="0">
                  <a:pos x="48" y="20"/>
                </a:cxn>
                <a:cxn ang="0">
                  <a:pos x="45" y="15"/>
                </a:cxn>
                <a:cxn ang="0">
                  <a:pos x="42" y="11"/>
                </a:cxn>
                <a:cxn ang="0">
                  <a:pos x="39" y="7"/>
                </a:cxn>
                <a:cxn ang="0">
                  <a:pos x="34" y="4"/>
                </a:cxn>
                <a:cxn ang="0">
                  <a:pos x="30" y="1"/>
                </a:cxn>
                <a:cxn ang="0">
                  <a:pos x="25" y="0"/>
                </a:cxn>
                <a:cxn ang="0">
                  <a:pos x="19" y="0"/>
                </a:cxn>
                <a:cxn ang="0">
                  <a:pos x="15" y="0"/>
                </a:cxn>
                <a:cxn ang="0">
                  <a:pos x="10" y="1"/>
                </a:cxn>
                <a:cxn ang="0">
                  <a:pos x="7" y="4"/>
                </a:cxn>
                <a:cxn ang="0">
                  <a:pos x="4" y="7"/>
                </a:cxn>
                <a:cxn ang="0">
                  <a:pos x="1" y="12"/>
                </a:cxn>
                <a:cxn ang="0">
                  <a:pos x="0" y="15"/>
                </a:cxn>
                <a:cxn ang="0">
                  <a:pos x="0" y="22"/>
                </a:cxn>
                <a:cxn ang="0">
                  <a:pos x="0" y="26"/>
                </a:cxn>
                <a:cxn ang="0">
                  <a:pos x="1" y="31"/>
                </a:cxn>
                <a:cxn ang="0">
                  <a:pos x="4" y="36"/>
                </a:cxn>
                <a:cxn ang="0">
                  <a:pos x="7" y="40"/>
                </a:cxn>
                <a:cxn ang="0">
                  <a:pos x="10" y="45"/>
                </a:cxn>
                <a:cxn ang="0">
                  <a:pos x="15" y="48"/>
                </a:cxn>
                <a:cxn ang="0">
                  <a:pos x="19" y="50"/>
                </a:cxn>
                <a:cxn ang="0">
                  <a:pos x="25" y="52"/>
                </a:cxn>
              </a:cxnLst>
              <a:rect l="0" t="0" r="r" b="b"/>
              <a:pathLst>
                <a:path w="51" h="53">
                  <a:moveTo>
                    <a:pt x="25" y="52"/>
                  </a:moveTo>
                  <a:lnTo>
                    <a:pt x="30" y="52"/>
                  </a:lnTo>
                  <a:lnTo>
                    <a:pt x="34" y="52"/>
                  </a:lnTo>
                  <a:lnTo>
                    <a:pt x="39" y="50"/>
                  </a:lnTo>
                  <a:lnTo>
                    <a:pt x="42" y="47"/>
                  </a:lnTo>
                  <a:lnTo>
                    <a:pt x="45" y="44"/>
                  </a:lnTo>
                  <a:lnTo>
                    <a:pt x="48" y="40"/>
                  </a:lnTo>
                  <a:lnTo>
                    <a:pt x="50" y="36"/>
                  </a:lnTo>
                  <a:lnTo>
                    <a:pt x="50" y="31"/>
                  </a:lnTo>
                  <a:lnTo>
                    <a:pt x="50" y="25"/>
                  </a:lnTo>
                  <a:lnTo>
                    <a:pt x="48" y="20"/>
                  </a:lnTo>
                  <a:lnTo>
                    <a:pt x="45" y="15"/>
                  </a:lnTo>
                  <a:lnTo>
                    <a:pt x="42" y="11"/>
                  </a:lnTo>
                  <a:lnTo>
                    <a:pt x="39" y="7"/>
                  </a:lnTo>
                  <a:lnTo>
                    <a:pt x="34" y="4"/>
                  </a:lnTo>
                  <a:lnTo>
                    <a:pt x="30" y="1"/>
                  </a:lnTo>
                  <a:lnTo>
                    <a:pt x="25" y="0"/>
                  </a:lnTo>
                  <a:lnTo>
                    <a:pt x="19" y="0"/>
                  </a:lnTo>
                  <a:lnTo>
                    <a:pt x="15" y="0"/>
                  </a:lnTo>
                  <a:lnTo>
                    <a:pt x="10" y="1"/>
                  </a:lnTo>
                  <a:lnTo>
                    <a:pt x="7" y="4"/>
                  </a:lnTo>
                  <a:lnTo>
                    <a:pt x="4" y="7"/>
                  </a:lnTo>
                  <a:lnTo>
                    <a:pt x="1" y="12"/>
                  </a:lnTo>
                  <a:lnTo>
                    <a:pt x="0" y="15"/>
                  </a:lnTo>
                  <a:lnTo>
                    <a:pt x="0" y="22"/>
                  </a:lnTo>
                  <a:lnTo>
                    <a:pt x="0" y="26"/>
                  </a:lnTo>
                  <a:lnTo>
                    <a:pt x="1" y="31"/>
                  </a:lnTo>
                  <a:lnTo>
                    <a:pt x="4" y="36"/>
                  </a:lnTo>
                  <a:lnTo>
                    <a:pt x="7" y="40"/>
                  </a:lnTo>
                  <a:lnTo>
                    <a:pt x="10" y="45"/>
                  </a:lnTo>
                  <a:lnTo>
                    <a:pt x="15" y="48"/>
                  </a:lnTo>
                  <a:lnTo>
                    <a:pt x="19" y="50"/>
                  </a:lnTo>
                  <a:lnTo>
                    <a:pt x="25" y="52"/>
                  </a:lnTo>
                </a:path>
              </a:pathLst>
            </a:custGeom>
            <a:solidFill>
              <a:srgbClr val="4C4C4C"/>
            </a:solidFill>
            <a:ln w="9525" cap="rnd">
              <a:noFill/>
              <a:round/>
              <a:headEnd type="none" w="sm" len="sm"/>
              <a:tailEnd type="none" w="sm" len="sm"/>
            </a:ln>
            <a:effectLst/>
          </p:spPr>
          <p:txBody>
            <a:bodyPr/>
            <a:lstStyle/>
            <a:p>
              <a:endParaRPr lang="en-US"/>
            </a:p>
          </p:txBody>
        </p:sp>
        <p:sp>
          <p:nvSpPr>
            <p:cNvPr id="328728" name="Freeform 24"/>
            <p:cNvSpPr>
              <a:spLocks/>
            </p:cNvSpPr>
            <p:nvPr/>
          </p:nvSpPr>
          <p:spPr bwMode="auto">
            <a:xfrm>
              <a:off x="2903" y="2807"/>
              <a:ext cx="43" cy="43"/>
            </a:xfrm>
            <a:custGeom>
              <a:avLst/>
              <a:gdLst/>
              <a:ahLst/>
              <a:cxnLst>
                <a:cxn ang="0">
                  <a:pos x="20" y="42"/>
                </a:cxn>
                <a:cxn ang="0">
                  <a:pos x="24" y="42"/>
                </a:cxn>
                <a:cxn ang="0">
                  <a:pos x="28" y="40"/>
                </a:cxn>
                <a:cxn ang="0">
                  <a:pos x="32" y="40"/>
                </a:cxn>
                <a:cxn ang="0">
                  <a:pos x="35" y="37"/>
                </a:cxn>
                <a:cxn ang="0">
                  <a:pos x="37" y="35"/>
                </a:cxn>
                <a:cxn ang="0">
                  <a:pos x="40" y="32"/>
                </a:cxn>
                <a:cxn ang="0">
                  <a:pos x="40" y="28"/>
                </a:cxn>
                <a:cxn ang="0">
                  <a:pos x="42" y="23"/>
                </a:cxn>
                <a:cxn ang="0">
                  <a:pos x="40" y="20"/>
                </a:cxn>
                <a:cxn ang="0">
                  <a:pos x="40" y="15"/>
                </a:cxn>
                <a:cxn ang="0">
                  <a:pos x="37" y="12"/>
                </a:cxn>
                <a:cxn ang="0">
                  <a:pos x="35" y="7"/>
                </a:cxn>
                <a:cxn ang="0">
                  <a:pos x="32" y="4"/>
                </a:cxn>
                <a:cxn ang="0">
                  <a:pos x="28" y="3"/>
                </a:cxn>
                <a:cxn ang="0">
                  <a:pos x="24" y="1"/>
                </a:cxn>
                <a:cxn ang="0">
                  <a:pos x="20" y="0"/>
                </a:cxn>
                <a:cxn ang="0">
                  <a:pos x="17" y="0"/>
                </a:cxn>
                <a:cxn ang="0">
                  <a:pos x="12" y="0"/>
                </a:cxn>
                <a:cxn ang="0">
                  <a:pos x="9" y="1"/>
                </a:cxn>
                <a:cxn ang="0">
                  <a:pos x="6" y="3"/>
                </a:cxn>
                <a:cxn ang="0">
                  <a:pos x="3" y="6"/>
                </a:cxn>
                <a:cxn ang="0">
                  <a:pos x="1" y="9"/>
                </a:cxn>
                <a:cxn ang="0">
                  <a:pos x="0" y="12"/>
                </a:cxn>
                <a:cxn ang="0">
                  <a:pos x="0" y="17"/>
                </a:cxn>
                <a:cxn ang="0">
                  <a:pos x="0" y="21"/>
                </a:cxn>
                <a:cxn ang="0">
                  <a:pos x="1" y="24"/>
                </a:cxn>
                <a:cxn ang="0">
                  <a:pos x="3" y="29"/>
                </a:cxn>
                <a:cxn ang="0">
                  <a:pos x="6" y="32"/>
                </a:cxn>
                <a:cxn ang="0">
                  <a:pos x="9" y="35"/>
                </a:cxn>
                <a:cxn ang="0">
                  <a:pos x="12" y="38"/>
                </a:cxn>
                <a:cxn ang="0">
                  <a:pos x="17" y="40"/>
                </a:cxn>
                <a:cxn ang="0">
                  <a:pos x="20" y="42"/>
                </a:cxn>
              </a:cxnLst>
              <a:rect l="0" t="0" r="r" b="b"/>
              <a:pathLst>
                <a:path w="43" h="43">
                  <a:moveTo>
                    <a:pt x="20" y="42"/>
                  </a:moveTo>
                  <a:lnTo>
                    <a:pt x="24" y="42"/>
                  </a:lnTo>
                  <a:lnTo>
                    <a:pt x="28" y="40"/>
                  </a:lnTo>
                  <a:lnTo>
                    <a:pt x="32" y="40"/>
                  </a:lnTo>
                  <a:lnTo>
                    <a:pt x="35" y="37"/>
                  </a:lnTo>
                  <a:lnTo>
                    <a:pt x="37" y="35"/>
                  </a:lnTo>
                  <a:lnTo>
                    <a:pt x="40" y="32"/>
                  </a:lnTo>
                  <a:lnTo>
                    <a:pt x="40" y="28"/>
                  </a:lnTo>
                  <a:lnTo>
                    <a:pt x="42" y="23"/>
                  </a:lnTo>
                  <a:lnTo>
                    <a:pt x="40" y="20"/>
                  </a:lnTo>
                  <a:lnTo>
                    <a:pt x="40" y="15"/>
                  </a:lnTo>
                  <a:lnTo>
                    <a:pt x="37" y="12"/>
                  </a:lnTo>
                  <a:lnTo>
                    <a:pt x="35" y="7"/>
                  </a:lnTo>
                  <a:lnTo>
                    <a:pt x="32" y="4"/>
                  </a:lnTo>
                  <a:lnTo>
                    <a:pt x="28" y="3"/>
                  </a:lnTo>
                  <a:lnTo>
                    <a:pt x="24" y="1"/>
                  </a:lnTo>
                  <a:lnTo>
                    <a:pt x="20" y="0"/>
                  </a:lnTo>
                  <a:lnTo>
                    <a:pt x="17" y="0"/>
                  </a:lnTo>
                  <a:lnTo>
                    <a:pt x="12" y="0"/>
                  </a:lnTo>
                  <a:lnTo>
                    <a:pt x="9" y="1"/>
                  </a:lnTo>
                  <a:lnTo>
                    <a:pt x="6" y="3"/>
                  </a:lnTo>
                  <a:lnTo>
                    <a:pt x="3" y="6"/>
                  </a:lnTo>
                  <a:lnTo>
                    <a:pt x="1" y="9"/>
                  </a:lnTo>
                  <a:lnTo>
                    <a:pt x="0" y="12"/>
                  </a:lnTo>
                  <a:lnTo>
                    <a:pt x="0" y="17"/>
                  </a:lnTo>
                  <a:lnTo>
                    <a:pt x="0" y="21"/>
                  </a:lnTo>
                  <a:lnTo>
                    <a:pt x="1" y="24"/>
                  </a:lnTo>
                  <a:lnTo>
                    <a:pt x="3" y="29"/>
                  </a:lnTo>
                  <a:lnTo>
                    <a:pt x="6" y="32"/>
                  </a:lnTo>
                  <a:lnTo>
                    <a:pt x="9" y="35"/>
                  </a:lnTo>
                  <a:lnTo>
                    <a:pt x="12" y="38"/>
                  </a:lnTo>
                  <a:lnTo>
                    <a:pt x="17" y="40"/>
                  </a:lnTo>
                  <a:lnTo>
                    <a:pt x="20" y="42"/>
                  </a:lnTo>
                </a:path>
              </a:pathLst>
            </a:custGeom>
            <a:solidFill>
              <a:srgbClr val="4C4C4C"/>
            </a:solidFill>
            <a:ln w="9525" cap="rnd">
              <a:noFill/>
              <a:round/>
              <a:headEnd type="none" w="sm" len="sm"/>
              <a:tailEnd type="none" w="sm" len="sm"/>
            </a:ln>
            <a:effectLst/>
          </p:spPr>
          <p:txBody>
            <a:bodyPr/>
            <a:lstStyle/>
            <a:p>
              <a:endParaRPr lang="en-US"/>
            </a:p>
          </p:txBody>
        </p:sp>
        <p:sp>
          <p:nvSpPr>
            <p:cNvPr id="328729" name="Freeform 25"/>
            <p:cNvSpPr>
              <a:spLocks/>
            </p:cNvSpPr>
            <p:nvPr/>
          </p:nvSpPr>
          <p:spPr bwMode="auto">
            <a:xfrm>
              <a:off x="2744" y="2760"/>
              <a:ext cx="43" cy="43"/>
            </a:xfrm>
            <a:custGeom>
              <a:avLst/>
              <a:gdLst/>
              <a:ahLst/>
              <a:cxnLst>
                <a:cxn ang="0">
                  <a:pos x="21" y="42"/>
                </a:cxn>
                <a:cxn ang="0">
                  <a:pos x="24" y="42"/>
                </a:cxn>
                <a:cxn ang="0">
                  <a:pos x="29" y="42"/>
                </a:cxn>
                <a:cxn ang="0">
                  <a:pos x="32" y="40"/>
                </a:cxn>
                <a:cxn ang="0">
                  <a:pos x="35" y="38"/>
                </a:cxn>
                <a:cxn ang="0">
                  <a:pos x="38" y="35"/>
                </a:cxn>
                <a:cxn ang="0">
                  <a:pos x="40" y="32"/>
                </a:cxn>
                <a:cxn ang="0">
                  <a:pos x="42" y="29"/>
                </a:cxn>
                <a:cxn ang="0">
                  <a:pos x="42" y="24"/>
                </a:cxn>
                <a:cxn ang="0">
                  <a:pos x="42" y="20"/>
                </a:cxn>
                <a:cxn ang="0">
                  <a:pos x="40" y="17"/>
                </a:cxn>
                <a:cxn ang="0">
                  <a:pos x="38" y="12"/>
                </a:cxn>
                <a:cxn ang="0">
                  <a:pos x="35" y="9"/>
                </a:cxn>
                <a:cxn ang="0">
                  <a:pos x="32" y="6"/>
                </a:cxn>
                <a:cxn ang="0">
                  <a:pos x="29" y="3"/>
                </a:cxn>
                <a:cxn ang="0">
                  <a:pos x="24" y="1"/>
                </a:cxn>
                <a:cxn ang="0">
                  <a:pos x="21" y="0"/>
                </a:cxn>
                <a:cxn ang="0">
                  <a:pos x="17" y="0"/>
                </a:cxn>
                <a:cxn ang="0">
                  <a:pos x="12" y="0"/>
                </a:cxn>
                <a:cxn ang="0">
                  <a:pos x="9" y="1"/>
                </a:cxn>
                <a:cxn ang="0">
                  <a:pos x="6" y="4"/>
                </a:cxn>
                <a:cxn ang="0">
                  <a:pos x="3" y="6"/>
                </a:cxn>
                <a:cxn ang="0">
                  <a:pos x="1" y="9"/>
                </a:cxn>
                <a:cxn ang="0">
                  <a:pos x="0" y="14"/>
                </a:cxn>
                <a:cxn ang="0">
                  <a:pos x="0" y="17"/>
                </a:cxn>
                <a:cxn ang="0">
                  <a:pos x="0" y="21"/>
                </a:cxn>
                <a:cxn ang="0">
                  <a:pos x="1" y="26"/>
                </a:cxn>
                <a:cxn ang="0">
                  <a:pos x="3" y="29"/>
                </a:cxn>
                <a:cxn ang="0">
                  <a:pos x="6" y="32"/>
                </a:cxn>
                <a:cxn ang="0">
                  <a:pos x="9" y="35"/>
                </a:cxn>
                <a:cxn ang="0">
                  <a:pos x="12" y="38"/>
                </a:cxn>
                <a:cxn ang="0">
                  <a:pos x="17" y="40"/>
                </a:cxn>
                <a:cxn ang="0">
                  <a:pos x="21" y="42"/>
                </a:cxn>
              </a:cxnLst>
              <a:rect l="0" t="0" r="r" b="b"/>
              <a:pathLst>
                <a:path w="43" h="43">
                  <a:moveTo>
                    <a:pt x="21" y="42"/>
                  </a:moveTo>
                  <a:lnTo>
                    <a:pt x="24" y="42"/>
                  </a:lnTo>
                  <a:lnTo>
                    <a:pt x="29" y="42"/>
                  </a:lnTo>
                  <a:lnTo>
                    <a:pt x="32" y="40"/>
                  </a:lnTo>
                  <a:lnTo>
                    <a:pt x="35" y="38"/>
                  </a:lnTo>
                  <a:lnTo>
                    <a:pt x="38" y="35"/>
                  </a:lnTo>
                  <a:lnTo>
                    <a:pt x="40" y="32"/>
                  </a:lnTo>
                  <a:lnTo>
                    <a:pt x="42" y="29"/>
                  </a:lnTo>
                  <a:lnTo>
                    <a:pt x="42" y="24"/>
                  </a:lnTo>
                  <a:lnTo>
                    <a:pt x="42" y="20"/>
                  </a:lnTo>
                  <a:lnTo>
                    <a:pt x="40" y="17"/>
                  </a:lnTo>
                  <a:lnTo>
                    <a:pt x="38" y="12"/>
                  </a:lnTo>
                  <a:lnTo>
                    <a:pt x="35" y="9"/>
                  </a:lnTo>
                  <a:lnTo>
                    <a:pt x="32" y="6"/>
                  </a:lnTo>
                  <a:lnTo>
                    <a:pt x="29" y="3"/>
                  </a:lnTo>
                  <a:lnTo>
                    <a:pt x="24" y="1"/>
                  </a:lnTo>
                  <a:lnTo>
                    <a:pt x="21" y="0"/>
                  </a:lnTo>
                  <a:lnTo>
                    <a:pt x="17" y="0"/>
                  </a:lnTo>
                  <a:lnTo>
                    <a:pt x="12" y="0"/>
                  </a:lnTo>
                  <a:lnTo>
                    <a:pt x="9" y="1"/>
                  </a:lnTo>
                  <a:lnTo>
                    <a:pt x="6" y="4"/>
                  </a:lnTo>
                  <a:lnTo>
                    <a:pt x="3" y="6"/>
                  </a:lnTo>
                  <a:lnTo>
                    <a:pt x="1" y="9"/>
                  </a:lnTo>
                  <a:lnTo>
                    <a:pt x="0" y="14"/>
                  </a:lnTo>
                  <a:lnTo>
                    <a:pt x="0" y="17"/>
                  </a:lnTo>
                  <a:lnTo>
                    <a:pt x="0" y="21"/>
                  </a:lnTo>
                  <a:lnTo>
                    <a:pt x="1" y="26"/>
                  </a:lnTo>
                  <a:lnTo>
                    <a:pt x="3" y="29"/>
                  </a:lnTo>
                  <a:lnTo>
                    <a:pt x="6" y="32"/>
                  </a:lnTo>
                  <a:lnTo>
                    <a:pt x="9" y="35"/>
                  </a:lnTo>
                  <a:lnTo>
                    <a:pt x="12" y="38"/>
                  </a:lnTo>
                  <a:lnTo>
                    <a:pt x="17" y="40"/>
                  </a:lnTo>
                  <a:lnTo>
                    <a:pt x="21" y="42"/>
                  </a:lnTo>
                </a:path>
              </a:pathLst>
            </a:custGeom>
            <a:solidFill>
              <a:srgbClr val="4C4C4C"/>
            </a:solidFill>
            <a:ln w="9525" cap="rnd">
              <a:noFill/>
              <a:round/>
              <a:headEnd type="none" w="sm" len="sm"/>
              <a:tailEnd type="none" w="sm" len="sm"/>
            </a:ln>
            <a:effectLst/>
          </p:spPr>
          <p:txBody>
            <a:bodyPr/>
            <a:lstStyle/>
            <a:p>
              <a:endParaRPr lang="en-US"/>
            </a:p>
          </p:txBody>
        </p:sp>
        <p:sp>
          <p:nvSpPr>
            <p:cNvPr id="328730" name="Freeform 26"/>
            <p:cNvSpPr>
              <a:spLocks/>
            </p:cNvSpPr>
            <p:nvPr/>
          </p:nvSpPr>
          <p:spPr bwMode="auto">
            <a:xfrm>
              <a:off x="2811" y="2651"/>
              <a:ext cx="30" cy="180"/>
            </a:xfrm>
            <a:custGeom>
              <a:avLst/>
              <a:gdLst/>
              <a:ahLst/>
              <a:cxnLst>
                <a:cxn ang="0">
                  <a:pos x="29" y="179"/>
                </a:cxn>
                <a:cxn ang="0">
                  <a:pos x="29" y="4"/>
                </a:cxn>
                <a:cxn ang="0">
                  <a:pos x="0" y="0"/>
                </a:cxn>
                <a:cxn ang="0">
                  <a:pos x="0" y="174"/>
                </a:cxn>
                <a:cxn ang="0">
                  <a:pos x="29" y="179"/>
                </a:cxn>
              </a:cxnLst>
              <a:rect l="0" t="0" r="r" b="b"/>
              <a:pathLst>
                <a:path w="30" h="180">
                  <a:moveTo>
                    <a:pt x="29" y="179"/>
                  </a:moveTo>
                  <a:lnTo>
                    <a:pt x="29" y="4"/>
                  </a:lnTo>
                  <a:lnTo>
                    <a:pt x="0" y="0"/>
                  </a:lnTo>
                  <a:lnTo>
                    <a:pt x="0" y="174"/>
                  </a:lnTo>
                  <a:lnTo>
                    <a:pt x="29" y="179"/>
                  </a:lnTo>
                </a:path>
              </a:pathLst>
            </a:custGeom>
            <a:solidFill>
              <a:srgbClr val="000000"/>
            </a:solidFill>
            <a:ln w="9525" cap="rnd">
              <a:noFill/>
              <a:round/>
              <a:headEnd type="none" w="sm" len="sm"/>
              <a:tailEnd type="none" w="sm" len="sm"/>
            </a:ln>
            <a:effectLst/>
          </p:spPr>
          <p:txBody>
            <a:bodyPr/>
            <a:lstStyle/>
            <a:p>
              <a:endParaRPr lang="en-US"/>
            </a:p>
          </p:txBody>
        </p:sp>
        <p:sp>
          <p:nvSpPr>
            <p:cNvPr id="328731" name="Freeform 27"/>
            <p:cNvSpPr>
              <a:spLocks/>
            </p:cNvSpPr>
            <p:nvPr/>
          </p:nvSpPr>
          <p:spPr bwMode="auto">
            <a:xfrm>
              <a:off x="2812" y="2808"/>
              <a:ext cx="126" cy="123"/>
            </a:xfrm>
            <a:custGeom>
              <a:avLst/>
              <a:gdLst/>
              <a:ahLst/>
              <a:cxnLst>
                <a:cxn ang="0">
                  <a:pos x="18" y="0"/>
                </a:cxn>
                <a:cxn ang="0">
                  <a:pos x="125" y="107"/>
                </a:cxn>
                <a:cxn ang="0">
                  <a:pos x="125" y="122"/>
                </a:cxn>
                <a:cxn ang="0">
                  <a:pos x="0" y="25"/>
                </a:cxn>
                <a:cxn ang="0">
                  <a:pos x="18" y="0"/>
                </a:cxn>
              </a:cxnLst>
              <a:rect l="0" t="0" r="r" b="b"/>
              <a:pathLst>
                <a:path w="126" h="123">
                  <a:moveTo>
                    <a:pt x="18" y="0"/>
                  </a:moveTo>
                  <a:lnTo>
                    <a:pt x="125" y="107"/>
                  </a:lnTo>
                  <a:lnTo>
                    <a:pt x="125" y="122"/>
                  </a:lnTo>
                  <a:lnTo>
                    <a:pt x="0" y="25"/>
                  </a:lnTo>
                  <a:lnTo>
                    <a:pt x="18" y="0"/>
                  </a:lnTo>
                </a:path>
              </a:pathLst>
            </a:custGeom>
            <a:solidFill>
              <a:srgbClr val="000000"/>
            </a:solidFill>
            <a:ln w="9525" cap="rnd">
              <a:noFill/>
              <a:round/>
              <a:headEnd type="none" w="sm" len="sm"/>
              <a:tailEnd type="none" w="sm" len="sm"/>
            </a:ln>
            <a:effectLst/>
          </p:spPr>
          <p:txBody>
            <a:bodyPr/>
            <a:lstStyle/>
            <a:p>
              <a:endParaRPr lang="en-US"/>
            </a:p>
          </p:txBody>
        </p:sp>
        <p:sp>
          <p:nvSpPr>
            <p:cNvPr id="328732" name="Freeform 28"/>
            <p:cNvSpPr>
              <a:spLocks/>
            </p:cNvSpPr>
            <p:nvPr/>
          </p:nvSpPr>
          <p:spPr bwMode="auto">
            <a:xfrm>
              <a:off x="2745" y="2817"/>
              <a:ext cx="85" cy="117"/>
            </a:xfrm>
            <a:custGeom>
              <a:avLst/>
              <a:gdLst/>
              <a:ahLst/>
              <a:cxnLst>
                <a:cxn ang="0">
                  <a:pos x="66" y="0"/>
                </a:cxn>
                <a:cxn ang="0">
                  <a:pos x="0" y="92"/>
                </a:cxn>
                <a:cxn ang="0">
                  <a:pos x="1" y="116"/>
                </a:cxn>
                <a:cxn ang="0">
                  <a:pos x="84" y="24"/>
                </a:cxn>
                <a:cxn ang="0">
                  <a:pos x="66" y="0"/>
                </a:cxn>
              </a:cxnLst>
              <a:rect l="0" t="0" r="r" b="b"/>
              <a:pathLst>
                <a:path w="85" h="117">
                  <a:moveTo>
                    <a:pt x="66" y="0"/>
                  </a:moveTo>
                  <a:lnTo>
                    <a:pt x="0" y="92"/>
                  </a:lnTo>
                  <a:lnTo>
                    <a:pt x="1" y="116"/>
                  </a:lnTo>
                  <a:lnTo>
                    <a:pt x="84" y="24"/>
                  </a:lnTo>
                  <a:lnTo>
                    <a:pt x="66" y="0"/>
                  </a:lnTo>
                </a:path>
              </a:pathLst>
            </a:custGeom>
            <a:solidFill>
              <a:srgbClr val="000000"/>
            </a:solidFill>
            <a:ln w="9525" cap="rnd">
              <a:noFill/>
              <a:round/>
              <a:headEnd type="none" w="sm" len="sm"/>
              <a:tailEnd type="none" w="sm" len="sm"/>
            </a:ln>
            <a:effectLst/>
          </p:spPr>
          <p:txBody>
            <a:bodyPr/>
            <a:lstStyle/>
            <a:p>
              <a:endParaRPr lang="en-US"/>
            </a:p>
          </p:txBody>
        </p:sp>
        <p:sp>
          <p:nvSpPr>
            <p:cNvPr id="328733" name="Freeform 29"/>
            <p:cNvSpPr>
              <a:spLocks/>
            </p:cNvSpPr>
            <p:nvPr/>
          </p:nvSpPr>
          <p:spPr bwMode="auto">
            <a:xfrm>
              <a:off x="2681" y="2809"/>
              <a:ext cx="135" cy="29"/>
            </a:xfrm>
            <a:custGeom>
              <a:avLst/>
              <a:gdLst/>
              <a:ahLst/>
              <a:cxnLst>
                <a:cxn ang="0">
                  <a:pos x="124" y="4"/>
                </a:cxn>
                <a:cxn ang="0">
                  <a:pos x="0" y="0"/>
                </a:cxn>
                <a:cxn ang="0">
                  <a:pos x="0" y="9"/>
                </a:cxn>
                <a:cxn ang="0">
                  <a:pos x="134" y="28"/>
                </a:cxn>
                <a:cxn ang="0">
                  <a:pos x="124" y="4"/>
                </a:cxn>
              </a:cxnLst>
              <a:rect l="0" t="0" r="r" b="b"/>
              <a:pathLst>
                <a:path w="135" h="29">
                  <a:moveTo>
                    <a:pt x="124" y="4"/>
                  </a:moveTo>
                  <a:lnTo>
                    <a:pt x="0" y="0"/>
                  </a:lnTo>
                  <a:lnTo>
                    <a:pt x="0" y="9"/>
                  </a:lnTo>
                  <a:lnTo>
                    <a:pt x="134" y="28"/>
                  </a:lnTo>
                  <a:lnTo>
                    <a:pt x="124" y="4"/>
                  </a:lnTo>
                </a:path>
              </a:pathLst>
            </a:custGeom>
            <a:solidFill>
              <a:srgbClr val="000000"/>
            </a:solidFill>
            <a:ln w="9525" cap="rnd">
              <a:noFill/>
              <a:round/>
              <a:headEnd type="none" w="sm" len="sm"/>
              <a:tailEnd type="none" w="sm" len="sm"/>
            </a:ln>
            <a:effectLst/>
          </p:spPr>
          <p:txBody>
            <a:bodyPr/>
            <a:lstStyle/>
            <a:p>
              <a:endParaRPr lang="en-US"/>
            </a:p>
          </p:txBody>
        </p:sp>
        <p:sp>
          <p:nvSpPr>
            <p:cNvPr id="328734" name="Freeform 30"/>
            <p:cNvSpPr>
              <a:spLocks/>
            </p:cNvSpPr>
            <p:nvPr/>
          </p:nvSpPr>
          <p:spPr bwMode="auto">
            <a:xfrm>
              <a:off x="2829" y="2800"/>
              <a:ext cx="99" cy="33"/>
            </a:xfrm>
            <a:custGeom>
              <a:avLst/>
              <a:gdLst/>
              <a:ahLst/>
              <a:cxnLst>
                <a:cxn ang="0">
                  <a:pos x="0" y="15"/>
                </a:cxn>
                <a:cxn ang="0">
                  <a:pos x="98" y="0"/>
                </a:cxn>
                <a:cxn ang="0">
                  <a:pos x="98" y="7"/>
                </a:cxn>
                <a:cxn ang="0">
                  <a:pos x="1" y="32"/>
                </a:cxn>
                <a:cxn ang="0">
                  <a:pos x="0" y="15"/>
                </a:cxn>
              </a:cxnLst>
              <a:rect l="0" t="0" r="r" b="b"/>
              <a:pathLst>
                <a:path w="99" h="33">
                  <a:moveTo>
                    <a:pt x="0" y="15"/>
                  </a:moveTo>
                  <a:lnTo>
                    <a:pt x="98" y="0"/>
                  </a:lnTo>
                  <a:lnTo>
                    <a:pt x="98" y="7"/>
                  </a:lnTo>
                  <a:lnTo>
                    <a:pt x="1" y="32"/>
                  </a:lnTo>
                  <a:lnTo>
                    <a:pt x="0" y="15"/>
                  </a:lnTo>
                </a:path>
              </a:pathLst>
            </a:custGeom>
            <a:solidFill>
              <a:srgbClr val="000000"/>
            </a:solidFill>
            <a:ln w="9525" cap="rnd">
              <a:noFill/>
              <a:round/>
              <a:headEnd type="none" w="sm" len="sm"/>
              <a:tailEnd type="none" w="sm" len="sm"/>
            </a:ln>
            <a:effectLst/>
          </p:spPr>
          <p:txBody>
            <a:bodyPr/>
            <a:lstStyle/>
            <a:p>
              <a:endParaRPr lang="en-US"/>
            </a:p>
          </p:txBody>
        </p:sp>
        <p:sp>
          <p:nvSpPr>
            <p:cNvPr id="328735" name="Freeform 31"/>
            <p:cNvSpPr>
              <a:spLocks/>
            </p:cNvSpPr>
            <p:nvPr/>
          </p:nvSpPr>
          <p:spPr bwMode="auto">
            <a:xfrm>
              <a:off x="2766" y="2749"/>
              <a:ext cx="52" cy="78"/>
            </a:xfrm>
            <a:custGeom>
              <a:avLst/>
              <a:gdLst/>
              <a:ahLst/>
              <a:cxnLst>
                <a:cxn ang="0">
                  <a:pos x="51" y="59"/>
                </a:cxn>
                <a:cxn ang="0">
                  <a:pos x="0" y="0"/>
                </a:cxn>
                <a:cxn ang="0">
                  <a:pos x="0" y="9"/>
                </a:cxn>
                <a:cxn ang="0">
                  <a:pos x="43" y="77"/>
                </a:cxn>
                <a:cxn ang="0">
                  <a:pos x="51" y="59"/>
                </a:cxn>
              </a:cxnLst>
              <a:rect l="0" t="0" r="r" b="b"/>
              <a:pathLst>
                <a:path w="52" h="78">
                  <a:moveTo>
                    <a:pt x="51" y="59"/>
                  </a:moveTo>
                  <a:lnTo>
                    <a:pt x="0" y="0"/>
                  </a:lnTo>
                  <a:lnTo>
                    <a:pt x="0" y="9"/>
                  </a:lnTo>
                  <a:lnTo>
                    <a:pt x="43" y="77"/>
                  </a:lnTo>
                  <a:lnTo>
                    <a:pt x="51" y="59"/>
                  </a:lnTo>
                </a:path>
              </a:pathLst>
            </a:custGeom>
            <a:solidFill>
              <a:srgbClr val="000000"/>
            </a:solidFill>
            <a:ln w="9525" cap="rnd">
              <a:noFill/>
              <a:round/>
              <a:headEnd type="none" w="sm" len="sm"/>
              <a:tailEnd type="none" w="sm" len="sm"/>
            </a:ln>
            <a:effectLst/>
          </p:spPr>
          <p:txBody>
            <a:bodyPr/>
            <a:lstStyle/>
            <a:p>
              <a:endParaRPr lang="en-US"/>
            </a:p>
          </p:txBody>
        </p:sp>
        <p:sp>
          <p:nvSpPr>
            <p:cNvPr id="328736" name="Freeform 32"/>
            <p:cNvSpPr>
              <a:spLocks/>
            </p:cNvSpPr>
            <p:nvPr/>
          </p:nvSpPr>
          <p:spPr bwMode="auto">
            <a:xfrm>
              <a:off x="2725" y="2924"/>
              <a:ext cx="53" cy="51"/>
            </a:xfrm>
            <a:custGeom>
              <a:avLst/>
              <a:gdLst/>
              <a:ahLst/>
              <a:cxnLst>
                <a:cxn ang="0">
                  <a:pos x="25" y="50"/>
                </a:cxn>
                <a:cxn ang="0">
                  <a:pos x="31" y="50"/>
                </a:cxn>
                <a:cxn ang="0">
                  <a:pos x="36" y="50"/>
                </a:cxn>
                <a:cxn ang="0">
                  <a:pos x="40" y="48"/>
                </a:cxn>
                <a:cxn ang="0">
                  <a:pos x="44" y="45"/>
                </a:cxn>
                <a:cxn ang="0">
                  <a:pos x="47" y="42"/>
                </a:cxn>
                <a:cxn ang="0">
                  <a:pos x="50" y="37"/>
                </a:cxn>
                <a:cxn ang="0">
                  <a:pos x="52" y="33"/>
                </a:cxn>
                <a:cxn ang="0">
                  <a:pos x="52" y="28"/>
                </a:cxn>
                <a:cxn ang="0">
                  <a:pos x="52" y="24"/>
                </a:cxn>
                <a:cxn ang="0">
                  <a:pos x="50" y="19"/>
                </a:cxn>
                <a:cxn ang="0">
                  <a:pos x="47" y="13"/>
                </a:cxn>
                <a:cxn ang="0">
                  <a:pos x="44" y="10"/>
                </a:cxn>
                <a:cxn ang="0">
                  <a:pos x="40" y="6"/>
                </a:cxn>
                <a:cxn ang="0">
                  <a:pos x="36" y="3"/>
                </a:cxn>
                <a:cxn ang="0">
                  <a:pos x="31" y="1"/>
                </a:cxn>
                <a:cxn ang="0">
                  <a:pos x="25" y="0"/>
                </a:cxn>
                <a:cxn ang="0">
                  <a:pos x="20" y="0"/>
                </a:cxn>
                <a:cxn ang="0">
                  <a:pos x="15" y="0"/>
                </a:cxn>
                <a:cxn ang="0">
                  <a:pos x="11" y="1"/>
                </a:cxn>
                <a:cxn ang="0">
                  <a:pos x="7" y="4"/>
                </a:cxn>
                <a:cxn ang="0">
                  <a:pos x="4" y="7"/>
                </a:cxn>
                <a:cxn ang="0">
                  <a:pos x="1" y="10"/>
                </a:cxn>
                <a:cxn ang="0">
                  <a:pos x="0" y="15"/>
                </a:cxn>
                <a:cxn ang="0">
                  <a:pos x="0" y="19"/>
                </a:cxn>
                <a:cxn ang="0">
                  <a:pos x="0" y="25"/>
                </a:cxn>
                <a:cxn ang="0">
                  <a:pos x="1" y="30"/>
                </a:cxn>
                <a:cxn ang="0">
                  <a:pos x="4" y="34"/>
                </a:cxn>
                <a:cxn ang="0">
                  <a:pos x="7" y="39"/>
                </a:cxn>
                <a:cxn ang="0">
                  <a:pos x="11" y="42"/>
                </a:cxn>
                <a:cxn ang="0">
                  <a:pos x="15" y="45"/>
                </a:cxn>
                <a:cxn ang="0">
                  <a:pos x="20" y="48"/>
                </a:cxn>
                <a:cxn ang="0">
                  <a:pos x="25" y="50"/>
                </a:cxn>
              </a:cxnLst>
              <a:rect l="0" t="0" r="r" b="b"/>
              <a:pathLst>
                <a:path w="53" h="51">
                  <a:moveTo>
                    <a:pt x="25" y="50"/>
                  </a:moveTo>
                  <a:lnTo>
                    <a:pt x="31" y="50"/>
                  </a:lnTo>
                  <a:lnTo>
                    <a:pt x="36" y="50"/>
                  </a:lnTo>
                  <a:lnTo>
                    <a:pt x="40" y="48"/>
                  </a:lnTo>
                  <a:lnTo>
                    <a:pt x="44" y="45"/>
                  </a:lnTo>
                  <a:lnTo>
                    <a:pt x="47" y="42"/>
                  </a:lnTo>
                  <a:lnTo>
                    <a:pt x="50" y="37"/>
                  </a:lnTo>
                  <a:lnTo>
                    <a:pt x="52" y="33"/>
                  </a:lnTo>
                  <a:lnTo>
                    <a:pt x="52" y="28"/>
                  </a:lnTo>
                  <a:lnTo>
                    <a:pt x="52" y="24"/>
                  </a:lnTo>
                  <a:lnTo>
                    <a:pt x="50" y="19"/>
                  </a:lnTo>
                  <a:lnTo>
                    <a:pt x="47" y="13"/>
                  </a:lnTo>
                  <a:lnTo>
                    <a:pt x="44" y="10"/>
                  </a:lnTo>
                  <a:lnTo>
                    <a:pt x="40" y="6"/>
                  </a:lnTo>
                  <a:lnTo>
                    <a:pt x="36" y="3"/>
                  </a:lnTo>
                  <a:lnTo>
                    <a:pt x="31" y="1"/>
                  </a:lnTo>
                  <a:lnTo>
                    <a:pt x="25" y="0"/>
                  </a:lnTo>
                  <a:lnTo>
                    <a:pt x="20" y="0"/>
                  </a:lnTo>
                  <a:lnTo>
                    <a:pt x="15" y="0"/>
                  </a:lnTo>
                  <a:lnTo>
                    <a:pt x="11" y="1"/>
                  </a:lnTo>
                  <a:lnTo>
                    <a:pt x="7" y="4"/>
                  </a:lnTo>
                  <a:lnTo>
                    <a:pt x="4" y="7"/>
                  </a:lnTo>
                  <a:lnTo>
                    <a:pt x="1" y="10"/>
                  </a:lnTo>
                  <a:lnTo>
                    <a:pt x="0" y="15"/>
                  </a:lnTo>
                  <a:lnTo>
                    <a:pt x="0" y="19"/>
                  </a:lnTo>
                  <a:lnTo>
                    <a:pt x="0" y="25"/>
                  </a:lnTo>
                  <a:lnTo>
                    <a:pt x="1" y="30"/>
                  </a:lnTo>
                  <a:lnTo>
                    <a:pt x="4" y="34"/>
                  </a:lnTo>
                  <a:lnTo>
                    <a:pt x="7" y="39"/>
                  </a:lnTo>
                  <a:lnTo>
                    <a:pt x="11" y="42"/>
                  </a:lnTo>
                  <a:lnTo>
                    <a:pt x="15" y="45"/>
                  </a:lnTo>
                  <a:lnTo>
                    <a:pt x="20" y="48"/>
                  </a:lnTo>
                  <a:lnTo>
                    <a:pt x="25" y="50"/>
                  </a:lnTo>
                </a:path>
              </a:pathLst>
            </a:custGeom>
            <a:solidFill>
              <a:srgbClr val="4C4C4C"/>
            </a:solidFill>
            <a:ln w="9525" cap="rnd">
              <a:noFill/>
              <a:round/>
              <a:headEnd type="none" w="sm" len="sm"/>
              <a:tailEnd type="none" w="sm" len="sm"/>
            </a:ln>
            <a:effectLst/>
          </p:spPr>
          <p:txBody>
            <a:bodyPr/>
            <a:lstStyle/>
            <a:p>
              <a:endParaRPr lang="en-US"/>
            </a:p>
          </p:txBody>
        </p:sp>
        <p:sp>
          <p:nvSpPr>
            <p:cNvPr id="328737" name="Freeform 33"/>
            <p:cNvSpPr>
              <a:spLocks/>
            </p:cNvSpPr>
            <p:nvPr/>
          </p:nvSpPr>
          <p:spPr bwMode="auto">
            <a:xfrm>
              <a:off x="2654" y="2818"/>
              <a:ext cx="51" cy="53"/>
            </a:xfrm>
            <a:custGeom>
              <a:avLst/>
              <a:gdLst/>
              <a:ahLst/>
              <a:cxnLst>
                <a:cxn ang="0">
                  <a:pos x="25" y="52"/>
                </a:cxn>
                <a:cxn ang="0">
                  <a:pos x="30" y="52"/>
                </a:cxn>
                <a:cxn ang="0">
                  <a:pos x="34" y="52"/>
                </a:cxn>
                <a:cxn ang="0">
                  <a:pos x="39" y="50"/>
                </a:cxn>
                <a:cxn ang="0">
                  <a:pos x="42" y="47"/>
                </a:cxn>
                <a:cxn ang="0">
                  <a:pos x="45" y="44"/>
                </a:cxn>
                <a:cxn ang="0">
                  <a:pos x="48" y="40"/>
                </a:cxn>
                <a:cxn ang="0">
                  <a:pos x="50" y="36"/>
                </a:cxn>
                <a:cxn ang="0">
                  <a:pos x="50" y="29"/>
                </a:cxn>
                <a:cxn ang="0">
                  <a:pos x="50" y="25"/>
                </a:cxn>
                <a:cxn ang="0">
                  <a:pos x="48" y="20"/>
                </a:cxn>
                <a:cxn ang="0">
                  <a:pos x="45" y="15"/>
                </a:cxn>
                <a:cxn ang="0">
                  <a:pos x="42" y="11"/>
                </a:cxn>
                <a:cxn ang="0">
                  <a:pos x="39" y="6"/>
                </a:cxn>
                <a:cxn ang="0">
                  <a:pos x="34" y="3"/>
                </a:cxn>
                <a:cxn ang="0">
                  <a:pos x="30" y="1"/>
                </a:cxn>
                <a:cxn ang="0">
                  <a:pos x="25" y="0"/>
                </a:cxn>
                <a:cxn ang="0">
                  <a:pos x="19" y="0"/>
                </a:cxn>
                <a:cxn ang="0">
                  <a:pos x="15" y="0"/>
                </a:cxn>
                <a:cxn ang="0">
                  <a:pos x="10" y="1"/>
                </a:cxn>
                <a:cxn ang="0">
                  <a:pos x="7" y="4"/>
                </a:cxn>
                <a:cxn ang="0">
                  <a:pos x="4" y="7"/>
                </a:cxn>
                <a:cxn ang="0">
                  <a:pos x="1" y="11"/>
                </a:cxn>
                <a:cxn ang="0">
                  <a:pos x="0" y="15"/>
                </a:cxn>
                <a:cxn ang="0">
                  <a:pos x="0" y="22"/>
                </a:cxn>
                <a:cxn ang="0">
                  <a:pos x="0" y="26"/>
                </a:cxn>
                <a:cxn ang="0">
                  <a:pos x="1" y="31"/>
                </a:cxn>
                <a:cxn ang="0">
                  <a:pos x="4" y="36"/>
                </a:cxn>
                <a:cxn ang="0">
                  <a:pos x="7" y="40"/>
                </a:cxn>
                <a:cxn ang="0">
                  <a:pos x="10" y="45"/>
                </a:cxn>
                <a:cxn ang="0">
                  <a:pos x="15" y="48"/>
                </a:cxn>
                <a:cxn ang="0">
                  <a:pos x="19" y="50"/>
                </a:cxn>
                <a:cxn ang="0">
                  <a:pos x="25" y="52"/>
                </a:cxn>
              </a:cxnLst>
              <a:rect l="0" t="0" r="r" b="b"/>
              <a:pathLst>
                <a:path w="51" h="53">
                  <a:moveTo>
                    <a:pt x="25" y="52"/>
                  </a:moveTo>
                  <a:lnTo>
                    <a:pt x="30" y="52"/>
                  </a:lnTo>
                  <a:lnTo>
                    <a:pt x="34" y="52"/>
                  </a:lnTo>
                  <a:lnTo>
                    <a:pt x="39" y="50"/>
                  </a:lnTo>
                  <a:lnTo>
                    <a:pt x="42" y="47"/>
                  </a:lnTo>
                  <a:lnTo>
                    <a:pt x="45" y="44"/>
                  </a:lnTo>
                  <a:lnTo>
                    <a:pt x="48" y="40"/>
                  </a:lnTo>
                  <a:lnTo>
                    <a:pt x="50" y="36"/>
                  </a:lnTo>
                  <a:lnTo>
                    <a:pt x="50" y="29"/>
                  </a:lnTo>
                  <a:lnTo>
                    <a:pt x="50" y="25"/>
                  </a:lnTo>
                  <a:lnTo>
                    <a:pt x="48" y="20"/>
                  </a:lnTo>
                  <a:lnTo>
                    <a:pt x="45" y="15"/>
                  </a:lnTo>
                  <a:lnTo>
                    <a:pt x="42" y="11"/>
                  </a:lnTo>
                  <a:lnTo>
                    <a:pt x="39" y="6"/>
                  </a:lnTo>
                  <a:lnTo>
                    <a:pt x="34" y="3"/>
                  </a:lnTo>
                  <a:lnTo>
                    <a:pt x="30" y="1"/>
                  </a:lnTo>
                  <a:lnTo>
                    <a:pt x="25" y="0"/>
                  </a:lnTo>
                  <a:lnTo>
                    <a:pt x="19" y="0"/>
                  </a:lnTo>
                  <a:lnTo>
                    <a:pt x="15" y="0"/>
                  </a:lnTo>
                  <a:lnTo>
                    <a:pt x="10" y="1"/>
                  </a:lnTo>
                  <a:lnTo>
                    <a:pt x="7" y="4"/>
                  </a:lnTo>
                  <a:lnTo>
                    <a:pt x="4" y="7"/>
                  </a:lnTo>
                  <a:lnTo>
                    <a:pt x="1" y="11"/>
                  </a:lnTo>
                  <a:lnTo>
                    <a:pt x="0" y="15"/>
                  </a:lnTo>
                  <a:lnTo>
                    <a:pt x="0" y="22"/>
                  </a:lnTo>
                  <a:lnTo>
                    <a:pt x="0" y="26"/>
                  </a:lnTo>
                  <a:lnTo>
                    <a:pt x="1" y="31"/>
                  </a:lnTo>
                  <a:lnTo>
                    <a:pt x="4" y="36"/>
                  </a:lnTo>
                  <a:lnTo>
                    <a:pt x="7" y="40"/>
                  </a:lnTo>
                  <a:lnTo>
                    <a:pt x="10" y="45"/>
                  </a:lnTo>
                  <a:lnTo>
                    <a:pt x="15" y="48"/>
                  </a:lnTo>
                  <a:lnTo>
                    <a:pt x="19" y="50"/>
                  </a:lnTo>
                  <a:lnTo>
                    <a:pt x="25" y="52"/>
                  </a:lnTo>
                </a:path>
              </a:pathLst>
            </a:custGeom>
            <a:solidFill>
              <a:srgbClr val="4C4C4C"/>
            </a:solidFill>
            <a:ln w="9525" cap="rnd">
              <a:noFill/>
              <a:round/>
              <a:headEnd type="none" w="sm" len="sm"/>
              <a:tailEnd type="none" w="sm" len="sm"/>
            </a:ln>
            <a:effectLst/>
          </p:spPr>
          <p:txBody>
            <a:bodyPr/>
            <a:lstStyle/>
            <a:p>
              <a:endParaRPr lang="en-US"/>
            </a:p>
          </p:txBody>
        </p:sp>
        <p:sp>
          <p:nvSpPr>
            <p:cNvPr id="328738" name="Freeform 34"/>
            <p:cNvSpPr>
              <a:spLocks/>
            </p:cNvSpPr>
            <p:nvPr/>
          </p:nvSpPr>
          <p:spPr bwMode="auto">
            <a:xfrm>
              <a:off x="2913" y="2926"/>
              <a:ext cx="51" cy="53"/>
            </a:xfrm>
            <a:custGeom>
              <a:avLst/>
              <a:gdLst/>
              <a:ahLst/>
              <a:cxnLst>
                <a:cxn ang="0">
                  <a:pos x="25" y="52"/>
                </a:cxn>
                <a:cxn ang="0">
                  <a:pos x="30" y="52"/>
                </a:cxn>
                <a:cxn ang="0">
                  <a:pos x="34" y="52"/>
                </a:cxn>
                <a:cxn ang="0">
                  <a:pos x="39" y="50"/>
                </a:cxn>
                <a:cxn ang="0">
                  <a:pos x="42" y="47"/>
                </a:cxn>
                <a:cxn ang="0">
                  <a:pos x="45" y="44"/>
                </a:cxn>
                <a:cxn ang="0">
                  <a:pos x="48" y="40"/>
                </a:cxn>
                <a:cxn ang="0">
                  <a:pos x="50" y="36"/>
                </a:cxn>
                <a:cxn ang="0">
                  <a:pos x="50" y="31"/>
                </a:cxn>
                <a:cxn ang="0">
                  <a:pos x="50" y="25"/>
                </a:cxn>
                <a:cxn ang="0">
                  <a:pos x="48" y="20"/>
                </a:cxn>
                <a:cxn ang="0">
                  <a:pos x="45" y="15"/>
                </a:cxn>
                <a:cxn ang="0">
                  <a:pos x="42" y="11"/>
                </a:cxn>
                <a:cxn ang="0">
                  <a:pos x="39" y="7"/>
                </a:cxn>
                <a:cxn ang="0">
                  <a:pos x="34" y="4"/>
                </a:cxn>
                <a:cxn ang="0">
                  <a:pos x="30" y="1"/>
                </a:cxn>
                <a:cxn ang="0">
                  <a:pos x="25" y="0"/>
                </a:cxn>
                <a:cxn ang="0">
                  <a:pos x="19" y="0"/>
                </a:cxn>
                <a:cxn ang="0">
                  <a:pos x="15" y="0"/>
                </a:cxn>
                <a:cxn ang="0">
                  <a:pos x="10" y="1"/>
                </a:cxn>
                <a:cxn ang="0">
                  <a:pos x="7" y="4"/>
                </a:cxn>
                <a:cxn ang="0">
                  <a:pos x="4" y="7"/>
                </a:cxn>
                <a:cxn ang="0">
                  <a:pos x="1" y="12"/>
                </a:cxn>
                <a:cxn ang="0">
                  <a:pos x="0" y="15"/>
                </a:cxn>
                <a:cxn ang="0">
                  <a:pos x="0" y="22"/>
                </a:cxn>
                <a:cxn ang="0">
                  <a:pos x="0" y="26"/>
                </a:cxn>
                <a:cxn ang="0">
                  <a:pos x="1" y="31"/>
                </a:cxn>
                <a:cxn ang="0">
                  <a:pos x="4" y="36"/>
                </a:cxn>
                <a:cxn ang="0">
                  <a:pos x="7" y="40"/>
                </a:cxn>
                <a:cxn ang="0">
                  <a:pos x="10" y="45"/>
                </a:cxn>
                <a:cxn ang="0">
                  <a:pos x="15" y="48"/>
                </a:cxn>
                <a:cxn ang="0">
                  <a:pos x="19" y="50"/>
                </a:cxn>
                <a:cxn ang="0">
                  <a:pos x="25" y="52"/>
                </a:cxn>
              </a:cxnLst>
              <a:rect l="0" t="0" r="r" b="b"/>
              <a:pathLst>
                <a:path w="51" h="53">
                  <a:moveTo>
                    <a:pt x="25" y="52"/>
                  </a:moveTo>
                  <a:lnTo>
                    <a:pt x="30" y="52"/>
                  </a:lnTo>
                  <a:lnTo>
                    <a:pt x="34" y="52"/>
                  </a:lnTo>
                  <a:lnTo>
                    <a:pt x="39" y="50"/>
                  </a:lnTo>
                  <a:lnTo>
                    <a:pt x="42" y="47"/>
                  </a:lnTo>
                  <a:lnTo>
                    <a:pt x="45" y="44"/>
                  </a:lnTo>
                  <a:lnTo>
                    <a:pt x="48" y="40"/>
                  </a:lnTo>
                  <a:lnTo>
                    <a:pt x="50" y="36"/>
                  </a:lnTo>
                  <a:lnTo>
                    <a:pt x="50" y="31"/>
                  </a:lnTo>
                  <a:lnTo>
                    <a:pt x="50" y="25"/>
                  </a:lnTo>
                  <a:lnTo>
                    <a:pt x="48" y="20"/>
                  </a:lnTo>
                  <a:lnTo>
                    <a:pt x="45" y="15"/>
                  </a:lnTo>
                  <a:lnTo>
                    <a:pt x="42" y="11"/>
                  </a:lnTo>
                  <a:lnTo>
                    <a:pt x="39" y="7"/>
                  </a:lnTo>
                  <a:lnTo>
                    <a:pt x="34" y="4"/>
                  </a:lnTo>
                  <a:lnTo>
                    <a:pt x="30" y="1"/>
                  </a:lnTo>
                  <a:lnTo>
                    <a:pt x="25" y="0"/>
                  </a:lnTo>
                  <a:lnTo>
                    <a:pt x="19" y="0"/>
                  </a:lnTo>
                  <a:lnTo>
                    <a:pt x="15" y="0"/>
                  </a:lnTo>
                  <a:lnTo>
                    <a:pt x="10" y="1"/>
                  </a:lnTo>
                  <a:lnTo>
                    <a:pt x="7" y="4"/>
                  </a:lnTo>
                  <a:lnTo>
                    <a:pt x="4" y="7"/>
                  </a:lnTo>
                  <a:lnTo>
                    <a:pt x="1" y="12"/>
                  </a:lnTo>
                  <a:lnTo>
                    <a:pt x="0" y="15"/>
                  </a:lnTo>
                  <a:lnTo>
                    <a:pt x="0" y="22"/>
                  </a:lnTo>
                  <a:lnTo>
                    <a:pt x="0" y="26"/>
                  </a:lnTo>
                  <a:lnTo>
                    <a:pt x="1" y="31"/>
                  </a:lnTo>
                  <a:lnTo>
                    <a:pt x="4" y="36"/>
                  </a:lnTo>
                  <a:lnTo>
                    <a:pt x="7" y="40"/>
                  </a:lnTo>
                  <a:lnTo>
                    <a:pt x="10" y="45"/>
                  </a:lnTo>
                  <a:lnTo>
                    <a:pt x="15" y="48"/>
                  </a:lnTo>
                  <a:lnTo>
                    <a:pt x="19" y="50"/>
                  </a:lnTo>
                  <a:lnTo>
                    <a:pt x="25" y="52"/>
                  </a:lnTo>
                </a:path>
              </a:pathLst>
            </a:custGeom>
            <a:solidFill>
              <a:srgbClr val="4C4C4C"/>
            </a:solidFill>
            <a:ln w="9525" cap="rnd">
              <a:noFill/>
              <a:round/>
              <a:headEnd type="none" w="sm" len="sm"/>
              <a:tailEnd type="none" w="sm" len="sm"/>
            </a:ln>
            <a:effectLst/>
          </p:spPr>
          <p:txBody>
            <a:bodyPr/>
            <a:lstStyle/>
            <a:p>
              <a:endParaRPr lang="en-US"/>
            </a:p>
          </p:txBody>
        </p:sp>
        <p:sp>
          <p:nvSpPr>
            <p:cNvPr id="328739" name="Freeform 35"/>
            <p:cNvSpPr>
              <a:spLocks/>
            </p:cNvSpPr>
            <p:nvPr/>
          </p:nvSpPr>
          <p:spPr bwMode="auto">
            <a:xfrm>
              <a:off x="2676" y="2474"/>
              <a:ext cx="95" cy="173"/>
            </a:xfrm>
            <a:custGeom>
              <a:avLst/>
              <a:gdLst/>
              <a:ahLst/>
              <a:cxnLst>
                <a:cxn ang="0">
                  <a:pos x="17" y="0"/>
                </a:cxn>
                <a:cxn ang="0">
                  <a:pos x="15" y="1"/>
                </a:cxn>
                <a:cxn ang="0">
                  <a:pos x="14" y="6"/>
                </a:cxn>
                <a:cxn ang="0">
                  <a:pos x="12" y="13"/>
                </a:cxn>
                <a:cxn ang="0">
                  <a:pos x="9" y="23"/>
                </a:cxn>
                <a:cxn ang="0">
                  <a:pos x="6" y="34"/>
                </a:cxn>
                <a:cxn ang="0">
                  <a:pos x="3" y="46"/>
                </a:cxn>
                <a:cxn ang="0">
                  <a:pos x="1" y="60"/>
                </a:cxn>
                <a:cxn ang="0">
                  <a:pos x="0" y="72"/>
                </a:cxn>
                <a:cxn ang="0">
                  <a:pos x="0" y="86"/>
                </a:cxn>
                <a:cxn ang="0">
                  <a:pos x="3" y="99"/>
                </a:cxn>
                <a:cxn ang="0">
                  <a:pos x="9" y="111"/>
                </a:cxn>
                <a:cxn ang="0">
                  <a:pos x="17" y="123"/>
                </a:cxn>
                <a:cxn ang="0">
                  <a:pos x="25" y="134"/>
                </a:cxn>
                <a:cxn ang="0">
                  <a:pos x="32" y="144"/>
                </a:cxn>
                <a:cxn ang="0">
                  <a:pos x="37" y="153"/>
                </a:cxn>
                <a:cxn ang="0">
                  <a:pos x="42" y="161"/>
                </a:cxn>
                <a:cxn ang="0">
                  <a:pos x="45" y="167"/>
                </a:cxn>
                <a:cxn ang="0">
                  <a:pos x="53" y="170"/>
                </a:cxn>
                <a:cxn ang="0">
                  <a:pos x="61" y="172"/>
                </a:cxn>
                <a:cxn ang="0">
                  <a:pos x="70" y="172"/>
                </a:cxn>
                <a:cxn ang="0">
                  <a:pos x="79" y="170"/>
                </a:cxn>
                <a:cxn ang="0">
                  <a:pos x="86" y="168"/>
                </a:cxn>
                <a:cxn ang="0">
                  <a:pos x="92" y="167"/>
                </a:cxn>
                <a:cxn ang="0">
                  <a:pos x="94" y="165"/>
                </a:cxn>
                <a:cxn ang="0">
                  <a:pos x="92" y="165"/>
                </a:cxn>
                <a:cxn ang="0">
                  <a:pos x="89" y="165"/>
                </a:cxn>
                <a:cxn ang="0">
                  <a:pos x="86" y="165"/>
                </a:cxn>
                <a:cxn ang="0">
                  <a:pos x="81" y="164"/>
                </a:cxn>
                <a:cxn ang="0">
                  <a:pos x="75" y="162"/>
                </a:cxn>
                <a:cxn ang="0">
                  <a:pos x="70" y="159"/>
                </a:cxn>
                <a:cxn ang="0">
                  <a:pos x="65" y="154"/>
                </a:cxn>
                <a:cxn ang="0">
                  <a:pos x="62" y="150"/>
                </a:cxn>
                <a:cxn ang="0">
                  <a:pos x="56" y="142"/>
                </a:cxn>
                <a:cxn ang="0">
                  <a:pos x="50" y="134"/>
                </a:cxn>
                <a:cxn ang="0">
                  <a:pos x="40" y="123"/>
                </a:cxn>
                <a:cxn ang="0">
                  <a:pos x="31" y="111"/>
                </a:cxn>
                <a:cxn ang="0">
                  <a:pos x="21" y="97"/>
                </a:cxn>
                <a:cxn ang="0">
                  <a:pos x="15" y="83"/>
                </a:cxn>
                <a:cxn ang="0">
                  <a:pos x="10" y="66"/>
                </a:cxn>
                <a:cxn ang="0">
                  <a:pos x="12" y="51"/>
                </a:cxn>
                <a:cxn ang="0">
                  <a:pos x="15" y="40"/>
                </a:cxn>
                <a:cxn ang="0">
                  <a:pos x="18" y="30"/>
                </a:cxn>
                <a:cxn ang="0">
                  <a:pos x="20" y="24"/>
                </a:cxn>
                <a:cxn ang="0">
                  <a:pos x="23" y="18"/>
                </a:cxn>
                <a:cxn ang="0">
                  <a:pos x="25" y="13"/>
                </a:cxn>
                <a:cxn ang="0">
                  <a:pos x="26" y="9"/>
                </a:cxn>
                <a:cxn ang="0">
                  <a:pos x="26" y="7"/>
                </a:cxn>
                <a:cxn ang="0">
                  <a:pos x="28" y="7"/>
                </a:cxn>
                <a:cxn ang="0">
                  <a:pos x="17" y="0"/>
                </a:cxn>
              </a:cxnLst>
              <a:rect l="0" t="0" r="r" b="b"/>
              <a:pathLst>
                <a:path w="95" h="173">
                  <a:moveTo>
                    <a:pt x="17" y="0"/>
                  </a:moveTo>
                  <a:lnTo>
                    <a:pt x="15" y="1"/>
                  </a:lnTo>
                  <a:lnTo>
                    <a:pt x="14" y="6"/>
                  </a:lnTo>
                  <a:lnTo>
                    <a:pt x="12" y="13"/>
                  </a:lnTo>
                  <a:lnTo>
                    <a:pt x="9" y="23"/>
                  </a:lnTo>
                  <a:lnTo>
                    <a:pt x="6" y="34"/>
                  </a:lnTo>
                  <a:lnTo>
                    <a:pt x="3" y="46"/>
                  </a:lnTo>
                  <a:lnTo>
                    <a:pt x="1" y="60"/>
                  </a:lnTo>
                  <a:lnTo>
                    <a:pt x="0" y="72"/>
                  </a:lnTo>
                  <a:lnTo>
                    <a:pt x="0" y="86"/>
                  </a:lnTo>
                  <a:lnTo>
                    <a:pt x="3" y="99"/>
                  </a:lnTo>
                  <a:lnTo>
                    <a:pt x="9" y="111"/>
                  </a:lnTo>
                  <a:lnTo>
                    <a:pt x="17" y="123"/>
                  </a:lnTo>
                  <a:lnTo>
                    <a:pt x="25" y="134"/>
                  </a:lnTo>
                  <a:lnTo>
                    <a:pt x="32" y="144"/>
                  </a:lnTo>
                  <a:lnTo>
                    <a:pt x="37" y="153"/>
                  </a:lnTo>
                  <a:lnTo>
                    <a:pt x="42" y="161"/>
                  </a:lnTo>
                  <a:lnTo>
                    <a:pt x="45" y="167"/>
                  </a:lnTo>
                  <a:lnTo>
                    <a:pt x="53" y="170"/>
                  </a:lnTo>
                  <a:lnTo>
                    <a:pt x="61" y="172"/>
                  </a:lnTo>
                  <a:lnTo>
                    <a:pt x="70" y="172"/>
                  </a:lnTo>
                  <a:lnTo>
                    <a:pt x="79" y="170"/>
                  </a:lnTo>
                  <a:lnTo>
                    <a:pt x="86" y="168"/>
                  </a:lnTo>
                  <a:lnTo>
                    <a:pt x="92" y="167"/>
                  </a:lnTo>
                  <a:lnTo>
                    <a:pt x="94" y="165"/>
                  </a:lnTo>
                  <a:lnTo>
                    <a:pt x="92" y="165"/>
                  </a:lnTo>
                  <a:lnTo>
                    <a:pt x="89" y="165"/>
                  </a:lnTo>
                  <a:lnTo>
                    <a:pt x="86" y="165"/>
                  </a:lnTo>
                  <a:lnTo>
                    <a:pt x="81" y="164"/>
                  </a:lnTo>
                  <a:lnTo>
                    <a:pt x="75" y="162"/>
                  </a:lnTo>
                  <a:lnTo>
                    <a:pt x="70" y="159"/>
                  </a:lnTo>
                  <a:lnTo>
                    <a:pt x="65" y="154"/>
                  </a:lnTo>
                  <a:lnTo>
                    <a:pt x="62" y="150"/>
                  </a:lnTo>
                  <a:lnTo>
                    <a:pt x="56" y="142"/>
                  </a:lnTo>
                  <a:lnTo>
                    <a:pt x="50" y="134"/>
                  </a:lnTo>
                  <a:lnTo>
                    <a:pt x="40" y="123"/>
                  </a:lnTo>
                  <a:lnTo>
                    <a:pt x="31" y="111"/>
                  </a:lnTo>
                  <a:lnTo>
                    <a:pt x="21" y="97"/>
                  </a:lnTo>
                  <a:lnTo>
                    <a:pt x="15" y="83"/>
                  </a:lnTo>
                  <a:lnTo>
                    <a:pt x="10" y="66"/>
                  </a:lnTo>
                  <a:lnTo>
                    <a:pt x="12" y="51"/>
                  </a:lnTo>
                  <a:lnTo>
                    <a:pt x="15" y="40"/>
                  </a:lnTo>
                  <a:lnTo>
                    <a:pt x="18" y="30"/>
                  </a:lnTo>
                  <a:lnTo>
                    <a:pt x="20" y="24"/>
                  </a:lnTo>
                  <a:lnTo>
                    <a:pt x="23" y="18"/>
                  </a:lnTo>
                  <a:lnTo>
                    <a:pt x="25" y="13"/>
                  </a:lnTo>
                  <a:lnTo>
                    <a:pt x="26" y="9"/>
                  </a:lnTo>
                  <a:lnTo>
                    <a:pt x="26" y="7"/>
                  </a:lnTo>
                  <a:lnTo>
                    <a:pt x="28" y="7"/>
                  </a:lnTo>
                  <a:lnTo>
                    <a:pt x="17" y="0"/>
                  </a:lnTo>
                </a:path>
              </a:pathLst>
            </a:custGeom>
            <a:solidFill>
              <a:srgbClr val="000000"/>
            </a:solidFill>
            <a:ln w="9525" cap="rnd">
              <a:noFill/>
              <a:round/>
              <a:headEnd type="none" w="sm" len="sm"/>
              <a:tailEnd type="none" w="sm" len="sm"/>
            </a:ln>
            <a:effectLst/>
          </p:spPr>
          <p:txBody>
            <a:bodyPr/>
            <a:lstStyle/>
            <a:p>
              <a:endParaRPr lang="en-US"/>
            </a:p>
          </p:txBody>
        </p:sp>
        <p:sp>
          <p:nvSpPr>
            <p:cNvPr id="328740" name="Freeform 36"/>
            <p:cNvSpPr>
              <a:spLocks/>
            </p:cNvSpPr>
            <p:nvPr/>
          </p:nvSpPr>
          <p:spPr bwMode="auto">
            <a:xfrm>
              <a:off x="2649" y="2576"/>
              <a:ext cx="334" cy="189"/>
            </a:xfrm>
            <a:custGeom>
              <a:avLst/>
              <a:gdLst/>
              <a:ahLst/>
              <a:cxnLst>
                <a:cxn ang="0">
                  <a:pos x="40" y="144"/>
                </a:cxn>
                <a:cxn ang="0">
                  <a:pos x="284" y="188"/>
                </a:cxn>
                <a:cxn ang="0">
                  <a:pos x="286" y="186"/>
                </a:cxn>
                <a:cxn ang="0">
                  <a:pos x="292" y="181"/>
                </a:cxn>
                <a:cxn ang="0">
                  <a:pos x="301" y="175"/>
                </a:cxn>
                <a:cxn ang="0">
                  <a:pos x="311" y="167"/>
                </a:cxn>
                <a:cxn ang="0">
                  <a:pos x="320" y="158"/>
                </a:cxn>
                <a:cxn ang="0">
                  <a:pos x="328" y="148"/>
                </a:cxn>
                <a:cxn ang="0">
                  <a:pos x="333" y="139"/>
                </a:cxn>
                <a:cxn ang="0">
                  <a:pos x="333" y="131"/>
                </a:cxn>
                <a:cxn ang="0">
                  <a:pos x="331" y="120"/>
                </a:cxn>
                <a:cxn ang="0">
                  <a:pos x="329" y="112"/>
                </a:cxn>
                <a:cxn ang="0">
                  <a:pos x="328" y="104"/>
                </a:cxn>
                <a:cxn ang="0">
                  <a:pos x="325" y="98"/>
                </a:cxn>
                <a:cxn ang="0">
                  <a:pos x="322" y="94"/>
                </a:cxn>
                <a:cxn ang="0">
                  <a:pos x="315" y="89"/>
                </a:cxn>
                <a:cxn ang="0">
                  <a:pos x="304" y="86"/>
                </a:cxn>
                <a:cxn ang="0">
                  <a:pos x="290" y="81"/>
                </a:cxn>
                <a:cxn ang="0">
                  <a:pos x="275" y="76"/>
                </a:cxn>
                <a:cxn ang="0">
                  <a:pos x="261" y="65"/>
                </a:cxn>
                <a:cxn ang="0">
                  <a:pos x="247" y="51"/>
                </a:cxn>
                <a:cxn ang="0">
                  <a:pos x="231" y="37"/>
                </a:cxn>
                <a:cxn ang="0">
                  <a:pos x="215" y="23"/>
                </a:cxn>
                <a:cxn ang="0">
                  <a:pos x="200" y="12"/>
                </a:cxn>
                <a:cxn ang="0">
                  <a:pos x="182" y="3"/>
                </a:cxn>
                <a:cxn ang="0">
                  <a:pos x="162" y="0"/>
                </a:cxn>
                <a:cxn ang="0">
                  <a:pos x="140" y="1"/>
                </a:cxn>
                <a:cxn ang="0">
                  <a:pos x="115" y="7"/>
                </a:cxn>
                <a:cxn ang="0">
                  <a:pos x="90" y="15"/>
                </a:cxn>
                <a:cxn ang="0">
                  <a:pos x="67" y="26"/>
                </a:cxn>
                <a:cxn ang="0">
                  <a:pos x="46" y="37"/>
                </a:cxn>
                <a:cxn ang="0">
                  <a:pos x="28" y="48"/>
                </a:cxn>
                <a:cxn ang="0">
                  <a:pos x="15" y="59"/>
                </a:cxn>
                <a:cxn ang="0">
                  <a:pos x="9" y="67"/>
                </a:cxn>
                <a:cxn ang="0">
                  <a:pos x="6" y="73"/>
                </a:cxn>
                <a:cxn ang="0">
                  <a:pos x="4" y="79"/>
                </a:cxn>
                <a:cxn ang="0">
                  <a:pos x="1" y="86"/>
                </a:cxn>
                <a:cxn ang="0">
                  <a:pos x="0" y="92"/>
                </a:cxn>
                <a:cxn ang="0">
                  <a:pos x="0" y="97"/>
                </a:cxn>
                <a:cxn ang="0">
                  <a:pos x="0" y="101"/>
                </a:cxn>
                <a:cxn ang="0">
                  <a:pos x="3" y="106"/>
                </a:cxn>
                <a:cxn ang="0">
                  <a:pos x="6" y="111"/>
                </a:cxn>
                <a:cxn ang="0">
                  <a:pos x="10" y="117"/>
                </a:cxn>
                <a:cxn ang="0">
                  <a:pos x="15" y="122"/>
                </a:cxn>
                <a:cxn ang="0">
                  <a:pos x="21" y="126"/>
                </a:cxn>
                <a:cxn ang="0">
                  <a:pos x="26" y="133"/>
                </a:cxn>
                <a:cxn ang="0">
                  <a:pos x="31" y="137"/>
                </a:cxn>
                <a:cxn ang="0">
                  <a:pos x="35" y="141"/>
                </a:cxn>
                <a:cxn ang="0">
                  <a:pos x="39" y="144"/>
                </a:cxn>
                <a:cxn ang="0">
                  <a:pos x="40" y="144"/>
                </a:cxn>
              </a:cxnLst>
              <a:rect l="0" t="0" r="r" b="b"/>
              <a:pathLst>
                <a:path w="334" h="189">
                  <a:moveTo>
                    <a:pt x="40" y="144"/>
                  </a:moveTo>
                  <a:lnTo>
                    <a:pt x="284" y="188"/>
                  </a:lnTo>
                  <a:lnTo>
                    <a:pt x="286" y="186"/>
                  </a:lnTo>
                  <a:lnTo>
                    <a:pt x="292" y="181"/>
                  </a:lnTo>
                  <a:lnTo>
                    <a:pt x="301" y="175"/>
                  </a:lnTo>
                  <a:lnTo>
                    <a:pt x="311" y="167"/>
                  </a:lnTo>
                  <a:lnTo>
                    <a:pt x="320" y="158"/>
                  </a:lnTo>
                  <a:lnTo>
                    <a:pt x="328" y="148"/>
                  </a:lnTo>
                  <a:lnTo>
                    <a:pt x="333" y="139"/>
                  </a:lnTo>
                  <a:lnTo>
                    <a:pt x="333" y="131"/>
                  </a:lnTo>
                  <a:lnTo>
                    <a:pt x="331" y="120"/>
                  </a:lnTo>
                  <a:lnTo>
                    <a:pt x="329" y="112"/>
                  </a:lnTo>
                  <a:lnTo>
                    <a:pt x="328" y="104"/>
                  </a:lnTo>
                  <a:lnTo>
                    <a:pt x="325" y="98"/>
                  </a:lnTo>
                  <a:lnTo>
                    <a:pt x="322" y="94"/>
                  </a:lnTo>
                  <a:lnTo>
                    <a:pt x="315" y="89"/>
                  </a:lnTo>
                  <a:lnTo>
                    <a:pt x="304" y="86"/>
                  </a:lnTo>
                  <a:lnTo>
                    <a:pt x="290" y="81"/>
                  </a:lnTo>
                  <a:lnTo>
                    <a:pt x="275" y="76"/>
                  </a:lnTo>
                  <a:lnTo>
                    <a:pt x="261" y="65"/>
                  </a:lnTo>
                  <a:lnTo>
                    <a:pt x="247" y="51"/>
                  </a:lnTo>
                  <a:lnTo>
                    <a:pt x="231" y="37"/>
                  </a:lnTo>
                  <a:lnTo>
                    <a:pt x="215" y="23"/>
                  </a:lnTo>
                  <a:lnTo>
                    <a:pt x="200" y="12"/>
                  </a:lnTo>
                  <a:lnTo>
                    <a:pt x="182" y="3"/>
                  </a:lnTo>
                  <a:lnTo>
                    <a:pt x="162" y="0"/>
                  </a:lnTo>
                  <a:lnTo>
                    <a:pt x="140" y="1"/>
                  </a:lnTo>
                  <a:lnTo>
                    <a:pt x="115" y="7"/>
                  </a:lnTo>
                  <a:lnTo>
                    <a:pt x="90" y="15"/>
                  </a:lnTo>
                  <a:lnTo>
                    <a:pt x="67" y="26"/>
                  </a:lnTo>
                  <a:lnTo>
                    <a:pt x="46" y="37"/>
                  </a:lnTo>
                  <a:lnTo>
                    <a:pt x="28" y="48"/>
                  </a:lnTo>
                  <a:lnTo>
                    <a:pt x="15" y="59"/>
                  </a:lnTo>
                  <a:lnTo>
                    <a:pt x="9" y="67"/>
                  </a:lnTo>
                  <a:lnTo>
                    <a:pt x="6" y="73"/>
                  </a:lnTo>
                  <a:lnTo>
                    <a:pt x="4" y="79"/>
                  </a:lnTo>
                  <a:lnTo>
                    <a:pt x="1" y="86"/>
                  </a:lnTo>
                  <a:lnTo>
                    <a:pt x="0" y="92"/>
                  </a:lnTo>
                  <a:lnTo>
                    <a:pt x="0" y="97"/>
                  </a:lnTo>
                  <a:lnTo>
                    <a:pt x="0" y="101"/>
                  </a:lnTo>
                  <a:lnTo>
                    <a:pt x="3" y="106"/>
                  </a:lnTo>
                  <a:lnTo>
                    <a:pt x="6" y="111"/>
                  </a:lnTo>
                  <a:lnTo>
                    <a:pt x="10" y="117"/>
                  </a:lnTo>
                  <a:lnTo>
                    <a:pt x="15" y="122"/>
                  </a:lnTo>
                  <a:lnTo>
                    <a:pt x="21" y="126"/>
                  </a:lnTo>
                  <a:lnTo>
                    <a:pt x="26" y="133"/>
                  </a:lnTo>
                  <a:lnTo>
                    <a:pt x="31" y="137"/>
                  </a:lnTo>
                  <a:lnTo>
                    <a:pt x="35" y="141"/>
                  </a:lnTo>
                  <a:lnTo>
                    <a:pt x="39" y="144"/>
                  </a:lnTo>
                  <a:lnTo>
                    <a:pt x="40" y="144"/>
                  </a:lnTo>
                </a:path>
              </a:pathLst>
            </a:custGeom>
            <a:solidFill>
              <a:srgbClr val="B2B2B2"/>
            </a:solidFill>
            <a:ln w="9525" cap="rnd">
              <a:noFill/>
              <a:round/>
              <a:headEnd type="none" w="sm" len="sm"/>
              <a:tailEnd type="none" w="sm" len="sm"/>
            </a:ln>
            <a:effectLst/>
          </p:spPr>
          <p:txBody>
            <a:bodyPr/>
            <a:lstStyle/>
            <a:p>
              <a:endParaRPr lang="en-US"/>
            </a:p>
          </p:txBody>
        </p:sp>
        <p:sp>
          <p:nvSpPr>
            <p:cNvPr id="328741" name="Freeform 37"/>
            <p:cNvSpPr>
              <a:spLocks/>
            </p:cNvSpPr>
            <p:nvPr/>
          </p:nvSpPr>
          <p:spPr bwMode="auto">
            <a:xfrm>
              <a:off x="2535" y="2352"/>
              <a:ext cx="1261" cy="441"/>
            </a:xfrm>
            <a:custGeom>
              <a:avLst/>
              <a:gdLst/>
              <a:ahLst/>
              <a:cxnLst>
                <a:cxn ang="0">
                  <a:pos x="885" y="0"/>
                </a:cxn>
                <a:cxn ang="0">
                  <a:pos x="0" y="243"/>
                </a:cxn>
                <a:cxn ang="0">
                  <a:pos x="447" y="440"/>
                </a:cxn>
                <a:cxn ang="0">
                  <a:pos x="1260" y="237"/>
                </a:cxn>
                <a:cxn ang="0">
                  <a:pos x="885" y="0"/>
                </a:cxn>
              </a:cxnLst>
              <a:rect l="0" t="0" r="r" b="b"/>
              <a:pathLst>
                <a:path w="1261" h="441">
                  <a:moveTo>
                    <a:pt x="885" y="0"/>
                  </a:moveTo>
                  <a:lnTo>
                    <a:pt x="0" y="243"/>
                  </a:lnTo>
                  <a:lnTo>
                    <a:pt x="447" y="440"/>
                  </a:lnTo>
                  <a:lnTo>
                    <a:pt x="1260" y="237"/>
                  </a:lnTo>
                  <a:lnTo>
                    <a:pt x="885" y="0"/>
                  </a:lnTo>
                </a:path>
              </a:pathLst>
            </a:custGeom>
            <a:solidFill>
              <a:srgbClr val="FFCC00"/>
            </a:solidFill>
            <a:ln w="9525" cap="rnd">
              <a:noFill/>
              <a:round/>
              <a:headEnd type="none" w="sm" len="sm"/>
              <a:tailEnd type="none" w="sm" len="sm"/>
            </a:ln>
            <a:effectLst/>
          </p:spPr>
          <p:txBody>
            <a:bodyPr/>
            <a:lstStyle/>
            <a:p>
              <a:endParaRPr lang="en-US"/>
            </a:p>
          </p:txBody>
        </p:sp>
        <p:sp>
          <p:nvSpPr>
            <p:cNvPr id="328742" name="Freeform 38"/>
            <p:cNvSpPr>
              <a:spLocks/>
            </p:cNvSpPr>
            <p:nvPr/>
          </p:nvSpPr>
          <p:spPr bwMode="auto">
            <a:xfrm>
              <a:off x="2709" y="2135"/>
              <a:ext cx="361" cy="392"/>
            </a:xfrm>
            <a:custGeom>
              <a:avLst/>
              <a:gdLst/>
              <a:ahLst/>
              <a:cxnLst>
                <a:cxn ang="0">
                  <a:pos x="54" y="37"/>
                </a:cxn>
                <a:cxn ang="0">
                  <a:pos x="66" y="62"/>
                </a:cxn>
                <a:cxn ang="0">
                  <a:pos x="83" y="100"/>
                </a:cxn>
                <a:cxn ang="0">
                  <a:pos x="99" y="136"/>
                </a:cxn>
                <a:cxn ang="0">
                  <a:pos x="107" y="162"/>
                </a:cxn>
                <a:cxn ang="0">
                  <a:pos x="117" y="190"/>
                </a:cxn>
                <a:cxn ang="0">
                  <a:pos x="128" y="217"/>
                </a:cxn>
                <a:cxn ang="0">
                  <a:pos x="141" y="236"/>
                </a:cxn>
                <a:cxn ang="0">
                  <a:pos x="155" y="245"/>
                </a:cxn>
                <a:cxn ang="0">
                  <a:pos x="192" y="273"/>
                </a:cxn>
                <a:cxn ang="0">
                  <a:pos x="235" y="308"/>
                </a:cxn>
                <a:cxn ang="0">
                  <a:pos x="268" y="334"/>
                </a:cxn>
                <a:cxn ang="0">
                  <a:pos x="276" y="337"/>
                </a:cxn>
                <a:cxn ang="0">
                  <a:pos x="283" y="336"/>
                </a:cxn>
                <a:cxn ang="0">
                  <a:pos x="293" y="336"/>
                </a:cxn>
                <a:cxn ang="0">
                  <a:pos x="304" y="339"/>
                </a:cxn>
                <a:cxn ang="0">
                  <a:pos x="318" y="345"/>
                </a:cxn>
                <a:cxn ang="0">
                  <a:pos x="335" y="355"/>
                </a:cxn>
                <a:cxn ang="0">
                  <a:pos x="350" y="365"/>
                </a:cxn>
                <a:cxn ang="0">
                  <a:pos x="360" y="378"/>
                </a:cxn>
                <a:cxn ang="0">
                  <a:pos x="358" y="386"/>
                </a:cxn>
                <a:cxn ang="0">
                  <a:pos x="346" y="389"/>
                </a:cxn>
                <a:cxn ang="0">
                  <a:pos x="327" y="391"/>
                </a:cxn>
                <a:cxn ang="0">
                  <a:pos x="305" y="386"/>
                </a:cxn>
                <a:cxn ang="0">
                  <a:pos x="287" y="380"/>
                </a:cxn>
                <a:cxn ang="0">
                  <a:pos x="276" y="375"/>
                </a:cxn>
                <a:cxn ang="0">
                  <a:pos x="268" y="373"/>
                </a:cxn>
                <a:cxn ang="0">
                  <a:pos x="262" y="373"/>
                </a:cxn>
                <a:cxn ang="0">
                  <a:pos x="245" y="370"/>
                </a:cxn>
                <a:cxn ang="0">
                  <a:pos x="214" y="356"/>
                </a:cxn>
                <a:cxn ang="0">
                  <a:pos x="178" y="339"/>
                </a:cxn>
                <a:cxn ang="0">
                  <a:pos x="152" y="323"/>
                </a:cxn>
                <a:cxn ang="0">
                  <a:pos x="127" y="304"/>
                </a:cxn>
                <a:cxn ang="0">
                  <a:pos x="97" y="275"/>
                </a:cxn>
                <a:cxn ang="0">
                  <a:pos x="66" y="239"/>
                </a:cxn>
                <a:cxn ang="0">
                  <a:pos x="43" y="201"/>
                </a:cxn>
                <a:cxn ang="0">
                  <a:pos x="27" y="162"/>
                </a:cxn>
                <a:cxn ang="0">
                  <a:pos x="18" y="126"/>
                </a:cxn>
                <a:cxn ang="0">
                  <a:pos x="13" y="93"/>
                </a:cxn>
                <a:cxn ang="0">
                  <a:pos x="13" y="70"/>
                </a:cxn>
                <a:cxn ang="0">
                  <a:pos x="10" y="51"/>
                </a:cxn>
                <a:cxn ang="0">
                  <a:pos x="4" y="29"/>
                </a:cxn>
                <a:cxn ang="0">
                  <a:pos x="0" y="12"/>
                </a:cxn>
                <a:cxn ang="0">
                  <a:pos x="1" y="0"/>
                </a:cxn>
              </a:cxnLst>
              <a:rect l="0" t="0" r="r" b="b"/>
              <a:pathLst>
                <a:path w="361" h="392">
                  <a:moveTo>
                    <a:pt x="52" y="32"/>
                  </a:moveTo>
                  <a:lnTo>
                    <a:pt x="54" y="37"/>
                  </a:lnTo>
                  <a:lnTo>
                    <a:pt x="58" y="46"/>
                  </a:lnTo>
                  <a:lnTo>
                    <a:pt x="66" y="62"/>
                  </a:lnTo>
                  <a:lnTo>
                    <a:pt x="74" y="79"/>
                  </a:lnTo>
                  <a:lnTo>
                    <a:pt x="83" y="100"/>
                  </a:lnTo>
                  <a:lnTo>
                    <a:pt x="91" y="118"/>
                  </a:lnTo>
                  <a:lnTo>
                    <a:pt x="99" y="136"/>
                  </a:lnTo>
                  <a:lnTo>
                    <a:pt x="103" y="150"/>
                  </a:lnTo>
                  <a:lnTo>
                    <a:pt x="107" y="162"/>
                  </a:lnTo>
                  <a:lnTo>
                    <a:pt x="111" y="175"/>
                  </a:lnTo>
                  <a:lnTo>
                    <a:pt x="117" y="190"/>
                  </a:lnTo>
                  <a:lnTo>
                    <a:pt x="124" y="204"/>
                  </a:lnTo>
                  <a:lnTo>
                    <a:pt x="128" y="217"/>
                  </a:lnTo>
                  <a:lnTo>
                    <a:pt x="135" y="228"/>
                  </a:lnTo>
                  <a:lnTo>
                    <a:pt x="141" y="236"/>
                  </a:lnTo>
                  <a:lnTo>
                    <a:pt x="145" y="239"/>
                  </a:lnTo>
                  <a:lnTo>
                    <a:pt x="155" y="245"/>
                  </a:lnTo>
                  <a:lnTo>
                    <a:pt x="172" y="258"/>
                  </a:lnTo>
                  <a:lnTo>
                    <a:pt x="192" y="273"/>
                  </a:lnTo>
                  <a:lnTo>
                    <a:pt x="214" y="290"/>
                  </a:lnTo>
                  <a:lnTo>
                    <a:pt x="235" y="308"/>
                  </a:lnTo>
                  <a:lnTo>
                    <a:pt x="254" y="323"/>
                  </a:lnTo>
                  <a:lnTo>
                    <a:pt x="268" y="334"/>
                  </a:lnTo>
                  <a:lnTo>
                    <a:pt x="273" y="339"/>
                  </a:lnTo>
                  <a:lnTo>
                    <a:pt x="276" y="337"/>
                  </a:lnTo>
                  <a:lnTo>
                    <a:pt x="279" y="337"/>
                  </a:lnTo>
                  <a:lnTo>
                    <a:pt x="283" y="336"/>
                  </a:lnTo>
                  <a:lnTo>
                    <a:pt x="288" y="336"/>
                  </a:lnTo>
                  <a:lnTo>
                    <a:pt x="293" y="336"/>
                  </a:lnTo>
                  <a:lnTo>
                    <a:pt x="299" y="337"/>
                  </a:lnTo>
                  <a:lnTo>
                    <a:pt x="304" y="339"/>
                  </a:lnTo>
                  <a:lnTo>
                    <a:pt x="310" y="342"/>
                  </a:lnTo>
                  <a:lnTo>
                    <a:pt x="318" y="345"/>
                  </a:lnTo>
                  <a:lnTo>
                    <a:pt x="325" y="350"/>
                  </a:lnTo>
                  <a:lnTo>
                    <a:pt x="335" y="355"/>
                  </a:lnTo>
                  <a:lnTo>
                    <a:pt x="342" y="361"/>
                  </a:lnTo>
                  <a:lnTo>
                    <a:pt x="350" y="365"/>
                  </a:lnTo>
                  <a:lnTo>
                    <a:pt x="356" y="372"/>
                  </a:lnTo>
                  <a:lnTo>
                    <a:pt x="360" y="378"/>
                  </a:lnTo>
                  <a:lnTo>
                    <a:pt x="360" y="381"/>
                  </a:lnTo>
                  <a:lnTo>
                    <a:pt x="358" y="386"/>
                  </a:lnTo>
                  <a:lnTo>
                    <a:pt x="353" y="387"/>
                  </a:lnTo>
                  <a:lnTo>
                    <a:pt x="346" y="389"/>
                  </a:lnTo>
                  <a:lnTo>
                    <a:pt x="336" y="391"/>
                  </a:lnTo>
                  <a:lnTo>
                    <a:pt x="327" y="391"/>
                  </a:lnTo>
                  <a:lnTo>
                    <a:pt x="316" y="389"/>
                  </a:lnTo>
                  <a:lnTo>
                    <a:pt x="305" y="386"/>
                  </a:lnTo>
                  <a:lnTo>
                    <a:pt x="294" y="383"/>
                  </a:lnTo>
                  <a:lnTo>
                    <a:pt x="287" y="380"/>
                  </a:lnTo>
                  <a:lnTo>
                    <a:pt x="280" y="376"/>
                  </a:lnTo>
                  <a:lnTo>
                    <a:pt x="276" y="375"/>
                  </a:lnTo>
                  <a:lnTo>
                    <a:pt x="271" y="373"/>
                  </a:lnTo>
                  <a:lnTo>
                    <a:pt x="268" y="373"/>
                  </a:lnTo>
                  <a:lnTo>
                    <a:pt x="265" y="373"/>
                  </a:lnTo>
                  <a:lnTo>
                    <a:pt x="262" y="373"/>
                  </a:lnTo>
                  <a:lnTo>
                    <a:pt x="256" y="373"/>
                  </a:lnTo>
                  <a:lnTo>
                    <a:pt x="245" y="370"/>
                  </a:lnTo>
                  <a:lnTo>
                    <a:pt x="231" y="364"/>
                  </a:lnTo>
                  <a:lnTo>
                    <a:pt x="214" y="356"/>
                  </a:lnTo>
                  <a:lnTo>
                    <a:pt x="195" y="348"/>
                  </a:lnTo>
                  <a:lnTo>
                    <a:pt x="178" y="339"/>
                  </a:lnTo>
                  <a:lnTo>
                    <a:pt x="162" y="331"/>
                  </a:lnTo>
                  <a:lnTo>
                    <a:pt x="152" y="323"/>
                  </a:lnTo>
                  <a:lnTo>
                    <a:pt x="141" y="315"/>
                  </a:lnTo>
                  <a:lnTo>
                    <a:pt x="127" y="304"/>
                  </a:lnTo>
                  <a:lnTo>
                    <a:pt x="113" y="290"/>
                  </a:lnTo>
                  <a:lnTo>
                    <a:pt x="97" y="275"/>
                  </a:lnTo>
                  <a:lnTo>
                    <a:pt x="82" y="258"/>
                  </a:lnTo>
                  <a:lnTo>
                    <a:pt x="66" y="239"/>
                  </a:lnTo>
                  <a:lnTo>
                    <a:pt x="54" y="220"/>
                  </a:lnTo>
                  <a:lnTo>
                    <a:pt x="43" y="201"/>
                  </a:lnTo>
                  <a:lnTo>
                    <a:pt x="34" y="182"/>
                  </a:lnTo>
                  <a:lnTo>
                    <a:pt x="27" y="162"/>
                  </a:lnTo>
                  <a:lnTo>
                    <a:pt x="23" y="143"/>
                  </a:lnTo>
                  <a:lnTo>
                    <a:pt x="18" y="126"/>
                  </a:lnTo>
                  <a:lnTo>
                    <a:pt x="17" y="109"/>
                  </a:lnTo>
                  <a:lnTo>
                    <a:pt x="13" y="93"/>
                  </a:lnTo>
                  <a:lnTo>
                    <a:pt x="13" y="81"/>
                  </a:lnTo>
                  <a:lnTo>
                    <a:pt x="13" y="70"/>
                  </a:lnTo>
                  <a:lnTo>
                    <a:pt x="12" y="60"/>
                  </a:lnTo>
                  <a:lnTo>
                    <a:pt x="10" y="51"/>
                  </a:lnTo>
                  <a:lnTo>
                    <a:pt x="7" y="40"/>
                  </a:lnTo>
                  <a:lnTo>
                    <a:pt x="4" y="29"/>
                  </a:lnTo>
                  <a:lnTo>
                    <a:pt x="3" y="20"/>
                  </a:lnTo>
                  <a:lnTo>
                    <a:pt x="0" y="12"/>
                  </a:lnTo>
                  <a:lnTo>
                    <a:pt x="0" y="4"/>
                  </a:lnTo>
                  <a:lnTo>
                    <a:pt x="1" y="0"/>
                  </a:lnTo>
                  <a:lnTo>
                    <a:pt x="52" y="32"/>
                  </a:lnTo>
                </a:path>
              </a:pathLst>
            </a:custGeom>
            <a:solidFill>
              <a:srgbClr val="4C4C4C"/>
            </a:solidFill>
            <a:ln w="9525" cap="rnd">
              <a:noFill/>
              <a:round/>
              <a:headEnd type="none" w="sm" len="sm"/>
              <a:tailEnd type="none" w="sm" len="sm"/>
            </a:ln>
            <a:effectLst/>
          </p:spPr>
          <p:txBody>
            <a:bodyPr/>
            <a:lstStyle/>
            <a:p>
              <a:endParaRPr lang="en-US"/>
            </a:p>
          </p:txBody>
        </p:sp>
        <p:sp>
          <p:nvSpPr>
            <p:cNvPr id="328743" name="Freeform 39"/>
            <p:cNvSpPr>
              <a:spLocks/>
            </p:cNvSpPr>
            <p:nvPr/>
          </p:nvSpPr>
          <p:spPr bwMode="auto">
            <a:xfrm>
              <a:off x="2690" y="2133"/>
              <a:ext cx="391" cy="386"/>
            </a:xfrm>
            <a:custGeom>
              <a:avLst/>
              <a:gdLst/>
              <a:ahLst/>
              <a:cxnLst>
                <a:cxn ang="0">
                  <a:pos x="72" y="35"/>
                </a:cxn>
                <a:cxn ang="0">
                  <a:pos x="81" y="59"/>
                </a:cxn>
                <a:cxn ang="0">
                  <a:pos x="93" y="95"/>
                </a:cxn>
                <a:cxn ang="0">
                  <a:pos x="106" y="130"/>
                </a:cxn>
                <a:cxn ang="0">
                  <a:pos x="114" y="157"/>
                </a:cxn>
                <a:cxn ang="0">
                  <a:pos x="130" y="185"/>
                </a:cxn>
                <a:cxn ang="0">
                  <a:pos x="150" y="211"/>
                </a:cxn>
                <a:cxn ang="0">
                  <a:pos x="167" y="230"/>
                </a:cxn>
                <a:cxn ang="0">
                  <a:pos x="183" y="240"/>
                </a:cxn>
                <a:cxn ang="0">
                  <a:pos x="220" y="268"/>
                </a:cxn>
                <a:cxn ang="0">
                  <a:pos x="264" y="303"/>
                </a:cxn>
                <a:cxn ang="0">
                  <a:pos x="296" y="330"/>
                </a:cxn>
                <a:cxn ang="0">
                  <a:pos x="305" y="333"/>
                </a:cxn>
                <a:cxn ang="0">
                  <a:pos x="311" y="332"/>
                </a:cxn>
                <a:cxn ang="0">
                  <a:pos x="322" y="332"/>
                </a:cxn>
                <a:cxn ang="0">
                  <a:pos x="333" y="333"/>
                </a:cxn>
                <a:cxn ang="0">
                  <a:pos x="347" y="341"/>
                </a:cxn>
                <a:cxn ang="0">
                  <a:pos x="364" y="350"/>
                </a:cxn>
                <a:cxn ang="0">
                  <a:pos x="380" y="361"/>
                </a:cxn>
                <a:cxn ang="0">
                  <a:pos x="390" y="372"/>
                </a:cxn>
                <a:cxn ang="0">
                  <a:pos x="386" y="380"/>
                </a:cxn>
                <a:cxn ang="0">
                  <a:pos x="375" y="385"/>
                </a:cxn>
                <a:cxn ang="0">
                  <a:pos x="357" y="385"/>
                </a:cxn>
                <a:cxn ang="0">
                  <a:pos x="335" y="380"/>
                </a:cxn>
                <a:cxn ang="0">
                  <a:pos x="316" y="374"/>
                </a:cxn>
                <a:cxn ang="0">
                  <a:pos x="303" y="369"/>
                </a:cxn>
                <a:cxn ang="0">
                  <a:pos x="296" y="367"/>
                </a:cxn>
                <a:cxn ang="0">
                  <a:pos x="291" y="369"/>
                </a:cxn>
                <a:cxn ang="0">
                  <a:pos x="274" y="364"/>
                </a:cxn>
                <a:cxn ang="0">
                  <a:pos x="242" y="352"/>
                </a:cxn>
                <a:cxn ang="0">
                  <a:pos x="206" y="335"/>
                </a:cxn>
                <a:cxn ang="0">
                  <a:pos x="180" y="319"/>
                </a:cxn>
                <a:cxn ang="0">
                  <a:pos x="155" y="299"/>
                </a:cxn>
                <a:cxn ang="0">
                  <a:pos x="125" y="269"/>
                </a:cxn>
                <a:cxn ang="0">
                  <a:pos x="93" y="235"/>
                </a:cxn>
                <a:cxn ang="0">
                  <a:pos x="70" y="196"/>
                </a:cxn>
                <a:cxn ang="0">
                  <a:pos x="48" y="152"/>
                </a:cxn>
                <a:cxn ang="0">
                  <a:pos x="25" y="99"/>
                </a:cxn>
                <a:cxn ang="0">
                  <a:pos x="7" y="52"/>
                </a:cxn>
                <a:cxn ang="0">
                  <a:pos x="0" y="23"/>
                </a:cxn>
                <a:cxn ang="0">
                  <a:pos x="3" y="10"/>
                </a:cxn>
                <a:cxn ang="0">
                  <a:pos x="7" y="6"/>
                </a:cxn>
                <a:cxn ang="0">
                  <a:pos x="15" y="3"/>
                </a:cxn>
                <a:cxn ang="0">
                  <a:pos x="23" y="0"/>
                </a:cxn>
              </a:cxnLst>
              <a:rect l="0" t="0" r="r" b="b"/>
              <a:pathLst>
                <a:path w="391" h="386">
                  <a:moveTo>
                    <a:pt x="70" y="31"/>
                  </a:moveTo>
                  <a:lnTo>
                    <a:pt x="72" y="35"/>
                  </a:lnTo>
                  <a:lnTo>
                    <a:pt x="75" y="45"/>
                  </a:lnTo>
                  <a:lnTo>
                    <a:pt x="81" y="59"/>
                  </a:lnTo>
                  <a:lnTo>
                    <a:pt x="87" y="76"/>
                  </a:lnTo>
                  <a:lnTo>
                    <a:pt x="93" y="95"/>
                  </a:lnTo>
                  <a:lnTo>
                    <a:pt x="100" y="113"/>
                  </a:lnTo>
                  <a:lnTo>
                    <a:pt x="106" y="130"/>
                  </a:lnTo>
                  <a:lnTo>
                    <a:pt x="109" y="144"/>
                  </a:lnTo>
                  <a:lnTo>
                    <a:pt x="114" y="157"/>
                  </a:lnTo>
                  <a:lnTo>
                    <a:pt x="122" y="169"/>
                  </a:lnTo>
                  <a:lnTo>
                    <a:pt x="130" y="185"/>
                  </a:lnTo>
                  <a:lnTo>
                    <a:pt x="140" y="199"/>
                  </a:lnTo>
                  <a:lnTo>
                    <a:pt x="150" y="211"/>
                  </a:lnTo>
                  <a:lnTo>
                    <a:pt x="159" y="222"/>
                  </a:lnTo>
                  <a:lnTo>
                    <a:pt x="167" y="230"/>
                  </a:lnTo>
                  <a:lnTo>
                    <a:pt x="173" y="235"/>
                  </a:lnTo>
                  <a:lnTo>
                    <a:pt x="183" y="240"/>
                  </a:lnTo>
                  <a:lnTo>
                    <a:pt x="198" y="252"/>
                  </a:lnTo>
                  <a:lnTo>
                    <a:pt x="220" y="268"/>
                  </a:lnTo>
                  <a:lnTo>
                    <a:pt x="242" y="286"/>
                  </a:lnTo>
                  <a:lnTo>
                    <a:pt x="264" y="303"/>
                  </a:lnTo>
                  <a:lnTo>
                    <a:pt x="283" y="319"/>
                  </a:lnTo>
                  <a:lnTo>
                    <a:pt x="296" y="330"/>
                  </a:lnTo>
                  <a:lnTo>
                    <a:pt x="302" y="333"/>
                  </a:lnTo>
                  <a:lnTo>
                    <a:pt x="305" y="333"/>
                  </a:lnTo>
                  <a:lnTo>
                    <a:pt x="308" y="332"/>
                  </a:lnTo>
                  <a:lnTo>
                    <a:pt x="311" y="332"/>
                  </a:lnTo>
                  <a:lnTo>
                    <a:pt x="317" y="332"/>
                  </a:lnTo>
                  <a:lnTo>
                    <a:pt x="322" y="332"/>
                  </a:lnTo>
                  <a:lnTo>
                    <a:pt x="327" y="332"/>
                  </a:lnTo>
                  <a:lnTo>
                    <a:pt x="333" y="333"/>
                  </a:lnTo>
                  <a:lnTo>
                    <a:pt x="339" y="336"/>
                  </a:lnTo>
                  <a:lnTo>
                    <a:pt x="347" y="341"/>
                  </a:lnTo>
                  <a:lnTo>
                    <a:pt x="355" y="344"/>
                  </a:lnTo>
                  <a:lnTo>
                    <a:pt x="364" y="350"/>
                  </a:lnTo>
                  <a:lnTo>
                    <a:pt x="372" y="355"/>
                  </a:lnTo>
                  <a:lnTo>
                    <a:pt x="380" y="361"/>
                  </a:lnTo>
                  <a:lnTo>
                    <a:pt x="386" y="366"/>
                  </a:lnTo>
                  <a:lnTo>
                    <a:pt x="390" y="372"/>
                  </a:lnTo>
                  <a:lnTo>
                    <a:pt x="390" y="377"/>
                  </a:lnTo>
                  <a:lnTo>
                    <a:pt x="386" y="380"/>
                  </a:lnTo>
                  <a:lnTo>
                    <a:pt x="382" y="383"/>
                  </a:lnTo>
                  <a:lnTo>
                    <a:pt x="375" y="385"/>
                  </a:lnTo>
                  <a:lnTo>
                    <a:pt x="366" y="385"/>
                  </a:lnTo>
                  <a:lnTo>
                    <a:pt x="357" y="385"/>
                  </a:lnTo>
                  <a:lnTo>
                    <a:pt x="346" y="383"/>
                  </a:lnTo>
                  <a:lnTo>
                    <a:pt x="335" y="380"/>
                  </a:lnTo>
                  <a:lnTo>
                    <a:pt x="324" y="377"/>
                  </a:lnTo>
                  <a:lnTo>
                    <a:pt x="316" y="374"/>
                  </a:lnTo>
                  <a:lnTo>
                    <a:pt x="310" y="370"/>
                  </a:lnTo>
                  <a:lnTo>
                    <a:pt x="303" y="369"/>
                  </a:lnTo>
                  <a:lnTo>
                    <a:pt x="300" y="367"/>
                  </a:lnTo>
                  <a:lnTo>
                    <a:pt x="296" y="367"/>
                  </a:lnTo>
                  <a:lnTo>
                    <a:pt x="294" y="367"/>
                  </a:lnTo>
                  <a:lnTo>
                    <a:pt x="291" y="369"/>
                  </a:lnTo>
                  <a:lnTo>
                    <a:pt x="285" y="367"/>
                  </a:lnTo>
                  <a:lnTo>
                    <a:pt x="274" y="364"/>
                  </a:lnTo>
                  <a:lnTo>
                    <a:pt x="260" y="360"/>
                  </a:lnTo>
                  <a:lnTo>
                    <a:pt x="242" y="352"/>
                  </a:lnTo>
                  <a:lnTo>
                    <a:pt x="223" y="342"/>
                  </a:lnTo>
                  <a:lnTo>
                    <a:pt x="206" y="335"/>
                  </a:lnTo>
                  <a:lnTo>
                    <a:pt x="191" y="327"/>
                  </a:lnTo>
                  <a:lnTo>
                    <a:pt x="180" y="319"/>
                  </a:lnTo>
                  <a:lnTo>
                    <a:pt x="169" y="311"/>
                  </a:lnTo>
                  <a:lnTo>
                    <a:pt x="155" y="299"/>
                  </a:lnTo>
                  <a:lnTo>
                    <a:pt x="140" y="286"/>
                  </a:lnTo>
                  <a:lnTo>
                    <a:pt x="125" y="269"/>
                  </a:lnTo>
                  <a:lnTo>
                    <a:pt x="109" y="252"/>
                  </a:lnTo>
                  <a:lnTo>
                    <a:pt x="93" y="235"/>
                  </a:lnTo>
                  <a:lnTo>
                    <a:pt x="81" y="216"/>
                  </a:lnTo>
                  <a:lnTo>
                    <a:pt x="70" y="196"/>
                  </a:lnTo>
                  <a:lnTo>
                    <a:pt x="59" y="176"/>
                  </a:lnTo>
                  <a:lnTo>
                    <a:pt x="48" y="152"/>
                  </a:lnTo>
                  <a:lnTo>
                    <a:pt x="36" y="126"/>
                  </a:lnTo>
                  <a:lnTo>
                    <a:pt x="25" y="99"/>
                  </a:lnTo>
                  <a:lnTo>
                    <a:pt x="15" y="74"/>
                  </a:lnTo>
                  <a:lnTo>
                    <a:pt x="7" y="52"/>
                  </a:lnTo>
                  <a:lnTo>
                    <a:pt x="3" y="35"/>
                  </a:lnTo>
                  <a:lnTo>
                    <a:pt x="0" y="23"/>
                  </a:lnTo>
                  <a:lnTo>
                    <a:pt x="1" y="15"/>
                  </a:lnTo>
                  <a:lnTo>
                    <a:pt x="3" y="10"/>
                  </a:lnTo>
                  <a:lnTo>
                    <a:pt x="4" y="7"/>
                  </a:lnTo>
                  <a:lnTo>
                    <a:pt x="7" y="6"/>
                  </a:lnTo>
                  <a:lnTo>
                    <a:pt x="10" y="4"/>
                  </a:lnTo>
                  <a:lnTo>
                    <a:pt x="15" y="3"/>
                  </a:lnTo>
                  <a:lnTo>
                    <a:pt x="18" y="3"/>
                  </a:lnTo>
                  <a:lnTo>
                    <a:pt x="23" y="0"/>
                  </a:lnTo>
                  <a:lnTo>
                    <a:pt x="70" y="31"/>
                  </a:lnTo>
                </a:path>
              </a:pathLst>
            </a:custGeom>
            <a:solidFill>
              <a:srgbClr val="4C4C4C"/>
            </a:solidFill>
            <a:ln w="9525" cap="rnd">
              <a:noFill/>
              <a:round/>
              <a:headEnd type="none" w="sm" len="sm"/>
              <a:tailEnd type="none" w="sm" len="sm"/>
            </a:ln>
            <a:effectLst/>
          </p:spPr>
          <p:txBody>
            <a:bodyPr/>
            <a:lstStyle/>
            <a:p>
              <a:endParaRPr lang="en-US"/>
            </a:p>
          </p:txBody>
        </p:sp>
        <p:sp>
          <p:nvSpPr>
            <p:cNvPr id="328744" name="Freeform 40"/>
            <p:cNvSpPr>
              <a:spLocks/>
            </p:cNvSpPr>
            <p:nvPr/>
          </p:nvSpPr>
          <p:spPr bwMode="auto">
            <a:xfrm>
              <a:off x="2581" y="2614"/>
              <a:ext cx="403" cy="742"/>
            </a:xfrm>
            <a:custGeom>
              <a:avLst/>
              <a:gdLst/>
              <a:ahLst/>
              <a:cxnLst>
                <a:cxn ang="0">
                  <a:pos x="402" y="741"/>
                </a:cxn>
                <a:cxn ang="0">
                  <a:pos x="402" y="199"/>
                </a:cxn>
                <a:cxn ang="0">
                  <a:pos x="0" y="0"/>
                </a:cxn>
                <a:cxn ang="0">
                  <a:pos x="0" y="505"/>
                </a:cxn>
                <a:cxn ang="0">
                  <a:pos x="402" y="741"/>
                </a:cxn>
              </a:cxnLst>
              <a:rect l="0" t="0" r="r" b="b"/>
              <a:pathLst>
                <a:path w="403" h="742">
                  <a:moveTo>
                    <a:pt x="402" y="741"/>
                  </a:moveTo>
                  <a:lnTo>
                    <a:pt x="402" y="199"/>
                  </a:lnTo>
                  <a:lnTo>
                    <a:pt x="0" y="0"/>
                  </a:lnTo>
                  <a:lnTo>
                    <a:pt x="0" y="505"/>
                  </a:lnTo>
                  <a:lnTo>
                    <a:pt x="402" y="741"/>
                  </a:lnTo>
                </a:path>
              </a:pathLst>
            </a:custGeom>
            <a:solidFill>
              <a:srgbClr val="4C4C4C"/>
            </a:solidFill>
            <a:ln w="9525" cap="rnd">
              <a:noFill/>
              <a:round/>
              <a:headEnd type="none" w="sm" len="sm"/>
              <a:tailEnd type="none" w="sm" len="sm"/>
            </a:ln>
            <a:effectLst/>
          </p:spPr>
          <p:txBody>
            <a:bodyPr/>
            <a:lstStyle/>
            <a:p>
              <a:endParaRPr lang="en-US"/>
            </a:p>
          </p:txBody>
        </p:sp>
        <p:sp>
          <p:nvSpPr>
            <p:cNvPr id="328745" name="Freeform 41"/>
            <p:cNvSpPr>
              <a:spLocks/>
            </p:cNvSpPr>
            <p:nvPr/>
          </p:nvSpPr>
          <p:spPr bwMode="auto">
            <a:xfrm>
              <a:off x="2548" y="3073"/>
              <a:ext cx="436" cy="294"/>
            </a:xfrm>
            <a:custGeom>
              <a:avLst/>
              <a:gdLst/>
              <a:ahLst/>
              <a:cxnLst>
                <a:cxn ang="0">
                  <a:pos x="435" y="293"/>
                </a:cxn>
                <a:cxn ang="0">
                  <a:pos x="435" y="236"/>
                </a:cxn>
                <a:cxn ang="0">
                  <a:pos x="0" y="0"/>
                </a:cxn>
                <a:cxn ang="0">
                  <a:pos x="0" y="51"/>
                </a:cxn>
                <a:cxn ang="0">
                  <a:pos x="435" y="293"/>
                </a:cxn>
              </a:cxnLst>
              <a:rect l="0" t="0" r="r" b="b"/>
              <a:pathLst>
                <a:path w="436" h="294">
                  <a:moveTo>
                    <a:pt x="435" y="293"/>
                  </a:moveTo>
                  <a:lnTo>
                    <a:pt x="435" y="236"/>
                  </a:lnTo>
                  <a:lnTo>
                    <a:pt x="0" y="0"/>
                  </a:lnTo>
                  <a:lnTo>
                    <a:pt x="0" y="51"/>
                  </a:lnTo>
                  <a:lnTo>
                    <a:pt x="435" y="293"/>
                  </a:lnTo>
                </a:path>
              </a:pathLst>
            </a:custGeom>
            <a:solidFill>
              <a:srgbClr val="CC9900"/>
            </a:solidFill>
            <a:ln w="9525" cap="rnd">
              <a:noFill/>
              <a:round/>
              <a:headEnd type="none" w="sm" len="sm"/>
              <a:tailEnd type="none" w="sm" len="sm"/>
            </a:ln>
            <a:effectLst/>
          </p:spPr>
          <p:txBody>
            <a:bodyPr/>
            <a:lstStyle/>
            <a:p>
              <a:endParaRPr lang="en-US"/>
            </a:p>
          </p:txBody>
        </p:sp>
        <p:sp>
          <p:nvSpPr>
            <p:cNvPr id="328746" name="Freeform 42"/>
            <p:cNvSpPr>
              <a:spLocks/>
            </p:cNvSpPr>
            <p:nvPr/>
          </p:nvSpPr>
          <p:spPr bwMode="auto">
            <a:xfrm>
              <a:off x="2541" y="2586"/>
              <a:ext cx="443" cy="262"/>
            </a:xfrm>
            <a:custGeom>
              <a:avLst/>
              <a:gdLst/>
              <a:ahLst/>
              <a:cxnLst>
                <a:cxn ang="0">
                  <a:pos x="442" y="261"/>
                </a:cxn>
                <a:cxn ang="0">
                  <a:pos x="442" y="206"/>
                </a:cxn>
                <a:cxn ang="0">
                  <a:pos x="0" y="0"/>
                </a:cxn>
                <a:cxn ang="0">
                  <a:pos x="1" y="53"/>
                </a:cxn>
                <a:cxn ang="0">
                  <a:pos x="442" y="261"/>
                </a:cxn>
              </a:cxnLst>
              <a:rect l="0" t="0" r="r" b="b"/>
              <a:pathLst>
                <a:path w="443" h="262">
                  <a:moveTo>
                    <a:pt x="442" y="261"/>
                  </a:moveTo>
                  <a:lnTo>
                    <a:pt x="442" y="206"/>
                  </a:lnTo>
                  <a:lnTo>
                    <a:pt x="0" y="0"/>
                  </a:lnTo>
                  <a:lnTo>
                    <a:pt x="1" y="53"/>
                  </a:lnTo>
                  <a:lnTo>
                    <a:pt x="442" y="261"/>
                  </a:lnTo>
                </a:path>
              </a:pathLst>
            </a:custGeom>
            <a:solidFill>
              <a:srgbClr val="CC9900"/>
            </a:solidFill>
            <a:ln w="9525" cap="rnd">
              <a:noFill/>
              <a:round/>
              <a:headEnd type="none" w="sm" len="sm"/>
              <a:tailEnd type="none" w="sm" len="sm"/>
            </a:ln>
            <a:effectLst/>
          </p:spPr>
          <p:txBody>
            <a:bodyPr/>
            <a:lstStyle/>
            <a:p>
              <a:endParaRPr lang="en-US"/>
            </a:p>
          </p:txBody>
        </p:sp>
        <p:sp>
          <p:nvSpPr>
            <p:cNvPr id="328747" name="Freeform 43"/>
            <p:cNvSpPr>
              <a:spLocks/>
            </p:cNvSpPr>
            <p:nvPr/>
          </p:nvSpPr>
          <p:spPr bwMode="auto">
            <a:xfrm>
              <a:off x="2982" y="3097"/>
              <a:ext cx="824" cy="270"/>
            </a:xfrm>
            <a:custGeom>
              <a:avLst/>
              <a:gdLst/>
              <a:ahLst/>
              <a:cxnLst>
                <a:cxn ang="0">
                  <a:pos x="0" y="269"/>
                </a:cxn>
                <a:cxn ang="0">
                  <a:pos x="0" y="212"/>
                </a:cxn>
                <a:cxn ang="0">
                  <a:pos x="823" y="0"/>
                </a:cxn>
                <a:cxn ang="0">
                  <a:pos x="823" y="51"/>
                </a:cxn>
                <a:cxn ang="0">
                  <a:pos x="0" y="269"/>
                </a:cxn>
              </a:cxnLst>
              <a:rect l="0" t="0" r="r" b="b"/>
              <a:pathLst>
                <a:path w="824" h="270">
                  <a:moveTo>
                    <a:pt x="0" y="269"/>
                  </a:moveTo>
                  <a:lnTo>
                    <a:pt x="0" y="212"/>
                  </a:lnTo>
                  <a:lnTo>
                    <a:pt x="823" y="0"/>
                  </a:lnTo>
                  <a:lnTo>
                    <a:pt x="823" y="51"/>
                  </a:lnTo>
                  <a:lnTo>
                    <a:pt x="0" y="269"/>
                  </a:lnTo>
                </a:path>
              </a:pathLst>
            </a:custGeom>
            <a:solidFill>
              <a:srgbClr val="FFFF99"/>
            </a:solidFill>
            <a:ln w="9525" cap="rnd">
              <a:noFill/>
              <a:round/>
              <a:headEnd type="none" w="sm" len="sm"/>
              <a:tailEnd type="none" w="sm" len="sm"/>
            </a:ln>
            <a:effectLst/>
          </p:spPr>
          <p:txBody>
            <a:bodyPr/>
            <a:lstStyle/>
            <a:p>
              <a:endParaRPr lang="en-US"/>
            </a:p>
          </p:txBody>
        </p:sp>
        <p:sp>
          <p:nvSpPr>
            <p:cNvPr id="328748" name="Freeform 44"/>
            <p:cNvSpPr>
              <a:spLocks/>
            </p:cNvSpPr>
            <p:nvPr/>
          </p:nvSpPr>
          <p:spPr bwMode="auto">
            <a:xfrm>
              <a:off x="2979" y="2581"/>
              <a:ext cx="822" cy="269"/>
            </a:xfrm>
            <a:custGeom>
              <a:avLst/>
              <a:gdLst/>
              <a:ahLst/>
              <a:cxnLst>
                <a:cxn ang="0">
                  <a:pos x="0" y="268"/>
                </a:cxn>
                <a:cxn ang="0">
                  <a:pos x="0" y="213"/>
                </a:cxn>
                <a:cxn ang="0">
                  <a:pos x="821" y="0"/>
                </a:cxn>
                <a:cxn ang="0">
                  <a:pos x="821" y="49"/>
                </a:cxn>
                <a:cxn ang="0">
                  <a:pos x="0" y="268"/>
                </a:cxn>
              </a:cxnLst>
              <a:rect l="0" t="0" r="r" b="b"/>
              <a:pathLst>
                <a:path w="822" h="269">
                  <a:moveTo>
                    <a:pt x="0" y="268"/>
                  </a:moveTo>
                  <a:lnTo>
                    <a:pt x="0" y="213"/>
                  </a:lnTo>
                  <a:lnTo>
                    <a:pt x="821" y="0"/>
                  </a:lnTo>
                  <a:lnTo>
                    <a:pt x="821" y="49"/>
                  </a:lnTo>
                  <a:lnTo>
                    <a:pt x="0" y="268"/>
                  </a:lnTo>
                </a:path>
              </a:pathLst>
            </a:custGeom>
            <a:solidFill>
              <a:srgbClr val="FFFF99"/>
            </a:solidFill>
            <a:ln w="9525" cap="rnd">
              <a:noFill/>
              <a:round/>
              <a:headEnd type="none" w="sm" len="sm"/>
              <a:tailEnd type="none" w="sm" len="sm"/>
            </a:ln>
            <a:effectLst/>
          </p:spPr>
          <p:txBody>
            <a:bodyPr/>
            <a:lstStyle/>
            <a:p>
              <a:endParaRPr lang="en-US"/>
            </a:p>
          </p:txBody>
        </p:sp>
        <p:sp>
          <p:nvSpPr>
            <p:cNvPr id="328749" name="Freeform 45"/>
            <p:cNvSpPr>
              <a:spLocks/>
            </p:cNvSpPr>
            <p:nvPr/>
          </p:nvSpPr>
          <p:spPr bwMode="auto">
            <a:xfrm>
              <a:off x="2979" y="2642"/>
              <a:ext cx="827" cy="648"/>
            </a:xfrm>
            <a:custGeom>
              <a:avLst/>
              <a:gdLst/>
              <a:ahLst/>
              <a:cxnLst>
                <a:cxn ang="0">
                  <a:pos x="0" y="647"/>
                </a:cxn>
                <a:cxn ang="0">
                  <a:pos x="0" y="224"/>
                </a:cxn>
                <a:cxn ang="0">
                  <a:pos x="826" y="0"/>
                </a:cxn>
                <a:cxn ang="0">
                  <a:pos x="826" y="445"/>
                </a:cxn>
                <a:cxn ang="0">
                  <a:pos x="0" y="647"/>
                </a:cxn>
              </a:cxnLst>
              <a:rect l="0" t="0" r="r" b="b"/>
              <a:pathLst>
                <a:path w="827" h="648">
                  <a:moveTo>
                    <a:pt x="0" y="647"/>
                  </a:moveTo>
                  <a:lnTo>
                    <a:pt x="0" y="224"/>
                  </a:lnTo>
                  <a:lnTo>
                    <a:pt x="826" y="0"/>
                  </a:lnTo>
                  <a:lnTo>
                    <a:pt x="826" y="445"/>
                  </a:lnTo>
                  <a:lnTo>
                    <a:pt x="0" y="647"/>
                  </a:lnTo>
                </a:path>
              </a:pathLst>
            </a:custGeom>
            <a:solidFill>
              <a:srgbClr val="FFFF99"/>
            </a:solidFill>
            <a:ln w="9525" cap="rnd">
              <a:noFill/>
              <a:round/>
              <a:headEnd type="none" w="sm" len="sm"/>
              <a:tailEnd type="none" w="sm" len="sm"/>
            </a:ln>
            <a:effectLst/>
          </p:spPr>
          <p:txBody>
            <a:bodyPr/>
            <a:lstStyle/>
            <a:p>
              <a:endParaRPr lang="en-US"/>
            </a:p>
          </p:txBody>
        </p:sp>
        <p:sp>
          <p:nvSpPr>
            <p:cNvPr id="328750" name="Freeform 46"/>
            <p:cNvSpPr>
              <a:spLocks/>
            </p:cNvSpPr>
            <p:nvPr/>
          </p:nvSpPr>
          <p:spPr bwMode="auto">
            <a:xfrm>
              <a:off x="2875" y="2161"/>
              <a:ext cx="237" cy="316"/>
            </a:xfrm>
            <a:custGeom>
              <a:avLst/>
              <a:gdLst/>
              <a:ahLst/>
              <a:cxnLst>
                <a:cxn ang="0">
                  <a:pos x="57" y="31"/>
                </a:cxn>
                <a:cxn ang="0">
                  <a:pos x="63" y="48"/>
                </a:cxn>
                <a:cxn ang="0">
                  <a:pos x="71" y="73"/>
                </a:cxn>
                <a:cxn ang="0">
                  <a:pos x="77" y="96"/>
                </a:cxn>
                <a:cxn ang="0">
                  <a:pos x="79" y="116"/>
                </a:cxn>
                <a:cxn ang="0">
                  <a:pos x="86" y="143"/>
                </a:cxn>
                <a:cxn ang="0">
                  <a:pos x="97" y="169"/>
                </a:cxn>
                <a:cxn ang="0">
                  <a:pos x="108" y="190"/>
                </a:cxn>
                <a:cxn ang="0">
                  <a:pos x="118" y="199"/>
                </a:cxn>
                <a:cxn ang="0">
                  <a:pos x="130" y="222"/>
                </a:cxn>
                <a:cxn ang="0">
                  <a:pos x="145" y="251"/>
                </a:cxn>
                <a:cxn ang="0">
                  <a:pos x="155" y="271"/>
                </a:cxn>
                <a:cxn ang="0">
                  <a:pos x="158" y="274"/>
                </a:cxn>
                <a:cxn ang="0">
                  <a:pos x="164" y="272"/>
                </a:cxn>
                <a:cxn ang="0">
                  <a:pos x="175" y="271"/>
                </a:cxn>
                <a:cxn ang="0">
                  <a:pos x="186" y="271"/>
                </a:cxn>
                <a:cxn ang="0">
                  <a:pos x="194" y="274"/>
                </a:cxn>
                <a:cxn ang="0">
                  <a:pos x="208" y="280"/>
                </a:cxn>
                <a:cxn ang="0">
                  <a:pos x="222" y="290"/>
                </a:cxn>
                <a:cxn ang="0">
                  <a:pos x="232" y="299"/>
                </a:cxn>
                <a:cxn ang="0">
                  <a:pos x="234" y="307"/>
                </a:cxn>
                <a:cxn ang="0">
                  <a:pos x="226" y="311"/>
                </a:cxn>
                <a:cxn ang="0">
                  <a:pos x="211" y="315"/>
                </a:cxn>
                <a:cxn ang="0">
                  <a:pos x="194" y="315"/>
                </a:cxn>
                <a:cxn ang="0">
                  <a:pos x="177" y="311"/>
                </a:cxn>
                <a:cxn ang="0">
                  <a:pos x="166" y="308"/>
                </a:cxn>
                <a:cxn ang="0">
                  <a:pos x="159" y="307"/>
                </a:cxn>
                <a:cxn ang="0">
                  <a:pos x="155" y="305"/>
                </a:cxn>
                <a:cxn ang="0">
                  <a:pos x="149" y="305"/>
                </a:cxn>
                <a:cxn ang="0">
                  <a:pos x="128" y="288"/>
                </a:cxn>
                <a:cxn ang="0">
                  <a:pos x="102" y="261"/>
                </a:cxn>
                <a:cxn ang="0">
                  <a:pos x="79" y="237"/>
                </a:cxn>
                <a:cxn ang="0">
                  <a:pos x="66" y="222"/>
                </a:cxn>
                <a:cxn ang="0">
                  <a:pos x="60" y="210"/>
                </a:cxn>
                <a:cxn ang="0">
                  <a:pos x="59" y="196"/>
                </a:cxn>
                <a:cxn ang="0">
                  <a:pos x="55" y="176"/>
                </a:cxn>
                <a:cxn ang="0">
                  <a:pos x="46" y="146"/>
                </a:cxn>
                <a:cxn ang="0">
                  <a:pos x="29" y="102"/>
                </a:cxn>
                <a:cxn ang="0">
                  <a:pos x="10" y="59"/>
                </a:cxn>
                <a:cxn ang="0">
                  <a:pos x="0" y="24"/>
                </a:cxn>
                <a:cxn ang="0">
                  <a:pos x="1" y="10"/>
                </a:cxn>
                <a:cxn ang="0">
                  <a:pos x="7" y="6"/>
                </a:cxn>
                <a:cxn ang="0">
                  <a:pos x="15" y="3"/>
                </a:cxn>
                <a:cxn ang="0">
                  <a:pos x="23" y="1"/>
                </a:cxn>
                <a:cxn ang="0">
                  <a:pos x="57" y="28"/>
                </a:cxn>
              </a:cxnLst>
              <a:rect l="0" t="0" r="r" b="b"/>
              <a:pathLst>
                <a:path w="237" h="316">
                  <a:moveTo>
                    <a:pt x="57" y="28"/>
                  </a:moveTo>
                  <a:lnTo>
                    <a:pt x="57" y="31"/>
                  </a:lnTo>
                  <a:lnTo>
                    <a:pt x="60" y="37"/>
                  </a:lnTo>
                  <a:lnTo>
                    <a:pt x="63" y="48"/>
                  </a:lnTo>
                  <a:lnTo>
                    <a:pt x="66" y="59"/>
                  </a:lnTo>
                  <a:lnTo>
                    <a:pt x="71" y="73"/>
                  </a:lnTo>
                  <a:lnTo>
                    <a:pt x="74" y="85"/>
                  </a:lnTo>
                  <a:lnTo>
                    <a:pt x="77" y="96"/>
                  </a:lnTo>
                  <a:lnTo>
                    <a:pt x="79" y="106"/>
                  </a:lnTo>
                  <a:lnTo>
                    <a:pt x="79" y="116"/>
                  </a:lnTo>
                  <a:lnTo>
                    <a:pt x="83" y="129"/>
                  </a:lnTo>
                  <a:lnTo>
                    <a:pt x="86" y="143"/>
                  </a:lnTo>
                  <a:lnTo>
                    <a:pt x="93" y="157"/>
                  </a:lnTo>
                  <a:lnTo>
                    <a:pt x="97" y="169"/>
                  </a:lnTo>
                  <a:lnTo>
                    <a:pt x="104" y="182"/>
                  </a:lnTo>
                  <a:lnTo>
                    <a:pt x="108" y="190"/>
                  </a:lnTo>
                  <a:lnTo>
                    <a:pt x="113" y="194"/>
                  </a:lnTo>
                  <a:lnTo>
                    <a:pt x="118" y="199"/>
                  </a:lnTo>
                  <a:lnTo>
                    <a:pt x="124" y="208"/>
                  </a:lnTo>
                  <a:lnTo>
                    <a:pt x="130" y="222"/>
                  </a:lnTo>
                  <a:lnTo>
                    <a:pt x="138" y="237"/>
                  </a:lnTo>
                  <a:lnTo>
                    <a:pt x="145" y="251"/>
                  </a:lnTo>
                  <a:lnTo>
                    <a:pt x="150" y="261"/>
                  </a:lnTo>
                  <a:lnTo>
                    <a:pt x="155" y="271"/>
                  </a:lnTo>
                  <a:lnTo>
                    <a:pt x="156" y="274"/>
                  </a:lnTo>
                  <a:lnTo>
                    <a:pt x="158" y="274"/>
                  </a:lnTo>
                  <a:lnTo>
                    <a:pt x="159" y="272"/>
                  </a:lnTo>
                  <a:lnTo>
                    <a:pt x="164" y="272"/>
                  </a:lnTo>
                  <a:lnTo>
                    <a:pt x="169" y="271"/>
                  </a:lnTo>
                  <a:lnTo>
                    <a:pt x="175" y="271"/>
                  </a:lnTo>
                  <a:lnTo>
                    <a:pt x="180" y="271"/>
                  </a:lnTo>
                  <a:lnTo>
                    <a:pt x="186" y="271"/>
                  </a:lnTo>
                  <a:lnTo>
                    <a:pt x="189" y="272"/>
                  </a:lnTo>
                  <a:lnTo>
                    <a:pt x="194" y="274"/>
                  </a:lnTo>
                  <a:lnTo>
                    <a:pt x="200" y="277"/>
                  </a:lnTo>
                  <a:lnTo>
                    <a:pt x="208" y="280"/>
                  </a:lnTo>
                  <a:lnTo>
                    <a:pt x="214" y="285"/>
                  </a:lnTo>
                  <a:lnTo>
                    <a:pt x="222" y="290"/>
                  </a:lnTo>
                  <a:lnTo>
                    <a:pt x="226" y="294"/>
                  </a:lnTo>
                  <a:lnTo>
                    <a:pt x="232" y="299"/>
                  </a:lnTo>
                  <a:lnTo>
                    <a:pt x="236" y="304"/>
                  </a:lnTo>
                  <a:lnTo>
                    <a:pt x="234" y="307"/>
                  </a:lnTo>
                  <a:lnTo>
                    <a:pt x="232" y="310"/>
                  </a:lnTo>
                  <a:lnTo>
                    <a:pt x="226" y="311"/>
                  </a:lnTo>
                  <a:lnTo>
                    <a:pt x="220" y="313"/>
                  </a:lnTo>
                  <a:lnTo>
                    <a:pt x="211" y="315"/>
                  </a:lnTo>
                  <a:lnTo>
                    <a:pt x="203" y="315"/>
                  </a:lnTo>
                  <a:lnTo>
                    <a:pt x="194" y="315"/>
                  </a:lnTo>
                  <a:lnTo>
                    <a:pt x="184" y="313"/>
                  </a:lnTo>
                  <a:lnTo>
                    <a:pt x="177" y="311"/>
                  </a:lnTo>
                  <a:lnTo>
                    <a:pt x="170" y="310"/>
                  </a:lnTo>
                  <a:lnTo>
                    <a:pt x="166" y="308"/>
                  </a:lnTo>
                  <a:lnTo>
                    <a:pt x="163" y="307"/>
                  </a:lnTo>
                  <a:lnTo>
                    <a:pt x="159" y="307"/>
                  </a:lnTo>
                  <a:lnTo>
                    <a:pt x="156" y="305"/>
                  </a:lnTo>
                  <a:lnTo>
                    <a:pt x="155" y="305"/>
                  </a:lnTo>
                  <a:lnTo>
                    <a:pt x="153" y="307"/>
                  </a:lnTo>
                  <a:lnTo>
                    <a:pt x="149" y="305"/>
                  </a:lnTo>
                  <a:lnTo>
                    <a:pt x="141" y="297"/>
                  </a:lnTo>
                  <a:lnTo>
                    <a:pt x="128" y="288"/>
                  </a:lnTo>
                  <a:lnTo>
                    <a:pt x="116" y="276"/>
                  </a:lnTo>
                  <a:lnTo>
                    <a:pt x="102" y="261"/>
                  </a:lnTo>
                  <a:lnTo>
                    <a:pt x="90" y="247"/>
                  </a:lnTo>
                  <a:lnTo>
                    <a:pt x="79" y="237"/>
                  </a:lnTo>
                  <a:lnTo>
                    <a:pt x="71" y="229"/>
                  </a:lnTo>
                  <a:lnTo>
                    <a:pt x="66" y="222"/>
                  </a:lnTo>
                  <a:lnTo>
                    <a:pt x="63" y="216"/>
                  </a:lnTo>
                  <a:lnTo>
                    <a:pt x="60" y="210"/>
                  </a:lnTo>
                  <a:lnTo>
                    <a:pt x="60" y="204"/>
                  </a:lnTo>
                  <a:lnTo>
                    <a:pt x="59" y="196"/>
                  </a:lnTo>
                  <a:lnTo>
                    <a:pt x="57" y="187"/>
                  </a:lnTo>
                  <a:lnTo>
                    <a:pt x="55" y="176"/>
                  </a:lnTo>
                  <a:lnTo>
                    <a:pt x="52" y="162"/>
                  </a:lnTo>
                  <a:lnTo>
                    <a:pt x="46" y="146"/>
                  </a:lnTo>
                  <a:lnTo>
                    <a:pt x="38" y="126"/>
                  </a:lnTo>
                  <a:lnTo>
                    <a:pt x="29" y="102"/>
                  </a:lnTo>
                  <a:lnTo>
                    <a:pt x="20" y="81"/>
                  </a:lnTo>
                  <a:lnTo>
                    <a:pt x="10" y="59"/>
                  </a:lnTo>
                  <a:lnTo>
                    <a:pt x="4" y="40"/>
                  </a:lnTo>
                  <a:lnTo>
                    <a:pt x="0" y="24"/>
                  </a:lnTo>
                  <a:lnTo>
                    <a:pt x="0" y="15"/>
                  </a:lnTo>
                  <a:lnTo>
                    <a:pt x="1" y="10"/>
                  </a:lnTo>
                  <a:lnTo>
                    <a:pt x="4" y="7"/>
                  </a:lnTo>
                  <a:lnTo>
                    <a:pt x="7" y="6"/>
                  </a:lnTo>
                  <a:lnTo>
                    <a:pt x="10" y="4"/>
                  </a:lnTo>
                  <a:lnTo>
                    <a:pt x="15" y="3"/>
                  </a:lnTo>
                  <a:lnTo>
                    <a:pt x="18" y="3"/>
                  </a:lnTo>
                  <a:lnTo>
                    <a:pt x="23" y="1"/>
                  </a:lnTo>
                  <a:lnTo>
                    <a:pt x="24" y="0"/>
                  </a:lnTo>
                  <a:lnTo>
                    <a:pt x="57" y="28"/>
                  </a:lnTo>
                </a:path>
              </a:pathLst>
            </a:custGeom>
            <a:solidFill>
              <a:srgbClr val="4C4C4C"/>
            </a:solidFill>
            <a:ln w="9525" cap="rnd">
              <a:noFill/>
              <a:round/>
              <a:headEnd type="none" w="sm" len="sm"/>
              <a:tailEnd type="none" w="sm" len="sm"/>
            </a:ln>
            <a:effectLst/>
          </p:spPr>
          <p:txBody>
            <a:bodyPr/>
            <a:lstStyle/>
            <a:p>
              <a:endParaRPr lang="en-US"/>
            </a:p>
          </p:txBody>
        </p:sp>
        <p:sp>
          <p:nvSpPr>
            <p:cNvPr id="328751" name="Freeform 47"/>
            <p:cNvSpPr>
              <a:spLocks/>
            </p:cNvSpPr>
            <p:nvPr/>
          </p:nvSpPr>
          <p:spPr bwMode="auto">
            <a:xfrm>
              <a:off x="2872" y="2161"/>
              <a:ext cx="245" cy="309"/>
            </a:xfrm>
            <a:custGeom>
              <a:avLst/>
              <a:gdLst/>
              <a:ahLst/>
              <a:cxnLst>
                <a:cxn ang="0">
                  <a:pos x="65" y="28"/>
                </a:cxn>
                <a:cxn ang="0">
                  <a:pos x="71" y="43"/>
                </a:cxn>
                <a:cxn ang="0">
                  <a:pos x="79" y="67"/>
                </a:cxn>
                <a:cxn ang="0">
                  <a:pos x="85" y="89"/>
                </a:cxn>
                <a:cxn ang="0">
                  <a:pos x="88" y="109"/>
                </a:cxn>
                <a:cxn ang="0">
                  <a:pos x="96" y="136"/>
                </a:cxn>
                <a:cxn ang="0">
                  <a:pos x="107" y="162"/>
                </a:cxn>
                <a:cxn ang="0">
                  <a:pos x="118" y="182"/>
                </a:cxn>
                <a:cxn ang="0">
                  <a:pos x="125" y="192"/>
                </a:cxn>
                <a:cxn ang="0">
                  <a:pos x="139" y="215"/>
                </a:cxn>
                <a:cxn ang="0">
                  <a:pos x="153" y="243"/>
                </a:cxn>
                <a:cxn ang="0">
                  <a:pos x="163" y="264"/>
                </a:cxn>
                <a:cxn ang="0">
                  <a:pos x="169" y="267"/>
                </a:cxn>
                <a:cxn ang="0">
                  <a:pos x="178" y="264"/>
                </a:cxn>
                <a:cxn ang="0">
                  <a:pos x="189" y="264"/>
                </a:cxn>
                <a:cxn ang="0">
                  <a:pos x="198" y="265"/>
                </a:cxn>
                <a:cxn ang="0">
                  <a:pos x="209" y="270"/>
                </a:cxn>
                <a:cxn ang="0">
                  <a:pos x="223" y="278"/>
                </a:cxn>
                <a:cxn ang="0">
                  <a:pos x="236" y="287"/>
                </a:cxn>
                <a:cxn ang="0">
                  <a:pos x="244" y="297"/>
                </a:cxn>
                <a:cxn ang="0">
                  <a:pos x="240" y="303"/>
                </a:cxn>
                <a:cxn ang="0">
                  <a:pos x="228" y="306"/>
                </a:cxn>
                <a:cxn ang="0">
                  <a:pos x="211" y="308"/>
                </a:cxn>
                <a:cxn ang="0">
                  <a:pos x="194" y="306"/>
                </a:cxn>
                <a:cxn ang="0">
                  <a:pos x="180" y="303"/>
                </a:cxn>
                <a:cxn ang="0">
                  <a:pos x="172" y="300"/>
                </a:cxn>
                <a:cxn ang="0">
                  <a:pos x="166" y="298"/>
                </a:cxn>
                <a:cxn ang="0">
                  <a:pos x="163" y="300"/>
                </a:cxn>
                <a:cxn ang="0">
                  <a:pos x="149" y="292"/>
                </a:cxn>
                <a:cxn ang="0">
                  <a:pos x="125" y="268"/>
                </a:cxn>
                <a:cxn ang="0">
                  <a:pos x="99" y="240"/>
                </a:cxn>
                <a:cxn ang="0">
                  <a:pos x="80" y="222"/>
                </a:cxn>
                <a:cxn ang="0">
                  <a:pos x="65" y="204"/>
                </a:cxn>
                <a:cxn ang="0">
                  <a:pos x="45" y="181"/>
                </a:cxn>
                <a:cxn ang="0">
                  <a:pos x="26" y="153"/>
                </a:cxn>
                <a:cxn ang="0">
                  <a:pos x="13" y="123"/>
                </a:cxn>
                <a:cxn ang="0">
                  <a:pos x="7" y="90"/>
                </a:cxn>
                <a:cxn ang="0">
                  <a:pos x="3" y="56"/>
                </a:cxn>
                <a:cxn ang="0">
                  <a:pos x="0" y="25"/>
                </a:cxn>
                <a:cxn ang="0">
                  <a:pos x="1" y="6"/>
                </a:cxn>
                <a:cxn ang="0">
                  <a:pos x="6" y="0"/>
                </a:cxn>
                <a:cxn ang="0">
                  <a:pos x="12" y="3"/>
                </a:cxn>
                <a:cxn ang="0">
                  <a:pos x="18" y="7"/>
                </a:cxn>
                <a:cxn ang="0">
                  <a:pos x="23" y="9"/>
                </a:cxn>
              </a:cxnLst>
              <a:rect l="0" t="0" r="r" b="b"/>
              <a:pathLst>
                <a:path w="245" h="309">
                  <a:moveTo>
                    <a:pt x="65" y="26"/>
                  </a:moveTo>
                  <a:lnTo>
                    <a:pt x="65" y="28"/>
                  </a:lnTo>
                  <a:lnTo>
                    <a:pt x="68" y="34"/>
                  </a:lnTo>
                  <a:lnTo>
                    <a:pt x="71" y="43"/>
                  </a:lnTo>
                  <a:lnTo>
                    <a:pt x="76" y="54"/>
                  </a:lnTo>
                  <a:lnTo>
                    <a:pt x="79" y="67"/>
                  </a:lnTo>
                  <a:lnTo>
                    <a:pt x="82" y="78"/>
                  </a:lnTo>
                  <a:lnTo>
                    <a:pt x="85" y="89"/>
                  </a:lnTo>
                  <a:lnTo>
                    <a:pt x="87" y="100"/>
                  </a:lnTo>
                  <a:lnTo>
                    <a:pt x="88" y="109"/>
                  </a:lnTo>
                  <a:lnTo>
                    <a:pt x="91" y="121"/>
                  </a:lnTo>
                  <a:lnTo>
                    <a:pt x="96" y="136"/>
                  </a:lnTo>
                  <a:lnTo>
                    <a:pt x="101" y="150"/>
                  </a:lnTo>
                  <a:lnTo>
                    <a:pt x="107" y="162"/>
                  </a:lnTo>
                  <a:lnTo>
                    <a:pt x="111" y="175"/>
                  </a:lnTo>
                  <a:lnTo>
                    <a:pt x="118" y="182"/>
                  </a:lnTo>
                  <a:lnTo>
                    <a:pt x="121" y="187"/>
                  </a:lnTo>
                  <a:lnTo>
                    <a:pt x="125" y="192"/>
                  </a:lnTo>
                  <a:lnTo>
                    <a:pt x="132" y="201"/>
                  </a:lnTo>
                  <a:lnTo>
                    <a:pt x="139" y="215"/>
                  </a:lnTo>
                  <a:lnTo>
                    <a:pt x="147" y="229"/>
                  </a:lnTo>
                  <a:lnTo>
                    <a:pt x="153" y="243"/>
                  </a:lnTo>
                  <a:lnTo>
                    <a:pt x="160" y="254"/>
                  </a:lnTo>
                  <a:lnTo>
                    <a:pt x="163" y="264"/>
                  </a:lnTo>
                  <a:lnTo>
                    <a:pt x="166" y="267"/>
                  </a:lnTo>
                  <a:lnTo>
                    <a:pt x="169" y="267"/>
                  </a:lnTo>
                  <a:lnTo>
                    <a:pt x="174" y="265"/>
                  </a:lnTo>
                  <a:lnTo>
                    <a:pt x="178" y="264"/>
                  </a:lnTo>
                  <a:lnTo>
                    <a:pt x="183" y="264"/>
                  </a:lnTo>
                  <a:lnTo>
                    <a:pt x="189" y="264"/>
                  </a:lnTo>
                  <a:lnTo>
                    <a:pt x="194" y="264"/>
                  </a:lnTo>
                  <a:lnTo>
                    <a:pt x="198" y="265"/>
                  </a:lnTo>
                  <a:lnTo>
                    <a:pt x="203" y="267"/>
                  </a:lnTo>
                  <a:lnTo>
                    <a:pt x="209" y="270"/>
                  </a:lnTo>
                  <a:lnTo>
                    <a:pt x="216" y="273"/>
                  </a:lnTo>
                  <a:lnTo>
                    <a:pt x="223" y="278"/>
                  </a:lnTo>
                  <a:lnTo>
                    <a:pt x="230" y="282"/>
                  </a:lnTo>
                  <a:lnTo>
                    <a:pt x="236" y="287"/>
                  </a:lnTo>
                  <a:lnTo>
                    <a:pt x="240" y="292"/>
                  </a:lnTo>
                  <a:lnTo>
                    <a:pt x="244" y="297"/>
                  </a:lnTo>
                  <a:lnTo>
                    <a:pt x="244" y="300"/>
                  </a:lnTo>
                  <a:lnTo>
                    <a:pt x="240" y="303"/>
                  </a:lnTo>
                  <a:lnTo>
                    <a:pt x="236" y="304"/>
                  </a:lnTo>
                  <a:lnTo>
                    <a:pt x="228" y="306"/>
                  </a:lnTo>
                  <a:lnTo>
                    <a:pt x="220" y="308"/>
                  </a:lnTo>
                  <a:lnTo>
                    <a:pt x="211" y="308"/>
                  </a:lnTo>
                  <a:lnTo>
                    <a:pt x="202" y="308"/>
                  </a:lnTo>
                  <a:lnTo>
                    <a:pt x="194" y="306"/>
                  </a:lnTo>
                  <a:lnTo>
                    <a:pt x="186" y="304"/>
                  </a:lnTo>
                  <a:lnTo>
                    <a:pt x="180" y="303"/>
                  </a:lnTo>
                  <a:lnTo>
                    <a:pt x="175" y="301"/>
                  </a:lnTo>
                  <a:lnTo>
                    <a:pt x="172" y="300"/>
                  </a:lnTo>
                  <a:lnTo>
                    <a:pt x="169" y="300"/>
                  </a:lnTo>
                  <a:lnTo>
                    <a:pt x="166" y="298"/>
                  </a:lnTo>
                  <a:lnTo>
                    <a:pt x="164" y="300"/>
                  </a:lnTo>
                  <a:lnTo>
                    <a:pt x="163" y="300"/>
                  </a:lnTo>
                  <a:lnTo>
                    <a:pt x="158" y="298"/>
                  </a:lnTo>
                  <a:lnTo>
                    <a:pt x="149" y="292"/>
                  </a:lnTo>
                  <a:lnTo>
                    <a:pt x="138" y="281"/>
                  </a:lnTo>
                  <a:lnTo>
                    <a:pt x="125" y="268"/>
                  </a:lnTo>
                  <a:lnTo>
                    <a:pt x="111" y="254"/>
                  </a:lnTo>
                  <a:lnTo>
                    <a:pt x="99" y="240"/>
                  </a:lnTo>
                  <a:lnTo>
                    <a:pt x="88" y="229"/>
                  </a:lnTo>
                  <a:lnTo>
                    <a:pt x="80" y="222"/>
                  </a:lnTo>
                  <a:lnTo>
                    <a:pt x="73" y="214"/>
                  </a:lnTo>
                  <a:lnTo>
                    <a:pt x="65" y="204"/>
                  </a:lnTo>
                  <a:lnTo>
                    <a:pt x="55" y="193"/>
                  </a:lnTo>
                  <a:lnTo>
                    <a:pt x="45" y="181"/>
                  </a:lnTo>
                  <a:lnTo>
                    <a:pt x="35" y="167"/>
                  </a:lnTo>
                  <a:lnTo>
                    <a:pt x="26" y="153"/>
                  </a:lnTo>
                  <a:lnTo>
                    <a:pt x="20" y="139"/>
                  </a:lnTo>
                  <a:lnTo>
                    <a:pt x="13" y="123"/>
                  </a:lnTo>
                  <a:lnTo>
                    <a:pt x="10" y="107"/>
                  </a:lnTo>
                  <a:lnTo>
                    <a:pt x="7" y="90"/>
                  </a:lnTo>
                  <a:lnTo>
                    <a:pt x="4" y="73"/>
                  </a:lnTo>
                  <a:lnTo>
                    <a:pt x="3" y="56"/>
                  </a:lnTo>
                  <a:lnTo>
                    <a:pt x="1" y="39"/>
                  </a:lnTo>
                  <a:lnTo>
                    <a:pt x="0" y="25"/>
                  </a:lnTo>
                  <a:lnTo>
                    <a:pt x="0" y="14"/>
                  </a:lnTo>
                  <a:lnTo>
                    <a:pt x="1" y="6"/>
                  </a:lnTo>
                  <a:lnTo>
                    <a:pt x="3" y="1"/>
                  </a:lnTo>
                  <a:lnTo>
                    <a:pt x="6" y="0"/>
                  </a:lnTo>
                  <a:lnTo>
                    <a:pt x="9" y="1"/>
                  </a:lnTo>
                  <a:lnTo>
                    <a:pt x="12" y="3"/>
                  </a:lnTo>
                  <a:lnTo>
                    <a:pt x="15" y="6"/>
                  </a:lnTo>
                  <a:lnTo>
                    <a:pt x="18" y="7"/>
                  </a:lnTo>
                  <a:lnTo>
                    <a:pt x="21" y="9"/>
                  </a:lnTo>
                  <a:lnTo>
                    <a:pt x="23" y="9"/>
                  </a:lnTo>
                  <a:lnTo>
                    <a:pt x="65" y="26"/>
                  </a:lnTo>
                </a:path>
              </a:pathLst>
            </a:custGeom>
            <a:solidFill>
              <a:srgbClr val="4C4C4C"/>
            </a:solidFill>
            <a:ln w="9525" cap="rnd">
              <a:noFill/>
              <a:round/>
              <a:headEnd type="none" w="sm" len="sm"/>
              <a:tailEnd type="none" w="sm" len="sm"/>
            </a:ln>
            <a:effectLst/>
          </p:spPr>
          <p:txBody>
            <a:bodyPr/>
            <a:lstStyle/>
            <a:p>
              <a:endParaRPr lang="en-US"/>
            </a:p>
          </p:txBody>
        </p:sp>
        <p:sp>
          <p:nvSpPr>
            <p:cNvPr id="328752" name="Freeform 48"/>
            <p:cNvSpPr>
              <a:spLocks/>
            </p:cNvSpPr>
            <p:nvPr/>
          </p:nvSpPr>
          <p:spPr bwMode="auto">
            <a:xfrm>
              <a:off x="2547" y="2658"/>
              <a:ext cx="437" cy="631"/>
            </a:xfrm>
            <a:custGeom>
              <a:avLst/>
              <a:gdLst/>
              <a:ahLst/>
              <a:cxnLst>
                <a:cxn ang="0">
                  <a:pos x="436" y="630"/>
                </a:cxn>
                <a:cxn ang="0">
                  <a:pos x="436" y="207"/>
                </a:cxn>
                <a:cxn ang="0">
                  <a:pos x="0" y="0"/>
                </a:cxn>
                <a:cxn ang="0">
                  <a:pos x="0" y="394"/>
                </a:cxn>
                <a:cxn ang="0">
                  <a:pos x="436" y="630"/>
                </a:cxn>
              </a:cxnLst>
              <a:rect l="0" t="0" r="r" b="b"/>
              <a:pathLst>
                <a:path w="437" h="631">
                  <a:moveTo>
                    <a:pt x="436" y="630"/>
                  </a:moveTo>
                  <a:lnTo>
                    <a:pt x="436" y="207"/>
                  </a:lnTo>
                  <a:lnTo>
                    <a:pt x="0" y="0"/>
                  </a:lnTo>
                  <a:lnTo>
                    <a:pt x="0" y="394"/>
                  </a:lnTo>
                  <a:lnTo>
                    <a:pt x="436" y="630"/>
                  </a:lnTo>
                </a:path>
              </a:pathLst>
            </a:custGeom>
            <a:solidFill>
              <a:srgbClr val="CC9900"/>
            </a:solidFill>
            <a:ln w="9525" cap="rnd">
              <a:noFill/>
              <a:round/>
              <a:headEnd type="none" w="sm" len="sm"/>
              <a:tailEnd type="none" w="sm" len="sm"/>
            </a:ln>
            <a:effectLst/>
          </p:spPr>
          <p:txBody>
            <a:bodyPr/>
            <a:lstStyle/>
            <a:p>
              <a:endParaRPr lang="en-US"/>
            </a:p>
          </p:txBody>
        </p:sp>
        <p:sp>
          <p:nvSpPr>
            <p:cNvPr id="328753" name="Freeform 49"/>
            <p:cNvSpPr>
              <a:spLocks/>
            </p:cNvSpPr>
            <p:nvPr/>
          </p:nvSpPr>
          <p:spPr bwMode="auto">
            <a:xfrm>
              <a:off x="2845" y="2435"/>
              <a:ext cx="353" cy="149"/>
            </a:xfrm>
            <a:custGeom>
              <a:avLst/>
              <a:gdLst/>
              <a:ahLst/>
              <a:cxnLst>
                <a:cxn ang="0">
                  <a:pos x="352" y="26"/>
                </a:cxn>
                <a:cxn ang="0">
                  <a:pos x="123" y="148"/>
                </a:cxn>
                <a:cxn ang="0">
                  <a:pos x="0" y="121"/>
                </a:cxn>
                <a:cxn ang="0">
                  <a:pos x="228" y="0"/>
                </a:cxn>
                <a:cxn ang="0">
                  <a:pos x="352" y="26"/>
                </a:cxn>
              </a:cxnLst>
              <a:rect l="0" t="0" r="r" b="b"/>
              <a:pathLst>
                <a:path w="353" h="149">
                  <a:moveTo>
                    <a:pt x="352" y="26"/>
                  </a:moveTo>
                  <a:lnTo>
                    <a:pt x="123" y="148"/>
                  </a:lnTo>
                  <a:lnTo>
                    <a:pt x="0" y="121"/>
                  </a:lnTo>
                  <a:lnTo>
                    <a:pt x="228" y="0"/>
                  </a:lnTo>
                  <a:lnTo>
                    <a:pt x="352" y="26"/>
                  </a:lnTo>
                </a:path>
              </a:pathLst>
            </a:custGeom>
            <a:solidFill>
              <a:srgbClr val="B2B2B2"/>
            </a:solidFill>
            <a:ln w="9525" cap="rnd">
              <a:noFill/>
              <a:round/>
              <a:headEnd type="none" w="sm" len="sm"/>
              <a:tailEnd type="none" w="sm" len="sm"/>
            </a:ln>
            <a:effectLst/>
          </p:spPr>
          <p:txBody>
            <a:bodyPr/>
            <a:lstStyle/>
            <a:p>
              <a:endParaRPr lang="en-US"/>
            </a:p>
          </p:txBody>
        </p:sp>
        <p:sp>
          <p:nvSpPr>
            <p:cNvPr id="328754" name="Freeform 50"/>
            <p:cNvSpPr>
              <a:spLocks/>
            </p:cNvSpPr>
            <p:nvPr/>
          </p:nvSpPr>
          <p:spPr bwMode="auto">
            <a:xfrm>
              <a:off x="2689" y="2130"/>
              <a:ext cx="390" cy="391"/>
            </a:xfrm>
            <a:custGeom>
              <a:avLst/>
              <a:gdLst/>
              <a:ahLst/>
              <a:cxnLst>
                <a:cxn ang="0">
                  <a:pos x="81" y="37"/>
                </a:cxn>
                <a:cxn ang="0">
                  <a:pos x="92" y="62"/>
                </a:cxn>
                <a:cxn ang="0">
                  <a:pos x="109" y="99"/>
                </a:cxn>
                <a:cxn ang="0">
                  <a:pos x="124" y="137"/>
                </a:cxn>
                <a:cxn ang="0">
                  <a:pos x="134" y="162"/>
                </a:cxn>
                <a:cxn ang="0">
                  <a:pos x="143" y="190"/>
                </a:cxn>
                <a:cxn ang="0">
                  <a:pos x="156" y="218"/>
                </a:cxn>
                <a:cxn ang="0">
                  <a:pos x="167" y="237"/>
                </a:cxn>
                <a:cxn ang="0">
                  <a:pos x="182" y="246"/>
                </a:cxn>
                <a:cxn ang="0">
                  <a:pos x="220" y="273"/>
                </a:cxn>
                <a:cxn ang="0">
                  <a:pos x="264" y="308"/>
                </a:cxn>
                <a:cxn ang="0">
                  <a:pos x="295" y="335"/>
                </a:cxn>
                <a:cxn ang="0">
                  <a:pos x="303" y="338"/>
                </a:cxn>
                <a:cxn ang="0">
                  <a:pos x="310" y="336"/>
                </a:cxn>
                <a:cxn ang="0">
                  <a:pos x="321" y="336"/>
                </a:cxn>
                <a:cxn ang="0">
                  <a:pos x="332" y="338"/>
                </a:cxn>
                <a:cxn ang="0">
                  <a:pos x="346" y="346"/>
                </a:cxn>
                <a:cxn ang="0">
                  <a:pos x="364" y="355"/>
                </a:cxn>
                <a:cxn ang="0">
                  <a:pos x="379" y="366"/>
                </a:cxn>
                <a:cxn ang="0">
                  <a:pos x="389" y="377"/>
                </a:cxn>
                <a:cxn ang="0">
                  <a:pos x="385" y="385"/>
                </a:cxn>
                <a:cxn ang="0">
                  <a:pos x="374" y="390"/>
                </a:cxn>
                <a:cxn ang="0">
                  <a:pos x="356" y="390"/>
                </a:cxn>
                <a:cxn ang="0">
                  <a:pos x="334" y="385"/>
                </a:cxn>
                <a:cxn ang="0">
                  <a:pos x="315" y="379"/>
                </a:cxn>
                <a:cxn ang="0">
                  <a:pos x="303" y="374"/>
                </a:cxn>
                <a:cxn ang="0">
                  <a:pos x="295" y="372"/>
                </a:cxn>
                <a:cxn ang="0">
                  <a:pos x="290" y="374"/>
                </a:cxn>
                <a:cxn ang="0">
                  <a:pos x="273" y="369"/>
                </a:cxn>
                <a:cxn ang="0">
                  <a:pos x="242" y="357"/>
                </a:cxn>
                <a:cxn ang="0">
                  <a:pos x="206" y="340"/>
                </a:cxn>
                <a:cxn ang="0">
                  <a:pos x="178" y="324"/>
                </a:cxn>
                <a:cxn ang="0">
                  <a:pos x="154" y="304"/>
                </a:cxn>
                <a:cxn ang="0">
                  <a:pos x="123" y="276"/>
                </a:cxn>
                <a:cxn ang="0">
                  <a:pos x="93" y="240"/>
                </a:cxn>
                <a:cxn ang="0">
                  <a:pos x="70" y="202"/>
                </a:cxn>
                <a:cxn ang="0">
                  <a:pos x="48" y="157"/>
                </a:cxn>
                <a:cxn ang="0">
                  <a:pos x="24" y="104"/>
                </a:cxn>
                <a:cxn ang="0">
                  <a:pos x="7" y="57"/>
                </a:cxn>
                <a:cxn ang="0">
                  <a:pos x="0" y="28"/>
                </a:cxn>
                <a:cxn ang="0">
                  <a:pos x="3" y="15"/>
                </a:cxn>
                <a:cxn ang="0">
                  <a:pos x="7" y="7"/>
                </a:cxn>
                <a:cxn ang="0">
                  <a:pos x="15" y="4"/>
                </a:cxn>
                <a:cxn ang="0">
                  <a:pos x="24" y="0"/>
                </a:cxn>
              </a:cxnLst>
              <a:rect l="0" t="0" r="r" b="b"/>
              <a:pathLst>
                <a:path w="390" h="391">
                  <a:moveTo>
                    <a:pt x="78" y="34"/>
                  </a:moveTo>
                  <a:lnTo>
                    <a:pt x="81" y="37"/>
                  </a:lnTo>
                  <a:lnTo>
                    <a:pt x="85" y="48"/>
                  </a:lnTo>
                  <a:lnTo>
                    <a:pt x="92" y="62"/>
                  </a:lnTo>
                  <a:lnTo>
                    <a:pt x="101" y="81"/>
                  </a:lnTo>
                  <a:lnTo>
                    <a:pt x="109" y="99"/>
                  </a:lnTo>
                  <a:lnTo>
                    <a:pt x="118" y="120"/>
                  </a:lnTo>
                  <a:lnTo>
                    <a:pt x="124" y="137"/>
                  </a:lnTo>
                  <a:lnTo>
                    <a:pt x="131" y="149"/>
                  </a:lnTo>
                  <a:lnTo>
                    <a:pt x="134" y="162"/>
                  </a:lnTo>
                  <a:lnTo>
                    <a:pt x="139" y="176"/>
                  </a:lnTo>
                  <a:lnTo>
                    <a:pt x="143" y="190"/>
                  </a:lnTo>
                  <a:lnTo>
                    <a:pt x="149" y="204"/>
                  </a:lnTo>
                  <a:lnTo>
                    <a:pt x="156" y="218"/>
                  </a:lnTo>
                  <a:lnTo>
                    <a:pt x="162" y="229"/>
                  </a:lnTo>
                  <a:lnTo>
                    <a:pt x="167" y="237"/>
                  </a:lnTo>
                  <a:lnTo>
                    <a:pt x="173" y="240"/>
                  </a:lnTo>
                  <a:lnTo>
                    <a:pt x="182" y="246"/>
                  </a:lnTo>
                  <a:lnTo>
                    <a:pt x="198" y="257"/>
                  </a:lnTo>
                  <a:lnTo>
                    <a:pt x="220" y="273"/>
                  </a:lnTo>
                  <a:lnTo>
                    <a:pt x="242" y="291"/>
                  </a:lnTo>
                  <a:lnTo>
                    <a:pt x="264" y="308"/>
                  </a:lnTo>
                  <a:lnTo>
                    <a:pt x="282" y="324"/>
                  </a:lnTo>
                  <a:lnTo>
                    <a:pt x="295" y="335"/>
                  </a:lnTo>
                  <a:lnTo>
                    <a:pt x="301" y="338"/>
                  </a:lnTo>
                  <a:lnTo>
                    <a:pt x="303" y="338"/>
                  </a:lnTo>
                  <a:lnTo>
                    <a:pt x="307" y="336"/>
                  </a:lnTo>
                  <a:lnTo>
                    <a:pt x="310" y="336"/>
                  </a:lnTo>
                  <a:lnTo>
                    <a:pt x="315" y="336"/>
                  </a:lnTo>
                  <a:lnTo>
                    <a:pt x="321" y="336"/>
                  </a:lnTo>
                  <a:lnTo>
                    <a:pt x="326" y="336"/>
                  </a:lnTo>
                  <a:lnTo>
                    <a:pt x="332" y="338"/>
                  </a:lnTo>
                  <a:lnTo>
                    <a:pt x="339" y="341"/>
                  </a:lnTo>
                  <a:lnTo>
                    <a:pt x="346" y="346"/>
                  </a:lnTo>
                  <a:lnTo>
                    <a:pt x="354" y="349"/>
                  </a:lnTo>
                  <a:lnTo>
                    <a:pt x="364" y="355"/>
                  </a:lnTo>
                  <a:lnTo>
                    <a:pt x="371" y="360"/>
                  </a:lnTo>
                  <a:lnTo>
                    <a:pt x="379" y="366"/>
                  </a:lnTo>
                  <a:lnTo>
                    <a:pt x="384" y="371"/>
                  </a:lnTo>
                  <a:lnTo>
                    <a:pt x="389" y="377"/>
                  </a:lnTo>
                  <a:lnTo>
                    <a:pt x="389" y="382"/>
                  </a:lnTo>
                  <a:lnTo>
                    <a:pt x="385" y="385"/>
                  </a:lnTo>
                  <a:lnTo>
                    <a:pt x="381" y="388"/>
                  </a:lnTo>
                  <a:lnTo>
                    <a:pt x="374" y="390"/>
                  </a:lnTo>
                  <a:lnTo>
                    <a:pt x="365" y="390"/>
                  </a:lnTo>
                  <a:lnTo>
                    <a:pt x="356" y="390"/>
                  </a:lnTo>
                  <a:lnTo>
                    <a:pt x="345" y="388"/>
                  </a:lnTo>
                  <a:lnTo>
                    <a:pt x="334" y="385"/>
                  </a:lnTo>
                  <a:lnTo>
                    <a:pt x="323" y="382"/>
                  </a:lnTo>
                  <a:lnTo>
                    <a:pt x="315" y="379"/>
                  </a:lnTo>
                  <a:lnTo>
                    <a:pt x="309" y="377"/>
                  </a:lnTo>
                  <a:lnTo>
                    <a:pt x="303" y="374"/>
                  </a:lnTo>
                  <a:lnTo>
                    <a:pt x="299" y="374"/>
                  </a:lnTo>
                  <a:lnTo>
                    <a:pt x="295" y="372"/>
                  </a:lnTo>
                  <a:lnTo>
                    <a:pt x="293" y="372"/>
                  </a:lnTo>
                  <a:lnTo>
                    <a:pt x="290" y="374"/>
                  </a:lnTo>
                  <a:lnTo>
                    <a:pt x="284" y="372"/>
                  </a:lnTo>
                  <a:lnTo>
                    <a:pt x="273" y="369"/>
                  </a:lnTo>
                  <a:lnTo>
                    <a:pt x="257" y="365"/>
                  </a:lnTo>
                  <a:lnTo>
                    <a:pt x="242" y="357"/>
                  </a:lnTo>
                  <a:lnTo>
                    <a:pt x="223" y="349"/>
                  </a:lnTo>
                  <a:lnTo>
                    <a:pt x="206" y="340"/>
                  </a:lnTo>
                  <a:lnTo>
                    <a:pt x="190" y="332"/>
                  </a:lnTo>
                  <a:lnTo>
                    <a:pt x="178" y="324"/>
                  </a:lnTo>
                  <a:lnTo>
                    <a:pt x="167" y="316"/>
                  </a:lnTo>
                  <a:lnTo>
                    <a:pt x="154" y="304"/>
                  </a:lnTo>
                  <a:lnTo>
                    <a:pt x="139" y="291"/>
                  </a:lnTo>
                  <a:lnTo>
                    <a:pt x="123" y="276"/>
                  </a:lnTo>
                  <a:lnTo>
                    <a:pt x="107" y="258"/>
                  </a:lnTo>
                  <a:lnTo>
                    <a:pt x="93" y="240"/>
                  </a:lnTo>
                  <a:lnTo>
                    <a:pt x="81" y="221"/>
                  </a:lnTo>
                  <a:lnTo>
                    <a:pt x="70" y="202"/>
                  </a:lnTo>
                  <a:lnTo>
                    <a:pt x="59" y="180"/>
                  </a:lnTo>
                  <a:lnTo>
                    <a:pt x="48" y="157"/>
                  </a:lnTo>
                  <a:lnTo>
                    <a:pt x="35" y="131"/>
                  </a:lnTo>
                  <a:lnTo>
                    <a:pt x="24" y="104"/>
                  </a:lnTo>
                  <a:lnTo>
                    <a:pt x="15" y="79"/>
                  </a:lnTo>
                  <a:lnTo>
                    <a:pt x="7" y="57"/>
                  </a:lnTo>
                  <a:lnTo>
                    <a:pt x="1" y="40"/>
                  </a:lnTo>
                  <a:lnTo>
                    <a:pt x="0" y="28"/>
                  </a:lnTo>
                  <a:lnTo>
                    <a:pt x="1" y="20"/>
                  </a:lnTo>
                  <a:lnTo>
                    <a:pt x="3" y="15"/>
                  </a:lnTo>
                  <a:lnTo>
                    <a:pt x="4" y="10"/>
                  </a:lnTo>
                  <a:lnTo>
                    <a:pt x="7" y="7"/>
                  </a:lnTo>
                  <a:lnTo>
                    <a:pt x="12" y="6"/>
                  </a:lnTo>
                  <a:lnTo>
                    <a:pt x="15" y="4"/>
                  </a:lnTo>
                  <a:lnTo>
                    <a:pt x="20" y="3"/>
                  </a:lnTo>
                  <a:lnTo>
                    <a:pt x="24" y="0"/>
                  </a:lnTo>
                  <a:lnTo>
                    <a:pt x="78" y="34"/>
                  </a:lnTo>
                </a:path>
              </a:pathLst>
            </a:custGeom>
            <a:solidFill>
              <a:srgbClr val="CCCCFF"/>
            </a:solidFill>
            <a:ln w="9525" cap="rnd">
              <a:noFill/>
              <a:round/>
              <a:headEnd type="none" w="sm" len="sm"/>
              <a:tailEnd type="none" w="sm" len="sm"/>
            </a:ln>
            <a:effectLst/>
          </p:spPr>
          <p:txBody>
            <a:bodyPr/>
            <a:lstStyle/>
            <a:p>
              <a:endParaRPr lang="en-US"/>
            </a:p>
          </p:txBody>
        </p:sp>
        <p:sp>
          <p:nvSpPr>
            <p:cNvPr id="328755" name="Freeform 51"/>
            <p:cNvSpPr>
              <a:spLocks/>
            </p:cNvSpPr>
            <p:nvPr/>
          </p:nvSpPr>
          <p:spPr bwMode="auto">
            <a:xfrm>
              <a:off x="2867" y="2158"/>
              <a:ext cx="246" cy="316"/>
            </a:xfrm>
            <a:custGeom>
              <a:avLst/>
              <a:gdLst/>
              <a:ahLst/>
              <a:cxnLst>
                <a:cxn ang="0">
                  <a:pos x="67" y="29"/>
                </a:cxn>
                <a:cxn ang="0">
                  <a:pos x="71" y="46"/>
                </a:cxn>
                <a:cxn ang="0">
                  <a:pos x="79" y="71"/>
                </a:cxn>
                <a:cxn ang="0">
                  <a:pos x="85" y="96"/>
                </a:cxn>
                <a:cxn ang="0">
                  <a:pos x="88" y="115"/>
                </a:cxn>
                <a:cxn ang="0">
                  <a:pos x="96" y="141"/>
                </a:cxn>
                <a:cxn ang="0">
                  <a:pos x="107" y="169"/>
                </a:cxn>
                <a:cxn ang="0">
                  <a:pos x="118" y="190"/>
                </a:cxn>
                <a:cxn ang="0">
                  <a:pos x="126" y="199"/>
                </a:cxn>
                <a:cxn ang="0">
                  <a:pos x="140" y="221"/>
                </a:cxn>
                <a:cxn ang="0">
                  <a:pos x="154" y="249"/>
                </a:cxn>
                <a:cxn ang="0">
                  <a:pos x="163" y="269"/>
                </a:cxn>
                <a:cxn ang="0">
                  <a:pos x="166" y="272"/>
                </a:cxn>
                <a:cxn ang="0">
                  <a:pos x="174" y="271"/>
                </a:cxn>
                <a:cxn ang="0">
                  <a:pos x="184" y="271"/>
                </a:cxn>
                <a:cxn ang="0">
                  <a:pos x="195" y="271"/>
                </a:cxn>
                <a:cxn ang="0">
                  <a:pos x="204" y="274"/>
                </a:cxn>
                <a:cxn ang="0">
                  <a:pos x="216" y="280"/>
                </a:cxn>
                <a:cxn ang="0">
                  <a:pos x="230" y="290"/>
                </a:cxn>
                <a:cxn ang="0">
                  <a:pos x="241" y="299"/>
                </a:cxn>
                <a:cxn ang="0">
                  <a:pos x="245" y="307"/>
                </a:cxn>
                <a:cxn ang="0">
                  <a:pos x="237" y="311"/>
                </a:cxn>
                <a:cxn ang="0">
                  <a:pos x="221" y="315"/>
                </a:cxn>
                <a:cxn ang="0">
                  <a:pos x="202" y="313"/>
                </a:cxn>
                <a:cxn ang="0">
                  <a:pos x="187" y="310"/>
                </a:cxn>
                <a:cxn ang="0">
                  <a:pos x="176" y="307"/>
                </a:cxn>
                <a:cxn ang="0">
                  <a:pos x="168" y="305"/>
                </a:cxn>
                <a:cxn ang="0">
                  <a:pos x="165" y="305"/>
                </a:cxn>
                <a:cxn ang="0">
                  <a:pos x="159" y="304"/>
                </a:cxn>
                <a:cxn ang="0">
                  <a:pos x="138" y="286"/>
                </a:cxn>
                <a:cxn ang="0">
                  <a:pos x="112" y="260"/>
                </a:cxn>
                <a:cxn ang="0">
                  <a:pos x="88" y="237"/>
                </a:cxn>
                <a:cxn ang="0">
                  <a:pos x="73" y="221"/>
                </a:cxn>
                <a:cxn ang="0">
                  <a:pos x="54" y="199"/>
                </a:cxn>
                <a:cxn ang="0">
                  <a:pos x="35" y="174"/>
                </a:cxn>
                <a:cxn ang="0">
                  <a:pos x="18" y="145"/>
                </a:cxn>
                <a:cxn ang="0">
                  <a:pos x="10" y="115"/>
                </a:cxn>
                <a:cxn ang="0">
                  <a:pos x="4" y="79"/>
                </a:cxn>
                <a:cxn ang="0">
                  <a:pos x="1" y="46"/>
                </a:cxn>
                <a:cxn ang="0">
                  <a:pos x="1" y="20"/>
                </a:cxn>
                <a:cxn ang="0">
                  <a:pos x="4" y="7"/>
                </a:cxn>
                <a:cxn ang="0">
                  <a:pos x="12" y="3"/>
                </a:cxn>
                <a:cxn ang="0">
                  <a:pos x="21" y="1"/>
                </a:cxn>
                <a:cxn ang="0">
                  <a:pos x="31" y="1"/>
                </a:cxn>
                <a:cxn ang="0">
                  <a:pos x="65" y="28"/>
                </a:cxn>
              </a:cxnLst>
              <a:rect l="0" t="0" r="r" b="b"/>
              <a:pathLst>
                <a:path w="246" h="316">
                  <a:moveTo>
                    <a:pt x="65" y="28"/>
                  </a:moveTo>
                  <a:lnTo>
                    <a:pt x="67" y="29"/>
                  </a:lnTo>
                  <a:lnTo>
                    <a:pt x="68" y="37"/>
                  </a:lnTo>
                  <a:lnTo>
                    <a:pt x="71" y="46"/>
                  </a:lnTo>
                  <a:lnTo>
                    <a:pt x="76" y="59"/>
                  </a:lnTo>
                  <a:lnTo>
                    <a:pt x="79" y="71"/>
                  </a:lnTo>
                  <a:lnTo>
                    <a:pt x="82" y="84"/>
                  </a:lnTo>
                  <a:lnTo>
                    <a:pt x="85" y="96"/>
                  </a:lnTo>
                  <a:lnTo>
                    <a:pt x="87" y="106"/>
                  </a:lnTo>
                  <a:lnTo>
                    <a:pt x="88" y="115"/>
                  </a:lnTo>
                  <a:lnTo>
                    <a:pt x="92" y="127"/>
                  </a:lnTo>
                  <a:lnTo>
                    <a:pt x="96" y="141"/>
                  </a:lnTo>
                  <a:lnTo>
                    <a:pt x="101" y="155"/>
                  </a:lnTo>
                  <a:lnTo>
                    <a:pt x="107" y="169"/>
                  </a:lnTo>
                  <a:lnTo>
                    <a:pt x="112" y="180"/>
                  </a:lnTo>
                  <a:lnTo>
                    <a:pt x="118" y="190"/>
                  </a:lnTo>
                  <a:lnTo>
                    <a:pt x="121" y="193"/>
                  </a:lnTo>
                  <a:lnTo>
                    <a:pt x="126" y="199"/>
                  </a:lnTo>
                  <a:lnTo>
                    <a:pt x="132" y="208"/>
                  </a:lnTo>
                  <a:lnTo>
                    <a:pt x="140" y="221"/>
                  </a:lnTo>
                  <a:lnTo>
                    <a:pt x="148" y="235"/>
                  </a:lnTo>
                  <a:lnTo>
                    <a:pt x="154" y="249"/>
                  </a:lnTo>
                  <a:lnTo>
                    <a:pt x="160" y="261"/>
                  </a:lnTo>
                  <a:lnTo>
                    <a:pt x="163" y="269"/>
                  </a:lnTo>
                  <a:lnTo>
                    <a:pt x="165" y="272"/>
                  </a:lnTo>
                  <a:lnTo>
                    <a:pt x="166" y="272"/>
                  </a:lnTo>
                  <a:lnTo>
                    <a:pt x="170" y="272"/>
                  </a:lnTo>
                  <a:lnTo>
                    <a:pt x="174" y="271"/>
                  </a:lnTo>
                  <a:lnTo>
                    <a:pt x="179" y="271"/>
                  </a:lnTo>
                  <a:lnTo>
                    <a:pt x="184" y="271"/>
                  </a:lnTo>
                  <a:lnTo>
                    <a:pt x="190" y="269"/>
                  </a:lnTo>
                  <a:lnTo>
                    <a:pt x="195" y="271"/>
                  </a:lnTo>
                  <a:lnTo>
                    <a:pt x="199" y="271"/>
                  </a:lnTo>
                  <a:lnTo>
                    <a:pt x="204" y="274"/>
                  </a:lnTo>
                  <a:lnTo>
                    <a:pt x="210" y="276"/>
                  </a:lnTo>
                  <a:lnTo>
                    <a:pt x="216" y="280"/>
                  </a:lnTo>
                  <a:lnTo>
                    <a:pt x="224" y="285"/>
                  </a:lnTo>
                  <a:lnTo>
                    <a:pt x="230" y="290"/>
                  </a:lnTo>
                  <a:lnTo>
                    <a:pt x="237" y="294"/>
                  </a:lnTo>
                  <a:lnTo>
                    <a:pt x="241" y="299"/>
                  </a:lnTo>
                  <a:lnTo>
                    <a:pt x="245" y="304"/>
                  </a:lnTo>
                  <a:lnTo>
                    <a:pt x="245" y="307"/>
                  </a:lnTo>
                  <a:lnTo>
                    <a:pt x="241" y="308"/>
                  </a:lnTo>
                  <a:lnTo>
                    <a:pt x="237" y="311"/>
                  </a:lnTo>
                  <a:lnTo>
                    <a:pt x="229" y="313"/>
                  </a:lnTo>
                  <a:lnTo>
                    <a:pt x="221" y="315"/>
                  </a:lnTo>
                  <a:lnTo>
                    <a:pt x="212" y="315"/>
                  </a:lnTo>
                  <a:lnTo>
                    <a:pt x="202" y="313"/>
                  </a:lnTo>
                  <a:lnTo>
                    <a:pt x="195" y="313"/>
                  </a:lnTo>
                  <a:lnTo>
                    <a:pt x="187" y="310"/>
                  </a:lnTo>
                  <a:lnTo>
                    <a:pt x="181" y="308"/>
                  </a:lnTo>
                  <a:lnTo>
                    <a:pt x="176" y="307"/>
                  </a:lnTo>
                  <a:lnTo>
                    <a:pt x="171" y="307"/>
                  </a:lnTo>
                  <a:lnTo>
                    <a:pt x="168" y="305"/>
                  </a:lnTo>
                  <a:lnTo>
                    <a:pt x="166" y="305"/>
                  </a:lnTo>
                  <a:lnTo>
                    <a:pt x="165" y="305"/>
                  </a:lnTo>
                  <a:lnTo>
                    <a:pt x="162" y="307"/>
                  </a:lnTo>
                  <a:lnTo>
                    <a:pt x="159" y="304"/>
                  </a:lnTo>
                  <a:lnTo>
                    <a:pt x="149" y="297"/>
                  </a:lnTo>
                  <a:lnTo>
                    <a:pt x="138" y="286"/>
                  </a:lnTo>
                  <a:lnTo>
                    <a:pt x="126" y="274"/>
                  </a:lnTo>
                  <a:lnTo>
                    <a:pt x="112" y="260"/>
                  </a:lnTo>
                  <a:lnTo>
                    <a:pt x="99" y="247"/>
                  </a:lnTo>
                  <a:lnTo>
                    <a:pt x="88" y="237"/>
                  </a:lnTo>
                  <a:lnTo>
                    <a:pt x="81" y="227"/>
                  </a:lnTo>
                  <a:lnTo>
                    <a:pt x="73" y="221"/>
                  </a:lnTo>
                  <a:lnTo>
                    <a:pt x="65" y="210"/>
                  </a:lnTo>
                  <a:lnTo>
                    <a:pt x="54" y="199"/>
                  </a:lnTo>
                  <a:lnTo>
                    <a:pt x="45" y="187"/>
                  </a:lnTo>
                  <a:lnTo>
                    <a:pt x="35" y="174"/>
                  </a:lnTo>
                  <a:lnTo>
                    <a:pt x="26" y="159"/>
                  </a:lnTo>
                  <a:lnTo>
                    <a:pt x="18" y="145"/>
                  </a:lnTo>
                  <a:lnTo>
                    <a:pt x="14" y="130"/>
                  </a:lnTo>
                  <a:lnTo>
                    <a:pt x="10" y="115"/>
                  </a:lnTo>
                  <a:lnTo>
                    <a:pt x="7" y="98"/>
                  </a:lnTo>
                  <a:lnTo>
                    <a:pt x="4" y="79"/>
                  </a:lnTo>
                  <a:lnTo>
                    <a:pt x="3" y="62"/>
                  </a:lnTo>
                  <a:lnTo>
                    <a:pt x="1" y="46"/>
                  </a:lnTo>
                  <a:lnTo>
                    <a:pt x="0" y="32"/>
                  </a:lnTo>
                  <a:lnTo>
                    <a:pt x="1" y="20"/>
                  </a:lnTo>
                  <a:lnTo>
                    <a:pt x="1" y="12"/>
                  </a:lnTo>
                  <a:lnTo>
                    <a:pt x="4" y="7"/>
                  </a:lnTo>
                  <a:lnTo>
                    <a:pt x="7" y="4"/>
                  </a:lnTo>
                  <a:lnTo>
                    <a:pt x="12" y="3"/>
                  </a:lnTo>
                  <a:lnTo>
                    <a:pt x="17" y="1"/>
                  </a:lnTo>
                  <a:lnTo>
                    <a:pt x="21" y="1"/>
                  </a:lnTo>
                  <a:lnTo>
                    <a:pt x="26" y="1"/>
                  </a:lnTo>
                  <a:lnTo>
                    <a:pt x="31" y="1"/>
                  </a:lnTo>
                  <a:lnTo>
                    <a:pt x="34" y="0"/>
                  </a:lnTo>
                  <a:lnTo>
                    <a:pt x="65" y="28"/>
                  </a:lnTo>
                </a:path>
              </a:pathLst>
            </a:custGeom>
            <a:solidFill>
              <a:srgbClr val="CCCCFF"/>
            </a:solidFill>
            <a:ln w="9525" cap="rnd">
              <a:noFill/>
              <a:round/>
              <a:headEnd type="none" w="sm" len="sm"/>
              <a:tailEnd type="none" w="sm" len="sm"/>
            </a:ln>
            <a:effectLst/>
          </p:spPr>
          <p:txBody>
            <a:bodyPr/>
            <a:lstStyle/>
            <a:p>
              <a:endParaRPr lang="en-US"/>
            </a:p>
          </p:txBody>
        </p:sp>
        <p:sp>
          <p:nvSpPr>
            <p:cNvPr id="328756" name="Freeform 52"/>
            <p:cNvSpPr>
              <a:spLocks/>
            </p:cNvSpPr>
            <p:nvPr/>
          </p:nvSpPr>
          <p:spPr bwMode="auto">
            <a:xfrm>
              <a:off x="3040" y="2492"/>
              <a:ext cx="350" cy="168"/>
            </a:xfrm>
            <a:custGeom>
              <a:avLst/>
              <a:gdLst/>
              <a:ahLst/>
              <a:cxnLst>
                <a:cxn ang="0">
                  <a:pos x="0" y="0"/>
                </a:cxn>
                <a:cxn ang="0">
                  <a:pos x="0" y="92"/>
                </a:cxn>
                <a:cxn ang="0">
                  <a:pos x="349" y="167"/>
                </a:cxn>
                <a:cxn ang="0">
                  <a:pos x="349" y="74"/>
                </a:cxn>
                <a:cxn ang="0">
                  <a:pos x="0" y="0"/>
                </a:cxn>
              </a:cxnLst>
              <a:rect l="0" t="0" r="r" b="b"/>
              <a:pathLst>
                <a:path w="350" h="168">
                  <a:moveTo>
                    <a:pt x="0" y="0"/>
                  </a:moveTo>
                  <a:lnTo>
                    <a:pt x="0" y="92"/>
                  </a:lnTo>
                  <a:lnTo>
                    <a:pt x="349" y="167"/>
                  </a:lnTo>
                  <a:lnTo>
                    <a:pt x="349" y="74"/>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328757" name="Freeform 53"/>
            <p:cNvSpPr>
              <a:spLocks/>
            </p:cNvSpPr>
            <p:nvPr/>
          </p:nvSpPr>
          <p:spPr bwMode="auto">
            <a:xfrm>
              <a:off x="3390" y="2480"/>
              <a:ext cx="109" cy="180"/>
            </a:xfrm>
            <a:custGeom>
              <a:avLst/>
              <a:gdLst/>
              <a:ahLst/>
              <a:cxnLst>
                <a:cxn ang="0">
                  <a:pos x="0" y="87"/>
                </a:cxn>
                <a:cxn ang="0">
                  <a:pos x="0" y="179"/>
                </a:cxn>
                <a:cxn ang="0">
                  <a:pos x="108" y="79"/>
                </a:cxn>
                <a:cxn ang="0">
                  <a:pos x="108" y="0"/>
                </a:cxn>
                <a:cxn ang="0">
                  <a:pos x="0" y="87"/>
                </a:cxn>
              </a:cxnLst>
              <a:rect l="0" t="0" r="r" b="b"/>
              <a:pathLst>
                <a:path w="109" h="180">
                  <a:moveTo>
                    <a:pt x="0" y="87"/>
                  </a:moveTo>
                  <a:lnTo>
                    <a:pt x="0" y="179"/>
                  </a:lnTo>
                  <a:lnTo>
                    <a:pt x="108" y="79"/>
                  </a:lnTo>
                  <a:lnTo>
                    <a:pt x="108" y="0"/>
                  </a:lnTo>
                  <a:lnTo>
                    <a:pt x="0" y="87"/>
                  </a:lnTo>
                </a:path>
              </a:pathLst>
            </a:custGeom>
            <a:solidFill>
              <a:srgbClr val="7F7F7F"/>
            </a:solidFill>
            <a:ln w="9525" cap="rnd">
              <a:noFill/>
              <a:round/>
              <a:headEnd type="none" w="sm" len="sm"/>
              <a:tailEnd type="none" w="sm" len="sm"/>
            </a:ln>
            <a:effectLst/>
          </p:spPr>
          <p:txBody>
            <a:bodyPr/>
            <a:lstStyle/>
            <a:p>
              <a:endParaRPr lang="en-US"/>
            </a:p>
          </p:txBody>
        </p:sp>
        <p:sp>
          <p:nvSpPr>
            <p:cNvPr id="328758" name="Freeform 54"/>
            <p:cNvSpPr>
              <a:spLocks/>
            </p:cNvSpPr>
            <p:nvPr/>
          </p:nvSpPr>
          <p:spPr bwMode="auto">
            <a:xfrm>
              <a:off x="3040" y="2408"/>
              <a:ext cx="456" cy="160"/>
            </a:xfrm>
            <a:custGeom>
              <a:avLst/>
              <a:gdLst/>
              <a:ahLst/>
              <a:cxnLst>
                <a:cxn ang="0">
                  <a:pos x="144" y="0"/>
                </a:cxn>
                <a:cxn ang="0">
                  <a:pos x="0" y="85"/>
                </a:cxn>
                <a:cxn ang="0">
                  <a:pos x="349" y="159"/>
                </a:cxn>
                <a:cxn ang="0">
                  <a:pos x="455" y="72"/>
                </a:cxn>
                <a:cxn ang="0">
                  <a:pos x="144" y="0"/>
                </a:cxn>
              </a:cxnLst>
              <a:rect l="0" t="0" r="r" b="b"/>
              <a:pathLst>
                <a:path w="456" h="160">
                  <a:moveTo>
                    <a:pt x="144" y="0"/>
                  </a:moveTo>
                  <a:lnTo>
                    <a:pt x="0" y="85"/>
                  </a:lnTo>
                  <a:lnTo>
                    <a:pt x="349" y="159"/>
                  </a:lnTo>
                  <a:lnTo>
                    <a:pt x="455" y="72"/>
                  </a:lnTo>
                  <a:lnTo>
                    <a:pt x="144" y="0"/>
                  </a:lnTo>
                </a:path>
              </a:pathLst>
            </a:custGeom>
            <a:solidFill>
              <a:srgbClr val="E5E5E5"/>
            </a:solidFill>
            <a:ln w="9525" cap="rnd">
              <a:noFill/>
              <a:round/>
              <a:headEnd type="none" w="sm" len="sm"/>
              <a:tailEnd type="none" w="sm" len="sm"/>
            </a:ln>
            <a:effectLst/>
          </p:spPr>
          <p:txBody>
            <a:bodyPr/>
            <a:lstStyle/>
            <a:p>
              <a:endParaRPr lang="en-US"/>
            </a:p>
          </p:txBody>
        </p:sp>
        <p:sp>
          <p:nvSpPr>
            <p:cNvPr id="328759" name="Freeform 55"/>
            <p:cNvSpPr>
              <a:spLocks/>
            </p:cNvSpPr>
            <p:nvPr/>
          </p:nvSpPr>
          <p:spPr bwMode="auto">
            <a:xfrm>
              <a:off x="3102" y="2191"/>
              <a:ext cx="56" cy="245"/>
            </a:xfrm>
            <a:custGeom>
              <a:avLst/>
              <a:gdLst/>
              <a:ahLst/>
              <a:cxnLst>
                <a:cxn ang="0">
                  <a:pos x="55" y="0"/>
                </a:cxn>
                <a:cxn ang="0">
                  <a:pos x="53" y="1"/>
                </a:cxn>
                <a:cxn ang="0">
                  <a:pos x="50" y="6"/>
                </a:cxn>
                <a:cxn ang="0">
                  <a:pos x="45" y="12"/>
                </a:cxn>
                <a:cxn ang="0">
                  <a:pos x="39" y="23"/>
                </a:cxn>
                <a:cxn ang="0">
                  <a:pos x="31" y="39"/>
                </a:cxn>
                <a:cxn ang="0">
                  <a:pos x="25" y="57"/>
                </a:cxn>
                <a:cxn ang="0">
                  <a:pos x="17" y="81"/>
                </a:cxn>
                <a:cxn ang="0">
                  <a:pos x="11" y="111"/>
                </a:cxn>
                <a:cxn ang="0">
                  <a:pos x="4" y="140"/>
                </a:cxn>
                <a:cxn ang="0">
                  <a:pos x="1" y="167"/>
                </a:cxn>
                <a:cxn ang="0">
                  <a:pos x="0" y="190"/>
                </a:cxn>
                <a:cxn ang="0">
                  <a:pos x="1" y="209"/>
                </a:cxn>
                <a:cxn ang="0">
                  <a:pos x="1" y="225"/>
                </a:cxn>
                <a:cxn ang="0">
                  <a:pos x="3" y="236"/>
                </a:cxn>
                <a:cxn ang="0">
                  <a:pos x="4" y="242"/>
                </a:cxn>
                <a:cxn ang="0">
                  <a:pos x="4" y="244"/>
                </a:cxn>
                <a:cxn ang="0">
                  <a:pos x="55" y="0"/>
                </a:cxn>
              </a:cxnLst>
              <a:rect l="0" t="0" r="r" b="b"/>
              <a:pathLst>
                <a:path w="56" h="245">
                  <a:moveTo>
                    <a:pt x="55" y="0"/>
                  </a:moveTo>
                  <a:lnTo>
                    <a:pt x="53" y="1"/>
                  </a:lnTo>
                  <a:lnTo>
                    <a:pt x="50" y="6"/>
                  </a:lnTo>
                  <a:lnTo>
                    <a:pt x="45" y="12"/>
                  </a:lnTo>
                  <a:lnTo>
                    <a:pt x="39" y="23"/>
                  </a:lnTo>
                  <a:lnTo>
                    <a:pt x="31" y="39"/>
                  </a:lnTo>
                  <a:lnTo>
                    <a:pt x="25" y="57"/>
                  </a:lnTo>
                  <a:lnTo>
                    <a:pt x="17" y="81"/>
                  </a:lnTo>
                  <a:lnTo>
                    <a:pt x="11" y="111"/>
                  </a:lnTo>
                  <a:lnTo>
                    <a:pt x="4" y="140"/>
                  </a:lnTo>
                  <a:lnTo>
                    <a:pt x="1" y="167"/>
                  </a:lnTo>
                  <a:lnTo>
                    <a:pt x="0" y="190"/>
                  </a:lnTo>
                  <a:lnTo>
                    <a:pt x="1" y="209"/>
                  </a:lnTo>
                  <a:lnTo>
                    <a:pt x="1" y="225"/>
                  </a:lnTo>
                  <a:lnTo>
                    <a:pt x="3" y="236"/>
                  </a:lnTo>
                  <a:lnTo>
                    <a:pt x="4" y="242"/>
                  </a:lnTo>
                  <a:lnTo>
                    <a:pt x="4" y="244"/>
                  </a:lnTo>
                  <a:lnTo>
                    <a:pt x="55" y="0"/>
                  </a:lnTo>
                </a:path>
              </a:pathLst>
            </a:custGeom>
            <a:solidFill>
              <a:srgbClr val="000000"/>
            </a:solidFill>
            <a:ln w="9525" cap="rnd">
              <a:noFill/>
              <a:round/>
              <a:headEnd type="none" w="sm" len="sm"/>
              <a:tailEnd type="none" w="sm" len="sm"/>
            </a:ln>
            <a:effectLst/>
          </p:spPr>
          <p:txBody>
            <a:bodyPr/>
            <a:lstStyle/>
            <a:p>
              <a:endParaRPr lang="en-US"/>
            </a:p>
          </p:txBody>
        </p:sp>
        <p:sp>
          <p:nvSpPr>
            <p:cNvPr id="328760" name="Freeform 56"/>
            <p:cNvSpPr>
              <a:spLocks/>
            </p:cNvSpPr>
            <p:nvPr/>
          </p:nvSpPr>
          <p:spPr bwMode="auto">
            <a:xfrm>
              <a:off x="3154" y="2307"/>
              <a:ext cx="214" cy="213"/>
            </a:xfrm>
            <a:custGeom>
              <a:avLst/>
              <a:gdLst/>
              <a:ahLst/>
              <a:cxnLst>
                <a:cxn ang="0">
                  <a:pos x="106" y="212"/>
                </a:cxn>
                <a:cxn ang="0">
                  <a:pos x="128" y="212"/>
                </a:cxn>
                <a:cxn ang="0">
                  <a:pos x="148" y="207"/>
                </a:cxn>
                <a:cxn ang="0">
                  <a:pos x="166" y="199"/>
                </a:cxn>
                <a:cxn ang="0">
                  <a:pos x="181" y="187"/>
                </a:cxn>
                <a:cxn ang="0">
                  <a:pos x="194" y="173"/>
                </a:cxn>
                <a:cxn ang="0">
                  <a:pos x="205" y="155"/>
                </a:cxn>
                <a:cxn ang="0">
                  <a:pos x="211" y="135"/>
                </a:cxn>
                <a:cxn ang="0">
                  <a:pos x="213" y="115"/>
                </a:cxn>
                <a:cxn ang="0">
                  <a:pos x="211" y="93"/>
                </a:cxn>
                <a:cxn ang="0">
                  <a:pos x="205" y="73"/>
                </a:cxn>
                <a:cxn ang="0">
                  <a:pos x="194" y="54"/>
                </a:cxn>
                <a:cxn ang="0">
                  <a:pos x="181" y="37"/>
                </a:cxn>
                <a:cxn ang="0">
                  <a:pos x="166" y="23"/>
                </a:cxn>
                <a:cxn ang="0">
                  <a:pos x="148" y="12"/>
                </a:cxn>
                <a:cxn ang="0">
                  <a:pos x="128" y="4"/>
                </a:cxn>
                <a:cxn ang="0">
                  <a:pos x="106" y="0"/>
                </a:cxn>
                <a:cxn ang="0">
                  <a:pos x="84" y="0"/>
                </a:cxn>
                <a:cxn ang="0">
                  <a:pos x="65" y="4"/>
                </a:cxn>
                <a:cxn ang="0">
                  <a:pos x="46" y="12"/>
                </a:cxn>
                <a:cxn ang="0">
                  <a:pos x="31" y="24"/>
                </a:cxn>
                <a:cxn ang="0">
                  <a:pos x="18" y="38"/>
                </a:cxn>
                <a:cxn ang="0">
                  <a:pos x="9" y="56"/>
                </a:cxn>
                <a:cxn ang="0">
                  <a:pos x="3" y="76"/>
                </a:cxn>
                <a:cxn ang="0">
                  <a:pos x="0" y="96"/>
                </a:cxn>
                <a:cxn ang="0">
                  <a:pos x="3" y="118"/>
                </a:cxn>
                <a:cxn ang="0">
                  <a:pos x="9" y="138"/>
                </a:cxn>
                <a:cxn ang="0">
                  <a:pos x="18" y="157"/>
                </a:cxn>
                <a:cxn ang="0">
                  <a:pos x="31" y="174"/>
                </a:cxn>
                <a:cxn ang="0">
                  <a:pos x="46" y="188"/>
                </a:cxn>
                <a:cxn ang="0">
                  <a:pos x="65" y="199"/>
                </a:cxn>
                <a:cxn ang="0">
                  <a:pos x="84" y="207"/>
                </a:cxn>
                <a:cxn ang="0">
                  <a:pos x="106" y="212"/>
                </a:cxn>
              </a:cxnLst>
              <a:rect l="0" t="0" r="r" b="b"/>
              <a:pathLst>
                <a:path w="214" h="213">
                  <a:moveTo>
                    <a:pt x="106" y="212"/>
                  </a:moveTo>
                  <a:lnTo>
                    <a:pt x="128" y="212"/>
                  </a:lnTo>
                  <a:lnTo>
                    <a:pt x="148" y="207"/>
                  </a:lnTo>
                  <a:lnTo>
                    <a:pt x="166" y="199"/>
                  </a:lnTo>
                  <a:lnTo>
                    <a:pt x="181" y="187"/>
                  </a:lnTo>
                  <a:lnTo>
                    <a:pt x="194" y="173"/>
                  </a:lnTo>
                  <a:lnTo>
                    <a:pt x="205" y="155"/>
                  </a:lnTo>
                  <a:lnTo>
                    <a:pt x="211" y="135"/>
                  </a:lnTo>
                  <a:lnTo>
                    <a:pt x="213" y="115"/>
                  </a:lnTo>
                  <a:lnTo>
                    <a:pt x="211" y="93"/>
                  </a:lnTo>
                  <a:lnTo>
                    <a:pt x="205" y="73"/>
                  </a:lnTo>
                  <a:lnTo>
                    <a:pt x="194" y="54"/>
                  </a:lnTo>
                  <a:lnTo>
                    <a:pt x="181" y="37"/>
                  </a:lnTo>
                  <a:lnTo>
                    <a:pt x="166" y="23"/>
                  </a:lnTo>
                  <a:lnTo>
                    <a:pt x="148" y="12"/>
                  </a:lnTo>
                  <a:lnTo>
                    <a:pt x="128" y="4"/>
                  </a:lnTo>
                  <a:lnTo>
                    <a:pt x="106" y="0"/>
                  </a:lnTo>
                  <a:lnTo>
                    <a:pt x="84" y="0"/>
                  </a:lnTo>
                  <a:lnTo>
                    <a:pt x="65" y="4"/>
                  </a:lnTo>
                  <a:lnTo>
                    <a:pt x="46" y="12"/>
                  </a:lnTo>
                  <a:lnTo>
                    <a:pt x="31" y="24"/>
                  </a:lnTo>
                  <a:lnTo>
                    <a:pt x="18" y="38"/>
                  </a:lnTo>
                  <a:lnTo>
                    <a:pt x="9" y="56"/>
                  </a:lnTo>
                  <a:lnTo>
                    <a:pt x="3" y="76"/>
                  </a:lnTo>
                  <a:lnTo>
                    <a:pt x="0" y="96"/>
                  </a:lnTo>
                  <a:lnTo>
                    <a:pt x="3" y="118"/>
                  </a:lnTo>
                  <a:lnTo>
                    <a:pt x="9" y="138"/>
                  </a:lnTo>
                  <a:lnTo>
                    <a:pt x="18" y="157"/>
                  </a:lnTo>
                  <a:lnTo>
                    <a:pt x="31" y="174"/>
                  </a:lnTo>
                  <a:lnTo>
                    <a:pt x="46" y="188"/>
                  </a:lnTo>
                  <a:lnTo>
                    <a:pt x="65" y="199"/>
                  </a:lnTo>
                  <a:lnTo>
                    <a:pt x="84" y="207"/>
                  </a:lnTo>
                  <a:lnTo>
                    <a:pt x="106" y="212"/>
                  </a:lnTo>
                </a:path>
              </a:pathLst>
            </a:custGeom>
            <a:solidFill>
              <a:srgbClr val="4C4C4C"/>
            </a:solidFill>
            <a:ln w="9525" cap="rnd">
              <a:noFill/>
              <a:round/>
              <a:headEnd type="none" w="sm" len="sm"/>
              <a:tailEnd type="none" w="sm" len="sm"/>
            </a:ln>
            <a:effectLst/>
          </p:spPr>
          <p:txBody>
            <a:bodyPr/>
            <a:lstStyle/>
            <a:p>
              <a:endParaRPr lang="en-US"/>
            </a:p>
          </p:txBody>
        </p:sp>
        <p:sp>
          <p:nvSpPr>
            <p:cNvPr id="328761" name="Freeform 57"/>
            <p:cNvSpPr>
              <a:spLocks/>
            </p:cNvSpPr>
            <p:nvPr/>
          </p:nvSpPr>
          <p:spPr bwMode="auto">
            <a:xfrm>
              <a:off x="3097" y="2163"/>
              <a:ext cx="299" cy="349"/>
            </a:xfrm>
            <a:custGeom>
              <a:avLst/>
              <a:gdLst/>
              <a:ahLst/>
              <a:cxnLst>
                <a:cxn ang="0">
                  <a:pos x="227" y="87"/>
                </a:cxn>
                <a:cxn ang="0">
                  <a:pos x="134" y="20"/>
                </a:cxn>
                <a:cxn ang="0">
                  <a:pos x="65" y="0"/>
                </a:cxn>
                <a:cxn ang="0">
                  <a:pos x="0" y="327"/>
                </a:cxn>
                <a:cxn ang="0">
                  <a:pos x="70" y="348"/>
                </a:cxn>
                <a:cxn ang="0">
                  <a:pos x="180" y="319"/>
                </a:cxn>
                <a:cxn ang="0">
                  <a:pos x="252" y="340"/>
                </a:cxn>
                <a:cxn ang="0">
                  <a:pos x="298" y="111"/>
                </a:cxn>
                <a:cxn ang="0">
                  <a:pos x="227" y="87"/>
                </a:cxn>
              </a:cxnLst>
              <a:rect l="0" t="0" r="r" b="b"/>
              <a:pathLst>
                <a:path w="299" h="349">
                  <a:moveTo>
                    <a:pt x="227" y="87"/>
                  </a:moveTo>
                  <a:lnTo>
                    <a:pt x="134" y="20"/>
                  </a:lnTo>
                  <a:lnTo>
                    <a:pt x="65" y="0"/>
                  </a:lnTo>
                  <a:lnTo>
                    <a:pt x="0" y="327"/>
                  </a:lnTo>
                  <a:lnTo>
                    <a:pt x="70" y="348"/>
                  </a:lnTo>
                  <a:lnTo>
                    <a:pt x="180" y="319"/>
                  </a:lnTo>
                  <a:lnTo>
                    <a:pt x="252" y="340"/>
                  </a:lnTo>
                  <a:lnTo>
                    <a:pt x="298" y="111"/>
                  </a:lnTo>
                  <a:lnTo>
                    <a:pt x="227" y="87"/>
                  </a:lnTo>
                </a:path>
              </a:pathLst>
            </a:custGeom>
            <a:solidFill>
              <a:srgbClr val="B2B2B2"/>
            </a:solidFill>
            <a:ln w="9525" cap="rnd">
              <a:noFill/>
              <a:round/>
              <a:headEnd type="none" w="sm" len="sm"/>
              <a:tailEnd type="none" w="sm" len="sm"/>
            </a:ln>
            <a:effectLst/>
          </p:spPr>
          <p:txBody>
            <a:bodyPr/>
            <a:lstStyle/>
            <a:p>
              <a:endParaRPr lang="en-US"/>
            </a:p>
          </p:txBody>
        </p:sp>
        <p:sp>
          <p:nvSpPr>
            <p:cNvPr id="328762" name="Freeform 58"/>
            <p:cNvSpPr>
              <a:spLocks/>
            </p:cNvSpPr>
            <p:nvPr/>
          </p:nvSpPr>
          <p:spPr bwMode="auto">
            <a:xfrm>
              <a:off x="3347" y="2250"/>
              <a:ext cx="110" cy="253"/>
            </a:xfrm>
            <a:custGeom>
              <a:avLst/>
              <a:gdLst/>
              <a:ahLst/>
              <a:cxnLst>
                <a:cxn ang="0">
                  <a:pos x="45" y="24"/>
                </a:cxn>
                <a:cxn ang="0">
                  <a:pos x="0" y="252"/>
                </a:cxn>
                <a:cxn ang="0">
                  <a:pos x="74" y="200"/>
                </a:cxn>
                <a:cxn ang="0">
                  <a:pos x="109" y="0"/>
                </a:cxn>
                <a:cxn ang="0">
                  <a:pos x="45" y="24"/>
                </a:cxn>
              </a:cxnLst>
              <a:rect l="0" t="0" r="r" b="b"/>
              <a:pathLst>
                <a:path w="110" h="253">
                  <a:moveTo>
                    <a:pt x="45" y="24"/>
                  </a:moveTo>
                  <a:lnTo>
                    <a:pt x="0" y="252"/>
                  </a:lnTo>
                  <a:lnTo>
                    <a:pt x="74" y="200"/>
                  </a:lnTo>
                  <a:lnTo>
                    <a:pt x="109" y="0"/>
                  </a:lnTo>
                  <a:lnTo>
                    <a:pt x="45" y="24"/>
                  </a:lnTo>
                </a:path>
              </a:pathLst>
            </a:custGeom>
            <a:solidFill>
              <a:srgbClr val="7F7F7F"/>
            </a:solidFill>
            <a:ln w="9525" cap="rnd">
              <a:noFill/>
              <a:round/>
              <a:headEnd type="none" w="sm" len="sm"/>
              <a:tailEnd type="none" w="sm" len="sm"/>
            </a:ln>
            <a:effectLst/>
          </p:spPr>
          <p:txBody>
            <a:bodyPr/>
            <a:lstStyle/>
            <a:p>
              <a:endParaRPr lang="en-US"/>
            </a:p>
          </p:txBody>
        </p:sp>
        <p:sp>
          <p:nvSpPr>
            <p:cNvPr id="328763" name="Freeform 59"/>
            <p:cNvSpPr>
              <a:spLocks/>
            </p:cNvSpPr>
            <p:nvPr/>
          </p:nvSpPr>
          <p:spPr bwMode="auto">
            <a:xfrm>
              <a:off x="3281" y="2268"/>
              <a:ext cx="97" cy="224"/>
            </a:xfrm>
            <a:custGeom>
              <a:avLst/>
              <a:gdLst/>
              <a:ahLst/>
              <a:cxnLst>
                <a:cxn ang="0">
                  <a:pos x="96" y="14"/>
                </a:cxn>
                <a:cxn ang="0">
                  <a:pos x="44" y="0"/>
                </a:cxn>
                <a:cxn ang="0">
                  <a:pos x="0" y="204"/>
                </a:cxn>
                <a:cxn ang="0">
                  <a:pos x="58" y="223"/>
                </a:cxn>
                <a:cxn ang="0">
                  <a:pos x="96" y="14"/>
                </a:cxn>
              </a:cxnLst>
              <a:rect l="0" t="0" r="r" b="b"/>
              <a:pathLst>
                <a:path w="97" h="224">
                  <a:moveTo>
                    <a:pt x="96" y="14"/>
                  </a:moveTo>
                  <a:lnTo>
                    <a:pt x="44" y="0"/>
                  </a:lnTo>
                  <a:lnTo>
                    <a:pt x="0" y="204"/>
                  </a:lnTo>
                  <a:lnTo>
                    <a:pt x="58" y="223"/>
                  </a:lnTo>
                  <a:lnTo>
                    <a:pt x="96" y="14"/>
                  </a:lnTo>
                </a:path>
              </a:pathLst>
            </a:custGeom>
            <a:solidFill>
              <a:srgbClr val="7F7F7F"/>
            </a:solidFill>
            <a:ln w="9525" cap="rnd">
              <a:noFill/>
              <a:round/>
              <a:headEnd type="none" w="sm" len="sm"/>
              <a:tailEnd type="none" w="sm" len="sm"/>
            </a:ln>
            <a:effectLst/>
          </p:spPr>
          <p:txBody>
            <a:bodyPr/>
            <a:lstStyle/>
            <a:p>
              <a:endParaRPr lang="en-US"/>
            </a:p>
          </p:txBody>
        </p:sp>
        <p:sp>
          <p:nvSpPr>
            <p:cNvPr id="328764" name="Freeform 60"/>
            <p:cNvSpPr>
              <a:spLocks/>
            </p:cNvSpPr>
            <p:nvPr/>
          </p:nvSpPr>
          <p:spPr bwMode="auto">
            <a:xfrm>
              <a:off x="3168" y="2203"/>
              <a:ext cx="143" cy="290"/>
            </a:xfrm>
            <a:custGeom>
              <a:avLst/>
              <a:gdLst/>
              <a:ahLst/>
              <a:cxnLst>
                <a:cxn ang="0">
                  <a:pos x="142" y="55"/>
                </a:cxn>
                <a:cxn ang="0">
                  <a:pos x="63" y="0"/>
                </a:cxn>
                <a:cxn ang="0">
                  <a:pos x="0" y="289"/>
                </a:cxn>
                <a:cxn ang="0">
                  <a:pos x="99" y="265"/>
                </a:cxn>
                <a:cxn ang="0">
                  <a:pos x="142" y="55"/>
                </a:cxn>
              </a:cxnLst>
              <a:rect l="0" t="0" r="r" b="b"/>
              <a:pathLst>
                <a:path w="143" h="290">
                  <a:moveTo>
                    <a:pt x="142" y="55"/>
                  </a:moveTo>
                  <a:lnTo>
                    <a:pt x="63" y="0"/>
                  </a:lnTo>
                  <a:lnTo>
                    <a:pt x="0" y="289"/>
                  </a:lnTo>
                  <a:lnTo>
                    <a:pt x="99" y="265"/>
                  </a:lnTo>
                  <a:lnTo>
                    <a:pt x="142" y="55"/>
                  </a:lnTo>
                </a:path>
              </a:pathLst>
            </a:custGeom>
            <a:solidFill>
              <a:srgbClr val="7F7F7F"/>
            </a:solidFill>
            <a:ln w="9525" cap="rnd">
              <a:noFill/>
              <a:round/>
              <a:headEnd type="none" w="sm" len="sm"/>
              <a:tailEnd type="none" w="sm" len="sm"/>
            </a:ln>
            <a:effectLst/>
          </p:spPr>
          <p:txBody>
            <a:bodyPr/>
            <a:lstStyle/>
            <a:p>
              <a:endParaRPr lang="en-US"/>
            </a:p>
          </p:txBody>
        </p:sp>
        <p:sp>
          <p:nvSpPr>
            <p:cNvPr id="328765" name="Freeform 61"/>
            <p:cNvSpPr>
              <a:spLocks/>
            </p:cNvSpPr>
            <p:nvPr/>
          </p:nvSpPr>
          <p:spPr bwMode="auto">
            <a:xfrm>
              <a:off x="3107" y="2180"/>
              <a:ext cx="110" cy="313"/>
            </a:xfrm>
            <a:custGeom>
              <a:avLst/>
              <a:gdLst/>
              <a:ahLst/>
              <a:cxnLst>
                <a:cxn ang="0">
                  <a:pos x="109" y="14"/>
                </a:cxn>
                <a:cxn ang="0">
                  <a:pos x="59" y="0"/>
                </a:cxn>
                <a:cxn ang="0">
                  <a:pos x="0" y="297"/>
                </a:cxn>
                <a:cxn ang="0">
                  <a:pos x="48" y="312"/>
                </a:cxn>
                <a:cxn ang="0">
                  <a:pos x="109" y="14"/>
                </a:cxn>
              </a:cxnLst>
              <a:rect l="0" t="0" r="r" b="b"/>
              <a:pathLst>
                <a:path w="110" h="313">
                  <a:moveTo>
                    <a:pt x="109" y="14"/>
                  </a:moveTo>
                  <a:lnTo>
                    <a:pt x="59" y="0"/>
                  </a:lnTo>
                  <a:lnTo>
                    <a:pt x="0" y="297"/>
                  </a:lnTo>
                  <a:lnTo>
                    <a:pt x="48" y="312"/>
                  </a:lnTo>
                  <a:lnTo>
                    <a:pt x="109" y="14"/>
                  </a:lnTo>
                </a:path>
              </a:pathLst>
            </a:custGeom>
            <a:solidFill>
              <a:srgbClr val="7F7F7F"/>
            </a:solidFill>
            <a:ln w="9525" cap="rnd">
              <a:noFill/>
              <a:round/>
              <a:headEnd type="none" w="sm" len="sm"/>
              <a:tailEnd type="none" w="sm" len="sm"/>
            </a:ln>
            <a:effectLst/>
          </p:spPr>
          <p:txBody>
            <a:bodyPr/>
            <a:lstStyle/>
            <a:p>
              <a:endParaRPr lang="en-US"/>
            </a:p>
          </p:txBody>
        </p:sp>
        <p:sp>
          <p:nvSpPr>
            <p:cNvPr id="328766" name="Freeform 62"/>
            <p:cNvSpPr>
              <a:spLocks/>
            </p:cNvSpPr>
            <p:nvPr/>
          </p:nvSpPr>
          <p:spPr bwMode="auto">
            <a:xfrm>
              <a:off x="3162" y="2130"/>
              <a:ext cx="296" cy="142"/>
            </a:xfrm>
            <a:custGeom>
              <a:avLst/>
              <a:gdLst/>
              <a:ahLst/>
              <a:cxnLst>
                <a:cxn ang="0">
                  <a:pos x="0" y="34"/>
                </a:cxn>
                <a:cxn ang="0">
                  <a:pos x="76" y="0"/>
                </a:cxn>
                <a:cxn ang="0">
                  <a:pos x="136" y="20"/>
                </a:cxn>
                <a:cxn ang="0">
                  <a:pos x="211" y="89"/>
                </a:cxn>
                <a:cxn ang="0">
                  <a:pos x="295" y="119"/>
                </a:cxn>
                <a:cxn ang="0">
                  <a:pos x="231" y="141"/>
                </a:cxn>
                <a:cxn ang="0">
                  <a:pos x="161" y="120"/>
                </a:cxn>
                <a:cxn ang="0">
                  <a:pos x="71" y="52"/>
                </a:cxn>
                <a:cxn ang="0">
                  <a:pos x="0" y="34"/>
                </a:cxn>
              </a:cxnLst>
              <a:rect l="0" t="0" r="r" b="b"/>
              <a:pathLst>
                <a:path w="296" h="142">
                  <a:moveTo>
                    <a:pt x="0" y="34"/>
                  </a:moveTo>
                  <a:lnTo>
                    <a:pt x="76" y="0"/>
                  </a:lnTo>
                  <a:lnTo>
                    <a:pt x="136" y="20"/>
                  </a:lnTo>
                  <a:lnTo>
                    <a:pt x="211" y="89"/>
                  </a:lnTo>
                  <a:lnTo>
                    <a:pt x="295" y="119"/>
                  </a:lnTo>
                  <a:lnTo>
                    <a:pt x="231" y="141"/>
                  </a:lnTo>
                  <a:lnTo>
                    <a:pt x="161" y="120"/>
                  </a:lnTo>
                  <a:lnTo>
                    <a:pt x="71" y="52"/>
                  </a:lnTo>
                  <a:lnTo>
                    <a:pt x="0" y="34"/>
                  </a:lnTo>
                </a:path>
              </a:pathLst>
            </a:custGeom>
            <a:solidFill>
              <a:srgbClr val="E5E5E5"/>
            </a:solidFill>
            <a:ln w="9525" cap="rnd">
              <a:noFill/>
              <a:round/>
              <a:headEnd type="none" w="sm" len="sm"/>
              <a:tailEnd type="none" w="sm" len="sm"/>
            </a:ln>
            <a:effectLst/>
          </p:spPr>
          <p:txBody>
            <a:bodyPr/>
            <a:lstStyle/>
            <a:p>
              <a:endParaRPr lang="en-US"/>
            </a:p>
          </p:txBody>
        </p:sp>
      </p:grpSp>
      <p:sp>
        <p:nvSpPr>
          <p:cNvPr id="328767" name="Rectangle 63"/>
          <p:cNvSpPr>
            <a:spLocks noChangeArrowheads="1"/>
          </p:cNvSpPr>
          <p:nvPr/>
        </p:nvSpPr>
        <p:spPr bwMode="auto">
          <a:xfrm>
            <a:off x="5187950" y="1835150"/>
            <a:ext cx="2552700" cy="641350"/>
          </a:xfrm>
          <a:prstGeom prst="rect">
            <a:avLst/>
          </a:prstGeom>
          <a:noFill/>
          <a:ln w="9525">
            <a:noFill/>
            <a:miter lim="800000"/>
            <a:headEnd/>
            <a:tailEnd/>
          </a:ln>
          <a:effectLst/>
        </p:spPr>
        <p:txBody>
          <a:bodyPr lIns="92075" tIns="46038" rIns="92075" bIns="46038">
            <a:spAutoFit/>
          </a:bodyPr>
          <a:lstStyle/>
          <a:p>
            <a:pPr eaLnBrk="0" hangingPunct="0"/>
            <a:r>
              <a:rPr lang="en-US" b="1">
                <a:solidFill>
                  <a:srgbClr val="000000"/>
                </a:solidFill>
              </a:rPr>
              <a:t>I want to query different values.</a:t>
            </a:r>
          </a:p>
        </p:txBody>
      </p:sp>
      <p:grpSp>
        <p:nvGrpSpPr>
          <p:cNvPr id="4" name="Group 64"/>
          <p:cNvGrpSpPr>
            <a:grpSpLocks/>
          </p:cNvGrpSpPr>
          <p:nvPr/>
        </p:nvGrpSpPr>
        <p:grpSpPr bwMode="auto">
          <a:xfrm>
            <a:off x="738188" y="1962150"/>
            <a:ext cx="3748087" cy="1328738"/>
            <a:chOff x="465" y="1236"/>
            <a:chExt cx="2361" cy="837"/>
          </a:xfrm>
        </p:grpSpPr>
        <p:sp>
          <p:nvSpPr>
            <p:cNvPr id="328769" name="Freeform 65"/>
            <p:cNvSpPr>
              <a:spLocks/>
            </p:cNvSpPr>
            <p:nvPr/>
          </p:nvSpPr>
          <p:spPr bwMode="blackWhite">
            <a:xfrm>
              <a:off x="2519" y="1778"/>
              <a:ext cx="133" cy="105"/>
            </a:xfrm>
            <a:custGeom>
              <a:avLst/>
              <a:gdLst/>
              <a:ahLst/>
              <a:cxnLst>
                <a:cxn ang="0">
                  <a:pos x="123" y="92"/>
                </a:cxn>
                <a:cxn ang="0">
                  <a:pos x="116" y="99"/>
                </a:cxn>
                <a:cxn ang="0">
                  <a:pos x="105" y="101"/>
                </a:cxn>
                <a:cxn ang="0">
                  <a:pos x="94" y="104"/>
                </a:cxn>
                <a:cxn ang="0">
                  <a:pos x="83" y="104"/>
                </a:cxn>
                <a:cxn ang="0">
                  <a:pos x="69" y="103"/>
                </a:cxn>
                <a:cxn ang="0">
                  <a:pos x="57" y="99"/>
                </a:cxn>
                <a:cxn ang="0">
                  <a:pos x="45" y="93"/>
                </a:cxn>
                <a:cxn ang="0">
                  <a:pos x="31" y="86"/>
                </a:cxn>
                <a:cxn ang="0">
                  <a:pos x="21" y="77"/>
                </a:cxn>
                <a:cxn ang="0">
                  <a:pos x="10" y="67"/>
                </a:cxn>
                <a:cxn ang="0">
                  <a:pos x="5" y="58"/>
                </a:cxn>
                <a:cxn ang="0">
                  <a:pos x="2" y="47"/>
                </a:cxn>
                <a:cxn ang="0">
                  <a:pos x="0" y="38"/>
                </a:cxn>
                <a:cxn ang="0">
                  <a:pos x="1" y="29"/>
                </a:cxn>
                <a:cxn ang="0">
                  <a:pos x="4" y="21"/>
                </a:cxn>
                <a:cxn ang="0">
                  <a:pos x="9" y="13"/>
                </a:cxn>
                <a:cxn ang="0">
                  <a:pos x="17" y="6"/>
                </a:cxn>
                <a:cxn ang="0">
                  <a:pos x="27" y="3"/>
                </a:cxn>
                <a:cxn ang="0">
                  <a:pos x="38" y="1"/>
                </a:cxn>
                <a:cxn ang="0">
                  <a:pos x="49" y="0"/>
                </a:cxn>
                <a:cxn ang="0">
                  <a:pos x="62" y="1"/>
                </a:cxn>
                <a:cxn ang="0">
                  <a:pos x="75" y="4"/>
                </a:cxn>
                <a:cxn ang="0">
                  <a:pos x="88" y="11"/>
                </a:cxn>
                <a:cxn ang="0">
                  <a:pos x="101" y="18"/>
                </a:cxn>
                <a:cxn ang="0">
                  <a:pos x="112" y="27"/>
                </a:cxn>
                <a:cxn ang="0">
                  <a:pos x="121" y="37"/>
                </a:cxn>
                <a:cxn ang="0">
                  <a:pos x="128" y="46"/>
                </a:cxn>
                <a:cxn ang="0">
                  <a:pos x="131" y="57"/>
                </a:cxn>
                <a:cxn ang="0">
                  <a:pos x="132" y="65"/>
                </a:cxn>
                <a:cxn ang="0">
                  <a:pos x="132" y="75"/>
                </a:cxn>
                <a:cxn ang="0">
                  <a:pos x="131" y="84"/>
                </a:cxn>
                <a:cxn ang="0">
                  <a:pos x="123" y="92"/>
                </a:cxn>
              </a:cxnLst>
              <a:rect l="0" t="0" r="r" b="b"/>
              <a:pathLst>
                <a:path w="133" h="105">
                  <a:moveTo>
                    <a:pt x="123" y="92"/>
                  </a:moveTo>
                  <a:lnTo>
                    <a:pt x="116" y="99"/>
                  </a:lnTo>
                  <a:lnTo>
                    <a:pt x="105" y="101"/>
                  </a:lnTo>
                  <a:lnTo>
                    <a:pt x="94" y="104"/>
                  </a:lnTo>
                  <a:lnTo>
                    <a:pt x="83" y="104"/>
                  </a:lnTo>
                  <a:lnTo>
                    <a:pt x="69" y="103"/>
                  </a:lnTo>
                  <a:lnTo>
                    <a:pt x="57" y="99"/>
                  </a:lnTo>
                  <a:lnTo>
                    <a:pt x="45" y="93"/>
                  </a:lnTo>
                  <a:lnTo>
                    <a:pt x="31" y="86"/>
                  </a:lnTo>
                  <a:lnTo>
                    <a:pt x="21" y="77"/>
                  </a:lnTo>
                  <a:lnTo>
                    <a:pt x="10" y="67"/>
                  </a:lnTo>
                  <a:lnTo>
                    <a:pt x="5" y="58"/>
                  </a:lnTo>
                  <a:lnTo>
                    <a:pt x="2" y="47"/>
                  </a:lnTo>
                  <a:lnTo>
                    <a:pt x="0" y="38"/>
                  </a:lnTo>
                  <a:lnTo>
                    <a:pt x="1" y="29"/>
                  </a:lnTo>
                  <a:lnTo>
                    <a:pt x="4" y="21"/>
                  </a:lnTo>
                  <a:lnTo>
                    <a:pt x="9" y="13"/>
                  </a:lnTo>
                  <a:lnTo>
                    <a:pt x="17" y="6"/>
                  </a:lnTo>
                  <a:lnTo>
                    <a:pt x="27" y="3"/>
                  </a:lnTo>
                  <a:lnTo>
                    <a:pt x="38" y="1"/>
                  </a:lnTo>
                  <a:lnTo>
                    <a:pt x="49" y="0"/>
                  </a:lnTo>
                  <a:lnTo>
                    <a:pt x="62" y="1"/>
                  </a:lnTo>
                  <a:lnTo>
                    <a:pt x="75" y="4"/>
                  </a:lnTo>
                  <a:lnTo>
                    <a:pt x="88" y="11"/>
                  </a:lnTo>
                  <a:lnTo>
                    <a:pt x="101" y="18"/>
                  </a:lnTo>
                  <a:lnTo>
                    <a:pt x="112" y="27"/>
                  </a:lnTo>
                  <a:lnTo>
                    <a:pt x="121" y="37"/>
                  </a:lnTo>
                  <a:lnTo>
                    <a:pt x="128" y="46"/>
                  </a:lnTo>
                  <a:lnTo>
                    <a:pt x="131" y="57"/>
                  </a:lnTo>
                  <a:lnTo>
                    <a:pt x="132" y="65"/>
                  </a:lnTo>
                  <a:lnTo>
                    <a:pt x="132" y="75"/>
                  </a:lnTo>
                  <a:lnTo>
                    <a:pt x="131" y="84"/>
                  </a:lnTo>
                  <a:lnTo>
                    <a:pt x="123" y="92"/>
                  </a:lnTo>
                </a:path>
              </a:pathLst>
            </a:custGeom>
            <a:gradFill rotWithShape="0">
              <a:gsLst>
                <a:gs pos="0">
                  <a:srgbClr val="EAEAEA">
                    <a:gamma/>
                    <a:shade val="69804"/>
                    <a:invGamma/>
                  </a:srgbClr>
                </a:gs>
                <a:gs pos="50000">
                  <a:srgbClr val="EAEAEA"/>
                </a:gs>
                <a:gs pos="100000">
                  <a:srgbClr val="EAEAEA">
                    <a:gamma/>
                    <a:shade val="69804"/>
                    <a:invGamma/>
                  </a:srgbClr>
                </a:gs>
              </a:gsLst>
              <a:lin ang="2700000" scaled="1"/>
            </a:gradFill>
            <a:ln w="25400" cap="rnd" cmpd="sng">
              <a:solidFill>
                <a:srgbClr val="000000"/>
              </a:solidFill>
              <a:prstDash val="solid"/>
              <a:round/>
              <a:headEnd type="none" w="sm" len="sm"/>
              <a:tailEnd type="none" w="sm" len="sm"/>
            </a:ln>
            <a:effectLst/>
          </p:spPr>
          <p:txBody>
            <a:bodyPr/>
            <a:lstStyle/>
            <a:p>
              <a:endParaRPr lang="en-US"/>
            </a:p>
          </p:txBody>
        </p:sp>
        <p:sp>
          <p:nvSpPr>
            <p:cNvPr id="328770" name="Freeform 66"/>
            <p:cNvSpPr>
              <a:spLocks/>
            </p:cNvSpPr>
            <p:nvPr/>
          </p:nvSpPr>
          <p:spPr bwMode="blackWhite">
            <a:xfrm>
              <a:off x="2739" y="1906"/>
              <a:ext cx="87" cy="68"/>
            </a:xfrm>
            <a:custGeom>
              <a:avLst/>
              <a:gdLst/>
              <a:ahLst/>
              <a:cxnLst>
                <a:cxn ang="0">
                  <a:pos x="79" y="59"/>
                </a:cxn>
                <a:cxn ang="0">
                  <a:pos x="77" y="64"/>
                </a:cxn>
                <a:cxn ang="0">
                  <a:pos x="68" y="65"/>
                </a:cxn>
                <a:cxn ang="0">
                  <a:pos x="61" y="67"/>
                </a:cxn>
                <a:cxn ang="0">
                  <a:pos x="53" y="67"/>
                </a:cxn>
                <a:cxn ang="0">
                  <a:pos x="46" y="67"/>
                </a:cxn>
                <a:cxn ang="0">
                  <a:pos x="37" y="64"/>
                </a:cxn>
                <a:cxn ang="0">
                  <a:pos x="28" y="61"/>
                </a:cxn>
                <a:cxn ang="0">
                  <a:pos x="22" y="56"/>
                </a:cxn>
                <a:cxn ang="0">
                  <a:pos x="15" y="50"/>
                </a:cxn>
                <a:cxn ang="0">
                  <a:pos x="8" y="43"/>
                </a:cxn>
                <a:cxn ang="0">
                  <a:pos x="4" y="37"/>
                </a:cxn>
                <a:cxn ang="0">
                  <a:pos x="2" y="31"/>
                </a:cxn>
                <a:cxn ang="0">
                  <a:pos x="0" y="25"/>
                </a:cxn>
                <a:cxn ang="0">
                  <a:pos x="1" y="19"/>
                </a:cxn>
                <a:cxn ang="0">
                  <a:pos x="2" y="14"/>
                </a:cxn>
                <a:cxn ang="0">
                  <a:pos x="5" y="9"/>
                </a:cxn>
                <a:cxn ang="0">
                  <a:pos x="12" y="6"/>
                </a:cxn>
                <a:cxn ang="0">
                  <a:pos x="17" y="2"/>
                </a:cxn>
                <a:cxn ang="0">
                  <a:pos x="23" y="1"/>
                </a:cxn>
                <a:cxn ang="0">
                  <a:pos x="33" y="0"/>
                </a:cxn>
                <a:cxn ang="0">
                  <a:pos x="39" y="0"/>
                </a:cxn>
                <a:cxn ang="0">
                  <a:pos x="49" y="3"/>
                </a:cxn>
                <a:cxn ang="0">
                  <a:pos x="59" y="8"/>
                </a:cxn>
                <a:cxn ang="0">
                  <a:pos x="66" y="12"/>
                </a:cxn>
                <a:cxn ang="0">
                  <a:pos x="72" y="18"/>
                </a:cxn>
                <a:cxn ang="0">
                  <a:pos x="78" y="24"/>
                </a:cxn>
                <a:cxn ang="0">
                  <a:pos x="82" y="30"/>
                </a:cxn>
                <a:cxn ang="0">
                  <a:pos x="85" y="36"/>
                </a:cxn>
                <a:cxn ang="0">
                  <a:pos x="85" y="43"/>
                </a:cxn>
                <a:cxn ang="0">
                  <a:pos x="86" y="49"/>
                </a:cxn>
                <a:cxn ang="0">
                  <a:pos x="85" y="55"/>
                </a:cxn>
                <a:cxn ang="0">
                  <a:pos x="79" y="59"/>
                </a:cxn>
              </a:cxnLst>
              <a:rect l="0" t="0" r="r" b="b"/>
              <a:pathLst>
                <a:path w="87" h="68">
                  <a:moveTo>
                    <a:pt x="79" y="59"/>
                  </a:moveTo>
                  <a:lnTo>
                    <a:pt x="77" y="64"/>
                  </a:lnTo>
                  <a:lnTo>
                    <a:pt x="68" y="65"/>
                  </a:lnTo>
                  <a:lnTo>
                    <a:pt x="61" y="67"/>
                  </a:lnTo>
                  <a:lnTo>
                    <a:pt x="53" y="67"/>
                  </a:lnTo>
                  <a:lnTo>
                    <a:pt x="46" y="67"/>
                  </a:lnTo>
                  <a:lnTo>
                    <a:pt x="37" y="64"/>
                  </a:lnTo>
                  <a:lnTo>
                    <a:pt x="28" y="61"/>
                  </a:lnTo>
                  <a:lnTo>
                    <a:pt x="22" y="56"/>
                  </a:lnTo>
                  <a:lnTo>
                    <a:pt x="15" y="50"/>
                  </a:lnTo>
                  <a:lnTo>
                    <a:pt x="8" y="43"/>
                  </a:lnTo>
                  <a:lnTo>
                    <a:pt x="4" y="37"/>
                  </a:lnTo>
                  <a:lnTo>
                    <a:pt x="2" y="31"/>
                  </a:lnTo>
                  <a:lnTo>
                    <a:pt x="0" y="25"/>
                  </a:lnTo>
                  <a:lnTo>
                    <a:pt x="1" y="19"/>
                  </a:lnTo>
                  <a:lnTo>
                    <a:pt x="2" y="14"/>
                  </a:lnTo>
                  <a:lnTo>
                    <a:pt x="5" y="9"/>
                  </a:lnTo>
                  <a:lnTo>
                    <a:pt x="12" y="6"/>
                  </a:lnTo>
                  <a:lnTo>
                    <a:pt x="17" y="2"/>
                  </a:lnTo>
                  <a:lnTo>
                    <a:pt x="23" y="1"/>
                  </a:lnTo>
                  <a:lnTo>
                    <a:pt x="33" y="0"/>
                  </a:lnTo>
                  <a:lnTo>
                    <a:pt x="39" y="0"/>
                  </a:lnTo>
                  <a:lnTo>
                    <a:pt x="49" y="3"/>
                  </a:lnTo>
                  <a:lnTo>
                    <a:pt x="59" y="8"/>
                  </a:lnTo>
                  <a:lnTo>
                    <a:pt x="66" y="12"/>
                  </a:lnTo>
                  <a:lnTo>
                    <a:pt x="72" y="18"/>
                  </a:lnTo>
                  <a:lnTo>
                    <a:pt x="78" y="24"/>
                  </a:lnTo>
                  <a:lnTo>
                    <a:pt x="82" y="30"/>
                  </a:lnTo>
                  <a:lnTo>
                    <a:pt x="85" y="36"/>
                  </a:lnTo>
                  <a:lnTo>
                    <a:pt x="85" y="43"/>
                  </a:lnTo>
                  <a:lnTo>
                    <a:pt x="86" y="49"/>
                  </a:lnTo>
                  <a:lnTo>
                    <a:pt x="85" y="55"/>
                  </a:lnTo>
                  <a:lnTo>
                    <a:pt x="79" y="59"/>
                  </a:lnTo>
                </a:path>
              </a:pathLst>
            </a:custGeom>
            <a:gradFill rotWithShape="0">
              <a:gsLst>
                <a:gs pos="0">
                  <a:srgbClr val="EAEAEA">
                    <a:gamma/>
                    <a:shade val="69804"/>
                    <a:invGamma/>
                  </a:srgbClr>
                </a:gs>
                <a:gs pos="50000">
                  <a:srgbClr val="EAEAEA"/>
                </a:gs>
                <a:gs pos="100000">
                  <a:srgbClr val="EAEAEA">
                    <a:gamma/>
                    <a:shade val="69804"/>
                    <a:invGamma/>
                  </a:srgbClr>
                </a:gs>
              </a:gsLst>
              <a:lin ang="2700000" scaled="1"/>
            </a:gradFill>
            <a:ln w="25400" cap="rnd" cmpd="sng">
              <a:solidFill>
                <a:srgbClr val="000000"/>
              </a:solidFill>
              <a:prstDash val="solid"/>
              <a:round/>
              <a:headEnd type="none" w="sm" len="sm"/>
              <a:tailEnd type="none" w="sm" len="sm"/>
            </a:ln>
            <a:effectLst/>
          </p:spPr>
          <p:txBody>
            <a:bodyPr/>
            <a:lstStyle/>
            <a:p>
              <a:endParaRPr lang="en-US"/>
            </a:p>
          </p:txBody>
        </p:sp>
        <p:sp>
          <p:nvSpPr>
            <p:cNvPr id="328771" name="Freeform 67"/>
            <p:cNvSpPr>
              <a:spLocks/>
            </p:cNvSpPr>
            <p:nvPr/>
          </p:nvSpPr>
          <p:spPr bwMode="blackWhite">
            <a:xfrm>
              <a:off x="465" y="1236"/>
              <a:ext cx="1967" cy="837"/>
            </a:xfrm>
            <a:custGeom>
              <a:avLst/>
              <a:gdLst/>
              <a:ahLst/>
              <a:cxnLst>
                <a:cxn ang="0">
                  <a:pos x="1958" y="428"/>
                </a:cxn>
                <a:cxn ang="0">
                  <a:pos x="1926" y="396"/>
                </a:cxn>
                <a:cxn ang="0">
                  <a:pos x="1874" y="370"/>
                </a:cxn>
                <a:cxn ang="0">
                  <a:pos x="1882" y="351"/>
                </a:cxn>
                <a:cxn ang="0">
                  <a:pos x="1887" y="332"/>
                </a:cxn>
                <a:cxn ang="0">
                  <a:pos x="1874" y="287"/>
                </a:cxn>
                <a:cxn ang="0">
                  <a:pos x="1762" y="205"/>
                </a:cxn>
                <a:cxn ang="0">
                  <a:pos x="1559" y="159"/>
                </a:cxn>
                <a:cxn ang="0">
                  <a:pos x="1426" y="87"/>
                </a:cxn>
                <a:cxn ang="0">
                  <a:pos x="1242" y="18"/>
                </a:cxn>
                <a:cxn ang="0">
                  <a:pos x="979" y="0"/>
                </a:cxn>
                <a:cxn ang="0">
                  <a:pos x="780" y="26"/>
                </a:cxn>
                <a:cxn ang="0">
                  <a:pos x="629" y="79"/>
                </a:cxn>
                <a:cxn ang="0">
                  <a:pos x="548" y="125"/>
                </a:cxn>
                <a:cxn ang="0">
                  <a:pos x="507" y="124"/>
                </a:cxn>
                <a:cxn ang="0">
                  <a:pos x="464" y="125"/>
                </a:cxn>
                <a:cxn ang="0">
                  <a:pos x="267" y="148"/>
                </a:cxn>
                <a:cxn ang="0">
                  <a:pos x="67" y="226"/>
                </a:cxn>
                <a:cxn ang="0">
                  <a:pos x="0" y="334"/>
                </a:cxn>
                <a:cxn ang="0">
                  <a:pos x="32" y="394"/>
                </a:cxn>
                <a:cxn ang="0">
                  <a:pos x="113" y="443"/>
                </a:cxn>
                <a:cxn ang="0">
                  <a:pos x="165" y="480"/>
                </a:cxn>
                <a:cxn ang="0">
                  <a:pos x="108" y="519"/>
                </a:cxn>
                <a:cxn ang="0">
                  <a:pos x="85" y="563"/>
                </a:cxn>
                <a:cxn ang="0">
                  <a:pos x="120" y="633"/>
                </a:cxn>
                <a:cxn ang="0">
                  <a:pos x="260" y="689"/>
                </a:cxn>
                <a:cxn ang="0">
                  <a:pos x="469" y="704"/>
                </a:cxn>
                <a:cxn ang="0">
                  <a:pos x="477" y="703"/>
                </a:cxn>
                <a:cxn ang="0">
                  <a:pos x="485" y="703"/>
                </a:cxn>
                <a:cxn ang="0">
                  <a:pos x="490" y="704"/>
                </a:cxn>
                <a:cxn ang="0">
                  <a:pos x="489" y="709"/>
                </a:cxn>
                <a:cxn ang="0">
                  <a:pos x="490" y="714"/>
                </a:cxn>
                <a:cxn ang="0">
                  <a:pos x="525" y="767"/>
                </a:cxn>
                <a:cxn ang="0">
                  <a:pos x="661" y="821"/>
                </a:cxn>
                <a:cxn ang="0">
                  <a:pos x="859" y="836"/>
                </a:cxn>
                <a:cxn ang="0">
                  <a:pos x="1001" y="817"/>
                </a:cxn>
                <a:cxn ang="0">
                  <a:pos x="1110" y="780"/>
                </a:cxn>
                <a:cxn ang="0">
                  <a:pos x="1183" y="753"/>
                </a:cxn>
                <a:cxn ang="0">
                  <a:pos x="1257" y="762"/>
                </a:cxn>
                <a:cxn ang="0">
                  <a:pos x="1341" y="765"/>
                </a:cxn>
                <a:cxn ang="0">
                  <a:pos x="1505" y="747"/>
                </a:cxn>
                <a:cxn ang="0">
                  <a:pos x="1652" y="691"/>
                </a:cxn>
                <a:cxn ang="0">
                  <a:pos x="1701" y="611"/>
                </a:cxn>
                <a:cxn ang="0">
                  <a:pos x="1700" y="607"/>
                </a:cxn>
                <a:cxn ang="0">
                  <a:pos x="1700" y="602"/>
                </a:cxn>
                <a:cxn ang="0">
                  <a:pos x="1758" y="591"/>
                </a:cxn>
                <a:cxn ang="0">
                  <a:pos x="1896" y="543"/>
                </a:cxn>
                <a:cxn ang="0">
                  <a:pos x="1963" y="477"/>
                </a:cxn>
              </a:cxnLst>
              <a:rect l="0" t="0" r="r" b="b"/>
              <a:pathLst>
                <a:path w="1967" h="837">
                  <a:moveTo>
                    <a:pt x="1966" y="453"/>
                  </a:moveTo>
                  <a:lnTo>
                    <a:pt x="1963" y="440"/>
                  </a:lnTo>
                  <a:lnTo>
                    <a:pt x="1958" y="428"/>
                  </a:lnTo>
                  <a:lnTo>
                    <a:pt x="1950" y="418"/>
                  </a:lnTo>
                  <a:lnTo>
                    <a:pt x="1940" y="407"/>
                  </a:lnTo>
                  <a:lnTo>
                    <a:pt x="1926" y="396"/>
                  </a:lnTo>
                  <a:lnTo>
                    <a:pt x="1910" y="387"/>
                  </a:lnTo>
                  <a:lnTo>
                    <a:pt x="1893" y="378"/>
                  </a:lnTo>
                  <a:lnTo>
                    <a:pt x="1874" y="370"/>
                  </a:lnTo>
                  <a:lnTo>
                    <a:pt x="1878" y="364"/>
                  </a:lnTo>
                  <a:lnTo>
                    <a:pt x="1880" y="357"/>
                  </a:lnTo>
                  <a:lnTo>
                    <a:pt x="1882" y="351"/>
                  </a:lnTo>
                  <a:lnTo>
                    <a:pt x="1884" y="344"/>
                  </a:lnTo>
                  <a:lnTo>
                    <a:pt x="1887" y="339"/>
                  </a:lnTo>
                  <a:lnTo>
                    <a:pt x="1887" y="332"/>
                  </a:lnTo>
                  <a:lnTo>
                    <a:pt x="1887" y="325"/>
                  </a:lnTo>
                  <a:lnTo>
                    <a:pt x="1887" y="319"/>
                  </a:lnTo>
                  <a:lnTo>
                    <a:pt x="1874" y="287"/>
                  </a:lnTo>
                  <a:lnTo>
                    <a:pt x="1848" y="256"/>
                  </a:lnTo>
                  <a:lnTo>
                    <a:pt x="1811" y="229"/>
                  </a:lnTo>
                  <a:lnTo>
                    <a:pt x="1762" y="205"/>
                  </a:lnTo>
                  <a:lnTo>
                    <a:pt x="1701" y="186"/>
                  </a:lnTo>
                  <a:lnTo>
                    <a:pt x="1634" y="171"/>
                  </a:lnTo>
                  <a:lnTo>
                    <a:pt x="1559" y="159"/>
                  </a:lnTo>
                  <a:lnTo>
                    <a:pt x="1479" y="155"/>
                  </a:lnTo>
                  <a:lnTo>
                    <a:pt x="1461" y="119"/>
                  </a:lnTo>
                  <a:lnTo>
                    <a:pt x="1426" y="87"/>
                  </a:lnTo>
                  <a:lnTo>
                    <a:pt x="1376" y="59"/>
                  </a:lnTo>
                  <a:lnTo>
                    <a:pt x="1315" y="36"/>
                  </a:lnTo>
                  <a:lnTo>
                    <a:pt x="1242" y="18"/>
                  </a:lnTo>
                  <a:lnTo>
                    <a:pt x="1161" y="5"/>
                  </a:lnTo>
                  <a:lnTo>
                    <a:pt x="1072" y="0"/>
                  </a:lnTo>
                  <a:lnTo>
                    <a:pt x="979" y="0"/>
                  </a:lnTo>
                  <a:lnTo>
                    <a:pt x="909" y="5"/>
                  </a:lnTo>
                  <a:lnTo>
                    <a:pt x="842" y="14"/>
                  </a:lnTo>
                  <a:lnTo>
                    <a:pt x="780" y="26"/>
                  </a:lnTo>
                  <a:lnTo>
                    <a:pt x="725" y="41"/>
                  </a:lnTo>
                  <a:lnTo>
                    <a:pt x="673" y="59"/>
                  </a:lnTo>
                  <a:lnTo>
                    <a:pt x="629" y="79"/>
                  </a:lnTo>
                  <a:lnTo>
                    <a:pt x="592" y="101"/>
                  </a:lnTo>
                  <a:lnTo>
                    <a:pt x="562" y="125"/>
                  </a:lnTo>
                  <a:lnTo>
                    <a:pt x="548" y="125"/>
                  </a:lnTo>
                  <a:lnTo>
                    <a:pt x="534" y="124"/>
                  </a:lnTo>
                  <a:lnTo>
                    <a:pt x="521" y="124"/>
                  </a:lnTo>
                  <a:lnTo>
                    <a:pt x="507" y="124"/>
                  </a:lnTo>
                  <a:lnTo>
                    <a:pt x="492" y="124"/>
                  </a:lnTo>
                  <a:lnTo>
                    <a:pt x="481" y="124"/>
                  </a:lnTo>
                  <a:lnTo>
                    <a:pt x="464" y="125"/>
                  </a:lnTo>
                  <a:lnTo>
                    <a:pt x="453" y="125"/>
                  </a:lnTo>
                  <a:lnTo>
                    <a:pt x="356" y="133"/>
                  </a:lnTo>
                  <a:lnTo>
                    <a:pt x="267" y="148"/>
                  </a:lnTo>
                  <a:lnTo>
                    <a:pt x="189" y="170"/>
                  </a:lnTo>
                  <a:lnTo>
                    <a:pt x="120" y="195"/>
                  </a:lnTo>
                  <a:lnTo>
                    <a:pt x="67" y="226"/>
                  </a:lnTo>
                  <a:lnTo>
                    <a:pt x="27" y="259"/>
                  </a:lnTo>
                  <a:lnTo>
                    <a:pt x="2" y="295"/>
                  </a:lnTo>
                  <a:lnTo>
                    <a:pt x="0" y="334"/>
                  </a:lnTo>
                  <a:lnTo>
                    <a:pt x="5" y="355"/>
                  </a:lnTo>
                  <a:lnTo>
                    <a:pt x="17" y="374"/>
                  </a:lnTo>
                  <a:lnTo>
                    <a:pt x="32" y="394"/>
                  </a:lnTo>
                  <a:lnTo>
                    <a:pt x="56" y="411"/>
                  </a:lnTo>
                  <a:lnTo>
                    <a:pt x="82" y="428"/>
                  </a:lnTo>
                  <a:lnTo>
                    <a:pt x="113" y="443"/>
                  </a:lnTo>
                  <a:lnTo>
                    <a:pt x="149" y="457"/>
                  </a:lnTo>
                  <a:lnTo>
                    <a:pt x="189" y="469"/>
                  </a:lnTo>
                  <a:lnTo>
                    <a:pt x="165" y="480"/>
                  </a:lnTo>
                  <a:lnTo>
                    <a:pt x="144" y="493"/>
                  </a:lnTo>
                  <a:lnTo>
                    <a:pt x="124" y="505"/>
                  </a:lnTo>
                  <a:lnTo>
                    <a:pt x="108" y="519"/>
                  </a:lnTo>
                  <a:lnTo>
                    <a:pt x="96" y="533"/>
                  </a:lnTo>
                  <a:lnTo>
                    <a:pt x="89" y="548"/>
                  </a:lnTo>
                  <a:lnTo>
                    <a:pt x="85" y="563"/>
                  </a:lnTo>
                  <a:lnTo>
                    <a:pt x="85" y="579"/>
                  </a:lnTo>
                  <a:lnTo>
                    <a:pt x="96" y="607"/>
                  </a:lnTo>
                  <a:lnTo>
                    <a:pt x="120" y="633"/>
                  </a:lnTo>
                  <a:lnTo>
                    <a:pt x="157" y="655"/>
                  </a:lnTo>
                  <a:lnTo>
                    <a:pt x="205" y="675"/>
                  </a:lnTo>
                  <a:lnTo>
                    <a:pt x="260" y="689"/>
                  </a:lnTo>
                  <a:lnTo>
                    <a:pt x="326" y="700"/>
                  </a:lnTo>
                  <a:lnTo>
                    <a:pt x="396" y="704"/>
                  </a:lnTo>
                  <a:lnTo>
                    <a:pt x="469" y="704"/>
                  </a:lnTo>
                  <a:lnTo>
                    <a:pt x="471" y="703"/>
                  </a:lnTo>
                  <a:lnTo>
                    <a:pt x="474" y="703"/>
                  </a:lnTo>
                  <a:lnTo>
                    <a:pt x="477" y="703"/>
                  </a:lnTo>
                  <a:lnTo>
                    <a:pt x="478" y="703"/>
                  </a:lnTo>
                  <a:lnTo>
                    <a:pt x="482" y="703"/>
                  </a:lnTo>
                  <a:lnTo>
                    <a:pt x="485" y="703"/>
                  </a:lnTo>
                  <a:lnTo>
                    <a:pt x="486" y="703"/>
                  </a:lnTo>
                  <a:lnTo>
                    <a:pt x="490" y="702"/>
                  </a:lnTo>
                  <a:lnTo>
                    <a:pt x="490" y="704"/>
                  </a:lnTo>
                  <a:lnTo>
                    <a:pt x="489" y="706"/>
                  </a:lnTo>
                  <a:lnTo>
                    <a:pt x="489" y="707"/>
                  </a:lnTo>
                  <a:lnTo>
                    <a:pt x="489" y="709"/>
                  </a:lnTo>
                  <a:lnTo>
                    <a:pt x="489" y="710"/>
                  </a:lnTo>
                  <a:lnTo>
                    <a:pt x="490" y="712"/>
                  </a:lnTo>
                  <a:lnTo>
                    <a:pt x="490" y="714"/>
                  </a:lnTo>
                  <a:lnTo>
                    <a:pt x="490" y="715"/>
                  </a:lnTo>
                  <a:lnTo>
                    <a:pt x="500" y="742"/>
                  </a:lnTo>
                  <a:lnTo>
                    <a:pt x="525" y="767"/>
                  </a:lnTo>
                  <a:lnTo>
                    <a:pt x="560" y="788"/>
                  </a:lnTo>
                  <a:lnTo>
                    <a:pt x="606" y="807"/>
                  </a:lnTo>
                  <a:lnTo>
                    <a:pt x="661" y="821"/>
                  </a:lnTo>
                  <a:lnTo>
                    <a:pt x="721" y="831"/>
                  </a:lnTo>
                  <a:lnTo>
                    <a:pt x="788" y="836"/>
                  </a:lnTo>
                  <a:lnTo>
                    <a:pt x="859" y="836"/>
                  </a:lnTo>
                  <a:lnTo>
                    <a:pt x="909" y="831"/>
                  </a:lnTo>
                  <a:lnTo>
                    <a:pt x="957" y="825"/>
                  </a:lnTo>
                  <a:lnTo>
                    <a:pt x="1001" y="817"/>
                  </a:lnTo>
                  <a:lnTo>
                    <a:pt x="1042" y="807"/>
                  </a:lnTo>
                  <a:lnTo>
                    <a:pt x="1077" y="794"/>
                  </a:lnTo>
                  <a:lnTo>
                    <a:pt x="1110" y="780"/>
                  </a:lnTo>
                  <a:lnTo>
                    <a:pt x="1139" y="764"/>
                  </a:lnTo>
                  <a:lnTo>
                    <a:pt x="1161" y="747"/>
                  </a:lnTo>
                  <a:lnTo>
                    <a:pt x="1183" y="753"/>
                  </a:lnTo>
                  <a:lnTo>
                    <a:pt x="1208" y="756"/>
                  </a:lnTo>
                  <a:lnTo>
                    <a:pt x="1232" y="760"/>
                  </a:lnTo>
                  <a:lnTo>
                    <a:pt x="1257" y="762"/>
                  </a:lnTo>
                  <a:lnTo>
                    <a:pt x="1286" y="764"/>
                  </a:lnTo>
                  <a:lnTo>
                    <a:pt x="1313" y="765"/>
                  </a:lnTo>
                  <a:lnTo>
                    <a:pt x="1341" y="765"/>
                  </a:lnTo>
                  <a:lnTo>
                    <a:pt x="1368" y="764"/>
                  </a:lnTo>
                  <a:lnTo>
                    <a:pt x="1440" y="758"/>
                  </a:lnTo>
                  <a:lnTo>
                    <a:pt x="1505" y="747"/>
                  </a:lnTo>
                  <a:lnTo>
                    <a:pt x="1563" y="732"/>
                  </a:lnTo>
                  <a:lnTo>
                    <a:pt x="1612" y="712"/>
                  </a:lnTo>
                  <a:lnTo>
                    <a:pt x="1652" y="691"/>
                  </a:lnTo>
                  <a:lnTo>
                    <a:pt x="1682" y="665"/>
                  </a:lnTo>
                  <a:lnTo>
                    <a:pt x="1697" y="639"/>
                  </a:lnTo>
                  <a:lnTo>
                    <a:pt x="1701" y="611"/>
                  </a:lnTo>
                  <a:lnTo>
                    <a:pt x="1701" y="610"/>
                  </a:lnTo>
                  <a:lnTo>
                    <a:pt x="1700" y="608"/>
                  </a:lnTo>
                  <a:lnTo>
                    <a:pt x="1700" y="607"/>
                  </a:lnTo>
                  <a:lnTo>
                    <a:pt x="1700" y="606"/>
                  </a:lnTo>
                  <a:lnTo>
                    <a:pt x="1700" y="604"/>
                  </a:lnTo>
                  <a:lnTo>
                    <a:pt x="1700" y="602"/>
                  </a:lnTo>
                  <a:lnTo>
                    <a:pt x="1697" y="601"/>
                  </a:lnTo>
                  <a:lnTo>
                    <a:pt x="1697" y="600"/>
                  </a:lnTo>
                  <a:lnTo>
                    <a:pt x="1758" y="591"/>
                  </a:lnTo>
                  <a:lnTo>
                    <a:pt x="1808" y="578"/>
                  </a:lnTo>
                  <a:lnTo>
                    <a:pt x="1856" y="562"/>
                  </a:lnTo>
                  <a:lnTo>
                    <a:pt x="1896" y="543"/>
                  </a:lnTo>
                  <a:lnTo>
                    <a:pt x="1928" y="524"/>
                  </a:lnTo>
                  <a:lnTo>
                    <a:pt x="1951" y="501"/>
                  </a:lnTo>
                  <a:lnTo>
                    <a:pt x="1963" y="477"/>
                  </a:lnTo>
                  <a:lnTo>
                    <a:pt x="1966" y="453"/>
                  </a:lnTo>
                </a:path>
              </a:pathLst>
            </a:custGeom>
            <a:gradFill rotWithShape="0">
              <a:gsLst>
                <a:gs pos="0">
                  <a:srgbClr val="EAEAEA">
                    <a:gamma/>
                    <a:shade val="69804"/>
                    <a:invGamma/>
                  </a:srgbClr>
                </a:gs>
                <a:gs pos="50000">
                  <a:srgbClr val="EAEAEA"/>
                </a:gs>
                <a:gs pos="100000">
                  <a:srgbClr val="EAEAEA">
                    <a:gamma/>
                    <a:shade val="69804"/>
                    <a:invGamma/>
                  </a:srgbClr>
                </a:gs>
              </a:gsLst>
              <a:lin ang="2700000" scaled="1"/>
            </a:gradFill>
            <a:ln w="25400" cap="rnd" cmpd="sng">
              <a:solidFill>
                <a:srgbClr val="000000"/>
              </a:solidFill>
              <a:prstDash val="solid"/>
              <a:round/>
              <a:headEnd type="none" w="sm" len="sm"/>
              <a:tailEnd type="none" w="sm" len="sm"/>
            </a:ln>
            <a:effectLst/>
          </p:spPr>
          <p:txBody>
            <a:bodyPr/>
            <a:lstStyle/>
            <a:p>
              <a:endParaRPr lang="en-US"/>
            </a:p>
          </p:txBody>
        </p:sp>
      </p:grpSp>
      <p:sp>
        <p:nvSpPr>
          <p:cNvPr id="328772" name="Rectangle 68"/>
          <p:cNvSpPr>
            <a:spLocks noChangeArrowheads="1"/>
          </p:cNvSpPr>
          <p:nvPr/>
        </p:nvSpPr>
        <p:spPr bwMode="auto">
          <a:xfrm>
            <a:off x="1119188" y="2171700"/>
            <a:ext cx="2749550" cy="915988"/>
          </a:xfrm>
          <a:prstGeom prst="rect">
            <a:avLst/>
          </a:prstGeom>
          <a:noFill/>
          <a:ln w="9525">
            <a:noFill/>
            <a:miter lim="800000"/>
            <a:headEnd/>
            <a:tailEnd/>
          </a:ln>
          <a:effectLst/>
        </p:spPr>
        <p:txBody>
          <a:bodyPr lIns="92075" tIns="46038" rIns="92075" bIns="46038">
            <a:spAutoFit/>
          </a:bodyPr>
          <a:lstStyle/>
          <a:p>
            <a:pPr eaLnBrk="0" hangingPunct="0"/>
            <a:r>
              <a:rPr lang="en-US" b="1">
                <a:solidFill>
                  <a:schemeClr val="hlink"/>
                </a:solidFill>
              </a:rPr>
              <a:t>... salary = ? …</a:t>
            </a:r>
          </a:p>
          <a:p>
            <a:pPr eaLnBrk="0" hangingPunct="0"/>
            <a:r>
              <a:rPr lang="en-US" b="1">
                <a:solidFill>
                  <a:schemeClr val="hlink"/>
                </a:solidFill>
              </a:rPr>
              <a:t>… department_id = ? … </a:t>
            </a:r>
          </a:p>
          <a:p>
            <a:pPr eaLnBrk="0" hangingPunct="0"/>
            <a:r>
              <a:rPr lang="en-US" b="1">
                <a:solidFill>
                  <a:schemeClr val="hlink"/>
                </a:solidFill>
              </a:rPr>
              <a:t>... last_name = ? ...</a:t>
            </a:r>
          </a:p>
        </p:txBody>
      </p:sp>
      <p:sp>
        <p:nvSpPr>
          <p:cNvPr id="328773" name="Rectangle 69"/>
          <p:cNvSpPr>
            <a:spLocks noChangeArrowheads="1"/>
          </p:cNvSpPr>
          <p:nvPr/>
        </p:nvSpPr>
        <p:spPr bwMode="auto">
          <a:xfrm>
            <a:off x="4479925" y="5407025"/>
            <a:ext cx="862013"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rgbClr val="FFFFCC"/>
                </a:solidFill>
              </a:rPr>
              <a:t>User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19701D9C-D09B-4EEC-9B2C-928A64564498}" type="slidenum">
              <a:rPr lang="en-US"/>
              <a:pPr/>
              <a:t>11</a:t>
            </a:fld>
            <a:r>
              <a:rPr lang="en-US"/>
              <a:t> of 1</a:t>
            </a:r>
          </a:p>
        </p:txBody>
      </p:sp>
      <p:sp>
        <p:nvSpPr>
          <p:cNvPr id="330754" name="Rectangle 2"/>
          <p:cNvSpPr>
            <a:spLocks noGrp="1" noChangeArrowheads="1"/>
          </p:cNvSpPr>
          <p:nvPr>
            <p:ph type="title"/>
          </p:nvPr>
        </p:nvSpPr>
        <p:spPr>
          <a:noFill/>
          <a:ln/>
        </p:spPr>
        <p:txBody>
          <a:bodyPr wrap="square" lIns="92075" tIns="46038" rIns="92075" bIns="46038" anchor="t"/>
          <a:lstStyle/>
          <a:p>
            <a:r>
              <a:rPr lang="en-US"/>
              <a:t>Substitution Variables</a:t>
            </a:r>
          </a:p>
        </p:txBody>
      </p:sp>
      <p:sp>
        <p:nvSpPr>
          <p:cNvPr id="330755" name="Rectangle 3"/>
          <p:cNvSpPr>
            <a:spLocks noGrp="1" noChangeArrowheads="1"/>
          </p:cNvSpPr>
          <p:nvPr>
            <p:ph type="body" idx="1"/>
          </p:nvPr>
        </p:nvSpPr>
        <p:spPr>
          <a:xfrm>
            <a:off x="381000" y="2247900"/>
            <a:ext cx="8458200" cy="3086100"/>
          </a:xfrm>
          <a:noFill/>
          <a:ln/>
        </p:spPr>
        <p:txBody>
          <a:bodyPr lIns="92075" tIns="46038" rIns="92075" bIns="46038">
            <a:spAutoFit/>
          </a:bodyPr>
          <a:lstStyle/>
          <a:p>
            <a:pPr>
              <a:buFont typeface="Wingdings" pitchFamily="2" charset="2"/>
              <a:buNone/>
            </a:pPr>
            <a:r>
              <a:rPr lang="en-US"/>
              <a:t>Use </a:t>
            </a:r>
            <a:r>
              <a:rPr lang="en-US" i="1">
                <a:latin typeface="Times New Roman" pitchFamily="18" charset="0"/>
              </a:rPr>
              <a:t>i</a:t>
            </a:r>
            <a:r>
              <a:rPr lang="en-US"/>
              <a:t>SQL*Plus substitution variables to:</a:t>
            </a:r>
          </a:p>
          <a:p>
            <a:r>
              <a:rPr lang="en-US"/>
              <a:t> Temporarily store values</a:t>
            </a:r>
          </a:p>
          <a:p>
            <a:pPr lvl="1"/>
            <a:r>
              <a:rPr lang="en-US"/>
              <a:t>Single ampersand (</a:t>
            </a:r>
            <a:r>
              <a:rPr lang="en-US">
                <a:latin typeface="Courier New" pitchFamily="49" charset="0"/>
              </a:rPr>
              <a:t>&amp;</a:t>
            </a:r>
            <a:r>
              <a:rPr lang="en-US"/>
              <a:t>)</a:t>
            </a:r>
          </a:p>
          <a:p>
            <a:pPr lvl="1"/>
            <a:r>
              <a:rPr lang="en-US"/>
              <a:t>Double ampersand (</a:t>
            </a:r>
            <a:r>
              <a:rPr lang="en-US">
                <a:latin typeface="Courier New" pitchFamily="49" charset="0"/>
              </a:rPr>
              <a:t>&amp;&amp;</a:t>
            </a:r>
            <a:r>
              <a:rPr lang="en-US"/>
              <a:t>)</a:t>
            </a:r>
          </a:p>
          <a:p>
            <a:pPr lvl="1"/>
            <a:r>
              <a:rPr lang="en-US">
                <a:latin typeface="Courier New" pitchFamily="49" charset="0"/>
              </a:rPr>
              <a:t>DEFINE</a:t>
            </a:r>
            <a:r>
              <a:rPr lang="en-US"/>
              <a:t> command</a:t>
            </a:r>
          </a:p>
          <a:p>
            <a:r>
              <a:rPr lang="en-US"/>
              <a:t>Pass variable values between SQL statements</a:t>
            </a:r>
          </a:p>
          <a:p>
            <a:r>
              <a:rPr lang="en-US"/>
              <a:t>Dynamically alter headers and footers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DAF8AE87-23AC-4122-BE5C-103748154134}" type="slidenum">
              <a:rPr lang="en-US"/>
              <a:pPr/>
              <a:t>12</a:t>
            </a:fld>
            <a:r>
              <a:rPr lang="en-US"/>
              <a:t> of 1</a:t>
            </a:r>
          </a:p>
        </p:txBody>
      </p:sp>
      <p:sp>
        <p:nvSpPr>
          <p:cNvPr id="332802" name="Rectangle 2"/>
          <p:cNvSpPr>
            <a:spLocks noGrp="1" noChangeArrowheads="1"/>
          </p:cNvSpPr>
          <p:nvPr>
            <p:ph type="title"/>
          </p:nvPr>
        </p:nvSpPr>
        <p:spPr>
          <a:xfrm>
            <a:off x="2449513" y="152400"/>
            <a:ext cx="6149975" cy="1066800"/>
          </a:xfrm>
          <a:noFill/>
          <a:ln/>
        </p:spPr>
        <p:txBody>
          <a:bodyPr wrap="square" lIns="92075" tIns="46038" rIns="92075" bIns="46038" anchor="t"/>
          <a:lstStyle/>
          <a:p>
            <a:r>
              <a:rPr lang="en-US"/>
              <a:t>Specifying Column Names, </a:t>
            </a:r>
            <a:br>
              <a:rPr lang="en-US"/>
            </a:br>
            <a:r>
              <a:rPr lang="en-US"/>
              <a:t>Expressions, and Text</a:t>
            </a:r>
          </a:p>
        </p:txBody>
      </p:sp>
      <p:sp>
        <p:nvSpPr>
          <p:cNvPr id="332803" name="Rectangle 3"/>
          <p:cNvSpPr>
            <a:spLocks noGrp="1" noChangeArrowheads="1"/>
          </p:cNvSpPr>
          <p:nvPr>
            <p:ph type="body" idx="1"/>
          </p:nvPr>
        </p:nvSpPr>
        <p:spPr>
          <a:xfrm>
            <a:off x="304800" y="2362200"/>
            <a:ext cx="8534400" cy="2832100"/>
          </a:xfrm>
          <a:noFill/>
          <a:ln/>
        </p:spPr>
        <p:txBody>
          <a:bodyPr lIns="92075" tIns="46038" rIns="92075" bIns="46038">
            <a:spAutoFit/>
          </a:bodyPr>
          <a:lstStyle/>
          <a:p>
            <a:pPr>
              <a:lnSpc>
                <a:spcPct val="65000"/>
              </a:lnSpc>
              <a:buFont typeface="Wingdings" pitchFamily="2" charset="2"/>
              <a:buNone/>
            </a:pPr>
            <a:r>
              <a:rPr lang="en-US"/>
              <a:t>Use substitution variables to supplement the </a:t>
            </a:r>
          </a:p>
          <a:p>
            <a:pPr>
              <a:lnSpc>
                <a:spcPct val="65000"/>
              </a:lnSpc>
              <a:buFont typeface="Wingdings" pitchFamily="2" charset="2"/>
              <a:buNone/>
            </a:pPr>
            <a:r>
              <a:rPr lang="en-US"/>
              <a:t>following:</a:t>
            </a:r>
          </a:p>
          <a:p>
            <a:r>
              <a:rPr lang="en-US">
                <a:latin typeface="Courier New" pitchFamily="49" charset="0"/>
              </a:rPr>
              <a:t>WHERE</a:t>
            </a:r>
            <a:r>
              <a:rPr lang="en-US"/>
              <a:t> conditions</a:t>
            </a:r>
          </a:p>
          <a:p>
            <a:r>
              <a:rPr lang="en-US">
                <a:latin typeface="Courier New" pitchFamily="49" charset="0"/>
              </a:rPr>
              <a:t>ORDER BY</a:t>
            </a:r>
            <a:r>
              <a:rPr lang="en-US"/>
              <a:t> clauses</a:t>
            </a:r>
          </a:p>
          <a:p>
            <a:r>
              <a:rPr lang="en-US"/>
              <a:t>Column expressions</a:t>
            </a:r>
          </a:p>
          <a:p>
            <a:r>
              <a:rPr lang="en-US"/>
              <a:t>Table names</a:t>
            </a:r>
          </a:p>
          <a:p>
            <a:r>
              <a:rPr lang="en-US"/>
              <a:t>Entire </a:t>
            </a:r>
            <a:r>
              <a:rPr lang="en-US">
                <a:latin typeface="Courier New" pitchFamily="49" charset="0"/>
              </a:rPr>
              <a:t>SELECT</a:t>
            </a:r>
            <a:r>
              <a:rPr lang="en-US"/>
              <a:t> statements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ORACLE</a:t>
            </a:r>
          </a:p>
        </p:txBody>
      </p:sp>
      <p:sp>
        <p:nvSpPr>
          <p:cNvPr id="11" name="Slide Number Placeholder 4"/>
          <p:cNvSpPr>
            <a:spLocks noGrp="1"/>
          </p:cNvSpPr>
          <p:nvPr>
            <p:ph type="sldNum" sz="quarter" idx="11"/>
          </p:nvPr>
        </p:nvSpPr>
        <p:spPr/>
        <p:txBody>
          <a:bodyPr/>
          <a:lstStyle/>
          <a:p>
            <a:fld id="{2FBC36E3-A1EE-4F7D-8362-C5062EF01BAE}" type="slidenum">
              <a:rPr lang="en-US"/>
              <a:pPr/>
              <a:t>13</a:t>
            </a:fld>
            <a:r>
              <a:rPr lang="en-US"/>
              <a:t> of 1</a:t>
            </a:r>
          </a:p>
        </p:txBody>
      </p:sp>
      <p:sp>
        <p:nvSpPr>
          <p:cNvPr id="334850" name="Rectangle 2"/>
          <p:cNvSpPr>
            <a:spLocks noChangeArrowheads="1"/>
          </p:cNvSpPr>
          <p:nvPr/>
        </p:nvSpPr>
        <p:spPr bwMode="blackWhite">
          <a:xfrm>
            <a:off x="895350" y="1912938"/>
            <a:ext cx="7181850" cy="15160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34851" name="Rectangle 3"/>
          <p:cNvSpPr>
            <a:spLocks noChangeArrowheads="1"/>
          </p:cNvSpPr>
          <p:nvPr/>
        </p:nvSpPr>
        <p:spPr bwMode="blackWhite">
          <a:xfrm>
            <a:off x="893763" y="1960563"/>
            <a:ext cx="6335712" cy="134143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employee_id, last_name, job_id, </a:t>
            </a:r>
          </a:p>
          <a:p>
            <a:pPr eaLnBrk="0" hangingPunct="0">
              <a:tabLst>
                <a:tab pos="1200150" algn="l"/>
              </a:tabLst>
            </a:pPr>
            <a:r>
              <a:rPr lang="en-US" b="1">
                <a:solidFill>
                  <a:srgbClr val="000000"/>
                </a:solidFill>
                <a:latin typeface="Courier New" pitchFamily="49" charset="0"/>
              </a:rPr>
              <a:t>             &amp;column_name</a:t>
            </a:r>
          </a:p>
          <a:p>
            <a:pPr eaLnBrk="0" hangingPunct="0">
              <a:tabLst>
                <a:tab pos="1200150" algn="l"/>
              </a:tabLst>
            </a:pPr>
            <a:r>
              <a:rPr lang="en-US" b="1">
                <a:solidFill>
                  <a:srgbClr val="000000"/>
                </a:solidFill>
                <a:latin typeface="Courier New" pitchFamily="49" charset="0"/>
              </a:rPr>
              <a:t>FROM		employees</a:t>
            </a:r>
          </a:p>
          <a:p>
            <a:pPr eaLnBrk="0" hangingPunct="0">
              <a:tabLst>
                <a:tab pos="1200150" algn="l"/>
              </a:tabLst>
            </a:pPr>
            <a:r>
              <a:rPr lang="en-US" b="1">
                <a:solidFill>
                  <a:srgbClr val="000000"/>
                </a:solidFill>
                <a:latin typeface="Courier New" pitchFamily="49" charset="0"/>
              </a:rPr>
              <a:t>WHERE		&amp;condition</a:t>
            </a:r>
          </a:p>
          <a:p>
            <a:pPr eaLnBrk="0" hangingPunct="0">
              <a:tabLst>
                <a:tab pos="1200150" algn="l"/>
              </a:tabLst>
            </a:pPr>
            <a:r>
              <a:rPr lang="en-US" b="1">
                <a:solidFill>
                  <a:srgbClr val="000000"/>
                </a:solidFill>
                <a:latin typeface="Courier New" pitchFamily="49" charset="0"/>
              </a:rPr>
              <a:t>ORDER BY		&amp;order_column ;</a:t>
            </a:r>
          </a:p>
        </p:txBody>
      </p:sp>
      <p:sp>
        <p:nvSpPr>
          <p:cNvPr id="334852" name="Rectangle 4"/>
          <p:cNvSpPr>
            <a:spLocks noGrp="1" noChangeArrowheads="1"/>
          </p:cNvSpPr>
          <p:nvPr>
            <p:ph type="title"/>
          </p:nvPr>
        </p:nvSpPr>
        <p:spPr>
          <a:xfrm>
            <a:off x="2514600" y="152400"/>
            <a:ext cx="5835650" cy="528638"/>
          </a:xfrm>
          <a:noFill/>
          <a:ln/>
        </p:spPr>
        <p:txBody>
          <a:bodyPr wrap="square" lIns="92075" tIns="46038" rIns="92075" bIns="46038" anchor="t"/>
          <a:lstStyle/>
          <a:p>
            <a:r>
              <a:rPr lang="en-US" sz="2400"/>
              <a:t>Specifying Column Names, </a:t>
            </a:r>
            <a:br>
              <a:rPr lang="en-US" sz="2400"/>
            </a:br>
            <a:r>
              <a:rPr lang="en-US" sz="2400"/>
              <a:t>Expressions, and Text</a:t>
            </a:r>
          </a:p>
        </p:txBody>
      </p:sp>
      <p:sp>
        <p:nvSpPr>
          <p:cNvPr id="334853" name="Rectangle 5"/>
          <p:cNvSpPr>
            <a:spLocks noChangeArrowheads="1"/>
          </p:cNvSpPr>
          <p:nvPr/>
        </p:nvSpPr>
        <p:spPr bwMode="ltGray">
          <a:xfrm>
            <a:off x="2743200" y="2732088"/>
            <a:ext cx="1676400" cy="309562"/>
          </a:xfrm>
          <a:prstGeom prst="rect">
            <a:avLst/>
          </a:prstGeom>
          <a:noFill/>
          <a:ln w="19050">
            <a:solidFill>
              <a:schemeClr val="hlink"/>
            </a:solidFill>
            <a:miter lim="800000"/>
            <a:headEnd/>
            <a:tailEnd/>
          </a:ln>
          <a:effectLst/>
        </p:spPr>
        <p:txBody>
          <a:bodyPr wrap="none" anchor="ctr"/>
          <a:lstStyle/>
          <a:p>
            <a:endParaRPr lang="en-US"/>
          </a:p>
        </p:txBody>
      </p:sp>
      <p:sp>
        <p:nvSpPr>
          <p:cNvPr id="334854" name="Rectangle 6"/>
          <p:cNvSpPr>
            <a:spLocks noChangeArrowheads="1"/>
          </p:cNvSpPr>
          <p:nvPr/>
        </p:nvSpPr>
        <p:spPr bwMode="ltGray">
          <a:xfrm>
            <a:off x="2743200" y="3070225"/>
            <a:ext cx="1905000" cy="309563"/>
          </a:xfrm>
          <a:prstGeom prst="rect">
            <a:avLst/>
          </a:prstGeom>
          <a:noFill/>
          <a:ln w="19050">
            <a:solidFill>
              <a:schemeClr val="hlink"/>
            </a:solidFill>
            <a:miter lim="800000"/>
            <a:headEnd/>
            <a:tailEnd/>
          </a:ln>
          <a:effectLst/>
        </p:spPr>
        <p:txBody>
          <a:bodyPr wrap="none" anchor="ctr"/>
          <a:lstStyle/>
          <a:p>
            <a:endParaRPr lang="en-US"/>
          </a:p>
        </p:txBody>
      </p:sp>
      <p:sp>
        <p:nvSpPr>
          <p:cNvPr id="334855" name="Rectangle 7"/>
          <p:cNvSpPr>
            <a:spLocks noChangeArrowheads="1"/>
          </p:cNvSpPr>
          <p:nvPr/>
        </p:nvSpPr>
        <p:spPr bwMode="ltGray">
          <a:xfrm>
            <a:off x="2732088" y="2208213"/>
            <a:ext cx="1676400" cy="309562"/>
          </a:xfrm>
          <a:prstGeom prst="rect">
            <a:avLst/>
          </a:prstGeom>
          <a:noFill/>
          <a:ln w="19050">
            <a:solidFill>
              <a:schemeClr val="hlink"/>
            </a:solidFill>
            <a:miter lim="800000"/>
            <a:headEnd/>
            <a:tailEnd/>
          </a:ln>
          <a:effectLst/>
        </p:spPr>
        <p:txBody>
          <a:bodyPr wrap="none" anchor="ctr"/>
          <a:lstStyle/>
          <a:p>
            <a:endParaRPr lang="en-US"/>
          </a:p>
        </p:txBody>
      </p:sp>
      <p:pic>
        <p:nvPicPr>
          <p:cNvPr id="334856" name="Picture 8"/>
          <p:cNvPicPr>
            <a:picLocks noChangeAspect="1" noChangeArrowheads="1"/>
          </p:cNvPicPr>
          <p:nvPr/>
        </p:nvPicPr>
        <p:blipFill>
          <a:blip r:embed="rId3"/>
          <a:srcRect/>
          <a:stretch>
            <a:fillRect/>
          </a:stretch>
        </p:blipFill>
        <p:spPr bwMode="auto">
          <a:xfrm>
            <a:off x="895350" y="3533775"/>
            <a:ext cx="7210425" cy="1619250"/>
          </a:xfrm>
          <a:prstGeom prst="rect">
            <a:avLst/>
          </a:prstGeom>
          <a:noFill/>
          <a:ln w="25400">
            <a:solidFill>
              <a:schemeClr val="bg1"/>
            </a:solidFill>
            <a:miter lim="800000"/>
            <a:headEnd type="none" w="sm" len="sm"/>
            <a:tailEnd type="none" w="sm" len="sm"/>
          </a:ln>
          <a:effectLst/>
        </p:spPr>
      </p:pic>
      <p:pic>
        <p:nvPicPr>
          <p:cNvPr id="334857" name="Picture 9"/>
          <p:cNvPicPr>
            <a:picLocks noChangeAspect="1" noChangeArrowheads="1"/>
          </p:cNvPicPr>
          <p:nvPr/>
        </p:nvPicPr>
        <p:blipFill>
          <a:blip r:embed="rId4"/>
          <a:srcRect/>
          <a:stretch>
            <a:fillRect/>
          </a:stretch>
        </p:blipFill>
        <p:spPr bwMode="auto">
          <a:xfrm>
            <a:off x="828675" y="5238750"/>
            <a:ext cx="7324725" cy="96202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112B6637-AC0C-4E4B-8882-9B07206074A3}" type="slidenum">
              <a:rPr lang="en-US"/>
              <a:pPr/>
              <a:t>14</a:t>
            </a:fld>
            <a:r>
              <a:rPr lang="en-US"/>
              <a:t> of 1</a:t>
            </a:r>
          </a:p>
        </p:txBody>
      </p:sp>
      <p:sp>
        <p:nvSpPr>
          <p:cNvPr id="336898" name="Rectangle 2"/>
          <p:cNvSpPr>
            <a:spLocks noGrp="1" noChangeArrowheads="1"/>
          </p:cNvSpPr>
          <p:nvPr>
            <p:ph type="title"/>
          </p:nvPr>
        </p:nvSpPr>
        <p:spPr/>
        <p:txBody>
          <a:bodyPr/>
          <a:lstStyle/>
          <a:p>
            <a:r>
              <a:rPr lang="en-US" sz="2600"/>
              <a:t>Exercise</a:t>
            </a:r>
            <a:br>
              <a:rPr lang="en-US" sz="2600"/>
            </a:br>
            <a:endParaRPr lang="en-US" sz="2600"/>
          </a:p>
        </p:txBody>
      </p:sp>
      <p:sp>
        <p:nvSpPr>
          <p:cNvPr id="336899" name="Rectangle 3"/>
          <p:cNvSpPr>
            <a:spLocks noGrp="1" noChangeArrowheads="1"/>
          </p:cNvSpPr>
          <p:nvPr>
            <p:ph type="body" idx="1"/>
          </p:nvPr>
        </p:nvSpPr>
        <p:spPr/>
        <p:txBody>
          <a:bodyPr/>
          <a:lstStyle/>
          <a:p>
            <a:r>
              <a:rPr lang="en-US"/>
              <a:t>Query I from exe-I document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4294967295"/>
          </p:nvPr>
        </p:nvSpPr>
        <p:spPr>
          <a:xfrm>
            <a:off x="3124200" y="6553200"/>
            <a:ext cx="2895600" cy="247650"/>
          </a:xfrm>
          <a:prstGeom prst="rect">
            <a:avLst/>
          </a:prstGeom>
        </p:spPr>
        <p:txBody>
          <a:bodyPr/>
          <a:lstStyle/>
          <a:p>
            <a:r>
              <a:rPr lang="en-US"/>
              <a:t>ORACLE</a:t>
            </a:r>
          </a:p>
        </p:txBody>
      </p:sp>
      <p:sp>
        <p:nvSpPr>
          <p:cNvPr id="4" name="Slide Number Placeholder 4"/>
          <p:cNvSpPr>
            <a:spLocks noGrp="1"/>
          </p:cNvSpPr>
          <p:nvPr>
            <p:ph type="sldNum" sz="quarter" idx="4294967295"/>
          </p:nvPr>
        </p:nvSpPr>
        <p:spPr>
          <a:xfrm>
            <a:off x="6934200" y="6534150"/>
            <a:ext cx="2133600" cy="323850"/>
          </a:xfrm>
          <a:prstGeom prst="rect">
            <a:avLst/>
          </a:prstGeom>
        </p:spPr>
        <p:txBody>
          <a:bodyPr/>
          <a:lstStyle/>
          <a:p>
            <a:fld id="{9A2554FF-D89D-4DAE-85CC-65C77D386E42}" type="slidenum">
              <a:rPr lang="en-US"/>
              <a:pPr/>
              <a:t>15</a:t>
            </a:fld>
            <a:r>
              <a:rPr lang="en-US"/>
              <a:t> of 1</a:t>
            </a:r>
          </a:p>
        </p:txBody>
      </p:sp>
      <p:sp>
        <p:nvSpPr>
          <p:cNvPr id="116738" name="Rectangle 2"/>
          <p:cNvSpPr>
            <a:spLocks noGrp="1" noChangeArrowheads="1"/>
          </p:cNvSpPr>
          <p:nvPr>
            <p:ph type="ctrTitle"/>
          </p:nvPr>
        </p:nvSpPr>
        <p:spPr>
          <a:xfrm>
            <a:off x="838200" y="2873375"/>
            <a:ext cx="7772400" cy="1470025"/>
          </a:xfrm>
          <a:noFill/>
          <a:ln/>
        </p:spPr>
        <p:txBody>
          <a:bodyPr wrap="square" lIns="92075" tIns="46038" rIns="92075" bIns="46038" anchor="t"/>
          <a:lstStyle/>
          <a:p>
            <a:r>
              <a:rPr lang="en-US"/>
              <a:t>Displaying Data </a:t>
            </a:r>
            <a:br>
              <a:rPr lang="en-US"/>
            </a:br>
            <a:r>
              <a:rPr lang="en-US"/>
              <a:t>from Multiple Tables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0359F951-1CE0-4E2F-B372-4ADD0750F52C}" type="slidenum">
              <a:rPr lang="en-US"/>
              <a:pPr/>
              <a:t>16</a:t>
            </a:fld>
            <a:r>
              <a:rPr lang="en-US"/>
              <a:t> of 1</a:t>
            </a:r>
          </a:p>
        </p:txBody>
      </p:sp>
      <p:sp>
        <p:nvSpPr>
          <p:cNvPr id="118786" name="Rectangle 2"/>
          <p:cNvSpPr>
            <a:spLocks noGrp="1" noChangeArrowheads="1"/>
          </p:cNvSpPr>
          <p:nvPr>
            <p:ph type="title"/>
          </p:nvPr>
        </p:nvSpPr>
        <p:spPr>
          <a:noFill/>
          <a:ln/>
        </p:spPr>
        <p:txBody>
          <a:bodyPr wrap="square" lIns="92075" tIns="46038" rIns="92075" bIns="46038" anchor="t"/>
          <a:lstStyle/>
          <a:p>
            <a:r>
              <a:rPr lang="en-US"/>
              <a:t>Cartesian Products</a:t>
            </a:r>
          </a:p>
        </p:txBody>
      </p:sp>
      <p:sp>
        <p:nvSpPr>
          <p:cNvPr id="118787" name="Rectangle 3"/>
          <p:cNvSpPr>
            <a:spLocks noGrp="1" noChangeArrowheads="1"/>
          </p:cNvSpPr>
          <p:nvPr>
            <p:ph type="body" idx="1"/>
          </p:nvPr>
        </p:nvSpPr>
        <p:spPr>
          <a:xfrm>
            <a:off x="457200" y="2165350"/>
            <a:ext cx="8229600" cy="2940050"/>
          </a:xfrm>
          <a:noFill/>
          <a:ln/>
        </p:spPr>
        <p:txBody>
          <a:bodyPr lIns="92075" tIns="46038" rIns="92075" bIns="46038">
            <a:spAutoFit/>
          </a:bodyPr>
          <a:lstStyle/>
          <a:p>
            <a:r>
              <a:rPr lang="en-US"/>
              <a:t>A Cartesian product is formed when:</a:t>
            </a:r>
          </a:p>
          <a:p>
            <a:pPr lvl="1"/>
            <a:r>
              <a:rPr lang="en-US"/>
              <a:t>A join condition is omitted</a:t>
            </a:r>
          </a:p>
          <a:p>
            <a:pPr lvl="1"/>
            <a:r>
              <a:rPr lang="en-US"/>
              <a:t>A join condition is invalid</a:t>
            </a:r>
          </a:p>
          <a:p>
            <a:pPr lvl="1"/>
            <a:r>
              <a:rPr lang="en-US"/>
              <a:t>All rows in the first table are joined to all rows in the second table</a:t>
            </a:r>
          </a:p>
          <a:p>
            <a:r>
              <a:rPr lang="en-US"/>
              <a:t>To avoid a Cartesian product, always include a valid join condition in a </a:t>
            </a:r>
            <a:r>
              <a:rPr lang="en-US">
                <a:latin typeface="Courier New" pitchFamily="49" charset="0"/>
              </a:rPr>
              <a:t>WHERE</a:t>
            </a:r>
            <a:r>
              <a:rPr lang="en-US"/>
              <a:t> clause.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a:t>
            </a:r>
          </a:p>
        </p:txBody>
      </p:sp>
      <p:sp>
        <p:nvSpPr>
          <p:cNvPr id="6" name="Slide Number Placeholder 5"/>
          <p:cNvSpPr>
            <a:spLocks noGrp="1"/>
          </p:cNvSpPr>
          <p:nvPr>
            <p:ph type="sldNum" sz="quarter" idx="11"/>
          </p:nvPr>
        </p:nvSpPr>
        <p:spPr/>
        <p:txBody>
          <a:bodyPr/>
          <a:lstStyle/>
          <a:p>
            <a:fld id="{9B1D4436-4B34-49DD-A3E5-CF46986E83FC}" type="slidenum">
              <a:rPr lang="en-US"/>
              <a:pPr/>
              <a:t>17</a:t>
            </a:fld>
            <a:r>
              <a:rPr lang="en-US"/>
              <a:t> of 1</a:t>
            </a:r>
          </a:p>
        </p:txBody>
      </p:sp>
      <p:sp>
        <p:nvSpPr>
          <p:cNvPr id="120834" name="Rectangle 2"/>
          <p:cNvSpPr>
            <a:spLocks noGrp="1" noChangeArrowheads="1"/>
          </p:cNvSpPr>
          <p:nvPr>
            <p:ph type="body" sz="half" idx="2"/>
          </p:nvPr>
        </p:nvSpPr>
        <p:spPr>
          <a:xfrm>
            <a:off x="3182938" y="3622675"/>
            <a:ext cx="3581400" cy="1492250"/>
          </a:xfrm>
          <a:noFill/>
          <a:ln/>
        </p:spPr>
        <p:txBody>
          <a:bodyPr lIns="92075" tIns="46038" rIns="92075" bIns="46038">
            <a:spAutoFit/>
          </a:bodyPr>
          <a:lstStyle/>
          <a:p>
            <a:r>
              <a:rPr lang="en-US" sz="2000"/>
              <a:t>Equijoin</a:t>
            </a:r>
          </a:p>
          <a:p>
            <a:r>
              <a:rPr lang="en-US" sz="2000"/>
              <a:t>Non-equijoin</a:t>
            </a:r>
          </a:p>
          <a:p>
            <a:r>
              <a:rPr lang="en-US" sz="2000"/>
              <a:t>Outer join</a:t>
            </a:r>
          </a:p>
          <a:p>
            <a:r>
              <a:rPr lang="en-US" sz="2000"/>
              <a:t>Self join</a:t>
            </a:r>
          </a:p>
        </p:txBody>
      </p:sp>
      <p:sp>
        <p:nvSpPr>
          <p:cNvPr id="120835" name="Rectangle 3"/>
          <p:cNvSpPr>
            <a:spLocks noGrp="1" noChangeArrowheads="1"/>
          </p:cNvSpPr>
          <p:nvPr>
            <p:ph type="title"/>
          </p:nvPr>
        </p:nvSpPr>
        <p:spPr>
          <a:noFill/>
          <a:ln/>
        </p:spPr>
        <p:txBody>
          <a:bodyPr wrap="square" lIns="92075" tIns="46038" rIns="92075" bIns="46038" anchor="t"/>
          <a:lstStyle/>
          <a:p>
            <a:r>
              <a:rPr lang="en-US"/>
              <a:t>Types of Joins</a:t>
            </a:r>
          </a:p>
        </p:txBody>
      </p:sp>
      <p:sp>
        <p:nvSpPr>
          <p:cNvPr id="120836" name="Rectangle 4"/>
          <p:cNvSpPr>
            <a:spLocks noChangeArrowheads="1"/>
          </p:cNvSpPr>
          <p:nvPr/>
        </p:nvSpPr>
        <p:spPr bwMode="auto">
          <a:xfrm>
            <a:off x="3030538" y="2438400"/>
            <a:ext cx="4818062" cy="757238"/>
          </a:xfrm>
          <a:prstGeom prst="rect">
            <a:avLst/>
          </a:prstGeom>
          <a:noFill/>
          <a:ln w="9525">
            <a:noFill/>
            <a:miter lim="800000"/>
            <a:headEnd/>
            <a:tailEnd/>
          </a:ln>
          <a:effectLst/>
        </p:spPr>
        <p:txBody>
          <a:bodyPr lIns="92075" tIns="46038" rIns="92075" bIns="46038">
            <a:spAutoFit/>
          </a:bodyPr>
          <a:lstStyle/>
          <a:p>
            <a:pPr marL="341313" lvl="1" indent="-227013" defTabSz="346075" eaLnBrk="0" hangingPunct="0">
              <a:lnSpc>
                <a:spcPct val="65000"/>
              </a:lnSpc>
              <a:spcBef>
                <a:spcPct val="35000"/>
              </a:spcBef>
              <a:tabLst>
                <a:tab pos="571500" algn="l"/>
              </a:tabLst>
            </a:pPr>
            <a:r>
              <a:rPr lang="en-US" sz="2400" b="1"/>
              <a:t>Oracle Proprietary </a:t>
            </a:r>
          </a:p>
          <a:p>
            <a:pPr marL="341313" lvl="1" indent="-227013" defTabSz="346075" eaLnBrk="0" hangingPunct="0">
              <a:lnSpc>
                <a:spcPct val="65000"/>
              </a:lnSpc>
              <a:spcBef>
                <a:spcPct val="35000"/>
              </a:spcBef>
              <a:tabLst>
                <a:tab pos="571500" algn="l"/>
              </a:tabLst>
            </a:pPr>
            <a:r>
              <a:rPr lang="en-US" sz="2400" b="1"/>
              <a:t>Joins (8</a:t>
            </a:r>
            <a:r>
              <a:rPr lang="en-US" sz="2400" b="1" i="1">
                <a:latin typeface="Times New Roman" pitchFamily="18" charset="0"/>
              </a:rPr>
              <a:t>i</a:t>
            </a:r>
            <a:r>
              <a:rPr lang="en-US" sz="2400" b="1"/>
              <a:t> and prior):</a:t>
            </a:r>
            <a:r>
              <a:rPr lang="en-US" sz="2800" b="1"/>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167906B5-63FC-468F-AB20-02789EFE08C6}" type="slidenum">
              <a:rPr lang="en-US"/>
              <a:pPr/>
              <a:t>18</a:t>
            </a:fld>
            <a:r>
              <a:rPr lang="en-US"/>
              <a:t> of 1</a:t>
            </a:r>
          </a:p>
        </p:txBody>
      </p:sp>
      <p:sp>
        <p:nvSpPr>
          <p:cNvPr id="122882" name="Rectangle 2"/>
          <p:cNvSpPr>
            <a:spLocks noGrp="1" noChangeArrowheads="1"/>
          </p:cNvSpPr>
          <p:nvPr>
            <p:ph type="title"/>
          </p:nvPr>
        </p:nvSpPr>
        <p:spPr>
          <a:xfrm>
            <a:off x="2438400" y="304800"/>
            <a:ext cx="6248400" cy="609600"/>
          </a:xfrm>
          <a:noFill/>
          <a:ln/>
        </p:spPr>
        <p:txBody>
          <a:bodyPr wrap="square" lIns="92075" tIns="46038" rIns="92075" bIns="46038" anchor="t"/>
          <a:lstStyle/>
          <a:p>
            <a:r>
              <a:rPr lang="en-US" sz="2200"/>
              <a:t>Joining Tables Using Oracle Syntax</a:t>
            </a:r>
          </a:p>
        </p:txBody>
      </p:sp>
      <p:sp>
        <p:nvSpPr>
          <p:cNvPr id="122883" name="Rectangle 3"/>
          <p:cNvSpPr>
            <a:spLocks noGrp="1" noChangeArrowheads="1"/>
          </p:cNvSpPr>
          <p:nvPr>
            <p:ph type="body" idx="1"/>
          </p:nvPr>
        </p:nvSpPr>
        <p:spPr>
          <a:xfrm>
            <a:off x="914400" y="2016125"/>
            <a:ext cx="7507288" cy="4232275"/>
          </a:xfrm>
          <a:noFill/>
          <a:ln/>
        </p:spPr>
        <p:txBody>
          <a:bodyPr lIns="92075" tIns="46038" rIns="92075" bIns="46038">
            <a:spAutoFit/>
          </a:bodyPr>
          <a:lstStyle/>
          <a:p>
            <a:pPr>
              <a:buFont typeface="Wingdings" pitchFamily="2" charset="2"/>
              <a:buNone/>
            </a:pPr>
            <a:r>
              <a:rPr lang="en-US" sz="2000"/>
              <a:t>Use a join to query data from more than one table.</a:t>
            </a:r>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r>
              <a:rPr lang="en-US" sz="2000"/>
              <a:t>Write the join condition in the WHERE clause.</a:t>
            </a:r>
          </a:p>
          <a:p>
            <a:r>
              <a:rPr lang="en-US" sz="2000"/>
              <a:t>Prefix the column name with the table name when the same column name appears in more than one table.</a:t>
            </a:r>
          </a:p>
          <a:p>
            <a:r>
              <a:rPr lang="en-US" sz="2000"/>
              <a:t>Efficiency of joins increases when we join from the table where less number of rows are there to the table where more number of rows.</a:t>
            </a:r>
          </a:p>
        </p:txBody>
      </p:sp>
      <p:sp>
        <p:nvSpPr>
          <p:cNvPr id="122884" name="Rectangle 4"/>
          <p:cNvSpPr>
            <a:spLocks noChangeArrowheads="1"/>
          </p:cNvSpPr>
          <p:nvPr/>
        </p:nvSpPr>
        <p:spPr bwMode="blackWhite">
          <a:xfrm>
            <a:off x="1069975" y="2965450"/>
            <a:ext cx="7091363" cy="1187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a:t>
            </a:r>
            <a:r>
              <a:rPr lang="en-US" b="1" i="1">
                <a:solidFill>
                  <a:srgbClr val="000000"/>
                </a:solidFill>
                <a:latin typeface="Courier New" pitchFamily="49" charset="0"/>
              </a:rPr>
              <a:t>table1.column, table2.column</a:t>
            </a: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FROM	</a:t>
            </a:r>
            <a:r>
              <a:rPr lang="en-US" b="1" i="1">
                <a:solidFill>
                  <a:srgbClr val="000000"/>
                </a:solidFill>
                <a:latin typeface="Courier New" pitchFamily="49" charset="0"/>
              </a:rPr>
              <a:t>table1, table2</a:t>
            </a: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WHERE	</a:t>
            </a:r>
            <a:r>
              <a:rPr lang="en-US" b="1" i="1">
                <a:solidFill>
                  <a:srgbClr val="000000"/>
                </a:solidFill>
                <a:latin typeface="Courier New" pitchFamily="49" charset="0"/>
              </a:rPr>
              <a:t>table1.column1 </a:t>
            </a:r>
            <a:r>
              <a:rPr lang="en-US" b="1">
                <a:solidFill>
                  <a:srgbClr val="000000"/>
                </a:solidFill>
                <a:latin typeface="Courier New" pitchFamily="49" charset="0"/>
              </a:rPr>
              <a:t>=</a:t>
            </a:r>
            <a:r>
              <a:rPr lang="en-US" b="1" i="1">
                <a:solidFill>
                  <a:srgbClr val="000000"/>
                </a:solidFill>
                <a:latin typeface="Courier New" pitchFamily="49" charset="0"/>
              </a:rPr>
              <a:t> table2.column2;</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r>
              <a:rPr lang="en-US"/>
              <a:t>ORACLE</a:t>
            </a:r>
          </a:p>
        </p:txBody>
      </p:sp>
      <p:sp>
        <p:nvSpPr>
          <p:cNvPr id="17" name="Slide Number Placeholder 4"/>
          <p:cNvSpPr>
            <a:spLocks noGrp="1"/>
          </p:cNvSpPr>
          <p:nvPr>
            <p:ph type="sldNum" sz="quarter" idx="11"/>
          </p:nvPr>
        </p:nvSpPr>
        <p:spPr/>
        <p:txBody>
          <a:bodyPr/>
          <a:lstStyle/>
          <a:p>
            <a:fld id="{17F82B93-96E6-4F99-AEFA-BFE6688C7E83}" type="slidenum">
              <a:rPr lang="en-US"/>
              <a:pPr/>
              <a:t>19</a:t>
            </a:fld>
            <a:r>
              <a:rPr lang="en-US"/>
              <a:t> of 1</a:t>
            </a:r>
          </a:p>
        </p:txBody>
      </p:sp>
      <p:sp>
        <p:nvSpPr>
          <p:cNvPr id="124930" name="Rectangle 2"/>
          <p:cNvSpPr>
            <a:spLocks noGrp="1" noChangeArrowheads="1"/>
          </p:cNvSpPr>
          <p:nvPr>
            <p:ph type="title"/>
          </p:nvPr>
        </p:nvSpPr>
        <p:spPr>
          <a:noFill/>
          <a:ln/>
        </p:spPr>
        <p:txBody>
          <a:bodyPr wrap="square" lIns="92075" tIns="46038" rIns="92075" bIns="46038" anchor="t"/>
          <a:lstStyle/>
          <a:p>
            <a:r>
              <a:rPr lang="en-US"/>
              <a:t>What is an Equijoin?</a:t>
            </a:r>
          </a:p>
        </p:txBody>
      </p:sp>
      <p:sp>
        <p:nvSpPr>
          <p:cNvPr id="124931" name="Rectangle 3"/>
          <p:cNvSpPr>
            <a:spLocks noChangeArrowheads="1"/>
          </p:cNvSpPr>
          <p:nvPr/>
        </p:nvSpPr>
        <p:spPr bwMode="auto">
          <a:xfrm>
            <a:off x="1066800" y="1230313"/>
            <a:ext cx="1790700" cy="396875"/>
          </a:xfrm>
          <a:prstGeom prst="rect">
            <a:avLst/>
          </a:prstGeom>
          <a:noFill/>
          <a:ln w="9525">
            <a:noFill/>
            <a:miter lim="800000"/>
            <a:headEnd/>
            <a:tailEnd/>
          </a:ln>
          <a:effectLst/>
        </p:spPr>
        <p:txBody>
          <a:bodyPr wrap="none" lIns="92075" tIns="46038" rIns="92075" bIns="46038">
            <a:spAutoFit/>
          </a:bodyPr>
          <a:lstStyle/>
          <a:p>
            <a:pPr eaLnBrk="0" hangingPunct="0"/>
            <a:r>
              <a:rPr lang="en-US" sz="2000">
                <a:latin typeface="Verdana" pitchFamily="34" charset="0"/>
              </a:rPr>
              <a:t>EMPLOYEES </a:t>
            </a:r>
          </a:p>
        </p:txBody>
      </p:sp>
      <p:sp>
        <p:nvSpPr>
          <p:cNvPr id="124932" name="Rectangle 4"/>
          <p:cNvSpPr>
            <a:spLocks noChangeArrowheads="1"/>
          </p:cNvSpPr>
          <p:nvPr/>
        </p:nvSpPr>
        <p:spPr bwMode="auto">
          <a:xfrm>
            <a:off x="4386263" y="1254125"/>
            <a:ext cx="2182812" cy="396875"/>
          </a:xfrm>
          <a:prstGeom prst="rect">
            <a:avLst/>
          </a:prstGeom>
          <a:noFill/>
          <a:ln w="9525">
            <a:noFill/>
            <a:miter lim="800000"/>
            <a:headEnd/>
            <a:tailEnd/>
          </a:ln>
          <a:effectLst/>
        </p:spPr>
        <p:txBody>
          <a:bodyPr wrap="none" lIns="92075" tIns="46038" rIns="92075" bIns="46038">
            <a:spAutoFit/>
          </a:bodyPr>
          <a:lstStyle/>
          <a:p>
            <a:pPr eaLnBrk="0" hangingPunct="0"/>
            <a:r>
              <a:rPr lang="en-US" sz="2000">
                <a:latin typeface="Verdana" pitchFamily="34" charset="0"/>
              </a:rPr>
              <a:t>DEPARTMENTS </a:t>
            </a:r>
          </a:p>
        </p:txBody>
      </p:sp>
      <p:grpSp>
        <p:nvGrpSpPr>
          <p:cNvPr id="2" name="Group 5"/>
          <p:cNvGrpSpPr>
            <a:grpSpLocks/>
          </p:cNvGrpSpPr>
          <p:nvPr/>
        </p:nvGrpSpPr>
        <p:grpSpPr bwMode="auto">
          <a:xfrm>
            <a:off x="2719388" y="5219700"/>
            <a:ext cx="3409950" cy="1089025"/>
            <a:chOff x="1713" y="3288"/>
            <a:chExt cx="2148" cy="686"/>
          </a:xfrm>
        </p:grpSpPr>
        <p:sp>
          <p:nvSpPr>
            <p:cNvPr id="124934" name="Rectangle 6"/>
            <p:cNvSpPr>
              <a:spLocks noChangeArrowheads="1"/>
            </p:cNvSpPr>
            <p:nvPr/>
          </p:nvSpPr>
          <p:spPr bwMode="auto">
            <a:xfrm>
              <a:off x="1713" y="3705"/>
              <a:ext cx="1054" cy="269"/>
            </a:xfrm>
            <a:prstGeom prst="rect">
              <a:avLst/>
            </a:prstGeom>
            <a:noFill/>
            <a:ln w="9525">
              <a:noFill/>
              <a:miter lim="800000"/>
              <a:headEnd/>
              <a:tailEnd/>
            </a:ln>
            <a:effectLst/>
          </p:spPr>
          <p:txBody>
            <a:bodyPr wrap="none" lIns="92075" tIns="46038" rIns="92075" bIns="46038">
              <a:spAutoFit/>
            </a:bodyPr>
            <a:lstStyle/>
            <a:p>
              <a:pPr algn="ctr" eaLnBrk="0" hangingPunct="0">
                <a:lnSpc>
                  <a:spcPct val="110000"/>
                </a:lnSpc>
              </a:pPr>
              <a:r>
                <a:rPr lang="en-US" sz="2000">
                  <a:solidFill>
                    <a:schemeClr val="accent2"/>
                  </a:solidFill>
                  <a:latin typeface="Verdana" pitchFamily="34" charset="0"/>
                </a:rPr>
                <a:t>Foreign key</a:t>
              </a:r>
            </a:p>
          </p:txBody>
        </p:sp>
        <p:sp>
          <p:nvSpPr>
            <p:cNvPr id="124935" name="Line 7"/>
            <p:cNvSpPr>
              <a:spLocks noChangeShapeType="1"/>
            </p:cNvSpPr>
            <p:nvPr/>
          </p:nvSpPr>
          <p:spPr bwMode="auto">
            <a:xfrm flipH="1" flipV="1">
              <a:off x="2230" y="3288"/>
              <a:ext cx="2" cy="414"/>
            </a:xfrm>
            <a:prstGeom prst="line">
              <a:avLst/>
            </a:prstGeom>
            <a:noFill/>
            <a:ln w="50800">
              <a:solidFill>
                <a:srgbClr val="FFCC00"/>
              </a:solidFill>
              <a:round/>
              <a:headEnd type="none" w="sm" len="sm"/>
              <a:tailEnd type="stealth" w="med" len="lg"/>
            </a:ln>
            <a:effectLst/>
          </p:spPr>
          <p:txBody>
            <a:bodyPr/>
            <a:lstStyle/>
            <a:p>
              <a:endParaRPr lang="en-US"/>
            </a:p>
          </p:txBody>
        </p:sp>
        <p:sp>
          <p:nvSpPr>
            <p:cNvPr id="124936" name="Rectangle 8"/>
            <p:cNvSpPr>
              <a:spLocks noChangeArrowheads="1"/>
            </p:cNvSpPr>
            <p:nvPr/>
          </p:nvSpPr>
          <p:spPr bwMode="auto">
            <a:xfrm>
              <a:off x="2781" y="3705"/>
              <a:ext cx="1080" cy="269"/>
            </a:xfrm>
            <a:prstGeom prst="rect">
              <a:avLst/>
            </a:prstGeom>
            <a:noFill/>
            <a:ln w="9525">
              <a:noFill/>
              <a:miter lim="800000"/>
              <a:headEnd/>
              <a:tailEnd/>
            </a:ln>
            <a:effectLst/>
          </p:spPr>
          <p:txBody>
            <a:bodyPr wrap="none" lIns="92075" tIns="46038" rIns="92075" bIns="46038">
              <a:spAutoFit/>
            </a:bodyPr>
            <a:lstStyle/>
            <a:p>
              <a:pPr algn="ctr" eaLnBrk="0" hangingPunct="0">
                <a:lnSpc>
                  <a:spcPct val="110000"/>
                </a:lnSpc>
              </a:pPr>
              <a:r>
                <a:rPr lang="en-US" sz="2000">
                  <a:solidFill>
                    <a:schemeClr val="accent2"/>
                  </a:solidFill>
                  <a:latin typeface="Verdana" pitchFamily="34" charset="0"/>
                </a:rPr>
                <a:t>Primary key</a:t>
              </a:r>
            </a:p>
          </p:txBody>
        </p:sp>
        <p:sp>
          <p:nvSpPr>
            <p:cNvPr id="124937" name="Line 9"/>
            <p:cNvSpPr>
              <a:spLocks noChangeShapeType="1"/>
            </p:cNvSpPr>
            <p:nvPr/>
          </p:nvSpPr>
          <p:spPr bwMode="auto">
            <a:xfrm flipH="1" flipV="1">
              <a:off x="3298" y="3288"/>
              <a:ext cx="2" cy="414"/>
            </a:xfrm>
            <a:prstGeom prst="line">
              <a:avLst/>
            </a:prstGeom>
            <a:noFill/>
            <a:ln w="50800">
              <a:solidFill>
                <a:srgbClr val="FFCC00"/>
              </a:solidFill>
              <a:round/>
              <a:headEnd type="none" w="sm" len="sm"/>
              <a:tailEnd type="stealth" w="med" len="lg"/>
            </a:ln>
            <a:effectLst/>
          </p:spPr>
          <p:txBody>
            <a:bodyPr/>
            <a:lstStyle/>
            <a:p>
              <a:endParaRPr lang="en-US"/>
            </a:p>
          </p:txBody>
        </p:sp>
      </p:grpSp>
      <p:pic>
        <p:nvPicPr>
          <p:cNvPr id="124938" name="Picture 10"/>
          <p:cNvPicPr>
            <a:picLocks noChangeAspect="1" noChangeArrowheads="1"/>
          </p:cNvPicPr>
          <p:nvPr/>
        </p:nvPicPr>
        <p:blipFill>
          <a:blip r:embed="rId3"/>
          <a:srcRect/>
          <a:stretch>
            <a:fillRect/>
          </a:stretch>
        </p:blipFill>
        <p:spPr bwMode="auto">
          <a:xfrm>
            <a:off x="1189038" y="1677988"/>
            <a:ext cx="2466975" cy="3190875"/>
          </a:xfrm>
          <a:prstGeom prst="rect">
            <a:avLst/>
          </a:prstGeom>
          <a:noFill/>
          <a:ln w="25400">
            <a:noFill/>
            <a:miter lim="800000"/>
            <a:headEnd type="none" w="sm" len="sm"/>
            <a:tailEnd type="none" w="sm" len="sm"/>
          </a:ln>
          <a:effectLst/>
        </p:spPr>
      </p:pic>
      <p:pic>
        <p:nvPicPr>
          <p:cNvPr id="124939" name="Picture 11"/>
          <p:cNvPicPr>
            <a:picLocks noChangeAspect="1" noChangeArrowheads="1"/>
          </p:cNvPicPr>
          <p:nvPr/>
        </p:nvPicPr>
        <p:blipFill>
          <a:blip r:embed="rId4"/>
          <a:srcRect/>
          <a:stretch>
            <a:fillRect/>
          </a:stretch>
        </p:blipFill>
        <p:spPr bwMode="auto">
          <a:xfrm>
            <a:off x="4621213" y="1677988"/>
            <a:ext cx="2990850" cy="3181350"/>
          </a:xfrm>
          <a:prstGeom prst="rect">
            <a:avLst/>
          </a:prstGeom>
          <a:noFill/>
          <a:ln w="25400">
            <a:noFill/>
            <a:miter lim="800000"/>
            <a:headEnd type="none" w="sm" len="sm"/>
            <a:tailEnd type="none" w="sm" len="sm"/>
          </a:ln>
          <a:effectLst/>
        </p:spPr>
      </p:pic>
      <p:sp>
        <p:nvSpPr>
          <p:cNvPr id="124940" name="Rectangle 12"/>
          <p:cNvSpPr>
            <a:spLocks noChangeArrowheads="1"/>
          </p:cNvSpPr>
          <p:nvPr/>
        </p:nvSpPr>
        <p:spPr bwMode="auto">
          <a:xfrm>
            <a:off x="2371725" y="1738313"/>
            <a:ext cx="1262063" cy="3111500"/>
          </a:xfrm>
          <a:prstGeom prst="rect">
            <a:avLst/>
          </a:prstGeom>
          <a:noFill/>
          <a:ln w="25400">
            <a:solidFill>
              <a:schemeClr val="hlink"/>
            </a:solidFill>
            <a:miter lim="800000"/>
            <a:headEnd/>
            <a:tailEnd/>
          </a:ln>
          <a:effectLst/>
        </p:spPr>
        <p:txBody>
          <a:bodyPr wrap="none" anchor="ctr"/>
          <a:lstStyle/>
          <a:p>
            <a:endParaRPr lang="en-US"/>
          </a:p>
        </p:txBody>
      </p:sp>
      <p:sp>
        <p:nvSpPr>
          <p:cNvPr id="124941" name="Rectangle 13"/>
          <p:cNvSpPr>
            <a:spLocks noChangeArrowheads="1"/>
          </p:cNvSpPr>
          <p:nvPr/>
        </p:nvSpPr>
        <p:spPr bwMode="auto">
          <a:xfrm>
            <a:off x="4635500" y="1716088"/>
            <a:ext cx="1300163" cy="3111500"/>
          </a:xfrm>
          <a:prstGeom prst="rect">
            <a:avLst/>
          </a:prstGeom>
          <a:noFill/>
          <a:ln w="25400">
            <a:solidFill>
              <a:schemeClr val="hlink"/>
            </a:solidFill>
            <a:miter lim="800000"/>
            <a:headEnd/>
            <a:tailEnd/>
          </a:ln>
          <a:effectLst/>
        </p:spPr>
        <p:txBody>
          <a:bodyPr wrap="none" anchor="ctr"/>
          <a:lstStyle/>
          <a:p>
            <a:endParaRPr lang="en-US"/>
          </a:p>
        </p:txBody>
      </p:sp>
      <p:sp>
        <p:nvSpPr>
          <p:cNvPr id="124942" name="Text Box 14"/>
          <p:cNvSpPr txBox="1">
            <a:spLocks noChangeArrowheads="1"/>
          </p:cNvSpPr>
          <p:nvPr/>
        </p:nvSpPr>
        <p:spPr bwMode="auto">
          <a:xfrm>
            <a:off x="1157288" y="4689475"/>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t>…</a:t>
            </a:r>
          </a:p>
        </p:txBody>
      </p:sp>
      <p:sp>
        <p:nvSpPr>
          <p:cNvPr id="124943" name="Text Box 15"/>
          <p:cNvSpPr txBox="1">
            <a:spLocks noChangeArrowheads="1"/>
          </p:cNvSpPr>
          <p:nvPr/>
        </p:nvSpPr>
        <p:spPr bwMode="auto">
          <a:xfrm>
            <a:off x="4592638" y="4683125"/>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87656837-E7E5-4EF7-A942-213FA5E4EA72}" type="slidenum">
              <a:rPr lang="en-US"/>
              <a:pPr/>
              <a:t>2</a:t>
            </a:fld>
            <a:r>
              <a:rPr lang="en-US"/>
              <a:t> of 1</a:t>
            </a:r>
          </a:p>
        </p:txBody>
      </p:sp>
      <p:sp>
        <p:nvSpPr>
          <p:cNvPr id="312322" name="Rectangle 2"/>
          <p:cNvSpPr>
            <a:spLocks noGrp="1" noChangeArrowheads="1"/>
          </p:cNvSpPr>
          <p:nvPr>
            <p:ph type="title"/>
          </p:nvPr>
        </p:nvSpPr>
        <p:spPr>
          <a:noFill/>
          <a:ln/>
        </p:spPr>
        <p:txBody>
          <a:bodyPr wrap="square" lIns="92075" tIns="46038" rIns="92075" bIns="46038" anchor="t"/>
          <a:lstStyle/>
          <a:p>
            <a:r>
              <a:rPr lang="en-US"/>
              <a:t>Advantages of </a:t>
            </a:r>
            <a:r>
              <a:rPr lang="en-US">
                <a:latin typeface="Courier New" pitchFamily="49" charset="0"/>
              </a:rPr>
              <a:t>COMMIT</a:t>
            </a:r>
            <a:r>
              <a:rPr lang="en-US"/>
              <a:t> </a:t>
            </a:r>
            <a:br>
              <a:rPr lang="en-US"/>
            </a:br>
            <a:r>
              <a:rPr lang="en-US"/>
              <a:t>and </a:t>
            </a:r>
            <a:r>
              <a:rPr lang="en-US">
                <a:latin typeface="Courier New" pitchFamily="49" charset="0"/>
              </a:rPr>
              <a:t>ROLLBACK</a:t>
            </a:r>
            <a:r>
              <a:rPr lang="en-US"/>
              <a:t> Statements</a:t>
            </a:r>
          </a:p>
        </p:txBody>
      </p:sp>
      <p:sp>
        <p:nvSpPr>
          <p:cNvPr id="312323" name="Rectangle 3"/>
          <p:cNvSpPr>
            <a:spLocks noGrp="1" noChangeArrowheads="1"/>
          </p:cNvSpPr>
          <p:nvPr>
            <p:ph type="body" idx="1"/>
          </p:nvPr>
        </p:nvSpPr>
        <p:spPr>
          <a:xfrm>
            <a:off x="762000" y="2740025"/>
            <a:ext cx="7848600" cy="2136775"/>
          </a:xfrm>
          <a:noFill/>
          <a:ln/>
        </p:spPr>
        <p:txBody>
          <a:bodyPr lIns="92075" tIns="46038" rIns="92075" bIns="46038">
            <a:spAutoFit/>
          </a:bodyPr>
          <a:lstStyle/>
          <a:p>
            <a:pPr>
              <a:buFont typeface="Wingdings" pitchFamily="2" charset="2"/>
              <a:buNone/>
            </a:pPr>
            <a:r>
              <a:rPr lang="en-US"/>
              <a:t>With </a:t>
            </a:r>
            <a:r>
              <a:rPr lang="en-US">
                <a:latin typeface="Courier New" pitchFamily="49" charset="0"/>
              </a:rPr>
              <a:t>COMMIT</a:t>
            </a:r>
            <a:r>
              <a:rPr lang="en-US"/>
              <a:t> and </a:t>
            </a:r>
            <a:r>
              <a:rPr lang="en-US">
                <a:latin typeface="Courier New" pitchFamily="49" charset="0"/>
              </a:rPr>
              <a:t>ROLLBACK</a:t>
            </a:r>
            <a:r>
              <a:rPr lang="en-US"/>
              <a:t> statements, you can: </a:t>
            </a:r>
          </a:p>
          <a:p>
            <a:r>
              <a:rPr lang="en-US"/>
              <a:t>Ensure data consistency</a:t>
            </a:r>
          </a:p>
          <a:p>
            <a:r>
              <a:rPr lang="en-US"/>
              <a:t>Preview data changes before making changes permanent</a:t>
            </a:r>
          </a:p>
          <a:p>
            <a:r>
              <a:rPr lang="en-US"/>
              <a:t>Group logically related operations</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ORACLE</a:t>
            </a:r>
          </a:p>
        </p:txBody>
      </p:sp>
      <p:sp>
        <p:nvSpPr>
          <p:cNvPr id="13" name="Slide Number Placeholder 4"/>
          <p:cNvSpPr>
            <a:spLocks noGrp="1"/>
          </p:cNvSpPr>
          <p:nvPr>
            <p:ph type="sldNum" sz="quarter" idx="11"/>
          </p:nvPr>
        </p:nvSpPr>
        <p:spPr/>
        <p:txBody>
          <a:bodyPr/>
          <a:lstStyle/>
          <a:p>
            <a:fld id="{620DE363-F03F-4A21-81E1-0CBD9DA723FE}" type="slidenum">
              <a:rPr lang="en-US"/>
              <a:pPr/>
              <a:t>20</a:t>
            </a:fld>
            <a:r>
              <a:rPr lang="en-US"/>
              <a:t> of 1</a:t>
            </a:r>
          </a:p>
        </p:txBody>
      </p:sp>
      <p:sp>
        <p:nvSpPr>
          <p:cNvPr id="131074"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p>
        </p:txBody>
      </p:sp>
      <p:sp>
        <p:nvSpPr>
          <p:cNvPr id="131075"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1076"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1077"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1078" name="Rectangle 6"/>
          <p:cNvSpPr>
            <a:spLocks noChangeArrowheads="1"/>
          </p:cNvSpPr>
          <p:nvPr/>
        </p:nvSpPr>
        <p:spPr bwMode="auto">
          <a:xfrm>
            <a:off x="457200" y="1143000"/>
            <a:ext cx="8686800" cy="541020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
            </a:r>
            <a:br>
              <a:rPr lang="en-US" b="1">
                <a:solidFill>
                  <a:srgbClr val="000000"/>
                </a:solidFill>
                <a:latin typeface="Courier New" pitchFamily="49" charset="0"/>
              </a:rPr>
            </a:br>
            <a:endParaRPr lang="en-US" b="1">
              <a:solidFill>
                <a:srgbClr val="000000"/>
              </a:solidFill>
              <a:latin typeface="Courier New" pitchFamily="49" charset="0"/>
            </a:endParaRPr>
          </a:p>
        </p:txBody>
      </p:sp>
      <p:sp>
        <p:nvSpPr>
          <p:cNvPr id="131079" name="Rectangle 7"/>
          <p:cNvSpPr>
            <a:spLocks noGrp="1" noChangeArrowheads="1"/>
          </p:cNvSpPr>
          <p:nvPr>
            <p:ph type="title"/>
          </p:nvPr>
        </p:nvSpPr>
        <p:spPr>
          <a:xfrm>
            <a:off x="2362200" y="76200"/>
            <a:ext cx="6324600" cy="685800"/>
          </a:xfrm>
          <a:noFill/>
          <a:ln/>
        </p:spPr>
        <p:txBody>
          <a:bodyPr wrap="square" lIns="92075" tIns="46038" rIns="92075" bIns="46038" anchor="t"/>
          <a:lstStyle/>
          <a:p>
            <a:r>
              <a:rPr lang="en-US"/>
              <a:t>Using the </a:t>
            </a:r>
            <a:r>
              <a:rPr lang="en-US">
                <a:latin typeface="Courier New" pitchFamily="49" charset="0"/>
              </a:rPr>
              <a:t>UNION ALL</a:t>
            </a:r>
            <a:r>
              <a:rPr lang="en-US"/>
              <a:t> Operator</a:t>
            </a:r>
          </a:p>
        </p:txBody>
      </p:sp>
      <p:sp>
        <p:nvSpPr>
          <p:cNvPr id="131080" name="Rectangle 8"/>
          <p:cNvSpPr>
            <a:spLocks noGrp="1" noChangeArrowheads="1"/>
          </p:cNvSpPr>
          <p:nvPr>
            <p:ph type="body" idx="1"/>
          </p:nvPr>
        </p:nvSpPr>
        <p:spPr>
          <a:xfrm>
            <a:off x="457200" y="1214438"/>
            <a:ext cx="8382000" cy="366712"/>
          </a:xfrm>
          <a:noFill/>
          <a:ln/>
        </p:spPr>
        <p:txBody>
          <a:bodyPr lIns="92075" tIns="46038" rIns="92075" bIns="46038">
            <a:spAutoFit/>
          </a:bodyPr>
          <a:lstStyle/>
          <a:p>
            <a:pPr marL="0" indent="0" defTabSz="346075">
              <a:buFont typeface="Wingdings" pitchFamily="2" charset="2"/>
              <a:buNone/>
              <a:tabLst>
                <a:tab pos="571500" algn="l"/>
              </a:tabLst>
            </a:pPr>
            <a:r>
              <a:rPr lang="en-US" sz="1800"/>
              <a:t>Display the current and previous departments of all employees.</a:t>
            </a:r>
          </a:p>
        </p:txBody>
      </p:sp>
      <p:sp>
        <p:nvSpPr>
          <p:cNvPr id="131081" name="Rectangle 9"/>
          <p:cNvSpPr>
            <a:spLocks noChangeArrowheads="1"/>
          </p:cNvSpPr>
          <p:nvPr/>
        </p:nvSpPr>
        <p:spPr bwMode="auto">
          <a:xfrm>
            <a:off x="992188" y="1978025"/>
            <a:ext cx="7085012" cy="3584575"/>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131082" name="Rectangle 10"/>
          <p:cNvSpPr>
            <a:spLocks noChangeArrowheads="1"/>
          </p:cNvSpPr>
          <p:nvPr/>
        </p:nvSpPr>
        <p:spPr bwMode="auto">
          <a:xfrm>
            <a:off x="990600" y="2057400"/>
            <a:ext cx="7086600" cy="358140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chemeClr val="accent2"/>
                </a:solidFill>
                <a:latin typeface="Courier New" pitchFamily="49" charset="0"/>
              </a:rPr>
              <a:t>SELECT EMPNO, JOB, DEPTNO</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FROM   EMP</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UNION ALL</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SELECT EMPNO, JOB, DEPTNO</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FROM   JOB_HISTORY</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ORDER BY  EMPNO;</a:t>
            </a:r>
          </a:p>
        </p:txBody>
      </p:sp>
      <p:sp>
        <p:nvSpPr>
          <p:cNvPr id="131083" name="Rectangle 11"/>
          <p:cNvSpPr>
            <a:spLocks noChangeArrowheads="1"/>
          </p:cNvSpPr>
          <p:nvPr/>
        </p:nvSpPr>
        <p:spPr bwMode="auto">
          <a:xfrm>
            <a:off x="990600" y="3276600"/>
            <a:ext cx="1371600" cy="45720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r>
              <a:rPr lang="en-US"/>
              <a:t>ORACLE</a:t>
            </a:r>
          </a:p>
        </p:txBody>
      </p:sp>
      <p:sp>
        <p:nvSpPr>
          <p:cNvPr id="16" name="Slide Number Placeholder 4"/>
          <p:cNvSpPr>
            <a:spLocks noGrp="1"/>
          </p:cNvSpPr>
          <p:nvPr>
            <p:ph type="sldNum" sz="quarter" idx="11"/>
          </p:nvPr>
        </p:nvSpPr>
        <p:spPr/>
        <p:txBody>
          <a:bodyPr/>
          <a:lstStyle/>
          <a:p>
            <a:fld id="{3203C572-7F76-43D4-A61D-610F1C44B3CA}" type="slidenum">
              <a:rPr lang="en-US"/>
              <a:pPr/>
              <a:t>21</a:t>
            </a:fld>
            <a:r>
              <a:rPr lang="en-US"/>
              <a:t> of 1</a:t>
            </a:r>
          </a:p>
        </p:txBody>
      </p:sp>
      <p:sp>
        <p:nvSpPr>
          <p:cNvPr id="133122"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p>
        </p:txBody>
      </p:sp>
      <p:sp>
        <p:nvSpPr>
          <p:cNvPr id="133123"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3124"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3125"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3126" name="Rectangle 6"/>
          <p:cNvSpPr>
            <a:spLocks noChangeArrowheads="1"/>
          </p:cNvSpPr>
          <p:nvPr/>
        </p:nvSpPr>
        <p:spPr bwMode="auto">
          <a:xfrm>
            <a:off x="457200" y="1143000"/>
            <a:ext cx="8686800" cy="541020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
            </a:r>
            <a:br>
              <a:rPr lang="en-US" b="1">
                <a:solidFill>
                  <a:srgbClr val="000000"/>
                </a:solidFill>
                <a:latin typeface="Courier New" pitchFamily="49" charset="0"/>
              </a:rPr>
            </a:br>
            <a:endParaRPr lang="en-US" b="1">
              <a:solidFill>
                <a:srgbClr val="000000"/>
              </a:solidFill>
              <a:latin typeface="Courier New" pitchFamily="49" charset="0"/>
            </a:endParaRPr>
          </a:p>
        </p:txBody>
      </p:sp>
      <p:sp>
        <p:nvSpPr>
          <p:cNvPr id="133127" name="Rectangle 7"/>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INTERSECT</a:t>
            </a:r>
            <a:r>
              <a:rPr lang="en-US"/>
              <a:t> Operator</a:t>
            </a:r>
          </a:p>
        </p:txBody>
      </p:sp>
      <p:grpSp>
        <p:nvGrpSpPr>
          <p:cNvPr id="2" name="Group 8"/>
          <p:cNvGrpSpPr>
            <a:grpSpLocks/>
          </p:cNvGrpSpPr>
          <p:nvPr/>
        </p:nvGrpSpPr>
        <p:grpSpPr bwMode="auto">
          <a:xfrm>
            <a:off x="2057400" y="1328738"/>
            <a:ext cx="3000375" cy="3606800"/>
            <a:chOff x="1296" y="837"/>
            <a:chExt cx="1890" cy="2272"/>
          </a:xfrm>
        </p:grpSpPr>
        <p:sp>
          <p:nvSpPr>
            <p:cNvPr id="133129" name="Oval 9"/>
            <p:cNvSpPr>
              <a:spLocks noChangeArrowheads="1"/>
            </p:cNvSpPr>
            <p:nvPr/>
          </p:nvSpPr>
          <p:spPr bwMode="auto">
            <a:xfrm>
              <a:off x="1296" y="1185"/>
              <a:ext cx="1890" cy="1924"/>
            </a:xfrm>
            <a:prstGeom prst="ellipse">
              <a:avLst/>
            </a:prstGeom>
            <a:solidFill>
              <a:srgbClr val="0066FF"/>
            </a:solidFill>
            <a:ln w="9525">
              <a:noFill/>
              <a:round/>
              <a:headEnd/>
              <a:tailEnd/>
            </a:ln>
            <a:effectLst/>
          </p:spPr>
          <p:txBody>
            <a:bodyPr wrap="none" lIns="90488" tIns="44450" rIns="90488" bIns="44450" anchor="ctr"/>
            <a:lstStyle/>
            <a:p>
              <a:pPr eaLnBrk="0" hangingPunct="0">
                <a:spcBef>
                  <a:spcPct val="50000"/>
                </a:spcBef>
              </a:pPr>
              <a:endParaRPr lang="en-US" sz="2400"/>
            </a:p>
          </p:txBody>
        </p:sp>
        <p:sp>
          <p:nvSpPr>
            <p:cNvPr id="133130" name="Rectangle 10"/>
            <p:cNvSpPr>
              <a:spLocks noChangeArrowheads="1"/>
            </p:cNvSpPr>
            <p:nvPr/>
          </p:nvSpPr>
          <p:spPr bwMode="auto">
            <a:xfrm>
              <a:off x="2054" y="837"/>
              <a:ext cx="255" cy="231"/>
            </a:xfrm>
            <a:prstGeom prst="rect">
              <a:avLst/>
            </a:prstGeom>
            <a:noFill/>
            <a:ln w="9525">
              <a:noFill/>
              <a:miter lim="800000"/>
              <a:headEnd/>
              <a:tailEnd/>
            </a:ln>
            <a:effectLst/>
          </p:spPr>
          <p:txBody>
            <a:bodyPr lIns="92075" tIns="46038" rIns="92075" bIns="46038">
              <a:spAutoFit/>
            </a:bodyPr>
            <a:lstStyle/>
            <a:p>
              <a:pPr defTabSz="762000" eaLnBrk="0" hangingPunct="0"/>
              <a:r>
                <a:rPr lang="en-US" b="1">
                  <a:solidFill>
                    <a:schemeClr val="accent2"/>
                  </a:solidFill>
                </a:rPr>
                <a:t>A</a:t>
              </a:r>
            </a:p>
          </p:txBody>
        </p:sp>
      </p:grpSp>
      <p:grpSp>
        <p:nvGrpSpPr>
          <p:cNvPr id="3" name="Group 11"/>
          <p:cNvGrpSpPr>
            <a:grpSpLocks/>
          </p:cNvGrpSpPr>
          <p:nvPr/>
        </p:nvGrpSpPr>
        <p:grpSpPr bwMode="auto">
          <a:xfrm>
            <a:off x="4416425" y="1328738"/>
            <a:ext cx="3000375" cy="3549650"/>
            <a:chOff x="2782" y="837"/>
            <a:chExt cx="1890" cy="2236"/>
          </a:xfrm>
        </p:grpSpPr>
        <p:sp>
          <p:nvSpPr>
            <p:cNvPr id="133132" name="Oval 12"/>
            <p:cNvSpPr>
              <a:spLocks noChangeArrowheads="1"/>
            </p:cNvSpPr>
            <p:nvPr/>
          </p:nvSpPr>
          <p:spPr bwMode="auto">
            <a:xfrm>
              <a:off x="2782" y="1149"/>
              <a:ext cx="1890" cy="1924"/>
            </a:xfrm>
            <a:prstGeom prst="ellipse">
              <a:avLst/>
            </a:prstGeom>
            <a:solidFill>
              <a:srgbClr val="0066FF"/>
            </a:solidFill>
            <a:ln w="9525">
              <a:noFill/>
              <a:round/>
              <a:headEnd/>
              <a:tailEnd/>
            </a:ln>
            <a:effectLst/>
          </p:spPr>
          <p:txBody>
            <a:bodyPr wrap="none" lIns="90488" tIns="44450" rIns="90488" bIns="44450" anchor="ctr"/>
            <a:lstStyle/>
            <a:p>
              <a:pPr eaLnBrk="0" hangingPunct="0">
                <a:spcBef>
                  <a:spcPct val="50000"/>
                </a:spcBef>
              </a:pPr>
              <a:endParaRPr lang="en-US" sz="2400"/>
            </a:p>
          </p:txBody>
        </p:sp>
        <p:sp>
          <p:nvSpPr>
            <p:cNvPr id="133133" name="Rectangle 13"/>
            <p:cNvSpPr>
              <a:spLocks noChangeArrowheads="1"/>
            </p:cNvSpPr>
            <p:nvPr/>
          </p:nvSpPr>
          <p:spPr bwMode="auto">
            <a:xfrm>
              <a:off x="3497" y="837"/>
              <a:ext cx="255" cy="231"/>
            </a:xfrm>
            <a:prstGeom prst="rect">
              <a:avLst/>
            </a:prstGeom>
            <a:noFill/>
            <a:ln w="9525">
              <a:noFill/>
              <a:miter lim="800000"/>
              <a:headEnd/>
              <a:tailEnd/>
            </a:ln>
            <a:effectLst/>
          </p:spPr>
          <p:txBody>
            <a:bodyPr lIns="92075" tIns="46038" rIns="92075" bIns="46038">
              <a:spAutoFit/>
            </a:bodyPr>
            <a:lstStyle/>
            <a:p>
              <a:pPr defTabSz="762000" eaLnBrk="0" hangingPunct="0"/>
              <a:r>
                <a:rPr lang="en-US" b="1">
                  <a:solidFill>
                    <a:schemeClr val="accent2"/>
                  </a:solidFill>
                </a:rPr>
                <a:t>B</a:t>
              </a:r>
            </a:p>
          </p:txBody>
        </p:sp>
      </p:grpSp>
      <p:sp>
        <p:nvSpPr>
          <p:cNvPr id="133134" name="Freeform 14"/>
          <p:cNvSpPr>
            <a:spLocks/>
          </p:cNvSpPr>
          <p:nvPr/>
        </p:nvSpPr>
        <p:spPr bwMode="auto">
          <a:xfrm>
            <a:off x="4313238" y="2439988"/>
            <a:ext cx="842962" cy="1906587"/>
          </a:xfrm>
          <a:custGeom>
            <a:avLst/>
            <a:gdLst/>
            <a:ahLst/>
            <a:cxnLst>
              <a:cxn ang="0">
                <a:pos x="287" y="25"/>
              </a:cxn>
              <a:cxn ang="0">
                <a:pos x="328" y="67"/>
              </a:cxn>
              <a:cxn ang="0">
                <a:pos x="367" y="115"/>
              </a:cxn>
              <a:cxn ang="0">
                <a:pos x="402" y="166"/>
              </a:cxn>
              <a:cxn ang="0">
                <a:pos x="432" y="219"/>
              </a:cxn>
              <a:cxn ang="0">
                <a:pos x="460" y="275"/>
              </a:cxn>
              <a:cxn ang="0">
                <a:pos x="484" y="334"/>
              </a:cxn>
              <a:cxn ang="0">
                <a:pos x="502" y="396"/>
              </a:cxn>
              <a:cxn ang="0">
                <a:pos x="516" y="459"/>
              </a:cxn>
              <a:cxn ang="0">
                <a:pos x="525" y="527"/>
              </a:cxn>
              <a:cxn ang="0">
                <a:pos x="529" y="596"/>
              </a:cxn>
              <a:cxn ang="0">
                <a:pos x="527" y="662"/>
              </a:cxn>
              <a:cxn ang="0">
                <a:pos x="521" y="727"/>
              </a:cxn>
              <a:cxn ang="0">
                <a:pos x="509" y="793"/>
              </a:cxn>
              <a:cxn ang="0">
                <a:pos x="493" y="854"/>
              </a:cxn>
              <a:cxn ang="0">
                <a:pos x="470" y="916"/>
              </a:cxn>
              <a:cxn ang="0">
                <a:pos x="446" y="971"/>
              </a:cxn>
              <a:cxn ang="0">
                <a:pos x="415" y="1027"/>
              </a:cxn>
              <a:cxn ang="0">
                <a:pos x="381" y="1078"/>
              </a:cxn>
              <a:cxn ang="0">
                <a:pos x="344" y="1127"/>
              </a:cxn>
              <a:cxn ang="0">
                <a:pos x="304" y="1173"/>
              </a:cxn>
              <a:cxn ang="0">
                <a:pos x="259" y="1187"/>
              </a:cxn>
              <a:cxn ang="0">
                <a:pos x="217" y="1144"/>
              </a:cxn>
              <a:cxn ang="0">
                <a:pos x="177" y="1098"/>
              </a:cxn>
              <a:cxn ang="0">
                <a:pos x="139" y="1051"/>
              </a:cxn>
              <a:cxn ang="0">
                <a:pos x="108" y="998"/>
              </a:cxn>
              <a:cxn ang="0">
                <a:pos x="78" y="942"/>
              </a:cxn>
              <a:cxn ang="0">
                <a:pos x="53" y="883"/>
              </a:cxn>
              <a:cxn ang="0">
                <a:pos x="35" y="823"/>
              </a:cxn>
              <a:cxn ang="0">
                <a:pos x="18" y="760"/>
              </a:cxn>
              <a:cxn ang="0">
                <a:pos x="7" y="695"/>
              </a:cxn>
              <a:cxn ang="0">
                <a:pos x="2" y="625"/>
              </a:cxn>
              <a:cxn ang="0">
                <a:pos x="2" y="558"/>
              </a:cxn>
              <a:cxn ang="0">
                <a:pos x="7" y="492"/>
              </a:cxn>
              <a:cxn ang="0">
                <a:pos x="17" y="428"/>
              </a:cxn>
              <a:cxn ang="0">
                <a:pos x="33" y="363"/>
              </a:cxn>
              <a:cxn ang="0">
                <a:pos x="53" y="302"/>
              </a:cxn>
              <a:cxn ang="0">
                <a:pos x="76" y="243"/>
              </a:cxn>
              <a:cxn ang="0">
                <a:pos x="105" y="189"/>
              </a:cxn>
              <a:cxn ang="0">
                <a:pos x="137" y="136"/>
              </a:cxn>
              <a:cxn ang="0">
                <a:pos x="174" y="87"/>
              </a:cxn>
              <a:cxn ang="0">
                <a:pos x="213" y="40"/>
              </a:cxn>
              <a:cxn ang="0">
                <a:pos x="256" y="0"/>
              </a:cxn>
            </a:cxnLst>
            <a:rect l="0" t="0" r="r" b="b"/>
            <a:pathLst>
              <a:path w="531" h="1201">
                <a:moveTo>
                  <a:pt x="256" y="0"/>
                </a:moveTo>
                <a:lnTo>
                  <a:pt x="271" y="12"/>
                </a:lnTo>
                <a:lnTo>
                  <a:pt x="287" y="25"/>
                </a:lnTo>
                <a:lnTo>
                  <a:pt x="301" y="39"/>
                </a:lnTo>
                <a:lnTo>
                  <a:pt x="315" y="53"/>
                </a:lnTo>
                <a:lnTo>
                  <a:pt x="328" y="67"/>
                </a:lnTo>
                <a:lnTo>
                  <a:pt x="342" y="84"/>
                </a:lnTo>
                <a:lnTo>
                  <a:pt x="354" y="98"/>
                </a:lnTo>
                <a:lnTo>
                  <a:pt x="367" y="115"/>
                </a:lnTo>
                <a:lnTo>
                  <a:pt x="379" y="131"/>
                </a:lnTo>
                <a:lnTo>
                  <a:pt x="391" y="148"/>
                </a:lnTo>
                <a:lnTo>
                  <a:pt x="402" y="166"/>
                </a:lnTo>
                <a:lnTo>
                  <a:pt x="413" y="183"/>
                </a:lnTo>
                <a:lnTo>
                  <a:pt x="424" y="201"/>
                </a:lnTo>
                <a:lnTo>
                  <a:pt x="432" y="219"/>
                </a:lnTo>
                <a:lnTo>
                  <a:pt x="443" y="236"/>
                </a:lnTo>
                <a:lnTo>
                  <a:pt x="453" y="256"/>
                </a:lnTo>
                <a:lnTo>
                  <a:pt x="460" y="275"/>
                </a:lnTo>
                <a:lnTo>
                  <a:pt x="469" y="296"/>
                </a:lnTo>
                <a:lnTo>
                  <a:pt x="477" y="315"/>
                </a:lnTo>
                <a:lnTo>
                  <a:pt x="484" y="334"/>
                </a:lnTo>
                <a:lnTo>
                  <a:pt x="490" y="354"/>
                </a:lnTo>
                <a:lnTo>
                  <a:pt x="497" y="376"/>
                </a:lnTo>
                <a:lnTo>
                  <a:pt x="502" y="396"/>
                </a:lnTo>
                <a:lnTo>
                  <a:pt x="508" y="417"/>
                </a:lnTo>
                <a:lnTo>
                  <a:pt x="513" y="438"/>
                </a:lnTo>
                <a:lnTo>
                  <a:pt x="516" y="459"/>
                </a:lnTo>
                <a:lnTo>
                  <a:pt x="520" y="481"/>
                </a:lnTo>
                <a:lnTo>
                  <a:pt x="523" y="504"/>
                </a:lnTo>
                <a:lnTo>
                  <a:pt x="525" y="527"/>
                </a:lnTo>
                <a:lnTo>
                  <a:pt x="527" y="548"/>
                </a:lnTo>
                <a:lnTo>
                  <a:pt x="528" y="572"/>
                </a:lnTo>
                <a:lnTo>
                  <a:pt x="529" y="596"/>
                </a:lnTo>
                <a:lnTo>
                  <a:pt x="530" y="617"/>
                </a:lnTo>
                <a:lnTo>
                  <a:pt x="528" y="641"/>
                </a:lnTo>
                <a:lnTo>
                  <a:pt x="527" y="662"/>
                </a:lnTo>
                <a:lnTo>
                  <a:pt x="526" y="683"/>
                </a:lnTo>
                <a:lnTo>
                  <a:pt x="523" y="706"/>
                </a:lnTo>
                <a:lnTo>
                  <a:pt x="521" y="727"/>
                </a:lnTo>
                <a:lnTo>
                  <a:pt x="519" y="749"/>
                </a:lnTo>
                <a:lnTo>
                  <a:pt x="514" y="771"/>
                </a:lnTo>
                <a:lnTo>
                  <a:pt x="509" y="793"/>
                </a:lnTo>
                <a:lnTo>
                  <a:pt x="503" y="813"/>
                </a:lnTo>
                <a:lnTo>
                  <a:pt x="498" y="835"/>
                </a:lnTo>
                <a:lnTo>
                  <a:pt x="493" y="854"/>
                </a:lnTo>
                <a:lnTo>
                  <a:pt x="485" y="874"/>
                </a:lnTo>
                <a:lnTo>
                  <a:pt x="479" y="895"/>
                </a:lnTo>
                <a:lnTo>
                  <a:pt x="470" y="916"/>
                </a:lnTo>
                <a:lnTo>
                  <a:pt x="463" y="936"/>
                </a:lnTo>
                <a:lnTo>
                  <a:pt x="454" y="953"/>
                </a:lnTo>
                <a:lnTo>
                  <a:pt x="446" y="971"/>
                </a:lnTo>
                <a:lnTo>
                  <a:pt x="435" y="991"/>
                </a:lnTo>
                <a:lnTo>
                  <a:pt x="425" y="1010"/>
                </a:lnTo>
                <a:lnTo>
                  <a:pt x="415" y="1027"/>
                </a:lnTo>
                <a:lnTo>
                  <a:pt x="406" y="1045"/>
                </a:lnTo>
                <a:lnTo>
                  <a:pt x="393" y="1061"/>
                </a:lnTo>
                <a:lnTo>
                  <a:pt x="381" y="1078"/>
                </a:lnTo>
                <a:lnTo>
                  <a:pt x="370" y="1094"/>
                </a:lnTo>
                <a:lnTo>
                  <a:pt x="356" y="1112"/>
                </a:lnTo>
                <a:lnTo>
                  <a:pt x="344" y="1127"/>
                </a:lnTo>
                <a:lnTo>
                  <a:pt x="332" y="1142"/>
                </a:lnTo>
                <a:lnTo>
                  <a:pt x="317" y="1158"/>
                </a:lnTo>
                <a:lnTo>
                  <a:pt x="304" y="1173"/>
                </a:lnTo>
                <a:lnTo>
                  <a:pt x="289" y="1186"/>
                </a:lnTo>
                <a:lnTo>
                  <a:pt x="274" y="1200"/>
                </a:lnTo>
                <a:lnTo>
                  <a:pt x="259" y="1187"/>
                </a:lnTo>
                <a:lnTo>
                  <a:pt x="243" y="1174"/>
                </a:lnTo>
                <a:lnTo>
                  <a:pt x="230" y="1159"/>
                </a:lnTo>
                <a:lnTo>
                  <a:pt x="217" y="1144"/>
                </a:lnTo>
                <a:lnTo>
                  <a:pt x="203" y="1130"/>
                </a:lnTo>
                <a:lnTo>
                  <a:pt x="188" y="1115"/>
                </a:lnTo>
                <a:lnTo>
                  <a:pt x="177" y="1098"/>
                </a:lnTo>
                <a:lnTo>
                  <a:pt x="165" y="1082"/>
                </a:lnTo>
                <a:lnTo>
                  <a:pt x="152" y="1065"/>
                </a:lnTo>
                <a:lnTo>
                  <a:pt x="139" y="1051"/>
                </a:lnTo>
                <a:lnTo>
                  <a:pt x="128" y="1033"/>
                </a:lnTo>
                <a:lnTo>
                  <a:pt x="119" y="1015"/>
                </a:lnTo>
                <a:lnTo>
                  <a:pt x="108" y="998"/>
                </a:lnTo>
                <a:lnTo>
                  <a:pt x="98" y="978"/>
                </a:lnTo>
                <a:lnTo>
                  <a:pt x="88" y="961"/>
                </a:lnTo>
                <a:lnTo>
                  <a:pt x="78" y="942"/>
                </a:lnTo>
                <a:lnTo>
                  <a:pt x="71" y="922"/>
                </a:lnTo>
                <a:lnTo>
                  <a:pt x="62" y="904"/>
                </a:lnTo>
                <a:lnTo>
                  <a:pt x="53" y="883"/>
                </a:lnTo>
                <a:lnTo>
                  <a:pt x="48" y="863"/>
                </a:lnTo>
                <a:lnTo>
                  <a:pt x="40" y="843"/>
                </a:lnTo>
                <a:lnTo>
                  <a:pt x="35" y="823"/>
                </a:lnTo>
                <a:lnTo>
                  <a:pt x="28" y="802"/>
                </a:lnTo>
                <a:lnTo>
                  <a:pt x="23" y="780"/>
                </a:lnTo>
                <a:lnTo>
                  <a:pt x="18" y="760"/>
                </a:lnTo>
                <a:lnTo>
                  <a:pt x="14" y="738"/>
                </a:lnTo>
                <a:lnTo>
                  <a:pt x="10" y="716"/>
                </a:lnTo>
                <a:lnTo>
                  <a:pt x="7" y="695"/>
                </a:lnTo>
                <a:lnTo>
                  <a:pt x="5" y="672"/>
                </a:lnTo>
                <a:lnTo>
                  <a:pt x="3" y="649"/>
                </a:lnTo>
                <a:lnTo>
                  <a:pt x="2" y="625"/>
                </a:lnTo>
                <a:lnTo>
                  <a:pt x="1" y="604"/>
                </a:lnTo>
                <a:lnTo>
                  <a:pt x="0" y="582"/>
                </a:lnTo>
                <a:lnTo>
                  <a:pt x="2" y="558"/>
                </a:lnTo>
                <a:lnTo>
                  <a:pt x="3" y="535"/>
                </a:lnTo>
                <a:lnTo>
                  <a:pt x="4" y="513"/>
                </a:lnTo>
                <a:lnTo>
                  <a:pt x="7" y="492"/>
                </a:lnTo>
                <a:lnTo>
                  <a:pt x="9" y="472"/>
                </a:lnTo>
                <a:lnTo>
                  <a:pt x="13" y="450"/>
                </a:lnTo>
                <a:lnTo>
                  <a:pt x="17" y="428"/>
                </a:lnTo>
                <a:lnTo>
                  <a:pt x="21" y="406"/>
                </a:lnTo>
                <a:lnTo>
                  <a:pt x="28" y="384"/>
                </a:lnTo>
                <a:lnTo>
                  <a:pt x="33" y="363"/>
                </a:lnTo>
                <a:lnTo>
                  <a:pt x="39" y="345"/>
                </a:lnTo>
                <a:lnTo>
                  <a:pt x="46" y="324"/>
                </a:lnTo>
                <a:lnTo>
                  <a:pt x="53" y="302"/>
                </a:lnTo>
                <a:lnTo>
                  <a:pt x="60" y="283"/>
                </a:lnTo>
                <a:lnTo>
                  <a:pt x="67" y="263"/>
                </a:lnTo>
                <a:lnTo>
                  <a:pt x="76" y="243"/>
                </a:lnTo>
                <a:lnTo>
                  <a:pt x="86" y="226"/>
                </a:lnTo>
                <a:lnTo>
                  <a:pt x="95" y="207"/>
                </a:lnTo>
                <a:lnTo>
                  <a:pt x="105" y="189"/>
                </a:lnTo>
                <a:lnTo>
                  <a:pt x="115" y="172"/>
                </a:lnTo>
                <a:lnTo>
                  <a:pt x="124" y="152"/>
                </a:lnTo>
                <a:lnTo>
                  <a:pt x="137" y="136"/>
                </a:lnTo>
                <a:lnTo>
                  <a:pt x="149" y="119"/>
                </a:lnTo>
                <a:lnTo>
                  <a:pt x="161" y="102"/>
                </a:lnTo>
                <a:lnTo>
                  <a:pt x="174" y="87"/>
                </a:lnTo>
                <a:lnTo>
                  <a:pt x="187" y="70"/>
                </a:lnTo>
                <a:lnTo>
                  <a:pt x="200" y="55"/>
                </a:lnTo>
                <a:lnTo>
                  <a:pt x="213" y="40"/>
                </a:lnTo>
                <a:lnTo>
                  <a:pt x="228" y="26"/>
                </a:lnTo>
                <a:lnTo>
                  <a:pt x="243" y="13"/>
                </a:lnTo>
                <a:lnTo>
                  <a:pt x="256" y="0"/>
                </a:lnTo>
              </a:path>
            </a:pathLst>
          </a:custGeom>
          <a:solidFill>
            <a:srgbClr val="FFFF66"/>
          </a:solidFill>
          <a:ln w="12700" cap="rnd" cmpd="sng">
            <a:solidFill>
              <a:srgbClr val="081D58"/>
            </a:solidFill>
            <a:prstDash val="solid"/>
            <a:round/>
            <a:headEnd type="none" w="sm" len="sm"/>
            <a:tailEnd type="none" w="sm" len="sm"/>
          </a:ln>
          <a:effectLst/>
        </p:spPr>
        <p:txBody>
          <a:bodyPr/>
          <a:lstStyle/>
          <a:p>
            <a:endParaRPr lang="en-US"/>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ORACLE</a:t>
            </a:r>
          </a:p>
        </p:txBody>
      </p:sp>
      <p:sp>
        <p:nvSpPr>
          <p:cNvPr id="13" name="Slide Number Placeholder 4"/>
          <p:cNvSpPr>
            <a:spLocks noGrp="1"/>
          </p:cNvSpPr>
          <p:nvPr>
            <p:ph type="sldNum" sz="quarter" idx="11"/>
          </p:nvPr>
        </p:nvSpPr>
        <p:spPr/>
        <p:txBody>
          <a:bodyPr/>
          <a:lstStyle/>
          <a:p>
            <a:fld id="{EE7357B0-2B94-497B-AE89-EB316FA73799}" type="slidenum">
              <a:rPr lang="en-US"/>
              <a:pPr/>
              <a:t>22</a:t>
            </a:fld>
            <a:r>
              <a:rPr lang="en-US"/>
              <a:t> of 1</a:t>
            </a:r>
          </a:p>
        </p:txBody>
      </p:sp>
      <p:sp>
        <p:nvSpPr>
          <p:cNvPr id="135170"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p>
        </p:txBody>
      </p:sp>
      <p:sp>
        <p:nvSpPr>
          <p:cNvPr id="135171"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5172"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5173"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5174" name="Rectangle 6"/>
          <p:cNvSpPr>
            <a:spLocks noChangeArrowheads="1"/>
          </p:cNvSpPr>
          <p:nvPr/>
        </p:nvSpPr>
        <p:spPr bwMode="auto">
          <a:xfrm>
            <a:off x="457200" y="1143000"/>
            <a:ext cx="8686800" cy="541020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
            </a:r>
            <a:br>
              <a:rPr lang="en-US" b="1">
                <a:solidFill>
                  <a:srgbClr val="000000"/>
                </a:solidFill>
                <a:latin typeface="Courier New" pitchFamily="49" charset="0"/>
              </a:rPr>
            </a:br>
            <a:endParaRPr lang="en-US" b="1">
              <a:solidFill>
                <a:srgbClr val="000000"/>
              </a:solidFill>
              <a:latin typeface="Courier New" pitchFamily="49" charset="0"/>
            </a:endParaRPr>
          </a:p>
        </p:txBody>
      </p:sp>
      <p:sp>
        <p:nvSpPr>
          <p:cNvPr id="135175" name="Rectangle 7"/>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INTERSECT</a:t>
            </a:r>
            <a:r>
              <a:rPr lang="en-US"/>
              <a:t> Operator</a:t>
            </a:r>
          </a:p>
        </p:txBody>
      </p:sp>
      <p:sp>
        <p:nvSpPr>
          <p:cNvPr id="135176" name="Rectangle 8"/>
          <p:cNvSpPr>
            <a:spLocks noGrp="1" noChangeArrowheads="1"/>
          </p:cNvSpPr>
          <p:nvPr>
            <p:ph type="body" idx="1"/>
          </p:nvPr>
        </p:nvSpPr>
        <p:spPr>
          <a:xfrm>
            <a:off x="304800" y="1371600"/>
            <a:ext cx="8534400" cy="1187450"/>
          </a:xfrm>
          <a:noFill/>
          <a:ln/>
        </p:spPr>
        <p:txBody>
          <a:bodyPr lIns="92075" tIns="46038" rIns="92075" bIns="46038">
            <a:spAutoFit/>
          </a:bodyPr>
          <a:lstStyle/>
          <a:p>
            <a:pPr marL="0" indent="0" defTabSz="346075">
              <a:buFont typeface="Wingdings" pitchFamily="2" charset="2"/>
              <a:buNone/>
              <a:tabLst>
                <a:tab pos="571500" algn="l"/>
              </a:tabLst>
            </a:pPr>
            <a:r>
              <a:rPr lang="en-US"/>
              <a:t>Display the employee IDs and job IDs of employees who currently have a job title that they held before beginning their tenure with the company.</a:t>
            </a:r>
          </a:p>
        </p:txBody>
      </p:sp>
      <p:sp>
        <p:nvSpPr>
          <p:cNvPr id="135177" name="Rectangle 9"/>
          <p:cNvSpPr>
            <a:spLocks noChangeArrowheads="1"/>
          </p:cNvSpPr>
          <p:nvPr/>
        </p:nvSpPr>
        <p:spPr bwMode="auto">
          <a:xfrm>
            <a:off x="947738" y="2992438"/>
            <a:ext cx="7053262" cy="2874962"/>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endParaRPr lang="en-US" b="1">
              <a:solidFill>
                <a:srgbClr val="000000"/>
              </a:solidFill>
              <a:latin typeface="Courier New" pitchFamily="49" charset="0"/>
            </a:endParaRPr>
          </a:p>
          <a:p>
            <a:pPr eaLnBrk="0" hangingPunct="0"/>
            <a:endParaRPr lang="en-US" b="1">
              <a:solidFill>
                <a:srgbClr val="000000"/>
              </a:solidFill>
              <a:latin typeface="Courier New" pitchFamily="49" charset="0"/>
            </a:endParaRPr>
          </a:p>
        </p:txBody>
      </p:sp>
      <p:sp>
        <p:nvSpPr>
          <p:cNvPr id="135178" name="Rectangle 10"/>
          <p:cNvSpPr>
            <a:spLocks noChangeArrowheads="1"/>
          </p:cNvSpPr>
          <p:nvPr/>
        </p:nvSpPr>
        <p:spPr bwMode="auto">
          <a:xfrm>
            <a:off x="990600" y="2971800"/>
            <a:ext cx="7086600" cy="2895600"/>
          </a:xfrm>
          <a:prstGeom prst="rect">
            <a:avLst/>
          </a:prstGeom>
          <a:noFill/>
          <a:ln w="9525">
            <a:noFill/>
            <a:miter lim="800000"/>
            <a:headEnd/>
            <a:tailEnd/>
          </a:ln>
          <a:effectLst/>
        </p:spPr>
        <p:txBody>
          <a:bodyPr wrap="none" lIns="92075" tIns="46038" rIns="92075" bIns="46038" anchor="ctr"/>
          <a:lstStyle/>
          <a:p>
            <a:pPr eaLnBrk="0" hangingPunct="0"/>
            <a:r>
              <a:rPr lang="en-US" b="1">
                <a:solidFill>
                  <a:schemeClr val="accent2"/>
                </a:solidFill>
                <a:latin typeface="Courier New" pitchFamily="49" charset="0"/>
              </a:rPr>
              <a:t>SELECT EMPNO, JOB</a:t>
            </a:r>
          </a:p>
          <a:p>
            <a:pPr eaLnBrk="0" hangingPunct="0"/>
            <a:endParaRPr lang="en-US" b="1">
              <a:solidFill>
                <a:schemeClr val="accent2"/>
              </a:solidFill>
              <a:latin typeface="Courier New" pitchFamily="49" charset="0"/>
            </a:endParaRPr>
          </a:p>
          <a:p>
            <a:pPr eaLnBrk="0" hangingPunct="0"/>
            <a:r>
              <a:rPr lang="en-US" b="1">
                <a:solidFill>
                  <a:schemeClr val="accent2"/>
                </a:solidFill>
                <a:latin typeface="Courier New" pitchFamily="49" charset="0"/>
              </a:rPr>
              <a:t>FROM   EMP</a:t>
            </a:r>
          </a:p>
          <a:p>
            <a:pPr eaLnBrk="0" hangingPunct="0"/>
            <a:endParaRPr lang="en-US" b="1">
              <a:solidFill>
                <a:schemeClr val="accent2"/>
              </a:solidFill>
              <a:latin typeface="Courier New" pitchFamily="49" charset="0"/>
            </a:endParaRPr>
          </a:p>
          <a:p>
            <a:pPr eaLnBrk="0" hangingPunct="0"/>
            <a:r>
              <a:rPr lang="en-US" b="1">
                <a:solidFill>
                  <a:schemeClr val="accent2"/>
                </a:solidFill>
                <a:latin typeface="Courier New" pitchFamily="49" charset="0"/>
              </a:rPr>
              <a:t>INTERSECT</a:t>
            </a:r>
          </a:p>
          <a:p>
            <a:pPr eaLnBrk="0" hangingPunct="0"/>
            <a:endParaRPr lang="en-US" b="1">
              <a:solidFill>
                <a:schemeClr val="accent2"/>
              </a:solidFill>
              <a:latin typeface="Courier New" pitchFamily="49" charset="0"/>
            </a:endParaRPr>
          </a:p>
          <a:p>
            <a:pPr eaLnBrk="0" hangingPunct="0"/>
            <a:r>
              <a:rPr lang="en-US" b="1">
                <a:solidFill>
                  <a:schemeClr val="accent2"/>
                </a:solidFill>
                <a:latin typeface="Courier New" pitchFamily="49" charset="0"/>
              </a:rPr>
              <a:t>SELECT EMPNO, JOB</a:t>
            </a:r>
          </a:p>
          <a:p>
            <a:pPr eaLnBrk="0" hangingPunct="0"/>
            <a:endParaRPr lang="en-US" b="1">
              <a:solidFill>
                <a:schemeClr val="accent2"/>
              </a:solidFill>
              <a:latin typeface="Courier New" pitchFamily="49" charset="0"/>
            </a:endParaRPr>
          </a:p>
          <a:p>
            <a:pPr eaLnBrk="0" hangingPunct="0"/>
            <a:r>
              <a:rPr lang="en-US" b="1">
                <a:solidFill>
                  <a:schemeClr val="accent2"/>
                </a:solidFill>
                <a:latin typeface="Courier New" pitchFamily="49" charset="0"/>
              </a:rPr>
              <a:t>FROM   JOB_HISTORY;</a:t>
            </a:r>
          </a:p>
        </p:txBody>
      </p:sp>
      <p:sp>
        <p:nvSpPr>
          <p:cNvPr id="135179" name="Rectangle 11"/>
          <p:cNvSpPr>
            <a:spLocks noChangeArrowheads="1"/>
          </p:cNvSpPr>
          <p:nvPr/>
        </p:nvSpPr>
        <p:spPr bwMode="auto">
          <a:xfrm>
            <a:off x="990600" y="4191000"/>
            <a:ext cx="1371600" cy="45720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US"/>
              <a:t>ORACLE</a:t>
            </a:r>
          </a:p>
        </p:txBody>
      </p:sp>
      <p:sp>
        <p:nvSpPr>
          <p:cNvPr id="14" name="Slide Number Placeholder 4"/>
          <p:cNvSpPr>
            <a:spLocks noGrp="1"/>
          </p:cNvSpPr>
          <p:nvPr>
            <p:ph type="sldNum" sz="quarter" idx="11"/>
          </p:nvPr>
        </p:nvSpPr>
        <p:spPr/>
        <p:txBody>
          <a:bodyPr/>
          <a:lstStyle/>
          <a:p>
            <a:fld id="{CF8F0222-E7B1-4039-98D4-2593A2543A21}" type="slidenum">
              <a:rPr lang="en-US"/>
              <a:pPr/>
              <a:t>23</a:t>
            </a:fld>
            <a:r>
              <a:rPr lang="en-US"/>
              <a:t> of 1</a:t>
            </a:r>
          </a:p>
        </p:txBody>
      </p:sp>
      <p:sp>
        <p:nvSpPr>
          <p:cNvPr id="137218"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p>
        </p:txBody>
      </p:sp>
      <p:sp>
        <p:nvSpPr>
          <p:cNvPr id="137219"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7220"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7221" name="Arc 5"/>
          <p:cNvSpPr>
            <a:spLocks/>
          </p:cNvSpPr>
          <p:nvPr/>
        </p:nvSpPr>
        <p:spPr bwMode="auto">
          <a:xfrm>
            <a:off x="5487988" y="2408238"/>
            <a:ext cx="193675" cy="20478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137222" name="Rectangle 6"/>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MINUS</a:t>
            </a:r>
            <a:r>
              <a:rPr lang="en-US"/>
              <a:t> Operator</a:t>
            </a:r>
          </a:p>
        </p:txBody>
      </p:sp>
      <p:grpSp>
        <p:nvGrpSpPr>
          <p:cNvPr id="2" name="Group 7"/>
          <p:cNvGrpSpPr>
            <a:grpSpLocks/>
          </p:cNvGrpSpPr>
          <p:nvPr/>
        </p:nvGrpSpPr>
        <p:grpSpPr bwMode="auto">
          <a:xfrm>
            <a:off x="2070100" y="1298575"/>
            <a:ext cx="3022600" cy="3632200"/>
            <a:chOff x="1304" y="818"/>
            <a:chExt cx="1904" cy="2288"/>
          </a:xfrm>
        </p:grpSpPr>
        <p:sp>
          <p:nvSpPr>
            <p:cNvPr id="137224" name="Oval 8"/>
            <p:cNvSpPr>
              <a:spLocks noChangeArrowheads="1"/>
            </p:cNvSpPr>
            <p:nvPr/>
          </p:nvSpPr>
          <p:spPr bwMode="auto">
            <a:xfrm>
              <a:off x="1304" y="1186"/>
              <a:ext cx="1904" cy="1920"/>
            </a:xfrm>
            <a:prstGeom prst="ellipse">
              <a:avLst/>
            </a:prstGeom>
            <a:solidFill>
              <a:srgbClr val="FFFF66"/>
            </a:soli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p>
          </p:txBody>
        </p:sp>
        <p:sp>
          <p:nvSpPr>
            <p:cNvPr id="137225" name="Rectangle 9"/>
            <p:cNvSpPr>
              <a:spLocks noChangeArrowheads="1"/>
            </p:cNvSpPr>
            <p:nvPr/>
          </p:nvSpPr>
          <p:spPr bwMode="auto">
            <a:xfrm>
              <a:off x="2054" y="818"/>
              <a:ext cx="259" cy="231"/>
            </a:xfrm>
            <a:prstGeom prst="rect">
              <a:avLst/>
            </a:prstGeom>
            <a:noFill/>
            <a:ln w="9525">
              <a:noFill/>
              <a:miter lim="800000"/>
              <a:headEnd/>
              <a:tailEnd/>
            </a:ln>
            <a:effectLst/>
          </p:spPr>
          <p:txBody>
            <a:bodyPr lIns="92075" tIns="46038" rIns="92075" bIns="46038">
              <a:spAutoFit/>
            </a:bodyPr>
            <a:lstStyle/>
            <a:p>
              <a:pPr defTabSz="762000" eaLnBrk="0" hangingPunct="0"/>
              <a:r>
                <a:rPr lang="en-US" b="1">
                  <a:solidFill>
                    <a:schemeClr val="accent2"/>
                  </a:solidFill>
                </a:rPr>
                <a:t>A</a:t>
              </a:r>
            </a:p>
          </p:txBody>
        </p:sp>
      </p:grpSp>
      <p:grpSp>
        <p:nvGrpSpPr>
          <p:cNvPr id="3" name="Group 10"/>
          <p:cNvGrpSpPr>
            <a:grpSpLocks/>
          </p:cNvGrpSpPr>
          <p:nvPr/>
        </p:nvGrpSpPr>
        <p:grpSpPr bwMode="auto">
          <a:xfrm>
            <a:off x="4429125" y="1298575"/>
            <a:ext cx="3022600" cy="3651250"/>
            <a:chOff x="2790" y="818"/>
            <a:chExt cx="1904" cy="2300"/>
          </a:xfrm>
        </p:grpSpPr>
        <p:sp>
          <p:nvSpPr>
            <p:cNvPr id="137227" name="Oval 11"/>
            <p:cNvSpPr>
              <a:spLocks noChangeArrowheads="1"/>
            </p:cNvSpPr>
            <p:nvPr/>
          </p:nvSpPr>
          <p:spPr bwMode="auto">
            <a:xfrm>
              <a:off x="2790" y="1198"/>
              <a:ext cx="1904" cy="1920"/>
            </a:xfrm>
            <a:prstGeom prst="ellipse">
              <a:avLst/>
            </a:prstGeom>
            <a:solidFill>
              <a:srgbClr val="0066FF"/>
            </a:soli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p>
          </p:txBody>
        </p:sp>
        <p:sp>
          <p:nvSpPr>
            <p:cNvPr id="137228" name="Rectangle 12"/>
            <p:cNvSpPr>
              <a:spLocks noChangeArrowheads="1"/>
            </p:cNvSpPr>
            <p:nvPr/>
          </p:nvSpPr>
          <p:spPr bwMode="auto">
            <a:xfrm>
              <a:off x="3497" y="818"/>
              <a:ext cx="259" cy="231"/>
            </a:xfrm>
            <a:prstGeom prst="rect">
              <a:avLst/>
            </a:prstGeom>
            <a:noFill/>
            <a:ln w="9525">
              <a:noFill/>
              <a:miter lim="800000"/>
              <a:headEnd/>
              <a:tailEnd/>
            </a:ln>
            <a:effectLst/>
          </p:spPr>
          <p:txBody>
            <a:bodyPr lIns="92075" tIns="46038" rIns="92075" bIns="46038">
              <a:spAutoFit/>
            </a:bodyPr>
            <a:lstStyle/>
            <a:p>
              <a:pPr defTabSz="762000" eaLnBrk="0" hangingPunct="0"/>
              <a:r>
                <a:rPr lang="en-US" b="1">
                  <a:solidFill>
                    <a:schemeClr val="accent2"/>
                  </a:solidFill>
                </a:rPr>
                <a:t>B</a:t>
              </a:r>
            </a:p>
          </p:txBody>
        </p:sp>
      </p:gr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ORACLE</a:t>
            </a:r>
          </a:p>
        </p:txBody>
      </p:sp>
      <p:sp>
        <p:nvSpPr>
          <p:cNvPr id="13" name="Slide Number Placeholder 4"/>
          <p:cNvSpPr>
            <a:spLocks noGrp="1"/>
          </p:cNvSpPr>
          <p:nvPr>
            <p:ph type="sldNum" sz="quarter" idx="11"/>
          </p:nvPr>
        </p:nvSpPr>
        <p:spPr/>
        <p:txBody>
          <a:bodyPr/>
          <a:lstStyle/>
          <a:p>
            <a:fld id="{6A136B62-92EA-4357-A0AF-3B0572F727CB}" type="slidenum">
              <a:rPr lang="en-US"/>
              <a:pPr/>
              <a:t>24</a:t>
            </a:fld>
            <a:r>
              <a:rPr lang="en-US"/>
              <a:t> of 1</a:t>
            </a:r>
          </a:p>
        </p:txBody>
      </p:sp>
      <p:sp>
        <p:nvSpPr>
          <p:cNvPr id="139266"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p>
        </p:txBody>
      </p:sp>
      <p:sp>
        <p:nvSpPr>
          <p:cNvPr id="139267"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9268"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9269"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39270" name="Rectangle 6"/>
          <p:cNvSpPr>
            <a:spLocks noGrp="1" noChangeArrowheads="1"/>
          </p:cNvSpPr>
          <p:nvPr>
            <p:ph type="title"/>
          </p:nvPr>
        </p:nvSpPr>
        <p:spPr>
          <a:xfrm>
            <a:off x="2568575" y="360363"/>
            <a:ext cx="5926138" cy="528637"/>
          </a:xfrm>
          <a:noFill/>
          <a:ln/>
        </p:spPr>
        <p:txBody>
          <a:bodyPr wrap="square" lIns="92075" tIns="46038" rIns="92075" bIns="46038" anchor="t"/>
          <a:lstStyle/>
          <a:p>
            <a:r>
              <a:rPr lang="en-US"/>
              <a:t>The </a:t>
            </a:r>
            <a:r>
              <a:rPr lang="en-US">
                <a:latin typeface="Courier New" pitchFamily="49" charset="0"/>
              </a:rPr>
              <a:t>MINUS</a:t>
            </a:r>
            <a:r>
              <a:rPr lang="en-US"/>
              <a:t> Operator</a:t>
            </a:r>
          </a:p>
        </p:txBody>
      </p:sp>
      <p:sp>
        <p:nvSpPr>
          <p:cNvPr id="139271" name="Rectangle 7"/>
          <p:cNvSpPr>
            <a:spLocks noChangeArrowheads="1"/>
          </p:cNvSpPr>
          <p:nvPr/>
        </p:nvSpPr>
        <p:spPr bwMode="auto">
          <a:xfrm>
            <a:off x="708025" y="1558925"/>
            <a:ext cx="7778750" cy="66992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000">
                <a:effectLst>
                  <a:outerShdw blurRad="38100" dist="38100" dir="2700000" algn="tl">
                    <a:srgbClr val="C0C0C0"/>
                  </a:outerShdw>
                </a:effectLst>
                <a:latin typeface="Verdana" pitchFamily="34" charset="0"/>
              </a:rPr>
              <a:t>Display the employee IDs of those employees who have not changed their jobs even once.</a:t>
            </a:r>
          </a:p>
        </p:txBody>
      </p:sp>
      <p:sp useBgFill="1">
        <p:nvSpPr>
          <p:cNvPr id="139272" name="Freeform 8"/>
          <p:cNvSpPr>
            <a:spLocks/>
          </p:cNvSpPr>
          <p:nvPr/>
        </p:nvSpPr>
        <p:spPr bwMode="auto">
          <a:xfrm>
            <a:off x="1741488" y="5694363"/>
            <a:ext cx="6794500" cy="541337"/>
          </a:xfrm>
          <a:custGeom>
            <a:avLst/>
            <a:gdLst/>
            <a:ahLst/>
            <a:cxnLst>
              <a:cxn ang="0">
                <a:pos x="79" y="175"/>
              </a:cxn>
              <a:cxn ang="0">
                <a:pos x="411" y="79"/>
              </a:cxn>
              <a:cxn ang="0">
                <a:pos x="561" y="47"/>
              </a:cxn>
              <a:cxn ang="0">
                <a:pos x="695" y="84"/>
              </a:cxn>
              <a:cxn ang="0">
                <a:pos x="924" y="132"/>
              </a:cxn>
              <a:cxn ang="0">
                <a:pos x="1476" y="164"/>
              </a:cxn>
              <a:cxn ang="0">
                <a:pos x="1563" y="154"/>
              </a:cxn>
              <a:cxn ang="0">
                <a:pos x="1674" y="90"/>
              </a:cxn>
              <a:cxn ang="0">
                <a:pos x="1792" y="26"/>
              </a:cxn>
              <a:cxn ang="0">
                <a:pos x="1887" y="5"/>
              </a:cxn>
              <a:cxn ang="0">
                <a:pos x="2013" y="10"/>
              </a:cxn>
              <a:cxn ang="0">
                <a:pos x="2218" y="74"/>
              </a:cxn>
              <a:cxn ang="0">
                <a:pos x="2510" y="100"/>
              </a:cxn>
              <a:cxn ang="0">
                <a:pos x="2747" y="143"/>
              </a:cxn>
              <a:cxn ang="0">
                <a:pos x="2866" y="138"/>
              </a:cxn>
              <a:cxn ang="0">
                <a:pos x="3000" y="132"/>
              </a:cxn>
              <a:cxn ang="0">
                <a:pos x="3244" y="95"/>
              </a:cxn>
              <a:cxn ang="0">
                <a:pos x="3363" y="63"/>
              </a:cxn>
              <a:cxn ang="0">
                <a:pos x="3458" y="21"/>
              </a:cxn>
              <a:cxn ang="0">
                <a:pos x="3608" y="95"/>
              </a:cxn>
              <a:cxn ang="0">
                <a:pos x="3773" y="117"/>
              </a:cxn>
              <a:cxn ang="0">
                <a:pos x="3884" y="132"/>
              </a:cxn>
              <a:cxn ang="0">
                <a:pos x="3979" y="84"/>
              </a:cxn>
              <a:cxn ang="0">
                <a:pos x="4144" y="53"/>
              </a:cxn>
              <a:cxn ang="0">
                <a:pos x="4223" y="100"/>
              </a:cxn>
              <a:cxn ang="0">
                <a:pos x="4271" y="170"/>
              </a:cxn>
              <a:cxn ang="0">
                <a:pos x="4263" y="233"/>
              </a:cxn>
              <a:cxn ang="0">
                <a:pos x="4144" y="276"/>
              </a:cxn>
              <a:cxn ang="0">
                <a:pos x="3987" y="276"/>
              </a:cxn>
              <a:cxn ang="0">
                <a:pos x="3765" y="281"/>
              </a:cxn>
              <a:cxn ang="0">
                <a:pos x="3584" y="297"/>
              </a:cxn>
              <a:cxn ang="0">
                <a:pos x="3442" y="319"/>
              </a:cxn>
              <a:cxn ang="0">
                <a:pos x="3252" y="323"/>
              </a:cxn>
              <a:cxn ang="0">
                <a:pos x="3071" y="323"/>
              </a:cxn>
              <a:cxn ang="0">
                <a:pos x="2905" y="323"/>
              </a:cxn>
              <a:cxn ang="0">
                <a:pos x="2771" y="323"/>
              </a:cxn>
              <a:cxn ang="0">
                <a:pos x="2589" y="323"/>
              </a:cxn>
              <a:cxn ang="0">
                <a:pos x="2218" y="323"/>
              </a:cxn>
              <a:cxn ang="0">
                <a:pos x="1839" y="319"/>
              </a:cxn>
              <a:cxn ang="0">
                <a:pos x="1681" y="319"/>
              </a:cxn>
              <a:cxn ang="0">
                <a:pos x="1531" y="302"/>
              </a:cxn>
              <a:cxn ang="0">
                <a:pos x="1358" y="286"/>
              </a:cxn>
              <a:cxn ang="0">
                <a:pos x="1208" y="276"/>
              </a:cxn>
              <a:cxn ang="0">
                <a:pos x="1066" y="260"/>
              </a:cxn>
              <a:cxn ang="0">
                <a:pos x="955" y="249"/>
              </a:cxn>
              <a:cxn ang="0">
                <a:pos x="434" y="302"/>
              </a:cxn>
              <a:cxn ang="0">
                <a:pos x="126" y="334"/>
              </a:cxn>
              <a:cxn ang="0">
                <a:pos x="79" y="281"/>
              </a:cxn>
              <a:cxn ang="0">
                <a:pos x="16" y="239"/>
              </a:cxn>
            </a:cxnLst>
            <a:rect l="0" t="0" r="r" b="b"/>
            <a:pathLst>
              <a:path w="4280" h="341">
                <a:moveTo>
                  <a:pt x="0" y="212"/>
                </a:moveTo>
                <a:lnTo>
                  <a:pt x="32" y="201"/>
                </a:lnTo>
                <a:lnTo>
                  <a:pt x="55" y="185"/>
                </a:lnTo>
                <a:lnTo>
                  <a:pt x="79" y="175"/>
                </a:lnTo>
                <a:lnTo>
                  <a:pt x="189" y="148"/>
                </a:lnTo>
                <a:lnTo>
                  <a:pt x="316" y="117"/>
                </a:lnTo>
                <a:lnTo>
                  <a:pt x="363" y="95"/>
                </a:lnTo>
                <a:lnTo>
                  <a:pt x="411" y="79"/>
                </a:lnTo>
                <a:lnTo>
                  <a:pt x="442" y="69"/>
                </a:lnTo>
                <a:lnTo>
                  <a:pt x="482" y="58"/>
                </a:lnTo>
                <a:lnTo>
                  <a:pt x="521" y="53"/>
                </a:lnTo>
                <a:lnTo>
                  <a:pt x="561" y="47"/>
                </a:lnTo>
                <a:lnTo>
                  <a:pt x="592" y="47"/>
                </a:lnTo>
                <a:lnTo>
                  <a:pt x="616" y="47"/>
                </a:lnTo>
                <a:lnTo>
                  <a:pt x="655" y="58"/>
                </a:lnTo>
                <a:lnTo>
                  <a:pt x="695" y="84"/>
                </a:lnTo>
                <a:lnTo>
                  <a:pt x="734" y="100"/>
                </a:lnTo>
                <a:lnTo>
                  <a:pt x="782" y="117"/>
                </a:lnTo>
                <a:lnTo>
                  <a:pt x="892" y="127"/>
                </a:lnTo>
                <a:lnTo>
                  <a:pt x="924" y="132"/>
                </a:lnTo>
                <a:lnTo>
                  <a:pt x="1066" y="143"/>
                </a:lnTo>
                <a:lnTo>
                  <a:pt x="1224" y="154"/>
                </a:lnTo>
                <a:lnTo>
                  <a:pt x="1350" y="164"/>
                </a:lnTo>
                <a:lnTo>
                  <a:pt x="1476" y="164"/>
                </a:lnTo>
                <a:lnTo>
                  <a:pt x="1500" y="164"/>
                </a:lnTo>
                <a:lnTo>
                  <a:pt x="1524" y="170"/>
                </a:lnTo>
                <a:lnTo>
                  <a:pt x="1547" y="170"/>
                </a:lnTo>
                <a:lnTo>
                  <a:pt x="1563" y="154"/>
                </a:lnTo>
                <a:lnTo>
                  <a:pt x="1595" y="143"/>
                </a:lnTo>
                <a:lnTo>
                  <a:pt x="1618" y="122"/>
                </a:lnTo>
                <a:lnTo>
                  <a:pt x="1634" y="106"/>
                </a:lnTo>
                <a:lnTo>
                  <a:pt x="1674" y="90"/>
                </a:lnTo>
                <a:lnTo>
                  <a:pt x="1697" y="74"/>
                </a:lnTo>
                <a:lnTo>
                  <a:pt x="1737" y="58"/>
                </a:lnTo>
                <a:lnTo>
                  <a:pt x="1760" y="47"/>
                </a:lnTo>
                <a:lnTo>
                  <a:pt x="1792" y="26"/>
                </a:lnTo>
                <a:lnTo>
                  <a:pt x="1816" y="21"/>
                </a:lnTo>
                <a:lnTo>
                  <a:pt x="1839" y="16"/>
                </a:lnTo>
                <a:lnTo>
                  <a:pt x="1863" y="5"/>
                </a:lnTo>
                <a:lnTo>
                  <a:pt x="1887" y="5"/>
                </a:lnTo>
                <a:lnTo>
                  <a:pt x="1918" y="0"/>
                </a:lnTo>
                <a:lnTo>
                  <a:pt x="1950" y="0"/>
                </a:lnTo>
                <a:lnTo>
                  <a:pt x="1981" y="0"/>
                </a:lnTo>
                <a:lnTo>
                  <a:pt x="2013" y="10"/>
                </a:lnTo>
                <a:lnTo>
                  <a:pt x="2045" y="16"/>
                </a:lnTo>
                <a:lnTo>
                  <a:pt x="2068" y="31"/>
                </a:lnTo>
                <a:lnTo>
                  <a:pt x="2108" y="58"/>
                </a:lnTo>
                <a:lnTo>
                  <a:pt x="2218" y="74"/>
                </a:lnTo>
                <a:lnTo>
                  <a:pt x="2329" y="79"/>
                </a:lnTo>
                <a:lnTo>
                  <a:pt x="2368" y="90"/>
                </a:lnTo>
                <a:lnTo>
                  <a:pt x="2479" y="95"/>
                </a:lnTo>
                <a:lnTo>
                  <a:pt x="2510" y="100"/>
                </a:lnTo>
                <a:lnTo>
                  <a:pt x="2621" y="117"/>
                </a:lnTo>
                <a:lnTo>
                  <a:pt x="2668" y="127"/>
                </a:lnTo>
                <a:lnTo>
                  <a:pt x="2708" y="138"/>
                </a:lnTo>
                <a:lnTo>
                  <a:pt x="2747" y="143"/>
                </a:lnTo>
                <a:lnTo>
                  <a:pt x="2779" y="132"/>
                </a:lnTo>
                <a:lnTo>
                  <a:pt x="2818" y="132"/>
                </a:lnTo>
                <a:lnTo>
                  <a:pt x="2842" y="138"/>
                </a:lnTo>
                <a:lnTo>
                  <a:pt x="2866" y="138"/>
                </a:lnTo>
                <a:lnTo>
                  <a:pt x="2889" y="138"/>
                </a:lnTo>
                <a:lnTo>
                  <a:pt x="2913" y="138"/>
                </a:lnTo>
                <a:lnTo>
                  <a:pt x="2952" y="138"/>
                </a:lnTo>
                <a:lnTo>
                  <a:pt x="3000" y="132"/>
                </a:lnTo>
                <a:lnTo>
                  <a:pt x="3039" y="122"/>
                </a:lnTo>
                <a:lnTo>
                  <a:pt x="3079" y="111"/>
                </a:lnTo>
                <a:lnTo>
                  <a:pt x="3221" y="95"/>
                </a:lnTo>
                <a:lnTo>
                  <a:pt x="3244" y="95"/>
                </a:lnTo>
                <a:lnTo>
                  <a:pt x="3268" y="90"/>
                </a:lnTo>
                <a:lnTo>
                  <a:pt x="3308" y="90"/>
                </a:lnTo>
                <a:lnTo>
                  <a:pt x="3331" y="74"/>
                </a:lnTo>
                <a:lnTo>
                  <a:pt x="3363" y="63"/>
                </a:lnTo>
                <a:lnTo>
                  <a:pt x="3379" y="47"/>
                </a:lnTo>
                <a:lnTo>
                  <a:pt x="3410" y="42"/>
                </a:lnTo>
                <a:lnTo>
                  <a:pt x="3434" y="26"/>
                </a:lnTo>
                <a:lnTo>
                  <a:pt x="3458" y="21"/>
                </a:lnTo>
                <a:lnTo>
                  <a:pt x="3497" y="58"/>
                </a:lnTo>
                <a:lnTo>
                  <a:pt x="3521" y="69"/>
                </a:lnTo>
                <a:lnTo>
                  <a:pt x="3568" y="84"/>
                </a:lnTo>
                <a:lnTo>
                  <a:pt x="3608" y="95"/>
                </a:lnTo>
                <a:lnTo>
                  <a:pt x="3655" y="100"/>
                </a:lnTo>
                <a:lnTo>
                  <a:pt x="3702" y="111"/>
                </a:lnTo>
                <a:lnTo>
                  <a:pt x="3742" y="117"/>
                </a:lnTo>
                <a:lnTo>
                  <a:pt x="3773" y="117"/>
                </a:lnTo>
                <a:lnTo>
                  <a:pt x="3805" y="122"/>
                </a:lnTo>
                <a:lnTo>
                  <a:pt x="3829" y="122"/>
                </a:lnTo>
                <a:lnTo>
                  <a:pt x="3860" y="127"/>
                </a:lnTo>
                <a:lnTo>
                  <a:pt x="3884" y="132"/>
                </a:lnTo>
                <a:lnTo>
                  <a:pt x="3908" y="132"/>
                </a:lnTo>
                <a:lnTo>
                  <a:pt x="3931" y="127"/>
                </a:lnTo>
                <a:lnTo>
                  <a:pt x="3955" y="106"/>
                </a:lnTo>
                <a:lnTo>
                  <a:pt x="3979" y="84"/>
                </a:lnTo>
                <a:lnTo>
                  <a:pt x="4018" y="69"/>
                </a:lnTo>
                <a:lnTo>
                  <a:pt x="4058" y="63"/>
                </a:lnTo>
                <a:lnTo>
                  <a:pt x="4097" y="63"/>
                </a:lnTo>
                <a:lnTo>
                  <a:pt x="4144" y="53"/>
                </a:lnTo>
                <a:lnTo>
                  <a:pt x="4176" y="53"/>
                </a:lnTo>
                <a:lnTo>
                  <a:pt x="4200" y="63"/>
                </a:lnTo>
                <a:lnTo>
                  <a:pt x="4215" y="84"/>
                </a:lnTo>
                <a:lnTo>
                  <a:pt x="4223" y="100"/>
                </a:lnTo>
                <a:lnTo>
                  <a:pt x="4239" y="117"/>
                </a:lnTo>
                <a:lnTo>
                  <a:pt x="4247" y="132"/>
                </a:lnTo>
                <a:lnTo>
                  <a:pt x="4263" y="154"/>
                </a:lnTo>
                <a:lnTo>
                  <a:pt x="4271" y="170"/>
                </a:lnTo>
                <a:lnTo>
                  <a:pt x="4279" y="185"/>
                </a:lnTo>
                <a:lnTo>
                  <a:pt x="4279" y="201"/>
                </a:lnTo>
                <a:lnTo>
                  <a:pt x="4279" y="218"/>
                </a:lnTo>
                <a:lnTo>
                  <a:pt x="4263" y="233"/>
                </a:lnTo>
                <a:lnTo>
                  <a:pt x="4231" y="244"/>
                </a:lnTo>
                <a:lnTo>
                  <a:pt x="4192" y="260"/>
                </a:lnTo>
                <a:lnTo>
                  <a:pt x="4168" y="271"/>
                </a:lnTo>
                <a:lnTo>
                  <a:pt x="4144" y="276"/>
                </a:lnTo>
                <a:lnTo>
                  <a:pt x="4105" y="276"/>
                </a:lnTo>
                <a:lnTo>
                  <a:pt x="4081" y="276"/>
                </a:lnTo>
                <a:lnTo>
                  <a:pt x="4034" y="276"/>
                </a:lnTo>
                <a:lnTo>
                  <a:pt x="3987" y="276"/>
                </a:lnTo>
                <a:lnTo>
                  <a:pt x="3876" y="276"/>
                </a:lnTo>
                <a:lnTo>
                  <a:pt x="3837" y="276"/>
                </a:lnTo>
                <a:lnTo>
                  <a:pt x="3805" y="281"/>
                </a:lnTo>
                <a:lnTo>
                  <a:pt x="3765" y="281"/>
                </a:lnTo>
                <a:lnTo>
                  <a:pt x="3702" y="297"/>
                </a:lnTo>
                <a:lnTo>
                  <a:pt x="3663" y="297"/>
                </a:lnTo>
                <a:lnTo>
                  <a:pt x="3623" y="297"/>
                </a:lnTo>
                <a:lnTo>
                  <a:pt x="3584" y="297"/>
                </a:lnTo>
                <a:lnTo>
                  <a:pt x="3544" y="302"/>
                </a:lnTo>
                <a:lnTo>
                  <a:pt x="3513" y="302"/>
                </a:lnTo>
                <a:lnTo>
                  <a:pt x="3466" y="319"/>
                </a:lnTo>
                <a:lnTo>
                  <a:pt x="3442" y="319"/>
                </a:lnTo>
                <a:lnTo>
                  <a:pt x="3418" y="323"/>
                </a:lnTo>
                <a:lnTo>
                  <a:pt x="3394" y="323"/>
                </a:lnTo>
                <a:lnTo>
                  <a:pt x="3363" y="323"/>
                </a:lnTo>
                <a:lnTo>
                  <a:pt x="3252" y="323"/>
                </a:lnTo>
                <a:lnTo>
                  <a:pt x="3205" y="323"/>
                </a:lnTo>
                <a:lnTo>
                  <a:pt x="3166" y="323"/>
                </a:lnTo>
                <a:lnTo>
                  <a:pt x="3110" y="323"/>
                </a:lnTo>
                <a:lnTo>
                  <a:pt x="3071" y="323"/>
                </a:lnTo>
                <a:lnTo>
                  <a:pt x="3023" y="323"/>
                </a:lnTo>
                <a:lnTo>
                  <a:pt x="2984" y="323"/>
                </a:lnTo>
                <a:lnTo>
                  <a:pt x="2945" y="323"/>
                </a:lnTo>
                <a:lnTo>
                  <a:pt x="2905" y="323"/>
                </a:lnTo>
                <a:lnTo>
                  <a:pt x="2873" y="323"/>
                </a:lnTo>
                <a:lnTo>
                  <a:pt x="2842" y="323"/>
                </a:lnTo>
                <a:lnTo>
                  <a:pt x="2810" y="323"/>
                </a:lnTo>
                <a:lnTo>
                  <a:pt x="2771" y="323"/>
                </a:lnTo>
                <a:lnTo>
                  <a:pt x="2723" y="323"/>
                </a:lnTo>
                <a:lnTo>
                  <a:pt x="2676" y="323"/>
                </a:lnTo>
                <a:lnTo>
                  <a:pt x="2637" y="323"/>
                </a:lnTo>
                <a:lnTo>
                  <a:pt x="2589" y="323"/>
                </a:lnTo>
                <a:lnTo>
                  <a:pt x="2566" y="323"/>
                </a:lnTo>
                <a:lnTo>
                  <a:pt x="2439" y="323"/>
                </a:lnTo>
                <a:lnTo>
                  <a:pt x="2329" y="323"/>
                </a:lnTo>
                <a:lnTo>
                  <a:pt x="2218" y="323"/>
                </a:lnTo>
                <a:lnTo>
                  <a:pt x="2108" y="323"/>
                </a:lnTo>
                <a:lnTo>
                  <a:pt x="1997" y="323"/>
                </a:lnTo>
                <a:lnTo>
                  <a:pt x="1887" y="323"/>
                </a:lnTo>
                <a:lnTo>
                  <a:pt x="1839" y="319"/>
                </a:lnTo>
                <a:lnTo>
                  <a:pt x="1800" y="319"/>
                </a:lnTo>
                <a:lnTo>
                  <a:pt x="1760" y="319"/>
                </a:lnTo>
                <a:lnTo>
                  <a:pt x="1729" y="319"/>
                </a:lnTo>
                <a:lnTo>
                  <a:pt x="1681" y="319"/>
                </a:lnTo>
                <a:lnTo>
                  <a:pt x="1634" y="313"/>
                </a:lnTo>
                <a:lnTo>
                  <a:pt x="1595" y="308"/>
                </a:lnTo>
                <a:lnTo>
                  <a:pt x="1555" y="308"/>
                </a:lnTo>
                <a:lnTo>
                  <a:pt x="1531" y="302"/>
                </a:lnTo>
                <a:lnTo>
                  <a:pt x="1492" y="297"/>
                </a:lnTo>
                <a:lnTo>
                  <a:pt x="1445" y="292"/>
                </a:lnTo>
                <a:lnTo>
                  <a:pt x="1397" y="286"/>
                </a:lnTo>
                <a:lnTo>
                  <a:pt x="1358" y="286"/>
                </a:lnTo>
                <a:lnTo>
                  <a:pt x="1318" y="286"/>
                </a:lnTo>
                <a:lnTo>
                  <a:pt x="1287" y="286"/>
                </a:lnTo>
                <a:lnTo>
                  <a:pt x="1247" y="281"/>
                </a:lnTo>
                <a:lnTo>
                  <a:pt x="1208" y="276"/>
                </a:lnTo>
                <a:lnTo>
                  <a:pt x="1184" y="276"/>
                </a:lnTo>
                <a:lnTo>
                  <a:pt x="1145" y="271"/>
                </a:lnTo>
                <a:lnTo>
                  <a:pt x="1105" y="271"/>
                </a:lnTo>
                <a:lnTo>
                  <a:pt x="1066" y="260"/>
                </a:lnTo>
                <a:lnTo>
                  <a:pt x="1034" y="260"/>
                </a:lnTo>
                <a:lnTo>
                  <a:pt x="1003" y="260"/>
                </a:lnTo>
                <a:lnTo>
                  <a:pt x="979" y="249"/>
                </a:lnTo>
                <a:lnTo>
                  <a:pt x="955" y="249"/>
                </a:lnTo>
                <a:lnTo>
                  <a:pt x="845" y="255"/>
                </a:lnTo>
                <a:lnTo>
                  <a:pt x="797" y="265"/>
                </a:lnTo>
                <a:lnTo>
                  <a:pt x="592" y="286"/>
                </a:lnTo>
                <a:lnTo>
                  <a:pt x="434" y="302"/>
                </a:lnTo>
                <a:lnTo>
                  <a:pt x="308" y="313"/>
                </a:lnTo>
                <a:lnTo>
                  <a:pt x="197" y="319"/>
                </a:lnTo>
                <a:lnTo>
                  <a:pt x="166" y="323"/>
                </a:lnTo>
                <a:lnTo>
                  <a:pt x="126" y="334"/>
                </a:lnTo>
                <a:lnTo>
                  <a:pt x="103" y="340"/>
                </a:lnTo>
                <a:lnTo>
                  <a:pt x="79" y="319"/>
                </a:lnTo>
                <a:lnTo>
                  <a:pt x="79" y="302"/>
                </a:lnTo>
                <a:lnTo>
                  <a:pt x="79" y="281"/>
                </a:lnTo>
                <a:lnTo>
                  <a:pt x="79" y="265"/>
                </a:lnTo>
                <a:lnTo>
                  <a:pt x="63" y="249"/>
                </a:lnTo>
                <a:lnTo>
                  <a:pt x="40" y="244"/>
                </a:lnTo>
                <a:lnTo>
                  <a:pt x="16" y="239"/>
                </a:lnTo>
                <a:lnTo>
                  <a:pt x="0" y="212"/>
                </a:lnTo>
              </a:path>
            </a:pathLst>
          </a:custGeom>
          <a:ln w="9525" cap="rnd">
            <a:noFill/>
            <a:round/>
            <a:headEnd type="none" w="sm" len="sm"/>
            <a:tailEnd type="none" w="sm" len="sm"/>
          </a:ln>
          <a:effectLst/>
        </p:spPr>
        <p:txBody>
          <a:bodyPr/>
          <a:lstStyle/>
          <a:p>
            <a:endParaRPr lang="en-US"/>
          </a:p>
        </p:txBody>
      </p:sp>
      <p:sp>
        <p:nvSpPr>
          <p:cNvPr id="139273" name="Rectangle 9"/>
          <p:cNvSpPr>
            <a:spLocks noChangeArrowheads="1"/>
          </p:cNvSpPr>
          <p:nvPr/>
        </p:nvSpPr>
        <p:spPr bwMode="auto">
          <a:xfrm>
            <a:off x="762000" y="2743200"/>
            <a:ext cx="7267575" cy="2657475"/>
          </a:xfrm>
          <a:prstGeom prst="rect">
            <a:avLst/>
          </a:prstGeom>
          <a:solidFill>
            <a:srgbClr val="FFFFCC"/>
          </a:solidFill>
          <a:ln w="12700">
            <a:solidFill>
              <a:schemeClr val="tx1"/>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139274" name="Rectangle 10"/>
          <p:cNvSpPr>
            <a:spLocks noChangeArrowheads="1"/>
          </p:cNvSpPr>
          <p:nvPr/>
        </p:nvSpPr>
        <p:spPr bwMode="auto">
          <a:xfrm>
            <a:off x="838200" y="3048000"/>
            <a:ext cx="7315200" cy="213360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chemeClr val="accent2"/>
                </a:solidFill>
                <a:latin typeface="Courier New" pitchFamily="49" charset="0"/>
              </a:rPr>
              <a:t>SELECT EMPNO,JOB</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FROM   EMP</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MINUS</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SELECT EMPNO,JOB</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FROM   JOB_HISTORY;</a:t>
            </a:r>
          </a:p>
        </p:txBody>
      </p:sp>
      <p:sp>
        <p:nvSpPr>
          <p:cNvPr id="139275" name="Rectangle 11"/>
          <p:cNvSpPr>
            <a:spLocks noChangeArrowheads="1"/>
          </p:cNvSpPr>
          <p:nvPr/>
        </p:nvSpPr>
        <p:spPr bwMode="auto">
          <a:xfrm>
            <a:off x="790575" y="3886200"/>
            <a:ext cx="1169988" cy="45720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BC1E230A-8FC6-4A77-B5B5-CDDC4B079AA6}" type="slidenum">
              <a:rPr lang="en-US"/>
              <a:pPr/>
              <a:t>25</a:t>
            </a:fld>
            <a:r>
              <a:rPr lang="en-US"/>
              <a:t> of 1</a:t>
            </a:r>
          </a:p>
        </p:txBody>
      </p:sp>
      <p:sp>
        <p:nvSpPr>
          <p:cNvPr id="141314"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SET</a:t>
            </a:r>
            <a:r>
              <a:rPr lang="en-US"/>
              <a:t> Operator Guidelines</a:t>
            </a:r>
          </a:p>
        </p:txBody>
      </p:sp>
      <p:sp>
        <p:nvSpPr>
          <p:cNvPr id="141315" name="Rectangle 3"/>
          <p:cNvSpPr>
            <a:spLocks noGrp="1" noChangeArrowheads="1"/>
          </p:cNvSpPr>
          <p:nvPr>
            <p:ph type="body" idx="1"/>
          </p:nvPr>
        </p:nvSpPr>
        <p:spPr>
          <a:xfrm>
            <a:off x="381000" y="1679575"/>
            <a:ext cx="8382000" cy="4035425"/>
          </a:xfrm>
          <a:noFill/>
          <a:ln/>
        </p:spPr>
        <p:txBody>
          <a:bodyPr lIns="92075" tIns="46038" rIns="92075" bIns="46038">
            <a:spAutoFit/>
          </a:bodyPr>
          <a:lstStyle/>
          <a:p>
            <a:r>
              <a:rPr lang="en-US"/>
              <a:t>The expressions in the SELECT lists must match in number and data type.</a:t>
            </a:r>
          </a:p>
          <a:p>
            <a:r>
              <a:rPr lang="en-US"/>
              <a:t>Parentheses can be used to alter the sequence of execution.</a:t>
            </a:r>
          </a:p>
          <a:p>
            <a:r>
              <a:rPr lang="en-US"/>
              <a:t>The ORDER BY clause:</a:t>
            </a:r>
          </a:p>
          <a:p>
            <a:pPr lvl="1"/>
            <a:r>
              <a:rPr lang="en-US"/>
              <a:t>Can appear only at the very end of the statement</a:t>
            </a:r>
          </a:p>
          <a:p>
            <a:pPr lvl="1"/>
            <a:r>
              <a:rPr lang="en-US"/>
              <a:t>Will accept the column name, aliases from the first SELECT statement, or the positional notation</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87824ED2-0ECB-476E-8F93-A38186C7512D}" type="slidenum">
              <a:rPr lang="en-US"/>
              <a:pPr/>
              <a:t>26</a:t>
            </a:fld>
            <a:r>
              <a:rPr lang="en-US"/>
              <a:t> of 1</a:t>
            </a:r>
          </a:p>
        </p:txBody>
      </p:sp>
      <p:sp>
        <p:nvSpPr>
          <p:cNvPr id="143362" name="Rectangle 2"/>
          <p:cNvSpPr>
            <a:spLocks noGrp="1" noChangeArrowheads="1"/>
          </p:cNvSpPr>
          <p:nvPr>
            <p:ph type="title"/>
          </p:nvPr>
        </p:nvSpPr>
        <p:spPr>
          <a:noFill/>
          <a:ln/>
        </p:spPr>
        <p:txBody>
          <a:bodyPr wrap="square" lIns="92075" tIns="46038" rIns="92075" bIns="46038" anchor="t"/>
          <a:lstStyle/>
          <a:p>
            <a:r>
              <a:rPr lang="en-US"/>
              <a:t>The Oracle Server and </a:t>
            </a:r>
            <a:r>
              <a:rPr lang="en-US">
                <a:latin typeface="Courier New" pitchFamily="49" charset="0"/>
              </a:rPr>
              <a:t>SET</a:t>
            </a:r>
            <a:r>
              <a:rPr lang="en-US"/>
              <a:t> Operators</a:t>
            </a:r>
          </a:p>
        </p:txBody>
      </p:sp>
      <p:sp>
        <p:nvSpPr>
          <p:cNvPr id="143363" name="Rectangle 3"/>
          <p:cNvSpPr>
            <a:spLocks noGrp="1" noChangeArrowheads="1"/>
          </p:cNvSpPr>
          <p:nvPr>
            <p:ph type="body" idx="1"/>
          </p:nvPr>
        </p:nvSpPr>
        <p:spPr>
          <a:xfrm>
            <a:off x="457200" y="2447925"/>
            <a:ext cx="8382000" cy="2428875"/>
          </a:xfrm>
          <a:noFill/>
          <a:ln/>
        </p:spPr>
        <p:txBody>
          <a:bodyPr lIns="92075" tIns="46038" rIns="92075" bIns="46038">
            <a:spAutoFit/>
          </a:bodyPr>
          <a:lstStyle/>
          <a:p>
            <a:r>
              <a:rPr lang="en-US"/>
              <a:t>Duplicate rows are automatically eliminated except in </a:t>
            </a:r>
            <a:r>
              <a:rPr lang="en-US">
                <a:latin typeface="Courier New" pitchFamily="49" charset="0"/>
              </a:rPr>
              <a:t>UNION ALL</a:t>
            </a:r>
            <a:r>
              <a:rPr lang="en-US"/>
              <a:t>.</a:t>
            </a:r>
          </a:p>
          <a:p>
            <a:r>
              <a:rPr lang="en-US"/>
              <a:t>Column names from the first query appear in the result.</a:t>
            </a:r>
          </a:p>
          <a:p>
            <a:r>
              <a:rPr lang="en-US"/>
              <a:t>The output is sorted in ascending order by default except in </a:t>
            </a:r>
            <a:r>
              <a:rPr lang="en-US">
                <a:latin typeface="Courier New" pitchFamily="49" charset="0"/>
              </a:rPr>
              <a:t>UNION ALL</a:t>
            </a:r>
            <a:r>
              <a:rPr lang="en-US"/>
              <a:t>.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D1292B1C-3B17-4EE7-9463-60BC4DE5EDAF}" type="slidenum">
              <a:rPr lang="en-US"/>
              <a:pPr/>
              <a:t>27</a:t>
            </a:fld>
            <a:r>
              <a:rPr lang="en-US"/>
              <a:t> of 1</a:t>
            </a:r>
          </a:p>
        </p:txBody>
      </p:sp>
      <p:sp>
        <p:nvSpPr>
          <p:cNvPr id="145410" name="Rectangle 2"/>
          <p:cNvSpPr>
            <a:spLocks noGrp="1" noChangeArrowheads="1"/>
          </p:cNvSpPr>
          <p:nvPr>
            <p:ph type="title"/>
          </p:nvPr>
        </p:nvSpPr>
        <p:spPr>
          <a:xfrm>
            <a:off x="457200" y="0"/>
            <a:ext cx="8229600" cy="1143000"/>
          </a:xfrm>
          <a:noFill/>
          <a:ln/>
        </p:spPr>
        <p:txBody>
          <a:bodyPr wrap="square" lIns="92075" tIns="46038" rIns="92075" bIns="46038" anchor="t"/>
          <a:lstStyle/>
          <a:p>
            <a:r>
              <a:rPr lang="en-US"/>
              <a:t>Matching the </a:t>
            </a:r>
            <a:r>
              <a:rPr lang="en-US">
                <a:latin typeface="Courier New" pitchFamily="49" charset="0"/>
              </a:rPr>
              <a:t>SELECT</a:t>
            </a:r>
            <a:r>
              <a:rPr lang="en-US"/>
              <a:t> Statements</a:t>
            </a:r>
          </a:p>
        </p:txBody>
      </p:sp>
      <p:sp>
        <p:nvSpPr>
          <p:cNvPr id="145411" name="Rectangle 3"/>
          <p:cNvSpPr>
            <a:spLocks noGrp="1" noChangeArrowheads="1"/>
          </p:cNvSpPr>
          <p:nvPr>
            <p:ph type="body" idx="1"/>
          </p:nvPr>
        </p:nvSpPr>
        <p:spPr>
          <a:xfrm>
            <a:off x="304800" y="1447800"/>
            <a:ext cx="8534400" cy="1006475"/>
          </a:xfrm>
          <a:noFill/>
          <a:ln/>
        </p:spPr>
        <p:txBody>
          <a:bodyPr lIns="92075" tIns="46038" rIns="92075" bIns="46038">
            <a:spAutoFit/>
          </a:bodyPr>
          <a:lstStyle/>
          <a:p>
            <a:pPr>
              <a:spcBef>
                <a:spcPct val="0"/>
              </a:spcBef>
              <a:buFont typeface="Wingdings" pitchFamily="2" charset="2"/>
              <a:buNone/>
            </a:pPr>
            <a:r>
              <a:rPr lang="en-US" sz="2000">
                <a:effectLst>
                  <a:outerShdw blurRad="38100" dist="38100" dir="2700000" algn="tl">
                    <a:srgbClr val="C0C0C0"/>
                  </a:outerShdw>
                </a:effectLst>
              </a:rPr>
              <a:t>Using the UNION operator, display the department ID, location, and hire date for all employees.</a:t>
            </a:r>
          </a:p>
          <a:p>
            <a:pPr>
              <a:spcBef>
                <a:spcPct val="0"/>
              </a:spcBef>
              <a:buFont typeface="Wingdings" pitchFamily="2" charset="2"/>
              <a:buNone/>
            </a:pPr>
            <a:endParaRPr lang="en-US" sz="2000">
              <a:effectLst>
                <a:outerShdw blurRad="38100" dist="38100" dir="2700000" algn="tl">
                  <a:srgbClr val="C0C0C0"/>
                </a:outerShdw>
              </a:effectLst>
            </a:endParaRPr>
          </a:p>
        </p:txBody>
      </p:sp>
      <p:sp>
        <p:nvSpPr>
          <p:cNvPr id="145412" name="Rectangle 4"/>
          <p:cNvSpPr>
            <a:spLocks noChangeArrowheads="1"/>
          </p:cNvSpPr>
          <p:nvPr/>
        </p:nvSpPr>
        <p:spPr bwMode="auto">
          <a:xfrm>
            <a:off x="609600" y="2895600"/>
            <a:ext cx="8001000" cy="3276600"/>
          </a:xfrm>
          <a:prstGeom prst="rect">
            <a:avLst/>
          </a:prstGeom>
          <a:solidFill>
            <a:srgbClr val="FFFFCC"/>
          </a:solidFill>
          <a:ln w="12700">
            <a:solidFill>
              <a:schemeClr val="tx1"/>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145413" name="Rectangle 5"/>
          <p:cNvSpPr>
            <a:spLocks noChangeArrowheads="1"/>
          </p:cNvSpPr>
          <p:nvPr/>
        </p:nvSpPr>
        <p:spPr bwMode="auto">
          <a:xfrm>
            <a:off x="609600" y="2743200"/>
            <a:ext cx="8001000" cy="373380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chemeClr val="accent2"/>
                </a:solidFill>
                <a:latin typeface="Courier New" pitchFamily="49" charset="0"/>
              </a:rPr>
              <a:t>SELECT DEPTNO, TO_CHAR(null) </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       LOC, HIREDATE</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FROM   EMP</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UNION</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SELECT DEPTNO, LOC,  TO_DATE(null)</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FROM   DEPT;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731D792F-FD52-42B2-86BF-56104A32138C}" type="slidenum">
              <a:rPr lang="en-US"/>
              <a:pPr/>
              <a:t>28</a:t>
            </a:fld>
            <a:r>
              <a:rPr lang="en-US"/>
              <a:t> of 1</a:t>
            </a:r>
          </a:p>
        </p:txBody>
      </p:sp>
      <p:sp>
        <p:nvSpPr>
          <p:cNvPr id="147458" name="Rectangle 2"/>
          <p:cNvSpPr>
            <a:spLocks noGrp="1" noChangeArrowheads="1"/>
          </p:cNvSpPr>
          <p:nvPr>
            <p:ph type="title"/>
          </p:nvPr>
        </p:nvSpPr>
        <p:spPr>
          <a:ln/>
        </p:spPr>
        <p:txBody>
          <a:bodyPr/>
          <a:lstStyle/>
          <a:p>
            <a:r>
              <a:rPr lang="en-US" sz="2600"/>
              <a:t>Matching the </a:t>
            </a:r>
            <a:r>
              <a:rPr lang="en-US" sz="2600">
                <a:latin typeface="Courier New" pitchFamily="49" charset="0"/>
              </a:rPr>
              <a:t>SELECT</a:t>
            </a:r>
            <a:r>
              <a:rPr lang="en-US" sz="2600"/>
              <a:t> Statement</a:t>
            </a:r>
          </a:p>
        </p:txBody>
      </p:sp>
      <p:sp>
        <p:nvSpPr>
          <p:cNvPr id="147459" name="Rectangle 3"/>
          <p:cNvSpPr>
            <a:spLocks noGrp="1" noChangeArrowheads="1"/>
          </p:cNvSpPr>
          <p:nvPr>
            <p:ph type="body" idx="1"/>
          </p:nvPr>
        </p:nvSpPr>
        <p:spPr>
          <a:xfrm>
            <a:off x="457200" y="1524000"/>
            <a:ext cx="8229600" cy="914400"/>
          </a:xfrm>
        </p:spPr>
        <p:txBody>
          <a:bodyPr/>
          <a:lstStyle/>
          <a:p>
            <a:r>
              <a:rPr lang="en-US" sz="2000"/>
              <a:t>Using the UNION operator, display the employee ID, job ID, and salary of all employees.</a:t>
            </a:r>
          </a:p>
        </p:txBody>
      </p:sp>
      <p:grpSp>
        <p:nvGrpSpPr>
          <p:cNvPr id="2" name="Group 4"/>
          <p:cNvGrpSpPr>
            <a:grpSpLocks/>
          </p:cNvGrpSpPr>
          <p:nvPr/>
        </p:nvGrpSpPr>
        <p:grpSpPr bwMode="auto">
          <a:xfrm>
            <a:off x="838200" y="2743200"/>
            <a:ext cx="7620000" cy="3300413"/>
            <a:chOff x="912" y="768"/>
            <a:chExt cx="3885" cy="960"/>
          </a:xfrm>
        </p:grpSpPr>
        <p:sp>
          <p:nvSpPr>
            <p:cNvPr id="147461" name="Rectangle 5"/>
            <p:cNvSpPr>
              <a:spLocks noChangeArrowheads="1"/>
            </p:cNvSpPr>
            <p:nvPr/>
          </p:nvSpPr>
          <p:spPr bwMode="auto">
            <a:xfrm>
              <a:off x="912" y="768"/>
              <a:ext cx="3885" cy="936"/>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147462" name="Rectangle 6"/>
            <p:cNvSpPr>
              <a:spLocks noChangeArrowheads="1"/>
            </p:cNvSpPr>
            <p:nvPr/>
          </p:nvSpPr>
          <p:spPr bwMode="auto">
            <a:xfrm>
              <a:off x="912" y="768"/>
              <a:ext cx="3312" cy="96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chemeClr val="accent2"/>
                  </a:solidFill>
                  <a:latin typeface="Courier New" pitchFamily="49" charset="0"/>
                </a:rPr>
                <a:t>SELECT EMPNO, JOB,SAL</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FROM   EMP</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UNION</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SELECT EMPNO, JOB,0</a:t>
              </a:r>
            </a:p>
            <a:p>
              <a:pPr eaLnBrk="0" hangingPunct="0">
                <a:tabLst>
                  <a:tab pos="1200150" algn="l"/>
                </a:tabLst>
              </a:pPr>
              <a:endParaRPr lang="en-US" b="1">
                <a:solidFill>
                  <a:schemeClr val="accent2"/>
                </a:solidFill>
                <a:latin typeface="Courier New" pitchFamily="49" charset="0"/>
              </a:endParaRPr>
            </a:p>
            <a:p>
              <a:pPr eaLnBrk="0" hangingPunct="0">
                <a:tabLst>
                  <a:tab pos="1200150" algn="l"/>
                </a:tabLst>
              </a:pPr>
              <a:r>
                <a:rPr lang="en-US" b="1">
                  <a:solidFill>
                    <a:schemeClr val="accent2"/>
                  </a:solidFill>
                  <a:latin typeface="Courier New" pitchFamily="49" charset="0"/>
                </a:rPr>
                <a:t>FROM   JOB_HISTORY;</a:t>
              </a:r>
            </a:p>
          </p:txBody>
        </p:sp>
      </p:gr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ORACLE</a:t>
            </a:r>
          </a:p>
        </p:txBody>
      </p:sp>
      <p:sp>
        <p:nvSpPr>
          <p:cNvPr id="10" name="Slide Number Placeholder 4"/>
          <p:cNvSpPr>
            <a:spLocks noGrp="1"/>
          </p:cNvSpPr>
          <p:nvPr>
            <p:ph type="sldNum" sz="quarter" idx="11"/>
          </p:nvPr>
        </p:nvSpPr>
        <p:spPr/>
        <p:txBody>
          <a:bodyPr/>
          <a:lstStyle/>
          <a:p>
            <a:fld id="{6BEA5565-8F65-4F9D-9736-16AE4C324729}" type="slidenum">
              <a:rPr lang="en-US"/>
              <a:pPr/>
              <a:t>29</a:t>
            </a:fld>
            <a:r>
              <a:rPr lang="en-US"/>
              <a:t> of 1</a:t>
            </a:r>
          </a:p>
        </p:txBody>
      </p:sp>
      <p:sp>
        <p:nvSpPr>
          <p:cNvPr id="149506"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p>
        </p:txBody>
      </p:sp>
      <p:sp>
        <p:nvSpPr>
          <p:cNvPr id="149507"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49508"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49509"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49510" name="Rectangle 6"/>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149511" name="Rectangle 7"/>
          <p:cNvSpPr>
            <a:spLocks noGrp="1" noChangeArrowheads="1"/>
          </p:cNvSpPr>
          <p:nvPr>
            <p:ph type="title"/>
          </p:nvPr>
        </p:nvSpPr>
        <p:spPr>
          <a:noFill/>
          <a:ln/>
        </p:spPr>
        <p:txBody>
          <a:bodyPr wrap="square" lIns="92075" tIns="46038" rIns="92075" bIns="46038" anchor="t"/>
          <a:lstStyle/>
          <a:p>
            <a:r>
              <a:rPr lang="en-US"/>
              <a:t>Summary</a:t>
            </a:r>
          </a:p>
        </p:txBody>
      </p:sp>
      <p:sp>
        <p:nvSpPr>
          <p:cNvPr id="149512" name="Rectangle 8"/>
          <p:cNvSpPr>
            <a:spLocks noGrp="1" noChangeArrowheads="1"/>
          </p:cNvSpPr>
          <p:nvPr>
            <p:ph type="body" idx="1"/>
          </p:nvPr>
        </p:nvSpPr>
        <p:spPr>
          <a:xfrm>
            <a:off x="457200" y="2393950"/>
            <a:ext cx="8382000" cy="2787650"/>
          </a:xfrm>
        </p:spPr>
        <p:txBody>
          <a:bodyPr/>
          <a:lstStyle/>
          <a:p>
            <a:pPr>
              <a:lnSpc>
                <a:spcPct val="90000"/>
              </a:lnSpc>
              <a:buFont typeface="Wingdings" pitchFamily="2" charset="2"/>
              <a:buNone/>
            </a:pPr>
            <a:r>
              <a:rPr lang="en-US" sz="2000"/>
              <a:t>In this lesson, you should have learned how to: </a:t>
            </a:r>
          </a:p>
          <a:p>
            <a:pPr>
              <a:lnSpc>
                <a:spcPct val="90000"/>
              </a:lnSpc>
            </a:pPr>
            <a:r>
              <a:rPr lang="en-US" sz="2000"/>
              <a:t>Use </a:t>
            </a:r>
            <a:r>
              <a:rPr lang="en-US" sz="2000">
                <a:latin typeface="Courier New" pitchFamily="49" charset="0"/>
              </a:rPr>
              <a:t>UNION</a:t>
            </a:r>
            <a:r>
              <a:rPr lang="en-US" sz="2000"/>
              <a:t> to return all distinct rows</a:t>
            </a:r>
          </a:p>
          <a:p>
            <a:pPr>
              <a:lnSpc>
                <a:spcPct val="90000"/>
              </a:lnSpc>
            </a:pPr>
            <a:r>
              <a:rPr lang="en-US" sz="2000"/>
              <a:t>Use </a:t>
            </a:r>
            <a:r>
              <a:rPr lang="en-US" sz="2000">
                <a:latin typeface="Courier New" pitchFamily="49" charset="0"/>
              </a:rPr>
              <a:t>UNION ALL</a:t>
            </a:r>
            <a:r>
              <a:rPr lang="en-US" sz="2000"/>
              <a:t> to returns all rows, including duplicates</a:t>
            </a:r>
          </a:p>
          <a:p>
            <a:pPr>
              <a:lnSpc>
                <a:spcPct val="90000"/>
              </a:lnSpc>
            </a:pPr>
            <a:r>
              <a:rPr lang="en-US" sz="2000"/>
              <a:t>Use </a:t>
            </a:r>
            <a:r>
              <a:rPr lang="en-US" sz="2000">
                <a:latin typeface="Courier New" pitchFamily="49" charset="0"/>
              </a:rPr>
              <a:t>INTERSECT</a:t>
            </a:r>
            <a:r>
              <a:rPr lang="en-US" sz="2000"/>
              <a:t> to return all rows shared by</a:t>
            </a:r>
            <a:br>
              <a:rPr lang="en-US" sz="2000"/>
            </a:br>
            <a:r>
              <a:rPr lang="en-US" sz="2000"/>
              <a:t>both queries</a:t>
            </a:r>
          </a:p>
          <a:p>
            <a:pPr>
              <a:lnSpc>
                <a:spcPct val="90000"/>
              </a:lnSpc>
            </a:pPr>
            <a:r>
              <a:rPr lang="en-US" sz="2000"/>
              <a:t>Use </a:t>
            </a:r>
            <a:r>
              <a:rPr lang="en-US" sz="2000">
                <a:latin typeface="Courier New" pitchFamily="49" charset="0"/>
              </a:rPr>
              <a:t>MINUS</a:t>
            </a:r>
            <a:r>
              <a:rPr lang="en-US" sz="2000"/>
              <a:t> to return all distinct rows selected by the first query but not by the second</a:t>
            </a:r>
          </a:p>
          <a:p>
            <a:pPr>
              <a:lnSpc>
                <a:spcPct val="90000"/>
              </a:lnSpc>
            </a:pPr>
            <a:r>
              <a:rPr lang="en-US" sz="2000"/>
              <a:t>Use </a:t>
            </a:r>
            <a:r>
              <a:rPr lang="en-US" sz="2000">
                <a:latin typeface="Courier New" pitchFamily="49" charset="0"/>
              </a:rPr>
              <a:t>ORDER BY</a:t>
            </a:r>
            <a:r>
              <a:rPr lang="en-US" sz="2000"/>
              <a:t> only at the very end of</a:t>
            </a:r>
            <a:br>
              <a:rPr lang="en-US" sz="2000"/>
            </a:br>
            <a:r>
              <a:rPr lang="en-US" sz="2000"/>
              <a:t>the statement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3"/>
          <p:cNvSpPr>
            <a:spLocks noGrp="1"/>
          </p:cNvSpPr>
          <p:nvPr>
            <p:ph type="ftr" sz="quarter" idx="10"/>
          </p:nvPr>
        </p:nvSpPr>
        <p:spPr/>
        <p:txBody>
          <a:bodyPr/>
          <a:lstStyle/>
          <a:p>
            <a:r>
              <a:rPr lang="en-US"/>
              <a:t>ORACLE</a:t>
            </a:r>
          </a:p>
        </p:txBody>
      </p:sp>
      <p:sp>
        <p:nvSpPr>
          <p:cNvPr id="27" name="Slide Number Placeholder 4"/>
          <p:cNvSpPr>
            <a:spLocks noGrp="1"/>
          </p:cNvSpPr>
          <p:nvPr>
            <p:ph type="sldNum" sz="quarter" idx="11"/>
          </p:nvPr>
        </p:nvSpPr>
        <p:spPr/>
        <p:txBody>
          <a:bodyPr/>
          <a:lstStyle/>
          <a:p>
            <a:fld id="{0528B2E0-4EFB-458A-ADFD-9420D4D877F2}" type="slidenum">
              <a:rPr lang="en-US"/>
              <a:pPr/>
              <a:t>3</a:t>
            </a:fld>
            <a:r>
              <a:rPr lang="en-US"/>
              <a:t> of 1</a:t>
            </a:r>
          </a:p>
        </p:txBody>
      </p:sp>
      <p:sp>
        <p:nvSpPr>
          <p:cNvPr id="314370" name="Rectangle 2"/>
          <p:cNvSpPr>
            <a:spLocks noGrp="1" noChangeArrowheads="1"/>
          </p:cNvSpPr>
          <p:nvPr>
            <p:ph type="title"/>
          </p:nvPr>
        </p:nvSpPr>
        <p:spPr>
          <a:noFill/>
          <a:ln/>
        </p:spPr>
        <p:txBody>
          <a:bodyPr wrap="square" lIns="92075" tIns="46038" rIns="92075" bIns="46038" anchor="t"/>
          <a:lstStyle/>
          <a:p>
            <a:r>
              <a:rPr lang="en-US"/>
              <a:t>Controlling Transactions</a:t>
            </a:r>
          </a:p>
        </p:txBody>
      </p:sp>
      <p:sp>
        <p:nvSpPr>
          <p:cNvPr id="314371" name="Rectangle 3"/>
          <p:cNvSpPr>
            <a:spLocks noChangeArrowheads="1"/>
          </p:cNvSpPr>
          <p:nvPr/>
        </p:nvSpPr>
        <p:spPr bwMode="auto">
          <a:xfrm>
            <a:off x="1219200" y="4687888"/>
            <a:ext cx="2046288" cy="396875"/>
          </a:xfrm>
          <a:prstGeom prst="rect">
            <a:avLst/>
          </a:prstGeom>
          <a:noFill/>
          <a:ln w="9525">
            <a:noFill/>
            <a:miter lim="800000"/>
            <a:headEnd/>
            <a:tailEnd/>
          </a:ln>
          <a:effectLst/>
        </p:spPr>
        <p:txBody>
          <a:bodyPr lIns="92075" tIns="46038" rIns="92075" bIns="46038">
            <a:spAutoFit/>
          </a:bodyPr>
          <a:lstStyle/>
          <a:p>
            <a:pPr eaLnBrk="0" hangingPunct="0"/>
            <a:r>
              <a:rPr lang="en-US" sz="2000" b="1" i="1">
                <a:solidFill>
                  <a:schemeClr val="accent2"/>
                </a:solidFill>
                <a:latin typeface="Courier New" pitchFamily="49" charset="0"/>
              </a:rPr>
              <a:t>SAVEPOINT B</a:t>
            </a:r>
          </a:p>
        </p:txBody>
      </p:sp>
      <p:grpSp>
        <p:nvGrpSpPr>
          <p:cNvPr id="2" name="Group 4"/>
          <p:cNvGrpSpPr>
            <a:grpSpLocks/>
          </p:cNvGrpSpPr>
          <p:nvPr/>
        </p:nvGrpSpPr>
        <p:grpSpPr bwMode="auto">
          <a:xfrm>
            <a:off x="381000" y="990600"/>
            <a:ext cx="2698750" cy="4659313"/>
            <a:chOff x="485" y="789"/>
            <a:chExt cx="1700" cy="2935"/>
          </a:xfrm>
        </p:grpSpPr>
        <p:grpSp>
          <p:nvGrpSpPr>
            <p:cNvPr id="3" name="Group 5"/>
            <p:cNvGrpSpPr>
              <a:grpSpLocks/>
            </p:cNvGrpSpPr>
            <p:nvPr/>
          </p:nvGrpSpPr>
          <p:grpSpPr bwMode="auto">
            <a:xfrm>
              <a:off x="1013" y="1473"/>
              <a:ext cx="1172" cy="2198"/>
              <a:chOff x="1013" y="1473"/>
              <a:chExt cx="1172" cy="2198"/>
            </a:xfrm>
          </p:grpSpPr>
          <p:sp>
            <p:nvSpPr>
              <p:cNvPr id="314374" name="Rectangle 6"/>
              <p:cNvSpPr>
                <a:spLocks noChangeArrowheads="1"/>
              </p:cNvSpPr>
              <p:nvPr/>
            </p:nvSpPr>
            <p:spPr bwMode="auto">
              <a:xfrm>
                <a:off x="1013" y="1825"/>
                <a:ext cx="1172" cy="250"/>
              </a:xfrm>
              <a:prstGeom prst="rect">
                <a:avLst/>
              </a:prstGeom>
              <a:noFill/>
              <a:ln w="9525">
                <a:noFill/>
                <a:miter lim="800000"/>
                <a:headEnd/>
                <a:tailEnd/>
              </a:ln>
              <a:effectLst/>
            </p:spPr>
            <p:txBody>
              <a:bodyPr wrap="none" lIns="92075" tIns="46038" rIns="92075" bIns="46038">
                <a:spAutoFit/>
              </a:bodyPr>
              <a:lstStyle/>
              <a:p>
                <a:pPr eaLnBrk="0" hangingPunct="0"/>
                <a:r>
                  <a:rPr lang="en-US" sz="2000" b="1" i="1">
                    <a:solidFill>
                      <a:schemeClr val="accent2"/>
                    </a:solidFill>
                    <a:latin typeface="Courier New" pitchFamily="49" charset="0"/>
                  </a:rPr>
                  <a:t>SAVEPOINT A</a:t>
                </a:r>
              </a:p>
            </p:txBody>
          </p:sp>
          <p:grpSp>
            <p:nvGrpSpPr>
              <p:cNvPr id="4" name="Group 7"/>
              <p:cNvGrpSpPr>
                <a:grpSpLocks/>
              </p:cNvGrpSpPr>
              <p:nvPr/>
            </p:nvGrpSpPr>
            <p:grpSpPr bwMode="auto">
              <a:xfrm>
                <a:off x="1089" y="1473"/>
                <a:ext cx="692" cy="2198"/>
                <a:chOff x="1089" y="1473"/>
                <a:chExt cx="692" cy="2198"/>
              </a:xfrm>
            </p:grpSpPr>
            <p:grpSp>
              <p:nvGrpSpPr>
                <p:cNvPr id="5" name="Group 8"/>
                <p:cNvGrpSpPr>
                  <a:grpSpLocks/>
                </p:cNvGrpSpPr>
                <p:nvPr/>
              </p:nvGrpSpPr>
              <p:grpSpPr bwMode="auto">
                <a:xfrm>
                  <a:off x="1089" y="1473"/>
                  <a:ext cx="692" cy="1560"/>
                  <a:chOff x="1089" y="1473"/>
                  <a:chExt cx="692" cy="1560"/>
                </a:xfrm>
              </p:grpSpPr>
              <p:grpSp>
                <p:nvGrpSpPr>
                  <p:cNvPr id="6" name="Group 9"/>
                  <p:cNvGrpSpPr>
                    <a:grpSpLocks/>
                  </p:cNvGrpSpPr>
                  <p:nvPr/>
                </p:nvGrpSpPr>
                <p:grpSpPr bwMode="auto">
                  <a:xfrm>
                    <a:off x="1089" y="1473"/>
                    <a:ext cx="692" cy="909"/>
                    <a:chOff x="1089" y="1473"/>
                    <a:chExt cx="692" cy="909"/>
                  </a:xfrm>
                </p:grpSpPr>
                <p:sp>
                  <p:nvSpPr>
                    <p:cNvPr id="314378" name="Rectangle 10"/>
                    <p:cNvSpPr>
                      <a:spLocks noChangeArrowheads="1"/>
                    </p:cNvSpPr>
                    <p:nvPr/>
                  </p:nvSpPr>
                  <p:spPr bwMode="auto">
                    <a:xfrm>
                      <a:off x="1089" y="1473"/>
                      <a:ext cx="692" cy="250"/>
                    </a:xfrm>
                    <a:prstGeom prst="rect">
                      <a:avLst/>
                    </a:prstGeom>
                    <a:solidFill>
                      <a:srgbClr val="669900"/>
                    </a:solidFill>
                    <a:ln w="9525">
                      <a:noFill/>
                      <a:miter lim="800000"/>
                      <a:headEnd/>
                      <a:tailEnd/>
                    </a:ln>
                    <a:effectLst/>
                  </p:spPr>
                  <p:txBody>
                    <a:bodyPr wrap="none" lIns="92075" tIns="46038" rIns="92075" bIns="46038">
                      <a:spAutoFit/>
                    </a:bodyPr>
                    <a:lstStyle/>
                    <a:p>
                      <a:pPr eaLnBrk="0" hangingPunct="0"/>
                      <a:r>
                        <a:rPr lang="en-US" sz="2000" b="1">
                          <a:latin typeface="Courier New" pitchFamily="49" charset="0"/>
                        </a:rPr>
                        <a:t>DELETE</a:t>
                      </a:r>
                    </a:p>
                  </p:txBody>
                </p:sp>
                <p:sp>
                  <p:nvSpPr>
                    <p:cNvPr id="314379" name="Rectangle 11"/>
                    <p:cNvSpPr>
                      <a:spLocks noChangeArrowheads="1"/>
                    </p:cNvSpPr>
                    <p:nvPr/>
                  </p:nvSpPr>
                  <p:spPr bwMode="auto">
                    <a:xfrm>
                      <a:off x="1089" y="2132"/>
                      <a:ext cx="692" cy="250"/>
                    </a:xfrm>
                    <a:prstGeom prst="rect">
                      <a:avLst/>
                    </a:prstGeom>
                    <a:solidFill>
                      <a:srgbClr val="FFCC00"/>
                    </a:solidFill>
                    <a:ln w="9525">
                      <a:noFill/>
                      <a:miter lim="800000"/>
                      <a:headEnd/>
                      <a:tailEnd/>
                    </a:ln>
                    <a:effectLst/>
                  </p:spPr>
                  <p:txBody>
                    <a:bodyPr wrap="none" lIns="92075" tIns="46038" rIns="92075" bIns="46038">
                      <a:spAutoFit/>
                    </a:bodyPr>
                    <a:lstStyle/>
                    <a:p>
                      <a:pPr eaLnBrk="0" hangingPunct="0"/>
                      <a:r>
                        <a:rPr lang="en-US" sz="2000" b="1">
                          <a:latin typeface="Courier New" pitchFamily="49" charset="0"/>
                        </a:rPr>
                        <a:t>INSERT</a:t>
                      </a:r>
                    </a:p>
                  </p:txBody>
                </p:sp>
              </p:grpSp>
              <p:sp>
                <p:nvSpPr>
                  <p:cNvPr id="314380" name="Rectangle 12"/>
                  <p:cNvSpPr>
                    <a:spLocks noChangeArrowheads="1"/>
                  </p:cNvSpPr>
                  <p:nvPr/>
                </p:nvSpPr>
                <p:spPr bwMode="auto">
                  <a:xfrm>
                    <a:off x="1089" y="2783"/>
                    <a:ext cx="692" cy="250"/>
                  </a:xfrm>
                  <a:prstGeom prst="rect">
                    <a:avLst/>
                  </a:prstGeom>
                  <a:solidFill>
                    <a:srgbClr val="6699FF"/>
                  </a:solidFill>
                  <a:ln w="9525">
                    <a:noFill/>
                    <a:miter lim="800000"/>
                    <a:headEnd/>
                    <a:tailEnd/>
                  </a:ln>
                  <a:effectLst/>
                </p:spPr>
                <p:txBody>
                  <a:bodyPr wrap="none" lIns="92075" tIns="46038" rIns="92075" bIns="46038">
                    <a:spAutoFit/>
                  </a:bodyPr>
                  <a:lstStyle/>
                  <a:p>
                    <a:pPr eaLnBrk="0" hangingPunct="0"/>
                    <a:r>
                      <a:rPr lang="en-US" sz="2000" b="1">
                        <a:latin typeface="Courier New" pitchFamily="49" charset="0"/>
                      </a:rPr>
                      <a:t>UPDATE</a:t>
                    </a:r>
                  </a:p>
                </p:txBody>
              </p:sp>
            </p:grpSp>
            <p:sp>
              <p:nvSpPr>
                <p:cNvPr id="314381" name="Rectangle 13"/>
                <p:cNvSpPr>
                  <a:spLocks noChangeArrowheads="1"/>
                </p:cNvSpPr>
                <p:nvPr/>
              </p:nvSpPr>
              <p:spPr bwMode="auto">
                <a:xfrm>
                  <a:off x="1089" y="3421"/>
                  <a:ext cx="692" cy="250"/>
                </a:xfrm>
                <a:prstGeom prst="rect">
                  <a:avLst/>
                </a:prstGeom>
                <a:solidFill>
                  <a:srgbClr val="FF6600"/>
                </a:solidFill>
                <a:ln w="9525">
                  <a:noFill/>
                  <a:miter lim="800000"/>
                  <a:headEnd/>
                  <a:tailEnd/>
                </a:ln>
                <a:effectLst/>
              </p:spPr>
              <p:txBody>
                <a:bodyPr wrap="none" lIns="92075" tIns="46038" rIns="92075" bIns="46038">
                  <a:spAutoFit/>
                </a:bodyPr>
                <a:lstStyle/>
                <a:p>
                  <a:pPr eaLnBrk="0" hangingPunct="0"/>
                  <a:r>
                    <a:rPr lang="en-US" sz="2000" b="1">
                      <a:latin typeface="Courier New" pitchFamily="49" charset="0"/>
                    </a:rPr>
                    <a:t>INSERT</a:t>
                  </a:r>
                </a:p>
              </p:txBody>
            </p:sp>
          </p:grpSp>
        </p:grpSp>
        <p:grpSp>
          <p:nvGrpSpPr>
            <p:cNvPr id="7" name="Group 14"/>
            <p:cNvGrpSpPr>
              <a:grpSpLocks/>
            </p:cNvGrpSpPr>
            <p:nvPr/>
          </p:nvGrpSpPr>
          <p:grpSpPr bwMode="auto">
            <a:xfrm>
              <a:off x="485" y="789"/>
              <a:ext cx="1347" cy="2935"/>
              <a:chOff x="485" y="789"/>
              <a:chExt cx="1347" cy="2935"/>
            </a:xfrm>
          </p:grpSpPr>
          <p:sp>
            <p:nvSpPr>
              <p:cNvPr id="314383" name="Rectangle 15"/>
              <p:cNvSpPr>
                <a:spLocks noChangeArrowheads="1"/>
              </p:cNvSpPr>
              <p:nvPr/>
            </p:nvSpPr>
            <p:spPr bwMode="auto">
              <a:xfrm>
                <a:off x="1140" y="821"/>
                <a:ext cx="692" cy="250"/>
              </a:xfrm>
              <a:prstGeom prst="rect">
                <a:avLst/>
              </a:prstGeom>
              <a:noFill/>
              <a:ln w="9525">
                <a:noFill/>
                <a:miter lim="800000"/>
                <a:headEnd/>
                <a:tailEnd/>
              </a:ln>
              <a:effectLst/>
            </p:spPr>
            <p:txBody>
              <a:bodyPr wrap="none" lIns="92075" tIns="46038" rIns="92075" bIns="46038">
                <a:spAutoFit/>
              </a:bodyPr>
              <a:lstStyle/>
              <a:p>
                <a:pPr eaLnBrk="0" hangingPunct="0"/>
                <a:r>
                  <a:rPr lang="en-US" sz="2000" b="1" i="1">
                    <a:solidFill>
                      <a:schemeClr val="accent2"/>
                    </a:solidFill>
                    <a:latin typeface="Courier New" pitchFamily="49" charset="0"/>
                  </a:rPr>
                  <a:t>COMMIT</a:t>
                </a:r>
              </a:p>
            </p:txBody>
          </p:sp>
          <p:grpSp>
            <p:nvGrpSpPr>
              <p:cNvPr id="8" name="Group 16"/>
              <p:cNvGrpSpPr>
                <a:grpSpLocks/>
              </p:cNvGrpSpPr>
              <p:nvPr/>
            </p:nvGrpSpPr>
            <p:grpSpPr bwMode="auto">
              <a:xfrm>
                <a:off x="485" y="789"/>
                <a:ext cx="500" cy="2935"/>
                <a:chOff x="485" y="789"/>
                <a:chExt cx="500" cy="2935"/>
              </a:xfrm>
            </p:grpSpPr>
            <p:sp>
              <p:nvSpPr>
                <p:cNvPr id="314385" name="Line 17"/>
                <p:cNvSpPr>
                  <a:spLocks noChangeShapeType="1"/>
                </p:cNvSpPr>
                <p:nvPr/>
              </p:nvSpPr>
              <p:spPr bwMode="auto">
                <a:xfrm flipV="1">
                  <a:off x="720" y="1023"/>
                  <a:ext cx="0" cy="2701"/>
                </a:xfrm>
                <a:prstGeom prst="line">
                  <a:avLst/>
                </a:prstGeom>
                <a:noFill/>
                <a:ln w="25400">
                  <a:solidFill>
                    <a:srgbClr val="FFCC00"/>
                  </a:solidFill>
                  <a:round/>
                  <a:headEnd type="stealth" w="med" len="lg"/>
                  <a:tailEnd type="none" w="sm" len="sm"/>
                </a:ln>
                <a:effectLst/>
              </p:spPr>
              <p:txBody>
                <a:bodyPr wrap="none"/>
                <a:lstStyle/>
                <a:p>
                  <a:endParaRPr lang="en-US"/>
                </a:p>
              </p:txBody>
            </p:sp>
            <p:sp>
              <p:nvSpPr>
                <p:cNvPr id="314386" name="Rectangle 18"/>
                <p:cNvSpPr>
                  <a:spLocks noChangeArrowheads="1"/>
                </p:cNvSpPr>
                <p:nvPr/>
              </p:nvSpPr>
              <p:spPr bwMode="auto">
                <a:xfrm>
                  <a:off x="485" y="789"/>
                  <a:ext cx="500" cy="250"/>
                </a:xfrm>
                <a:prstGeom prst="rect">
                  <a:avLst/>
                </a:prstGeom>
                <a:noFill/>
                <a:ln w="9525">
                  <a:noFill/>
                  <a:miter lim="800000"/>
                  <a:headEnd/>
                  <a:tailEnd/>
                </a:ln>
                <a:effectLst/>
              </p:spPr>
              <p:txBody>
                <a:bodyPr wrap="none" lIns="92075" tIns="46038" rIns="92075" bIns="46038">
                  <a:spAutoFit/>
                </a:bodyPr>
                <a:lstStyle/>
                <a:p>
                  <a:pPr eaLnBrk="0" hangingPunct="0"/>
                  <a:r>
                    <a:rPr lang="en-US" sz="2000" b="1" i="1">
                      <a:solidFill>
                        <a:schemeClr val="accent2"/>
                      </a:solidFill>
                      <a:latin typeface="Courier New" pitchFamily="49" charset="0"/>
                    </a:rPr>
                    <a:t>Time</a:t>
                  </a:r>
                </a:p>
              </p:txBody>
            </p:sp>
          </p:grpSp>
        </p:grpSp>
      </p:grpSp>
      <p:sp>
        <p:nvSpPr>
          <p:cNvPr id="314387" name="Rectangle 19"/>
          <p:cNvSpPr>
            <a:spLocks noChangeArrowheads="1"/>
          </p:cNvSpPr>
          <p:nvPr/>
        </p:nvSpPr>
        <p:spPr bwMode="auto">
          <a:xfrm>
            <a:off x="1258888" y="1512888"/>
            <a:ext cx="1624012" cy="396875"/>
          </a:xfrm>
          <a:prstGeom prst="rect">
            <a:avLst/>
          </a:prstGeom>
          <a:noFill/>
          <a:ln w="9525">
            <a:noFill/>
            <a:miter lim="800000"/>
            <a:headEnd/>
            <a:tailEnd/>
          </a:ln>
          <a:effectLst/>
        </p:spPr>
        <p:txBody>
          <a:bodyPr wrap="none" lIns="92075" tIns="46038" rIns="92075" bIns="46038">
            <a:spAutoFit/>
          </a:bodyPr>
          <a:lstStyle/>
          <a:p>
            <a:pPr eaLnBrk="0" hangingPunct="0"/>
            <a:r>
              <a:rPr lang="en-US" sz="2000" b="1"/>
              <a:t>Transaction</a:t>
            </a:r>
          </a:p>
        </p:txBody>
      </p:sp>
      <p:sp>
        <p:nvSpPr>
          <p:cNvPr id="314388" name="Rectangle 20"/>
          <p:cNvSpPr>
            <a:spLocks noChangeArrowheads="1"/>
          </p:cNvSpPr>
          <p:nvPr/>
        </p:nvSpPr>
        <p:spPr bwMode="auto">
          <a:xfrm>
            <a:off x="3048000" y="5638800"/>
            <a:ext cx="2317750" cy="701675"/>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i="1">
                <a:solidFill>
                  <a:schemeClr val="accent2"/>
                </a:solidFill>
                <a:latin typeface="Courier New" pitchFamily="49" charset="0"/>
              </a:rPr>
              <a:t>ROLLBACK </a:t>
            </a:r>
          </a:p>
          <a:p>
            <a:pPr algn="ctr" eaLnBrk="0" hangingPunct="0"/>
            <a:r>
              <a:rPr lang="en-US" sz="2000" b="1" i="1">
                <a:solidFill>
                  <a:schemeClr val="accent2"/>
                </a:solidFill>
                <a:latin typeface="Courier New" pitchFamily="49" charset="0"/>
              </a:rPr>
              <a:t>to SAVEPOINT B</a:t>
            </a:r>
          </a:p>
        </p:txBody>
      </p:sp>
      <p:sp>
        <p:nvSpPr>
          <p:cNvPr id="314389" name="Freeform 21"/>
          <p:cNvSpPr>
            <a:spLocks/>
          </p:cNvSpPr>
          <p:nvPr/>
        </p:nvSpPr>
        <p:spPr bwMode="auto">
          <a:xfrm>
            <a:off x="3440113" y="5275263"/>
            <a:ext cx="895350" cy="323850"/>
          </a:xfrm>
          <a:custGeom>
            <a:avLst/>
            <a:gdLst/>
            <a:ahLst/>
            <a:cxnLst>
              <a:cxn ang="0">
                <a:pos x="563" y="203"/>
              </a:cxn>
              <a:cxn ang="0">
                <a:pos x="563" y="0"/>
              </a:cxn>
              <a:cxn ang="0">
                <a:pos x="0" y="0"/>
              </a:cxn>
            </a:cxnLst>
            <a:rect l="0" t="0" r="r" b="b"/>
            <a:pathLst>
              <a:path w="564" h="204">
                <a:moveTo>
                  <a:pt x="563" y="203"/>
                </a:moveTo>
                <a:lnTo>
                  <a:pt x="563" y="0"/>
                </a:lnTo>
                <a:lnTo>
                  <a:pt x="0" y="0"/>
                </a:lnTo>
              </a:path>
            </a:pathLst>
          </a:custGeom>
          <a:noFill/>
          <a:ln w="25400" cap="rnd" cmpd="sng">
            <a:solidFill>
              <a:schemeClr val="hlink"/>
            </a:solidFill>
            <a:prstDash val="solid"/>
            <a:round/>
            <a:headEnd type="none" w="sm" len="sm"/>
            <a:tailEnd type="stealth" w="med" len="lg"/>
          </a:ln>
          <a:effectLst/>
        </p:spPr>
        <p:txBody>
          <a:bodyPr/>
          <a:lstStyle/>
          <a:p>
            <a:endParaRPr lang="en-US"/>
          </a:p>
        </p:txBody>
      </p:sp>
      <p:sp>
        <p:nvSpPr>
          <p:cNvPr id="314390" name="Rectangle 22"/>
          <p:cNvSpPr>
            <a:spLocks noChangeArrowheads="1"/>
          </p:cNvSpPr>
          <p:nvPr/>
        </p:nvSpPr>
        <p:spPr bwMode="auto">
          <a:xfrm>
            <a:off x="5410200" y="5562600"/>
            <a:ext cx="2317750" cy="701675"/>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i="1">
                <a:solidFill>
                  <a:schemeClr val="accent2"/>
                </a:solidFill>
                <a:latin typeface="Courier New" pitchFamily="49" charset="0"/>
              </a:rPr>
              <a:t>ROLLBACK </a:t>
            </a:r>
          </a:p>
          <a:p>
            <a:pPr algn="ctr" eaLnBrk="0" hangingPunct="0"/>
            <a:r>
              <a:rPr lang="en-US" sz="2000" b="1" i="1">
                <a:solidFill>
                  <a:schemeClr val="accent2"/>
                </a:solidFill>
                <a:latin typeface="Courier New" pitchFamily="49" charset="0"/>
              </a:rPr>
              <a:t>to SAVEPOINT A</a:t>
            </a:r>
          </a:p>
        </p:txBody>
      </p:sp>
      <p:sp>
        <p:nvSpPr>
          <p:cNvPr id="314391" name="Freeform 23"/>
          <p:cNvSpPr>
            <a:spLocks/>
          </p:cNvSpPr>
          <p:nvPr/>
        </p:nvSpPr>
        <p:spPr bwMode="auto">
          <a:xfrm>
            <a:off x="3524250" y="3225800"/>
            <a:ext cx="2908300" cy="2362200"/>
          </a:xfrm>
          <a:custGeom>
            <a:avLst/>
            <a:gdLst/>
            <a:ahLst/>
            <a:cxnLst>
              <a:cxn ang="0">
                <a:pos x="1831" y="1487"/>
              </a:cxn>
              <a:cxn ang="0">
                <a:pos x="1831" y="0"/>
              </a:cxn>
              <a:cxn ang="0">
                <a:pos x="0" y="0"/>
              </a:cxn>
            </a:cxnLst>
            <a:rect l="0" t="0" r="r" b="b"/>
            <a:pathLst>
              <a:path w="1832" h="1488">
                <a:moveTo>
                  <a:pt x="1831" y="1487"/>
                </a:moveTo>
                <a:lnTo>
                  <a:pt x="1831" y="0"/>
                </a:lnTo>
                <a:lnTo>
                  <a:pt x="0" y="0"/>
                </a:lnTo>
              </a:path>
            </a:pathLst>
          </a:custGeom>
          <a:noFill/>
          <a:ln w="25400" cap="rnd" cmpd="sng">
            <a:solidFill>
              <a:schemeClr val="hlink"/>
            </a:solidFill>
            <a:prstDash val="solid"/>
            <a:round/>
            <a:headEnd type="none" w="sm" len="sm"/>
            <a:tailEnd type="stealth" w="med" len="lg"/>
          </a:ln>
          <a:effectLst/>
        </p:spPr>
        <p:txBody>
          <a:bodyPr/>
          <a:lstStyle/>
          <a:p>
            <a:endParaRPr lang="en-US"/>
          </a:p>
        </p:txBody>
      </p:sp>
      <p:sp>
        <p:nvSpPr>
          <p:cNvPr id="314392" name="Rectangle 24"/>
          <p:cNvSpPr>
            <a:spLocks noChangeArrowheads="1"/>
          </p:cNvSpPr>
          <p:nvPr/>
        </p:nvSpPr>
        <p:spPr bwMode="auto">
          <a:xfrm>
            <a:off x="7740650" y="5638800"/>
            <a:ext cx="1403350" cy="396875"/>
          </a:xfrm>
          <a:prstGeom prst="rect">
            <a:avLst/>
          </a:prstGeom>
          <a:noFill/>
          <a:ln w="9525">
            <a:noFill/>
            <a:miter lim="800000"/>
            <a:headEnd/>
            <a:tailEnd/>
          </a:ln>
          <a:effectLst/>
        </p:spPr>
        <p:txBody>
          <a:bodyPr wrap="none" lIns="92075" tIns="46038" rIns="92075" bIns="46038">
            <a:spAutoFit/>
          </a:bodyPr>
          <a:lstStyle/>
          <a:p>
            <a:pPr eaLnBrk="0" hangingPunct="0"/>
            <a:r>
              <a:rPr lang="en-US" sz="2000" b="1" i="1">
                <a:solidFill>
                  <a:schemeClr val="accent2"/>
                </a:solidFill>
                <a:latin typeface="Courier New" pitchFamily="49" charset="0"/>
              </a:rPr>
              <a:t>ROLLBACK</a:t>
            </a:r>
          </a:p>
        </p:txBody>
      </p:sp>
      <p:sp>
        <p:nvSpPr>
          <p:cNvPr id="314393" name="Freeform 25"/>
          <p:cNvSpPr>
            <a:spLocks/>
          </p:cNvSpPr>
          <p:nvPr/>
        </p:nvSpPr>
        <p:spPr bwMode="auto">
          <a:xfrm>
            <a:off x="3368675" y="1749425"/>
            <a:ext cx="4976813" cy="3883025"/>
          </a:xfrm>
          <a:custGeom>
            <a:avLst/>
            <a:gdLst/>
            <a:ahLst/>
            <a:cxnLst>
              <a:cxn ang="0">
                <a:pos x="3134" y="2445"/>
              </a:cxn>
              <a:cxn ang="0">
                <a:pos x="3134" y="0"/>
              </a:cxn>
              <a:cxn ang="0">
                <a:pos x="0" y="0"/>
              </a:cxn>
            </a:cxnLst>
            <a:rect l="0" t="0" r="r" b="b"/>
            <a:pathLst>
              <a:path w="3135" h="2446">
                <a:moveTo>
                  <a:pt x="3134" y="2445"/>
                </a:moveTo>
                <a:lnTo>
                  <a:pt x="3134" y="0"/>
                </a:lnTo>
                <a:lnTo>
                  <a:pt x="0" y="0"/>
                </a:lnTo>
              </a:path>
            </a:pathLst>
          </a:custGeom>
          <a:noFill/>
          <a:ln w="25400" cap="rnd" cmpd="sng">
            <a:solidFill>
              <a:schemeClr val="hlink"/>
            </a:solidFill>
            <a:prstDash val="solid"/>
            <a:round/>
            <a:headEnd type="none" w="sm" len="sm"/>
            <a:tailEnd type="stealth" w="med" len="lg"/>
          </a:ln>
          <a:effectLst/>
        </p:spPr>
        <p:txBody>
          <a:bodyPr/>
          <a:lstStyle/>
          <a:p>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CB91949F-CFB9-4105-96BF-8D52FB65DF6C}" type="slidenum">
              <a:rPr lang="en-US"/>
              <a:pPr/>
              <a:t>30</a:t>
            </a:fld>
            <a:r>
              <a:rPr lang="en-US"/>
              <a:t> of 1</a:t>
            </a:r>
          </a:p>
        </p:txBody>
      </p:sp>
      <p:sp>
        <p:nvSpPr>
          <p:cNvPr id="309250" name="Rectangle 2"/>
          <p:cNvSpPr>
            <a:spLocks noGrp="1" noChangeArrowheads="1"/>
          </p:cNvSpPr>
          <p:nvPr>
            <p:ph type="title"/>
          </p:nvPr>
        </p:nvSpPr>
        <p:spPr/>
        <p:txBody>
          <a:bodyPr/>
          <a:lstStyle/>
          <a:p>
            <a:r>
              <a:rPr lang="en-US"/>
              <a:t>Exercise</a:t>
            </a:r>
          </a:p>
        </p:txBody>
      </p:sp>
      <p:sp>
        <p:nvSpPr>
          <p:cNvPr id="309251" name="Rectangle 3"/>
          <p:cNvSpPr>
            <a:spLocks noGrp="1" noChangeArrowheads="1"/>
          </p:cNvSpPr>
          <p:nvPr>
            <p:ph type="body" idx="1"/>
          </p:nvPr>
        </p:nvSpPr>
        <p:spPr/>
        <p:txBody>
          <a:bodyPr/>
          <a:lstStyle/>
          <a:p>
            <a:r>
              <a:rPr lang="en-US"/>
              <a:t>Query – III from exe-I document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296E0AC1-D115-4AC7-A3F3-8B3D4031A36D}" type="slidenum">
              <a:rPr lang="en-US"/>
              <a:pPr/>
              <a:t>4</a:t>
            </a:fld>
            <a:r>
              <a:rPr lang="en-US"/>
              <a:t> of 1</a:t>
            </a:r>
          </a:p>
        </p:txBody>
      </p:sp>
      <p:sp>
        <p:nvSpPr>
          <p:cNvPr id="316418" name="Rectangle 2"/>
          <p:cNvSpPr>
            <a:spLocks noChangeArrowheads="1"/>
          </p:cNvSpPr>
          <p:nvPr/>
        </p:nvSpPr>
        <p:spPr bwMode="blackWhite">
          <a:xfrm>
            <a:off x="933450" y="3908425"/>
            <a:ext cx="7512050" cy="17653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16419" name="Rectangle 3"/>
          <p:cNvSpPr>
            <a:spLocks noChangeArrowheads="1"/>
          </p:cNvSpPr>
          <p:nvPr/>
        </p:nvSpPr>
        <p:spPr bwMode="blackWhite">
          <a:xfrm>
            <a:off x="920750" y="3733800"/>
            <a:ext cx="7537450" cy="2027238"/>
          </a:xfrm>
          <a:prstGeom prst="rect">
            <a:avLst/>
          </a:prstGeom>
          <a:noFill/>
          <a:ln w="9525">
            <a:noFill/>
            <a:miter lim="800000"/>
            <a:headEnd/>
            <a:tailEnd/>
          </a:ln>
          <a:effectLst/>
        </p:spPr>
        <p:txBody>
          <a:bodyPr wrap="none" lIns="92075" tIns="46038" rIns="92075" bIns="46038" anchor="ctr"/>
          <a:lstStyle/>
          <a:p>
            <a:pPr eaLnBrk="0" hangingPunct="0">
              <a:tabLst>
                <a:tab pos="688975" algn="l"/>
                <a:tab pos="1824038" algn="l"/>
                <a:tab pos="2735263" algn="l"/>
                <a:tab pos="3648075" algn="l"/>
                <a:tab pos="5026025" algn="l"/>
              </a:tabLst>
            </a:pPr>
            <a:r>
              <a:rPr lang="en-US" b="1">
                <a:solidFill>
                  <a:srgbClr val="000000"/>
                </a:solidFill>
                <a:latin typeface="Courier New" pitchFamily="49" charset="0"/>
              </a:rPr>
              <a:t>UPDATE...</a:t>
            </a:r>
          </a:p>
          <a:p>
            <a:pPr eaLnBrk="0" hangingPunct="0">
              <a:tabLst>
                <a:tab pos="688975" algn="l"/>
                <a:tab pos="1824038" algn="l"/>
                <a:tab pos="2735263" algn="l"/>
                <a:tab pos="3648075" algn="l"/>
                <a:tab pos="5026025" algn="l"/>
              </a:tabLst>
            </a:pPr>
            <a:r>
              <a:rPr lang="en-US" b="1">
                <a:solidFill>
                  <a:srgbClr val="000000"/>
                </a:solidFill>
                <a:latin typeface="Courier New" pitchFamily="49" charset="0"/>
              </a:rPr>
              <a:t>SAVEPOINT update_done;</a:t>
            </a:r>
          </a:p>
          <a:p>
            <a:pPr eaLnBrk="0" hangingPunct="0">
              <a:tabLst>
                <a:tab pos="688975" algn="l"/>
                <a:tab pos="1824038" algn="l"/>
                <a:tab pos="2735263" algn="l"/>
                <a:tab pos="3648075" algn="l"/>
                <a:tab pos="5026025" algn="l"/>
              </a:tabLst>
            </a:pPr>
            <a:r>
              <a:rPr lang="en-US" b="1">
                <a:solidFill>
                  <a:srgbClr val="FF3300"/>
                </a:solidFill>
                <a:effectLst>
                  <a:outerShdw blurRad="38100" dist="38100" dir="2700000" algn="tl">
                    <a:srgbClr val="C0C0C0"/>
                  </a:outerShdw>
                </a:effectLst>
                <a:latin typeface="Courier New" pitchFamily="49" charset="0"/>
              </a:rPr>
              <a:t>Savepoint created.</a:t>
            </a:r>
            <a:endParaRPr lang="en-US" b="1">
              <a:solidFill>
                <a:srgbClr val="000000"/>
              </a:solidFill>
              <a:latin typeface="Courier New" pitchFamily="49" charset="0"/>
            </a:endParaRPr>
          </a:p>
          <a:p>
            <a:pPr eaLnBrk="0" hangingPunct="0">
              <a:tabLst>
                <a:tab pos="688975" algn="l"/>
                <a:tab pos="1824038" algn="l"/>
                <a:tab pos="2735263" algn="l"/>
                <a:tab pos="3648075" algn="l"/>
                <a:tab pos="5026025" algn="l"/>
              </a:tabLst>
            </a:pPr>
            <a:r>
              <a:rPr lang="en-US" b="1">
                <a:solidFill>
                  <a:srgbClr val="000000"/>
                </a:solidFill>
                <a:latin typeface="Courier New" pitchFamily="49" charset="0"/>
              </a:rPr>
              <a:t>INSERT...</a:t>
            </a:r>
          </a:p>
          <a:p>
            <a:pPr eaLnBrk="0" hangingPunct="0">
              <a:tabLst>
                <a:tab pos="688975" algn="l"/>
                <a:tab pos="1824038" algn="l"/>
                <a:tab pos="2735263" algn="l"/>
                <a:tab pos="3648075" algn="l"/>
                <a:tab pos="5026025" algn="l"/>
              </a:tabLst>
            </a:pPr>
            <a:r>
              <a:rPr lang="en-US" b="1">
                <a:solidFill>
                  <a:srgbClr val="000000"/>
                </a:solidFill>
                <a:latin typeface="Courier New" pitchFamily="49" charset="0"/>
              </a:rPr>
              <a:t>ROLLBACK TO update_done;</a:t>
            </a:r>
          </a:p>
          <a:p>
            <a:pPr eaLnBrk="0" hangingPunct="0">
              <a:tabLst>
                <a:tab pos="688975" algn="l"/>
                <a:tab pos="1824038" algn="l"/>
                <a:tab pos="2735263" algn="l"/>
                <a:tab pos="3648075" algn="l"/>
                <a:tab pos="5026025" algn="l"/>
              </a:tabLst>
            </a:pPr>
            <a:r>
              <a:rPr lang="en-US" b="1">
                <a:solidFill>
                  <a:srgbClr val="FF3300"/>
                </a:solidFill>
                <a:effectLst>
                  <a:outerShdw blurRad="38100" dist="38100" dir="2700000" algn="tl">
                    <a:srgbClr val="C0C0C0"/>
                  </a:outerShdw>
                </a:effectLst>
                <a:latin typeface="Courier New" pitchFamily="49" charset="0"/>
              </a:rPr>
              <a:t>Rollback complete.</a:t>
            </a:r>
          </a:p>
        </p:txBody>
      </p:sp>
      <p:sp>
        <p:nvSpPr>
          <p:cNvPr id="316420" name="Rectangle 4"/>
          <p:cNvSpPr>
            <a:spLocks noGrp="1" noChangeArrowheads="1"/>
          </p:cNvSpPr>
          <p:nvPr>
            <p:ph type="title"/>
          </p:nvPr>
        </p:nvSpPr>
        <p:spPr>
          <a:noFill/>
          <a:ln/>
        </p:spPr>
        <p:txBody>
          <a:bodyPr wrap="square" lIns="92075" tIns="46038" rIns="92075" bIns="46038" anchor="t"/>
          <a:lstStyle/>
          <a:p>
            <a:r>
              <a:rPr lang="en-US"/>
              <a:t>Rolling Back Changes </a:t>
            </a:r>
            <a:br>
              <a:rPr lang="en-US"/>
            </a:br>
            <a:r>
              <a:rPr lang="en-US"/>
              <a:t>to a Marker</a:t>
            </a:r>
          </a:p>
        </p:txBody>
      </p:sp>
      <p:sp>
        <p:nvSpPr>
          <p:cNvPr id="316421" name="Rectangle 5"/>
          <p:cNvSpPr>
            <a:spLocks noGrp="1" noChangeArrowheads="1"/>
          </p:cNvSpPr>
          <p:nvPr>
            <p:ph type="body" idx="1"/>
          </p:nvPr>
        </p:nvSpPr>
        <p:spPr>
          <a:xfrm>
            <a:off x="609600" y="2008188"/>
            <a:ext cx="7772400" cy="1431925"/>
          </a:xfrm>
          <a:noFill/>
          <a:ln/>
        </p:spPr>
        <p:txBody>
          <a:bodyPr lIns="92075" tIns="46038" rIns="92075" bIns="46038">
            <a:spAutoFit/>
          </a:bodyPr>
          <a:lstStyle/>
          <a:p>
            <a:r>
              <a:rPr lang="en-US" sz="2000" b="1"/>
              <a:t>Create a marker in a current transaction by using the SAVEPOINT statement.</a:t>
            </a:r>
          </a:p>
          <a:p>
            <a:r>
              <a:rPr lang="en-US" sz="2000" b="1"/>
              <a:t>Roll back to that marker by using the ROLLBACK TO SAVEPOINT statement</a:t>
            </a:r>
            <a:r>
              <a:rPr lang="en-US"/>
              <a:t>.</a:t>
            </a:r>
          </a:p>
        </p:txBody>
      </p:sp>
      <p:sp>
        <p:nvSpPr>
          <p:cNvPr id="316422" name="Rectangle 6"/>
          <p:cNvSpPr>
            <a:spLocks noChangeArrowheads="1"/>
          </p:cNvSpPr>
          <p:nvPr/>
        </p:nvSpPr>
        <p:spPr bwMode="ltGray">
          <a:xfrm>
            <a:off x="947738" y="3910013"/>
            <a:ext cx="2992437" cy="280987"/>
          </a:xfrm>
          <a:prstGeom prst="rect">
            <a:avLst/>
          </a:prstGeom>
          <a:noFill/>
          <a:ln w="19050">
            <a:solidFill>
              <a:schemeClr val="hlink"/>
            </a:solidFill>
            <a:miter lim="800000"/>
            <a:headEnd/>
            <a:tailEnd/>
          </a:ln>
          <a:effectLst/>
        </p:spPr>
        <p:txBody>
          <a:bodyPr wrap="none" anchor="ctr"/>
          <a:lstStyle/>
          <a:p>
            <a:endParaRPr lang="en-US"/>
          </a:p>
        </p:txBody>
      </p:sp>
      <p:sp>
        <p:nvSpPr>
          <p:cNvPr id="316423" name="Rectangle 7"/>
          <p:cNvSpPr>
            <a:spLocks noChangeArrowheads="1"/>
          </p:cNvSpPr>
          <p:nvPr/>
        </p:nvSpPr>
        <p:spPr bwMode="ltGray">
          <a:xfrm>
            <a:off x="947738" y="4765675"/>
            <a:ext cx="3324225" cy="263525"/>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2882A388-B927-4274-B41D-4FE9012C45C8}" type="slidenum">
              <a:rPr lang="en-US"/>
              <a:pPr/>
              <a:t>5</a:t>
            </a:fld>
            <a:r>
              <a:rPr lang="en-US"/>
              <a:t> of 1</a:t>
            </a:r>
          </a:p>
        </p:txBody>
      </p:sp>
      <p:sp>
        <p:nvSpPr>
          <p:cNvPr id="318466" name="Rectangle 2"/>
          <p:cNvSpPr>
            <a:spLocks noGrp="1" noChangeArrowheads="1"/>
          </p:cNvSpPr>
          <p:nvPr>
            <p:ph type="title"/>
          </p:nvPr>
        </p:nvSpPr>
        <p:spPr>
          <a:noFill/>
          <a:ln/>
        </p:spPr>
        <p:txBody>
          <a:bodyPr wrap="square" lIns="92075" tIns="46038" rIns="92075" bIns="46038" anchor="t"/>
          <a:lstStyle/>
          <a:p>
            <a:r>
              <a:rPr lang="en-US"/>
              <a:t>State of the Data after COMMIT</a:t>
            </a:r>
          </a:p>
        </p:txBody>
      </p:sp>
      <p:sp>
        <p:nvSpPr>
          <p:cNvPr id="318467" name="Rectangle 3"/>
          <p:cNvSpPr>
            <a:spLocks noGrp="1" noChangeArrowheads="1"/>
          </p:cNvSpPr>
          <p:nvPr>
            <p:ph type="body" idx="1"/>
          </p:nvPr>
        </p:nvSpPr>
        <p:spPr>
          <a:xfrm>
            <a:off x="304800" y="2241550"/>
            <a:ext cx="8534400" cy="2940050"/>
          </a:xfrm>
          <a:noFill/>
          <a:ln/>
        </p:spPr>
        <p:txBody>
          <a:bodyPr lIns="92075" tIns="46038" rIns="92075" bIns="46038">
            <a:spAutoFit/>
          </a:bodyPr>
          <a:lstStyle/>
          <a:p>
            <a:r>
              <a:rPr lang="en-US"/>
              <a:t>Data changes are made permanent in the database.</a:t>
            </a:r>
          </a:p>
          <a:p>
            <a:r>
              <a:rPr lang="en-US"/>
              <a:t>The previous state of the data is permanently lost.</a:t>
            </a:r>
          </a:p>
          <a:p>
            <a:r>
              <a:rPr lang="en-US"/>
              <a:t>All users can view the results.</a:t>
            </a:r>
          </a:p>
          <a:p>
            <a:r>
              <a:rPr lang="en-US"/>
              <a:t>Locks on the affected rows are released; those rows are available for other users to manipulate.</a:t>
            </a:r>
          </a:p>
          <a:p>
            <a:r>
              <a:rPr lang="en-US"/>
              <a:t>All savepoints are erased.</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F3722941-63B2-42C9-BEC2-C1300C0C895F}" type="slidenum">
              <a:rPr lang="en-US"/>
              <a:pPr/>
              <a:t>6</a:t>
            </a:fld>
            <a:r>
              <a:rPr lang="en-US"/>
              <a:t> of 1</a:t>
            </a:r>
          </a:p>
        </p:txBody>
      </p:sp>
      <p:sp>
        <p:nvSpPr>
          <p:cNvPr id="320514" name="Rectangle 2"/>
          <p:cNvSpPr>
            <a:spLocks noChangeArrowheads="1"/>
          </p:cNvSpPr>
          <p:nvPr/>
        </p:nvSpPr>
        <p:spPr bwMode="blackWhite">
          <a:xfrm>
            <a:off x="942975" y="4835525"/>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20515" name="Rectangle 3"/>
          <p:cNvSpPr>
            <a:spLocks noChangeArrowheads="1"/>
          </p:cNvSpPr>
          <p:nvPr/>
        </p:nvSpPr>
        <p:spPr bwMode="blackWhite">
          <a:xfrm>
            <a:off x="901700" y="4857750"/>
            <a:ext cx="7537450" cy="612775"/>
          </a:xfrm>
          <a:prstGeom prst="rect">
            <a:avLst/>
          </a:prstGeom>
          <a:noFill/>
          <a:ln w="9525">
            <a:noFill/>
            <a:miter lim="800000"/>
            <a:headEnd/>
            <a:tailEnd/>
          </a:ln>
          <a:effectLst/>
        </p:spPr>
        <p:txBody>
          <a:bodyPr wrap="none" lIns="92075" tIns="46038" rIns="92075" bIns="46038" anchor="ctr"/>
          <a:lstStyle/>
          <a:p>
            <a:pPr eaLnBrk="0" hangingPunct="0">
              <a:tabLst>
                <a:tab pos="1824038" algn="l"/>
                <a:tab pos="2735263" algn="l"/>
                <a:tab pos="3648075" algn="l"/>
                <a:tab pos="5026025" algn="l"/>
              </a:tabLst>
            </a:pPr>
            <a:r>
              <a:rPr lang="en-US" b="1">
                <a:solidFill>
                  <a:srgbClr val="000000"/>
                </a:solidFill>
                <a:latin typeface="Courier New" pitchFamily="49" charset="0"/>
              </a:rPr>
              <a:t>COMMIT;</a:t>
            </a:r>
          </a:p>
          <a:p>
            <a:pPr eaLnBrk="0" hangingPunct="0">
              <a:tabLst>
                <a:tab pos="1824038" algn="l"/>
                <a:tab pos="2735263" algn="l"/>
                <a:tab pos="3648075" algn="l"/>
                <a:tab pos="5026025" algn="l"/>
              </a:tabLst>
            </a:pPr>
            <a:r>
              <a:rPr lang="en-US" b="1">
                <a:solidFill>
                  <a:schemeClr val="hlink"/>
                </a:solidFill>
                <a:effectLst>
                  <a:outerShdw blurRad="38100" dist="38100" dir="2700000" algn="tl">
                    <a:srgbClr val="C0C0C0"/>
                  </a:outerShdw>
                </a:effectLst>
                <a:latin typeface="Courier New" pitchFamily="49" charset="0"/>
              </a:rPr>
              <a:t>Commit complete.</a:t>
            </a:r>
          </a:p>
        </p:txBody>
      </p:sp>
      <p:sp>
        <p:nvSpPr>
          <p:cNvPr id="320516" name="Rectangle 4"/>
          <p:cNvSpPr>
            <a:spLocks noGrp="1" noChangeArrowheads="1"/>
          </p:cNvSpPr>
          <p:nvPr>
            <p:ph type="body" idx="1"/>
          </p:nvPr>
        </p:nvSpPr>
        <p:spPr>
          <a:xfrm>
            <a:off x="898525" y="1143000"/>
            <a:ext cx="6340475" cy="3683000"/>
          </a:xfrm>
          <a:noFill/>
          <a:ln/>
        </p:spPr>
        <p:txBody>
          <a:bodyPr lIns="92075" tIns="46038" rIns="92075" bIns="46038">
            <a:spAutoFit/>
          </a:bodyPr>
          <a:lstStyle/>
          <a:p>
            <a:endParaRPr lang="en-US" sz="2000"/>
          </a:p>
          <a:p>
            <a:r>
              <a:rPr lang="en-US" sz="2000" b="1"/>
              <a:t>Make the changes.</a:t>
            </a:r>
          </a:p>
          <a:p>
            <a:pPr>
              <a:buFont typeface="Wingdings" pitchFamily="2" charset="2"/>
              <a:buNone/>
            </a:pPr>
            <a:endParaRPr lang="en-US" sz="2000" b="1"/>
          </a:p>
          <a:p>
            <a:pPr>
              <a:buFont typeface="Wingdings" pitchFamily="2" charset="2"/>
              <a:buNone/>
            </a:pPr>
            <a:endParaRPr lang="en-US" sz="2000" b="1"/>
          </a:p>
          <a:p>
            <a:pPr>
              <a:buFont typeface="Wingdings" pitchFamily="2" charset="2"/>
              <a:buNone/>
            </a:pPr>
            <a:endParaRPr lang="en-US" sz="2000" b="1"/>
          </a:p>
          <a:p>
            <a:pPr>
              <a:buFont typeface="Wingdings" pitchFamily="2" charset="2"/>
              <a:buNone/>
            </a:pPr>
            <a:endParaRPr lang="en-US" sz="2000" b="1"/>
          </a:p>
          <a:p>
            <a:pPr>
              <a:buFont typeface="Wingdings" pitchFamily="2" charset="2"/>
              <a:buNone/>
            </a:pPr>
            <a:endParaRPr lang="en-US" sz="2000" b="1"/>
          </a:p>
          <a:p>
            <a:pPr>
              <a:buFont typeface="Wingdings" pitchFamily="2" charset="2"/>
              <a:buNone/>
            </a:pPr>
            <a:endParaRPr lang="en-US" sz="2000" b="1"/>
          </a:p>
          <a:p>
            <a:pPr>
              <a:buFont typeface="Wingdings" pitchFamily="2" charset="2"/>
              <a:buNone/>
            </a:pPr>
            <a:endParaRPr lang="en-US" sz="2000" b="1"/>
          </a:p>
          <a:p>
            <a:pPr>
              <a:buFont typeface="Wingdings" pitchFamily="2" charset="2"/>
              <a:buNone/>
            </a:pPr>
            <a:r>
              <a:rPr lang="en-US" sz="2000" b="1"/>
              <a:t>Commit the changes</a:t>
            </a:r>
            <a:r>
              <a:rPr lang="en-US" sz="2000"/>
              <a:t>.</a:t>
            </a:r>
          </a:p>
        </p:txBody>
      </p:sp>
      <p:sp>
        <p:nvSpPr>
          <p:cNvPr id="320517" name="Rectangle 5"/>
          <p:cNvSpPr>
            <a:spLocks noChangeArrowheads="1"/>
          </p:cNvSpPr>
          <p:nvPr/>
        </p:nvSpPr>
        <p:spPr bwMode="blackWhite">
          <a:xfrm>
            <a:off x="927100" y="2214563"/>
            <a:ext cx="7512050" cy="20351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824038" algn="l"/>
                <a:tab pos="2735263" algn="l"/>
                <a:tab pos="3648075" algn="l"/>
                <a:tab pos="5026025" algn="l"/>
              </a:tabLst>
            </a:pPr>
            <a:r>
              <a:rPr lang="en-US" b="1">
                <a:solidFill>
                  <a:srgbClr val="000000"/>
                </a:solidFill>
                <a:latin typeface="Courier New" pitchFamily="49" charset="0"/>
              </a:rPr>
              <a:t>DELETE FROM EMP</a:t>
            </a:r>
          </a:p>
          <a:p>
            <a:pPr eaLnBrk="0" hangingPunct="0">
              <a:tabLst>
                <a:tab pos="1824038" algn="l"/>
                <a:tab pos="2735263" algn="l"/>
                <a:tab pos="3648075" algn="l"/>
                <a:tab pos="5026025" algn="l"/>
              </a:tabLst>
            </a:pPr>
            <a:r>
              <a:rPr lang="en-US" b="1">
                <a:solidFill>
                  <a:schemeClr val="accent1"/>
                </a:solidFill>
                <a:effectLst>
                  <a:outerShdw blurRad="38100" dist="38100" dir="2700000" algn="tl">
                    <a:srgbClr val="000000"/>
                  </a:outerShdw>
                </a:effectLst>
                <a:latin typeface="Courier New" pitchFamily="49" charset="0"/>
              </a:rPr>
              <a:t>WHERE  EMPNO = 7639;</a:t>
            </a:r>
          </a:p>
          <a:p>
            <a:pPr eaLnBrk="0" hangingPunct="0">
              <a:tabLst>
                <a:tab pos="1824038" algn="l"/>
                <a:tab pos="2735263" algn="l"/>
                <a:tab pos="3648075" algn="l"/>
                <a:tab pos="5026025" algn="l"/>
              </a:tabLst>
            </a:pPr>
            <a:r>
              <a:rPr lang="en-US" b="1">
                <a:solidFill>
                  <a:schemeClr val="accent1"/>
                </a:solidFill>
                <a:effectLst>
                  <a:outerShdw blurRad="38100" dist="38100" dir="2700000" algn="tl">
                    <a:srgbClr val="000000"/>
                  </a:outerShdw>
                </a:effectLst>
                <a:latin typeface="Courier New" pitchFamily="49" charset="0"/>
              </a:rPr>
              <a:t>1 row deleted.</a:t>
            </a:r>
            <a:endParaRPr lang="en-US" sz="1000" b="1">
              <a:solidFill>
                <a:schemeClr val="accent1"/>
              </a:solidFill>
              <a:effectLst>
                <a:outerShdw blurRad="38100" dist="38100" dir="2700000" algn="tl">
                  <a:srgbClr val="000000"/>
                </a:outerShdw>
              </a:effectLst>
              <a:latin typeface="Courier New" pitchFamily="49" charset="0"/>
            </a:endParaRPr>
          </a:p>
          <a:p>
            <a:pPr eaLnBrk="0" hangingPunct="0">
              <a:tabLst>
                <a:tab pos="1824038" algn="l"/>
                <a:tab pos="2735263" algn="l"/>
                <a:tab pos="3648075" algn="l"/>
                <a:tab pos="5026025" algn="l"/>
              </a:tabLst>
            </a:pPr>
            <a:endParaRPr lang="en-US" b="1">
              <a:solidFill>
                <a:schemeClr val="accent1"/>
              </a:solidFill>
              <a:effectLst>
                <a:outerShdw blurRad="38100" dist="38100" dir="2700000" algn="tl">
                  <a:srgbClr val="000000"/>
                </a:outerShdw>
              </a:effectLst>
              <a:latin typeface="Courier New" pitchFamily="49" charset="0"/>
            </a:endParaRPr>
          </a:p>
          <a:p>
            <a:pPr eaLnBrk="0" hangingPunct="0">
              <a:tabLst>
                <a:tab pos="1824038" algn="l"/>
                <a:tab pos="2735263" algn="l"/>
                <a:tab pos="3648075" algn="l"/>
                <a:tab pos="5026025" algn="l"/>
              </a:tabLst>
            </a:pPr>
            <a:r>
              <a:rPr lang="en-US" b="1">
                <a:solidFill>
                  <a:schemeClr val="bg2"/>
                </a:solidFill>
                <a:latin typeface="Courier New" pitchFamily="49" charset="0"/>
              </a:rPr>
              <a:t>INSERT INTO DEPT</a:t>
            </a:r>
          </a:p>
          <a:p>
            <a:pPr eaLnBrk="0" hangingPunct="0">
              <a:tabLst>
                <a:tab pos="1824038" algn="l"/>
                <a:tab pos="2735263" algn="l"/>
                <a:tab pos="3648075" algn="l"/>
                <a:tab pos="5026025" algn="l"/>
              </a:tabLst>
            </a:pPr>
            <a:r>
              <a:rPr lang="en-US" b="1">
                <a:solidFill>
                  <a:schemeClr val="bg2"/>
                </a:solidFill>
                <a:latin typeface="Courier New" pitchFamily="49" charset="0"/>
              </a:rPr>
              <a:t>VALUES (290, 'Corporate Tax', NULL, 1700);</a:t>
            </a:r>
          </a:p>
          <a:p>
            <a:pPr eaLnBrk="0" hangingPunct="0">
              <a:tabLst>
                <a:tab pos="1824038" algn="l"/>
                <a:tab pos="2735263" algn="l"/>
                <a:tab pos="3648075" algn="l"/>
                <a:tab pos="5026025" algn="l"/>
              </a:tabLst>
            </a:pPr>
            <a:r>
              <a:rPr lang="en-US" b="1">
                <a:solidFill>
                  <a:schemeClr val="hlink"/>
                </a:solidFill>
                <a:effectLst>
                  <a:outerShdw blurRad="38100" dist="38100" dir="2700000" algn="tl">
                    <a:srgbClr val="000000"/>
                  </a:outerShdw>
                </a:effectLst>
                <a:latin typeface="Courier New" pitchFamily="49" charset="0"/>
              </a:rPr>
              <a:t>1 row inserted.</a:t>
            </a:r>
          </a:p>
        </p:txBody>
      </p:sp>
      <p:sp>
        <p:nvSpPr>
          <p:cNvPr id="320518" name="Rectangle 6"/>
          <p:cNvSpPr>
            <a:spLocks noGrp="1" noChangeArrowheads="1"/>
          </p:cNvSpPr>
          <p:nvPr>
            <p:ph type="title"/>
          </p:nvPr>
        </p:nvSpPr>
        <p:spPr>
          <a:noFill/>
          <a:ln/>
        </p:spPr>
        <p:txBody>
          <a:bodyPr wrap="square" lIns="92075" tIns="46038" rIns="92075" bIns="46038" anchor="t"/>
          <a:lstStyle/>
          <a:p>
            <a:r>
              <a:rPr lang="en-US"/>
              <a:t>Committing Data</a:t>
            </a:r>
          </a:p>
        </p:txBody>
      </p:sp>
      <p:sp>
        <p:nvSpPr>
          <p:cNvPr id="320519" name="Rectangle 7"/>
          <p:cNvSpPr>
            <a:spLocks noChangeArrowheads="1"/>
          </p:cNvSpPr>
          <p:nvPr/>
        </p:nvSpPr>
        <p:spPr bwMode="ltGray">
          <a:xfrm>
            <a:off x="960438" y="4872038"/>
            <a:ext cx="869950" cy="284162"/>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93B8A843-164E-4467-9642-426645CE06D8}" type="slidenum">
              <a:rPr lang="en-US"/>
              <a:pPr/>
              <a:t>7</a:t>
            </a:fld>
            <a:r>
              <a:rPr lang="en-US"/>
              <a:t> of 1</a:t>
            </a:r>
          </a:p>
        </p:txBody>
      </p:sp>
      <p:sp>
        <p:nvSpPr>
          <p:cNvPr id="322562" name="Rectangle 2"/>
          <p:cNvSpPr>
            <a:spLocks noChangeArrowheads="1"/>
          </p:cNvSpPr>
          <p:nvPr/>
        </p:nvSpPr>
        <p:spPr bwMode="blackWhite">
          <a:xfrm>
            <a:off x="838200" y="4940300"/>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90000"/>
              </a:lnSpc>
              <a:tabLst>
                <a:tab pos="688975" algn="l"/>
                <a:tab pos="1824038" algn="l"/>
                <a:tab pos="2735263" algn="l"/>
                <a:tab pos="3648075" algn="l"/>
                <a:tab pos="5026025" algn="l"/>
              </a:tabLst>
            </a:pPr>
            <a:endParaRPr lang="en-US" b="1">
              <a:solidFill>
                <a:srgbClr val="000000"/>
              </a:solidFill>
              <a:latin typeface="Courier New" pitchFamily="49" charset="0"/>
            </a:endParaRPr>
          </a:p>
          <a:p>
            <a:pPr eaLnBrk="0" hangingPunct="0">
              <a:lnSpc>
                <a:spcPct val="90000"/>
              </a:lnSpc>
              <a:tabLst>
                <a:tab pos="688975" algn="l"/>
                <a:tab pos="1824038" algn="l"/>
                <a:tab pos="2735263" algn="l"/>
                <a:tab pos="3648075" algn="l"/>
                <a:tab pos="5026025" algn="l"/>
              </a:tabLst>
            </a:pPr>
            <a:endParaRPr lang="en-US" b="1">
              <a:solidFill>
                <a:srgbClr val="000000"/>
              </a:solidFill>
              <a:latin typeface="Courier New" pitchFamily="49" charset="0"/>
            </a:endParaRPr>
          </a:p>
        </p:txBody>
      </p:sp>
      <p:sp>
        <p:nvSpPr>
          <p:cNvPr id="322563" name="Rectangle 3"/>
          <p:cNvSpPr>
            <a:spLocks noGrp="1" noChangeArrowheads="1"/>
          </p:cNvSpPr>
          <p:nvPr>
            <p:ph type="title"/>
          </p:nvPr>
        </p:nvSpPr>
        <p:spPr/>
        <p:txBody>
          <a:bodyPr/>
          <a:lstStyle/>
          <a:p>
            <a:r>
              <a:rPr lang="en-US"/>
              <a:t>State of the Data After ROLLBACK</a:t>
            </a:r>
          </a:p>
        </p:txBody>
      </p:sp>
      <p:sp>
        <p:nvSpPr>
          <p:cNvPr id="322564" name="Rectangle 4"/>
          <p:cNvSpPr>
            <a:spLocks noGrp="1" noChangeArrowheads="1"/>
          </p:cNvSpPr>
          <p:nvPr>
            <p:ph type="body" idx="1"/>
          </p:nvPr>
        </p:nvSpPr>
        <p:spPr>
          <a:xfrm>
            <a:off x="609600" y="1676400"/>
            <a:ext cx="8229600" cy="2743200"/>
          </a:xfrm>
        </p:spPr>
        <p:txBody>
          <a:bodyPr/>
          <a:lstStyle/>
          <a:p>
            <a:pPr>
              <a:buFont typeface="Wingdings" pitchFamily="2" charset="2"/>
              <a:buNone/>
            </a:pPr>
            <a:r>
              <a:rPr lang="en-US"/>
              <a:t>Discard all pending changes by using the ROLLBACK </a:t>
            </a:r>
          </a:p>
          <a:p>
            <a:pPr>
              <a:spcBef>
                <a:spcPct val="0"/>
              </a:spcBef>
              <a:buFont typeface="Wingdings" pitchFamily="2" charset="2"/>
              <a:buNone/>
            </a:pPr>
            <a:r>
              <a:rPr lang="en-US"/>
              <a:t>statement:</a:t>
            </a:r>
          </a:p>
          <a:p>
            <a:r>
              <a:rPr lang="en-US"/>
              <a:t>Data changes are undone.</a:t>
            </a:r>
          </a:p>
          <a:p>
            <a:r>
              <a:rPr lang="en-US"/>
              <a:t>Previous state of the data is restored.</a:t>
            </a:r>
          </a:p>
          <a:p>
            <a:r>
              <a:rPr lang="en-US"/>
              <a:t>Locks on the affected rows are released.</a:t>
            </a:r>
          </a:p>
        </p:txBody>
      </p:sp>
      <p:sp>
        <p:nvSpPr>
          <p:cNvPr id="322565" name="Rectangle 5"/>
          <p:cNvSpPr>
            <a:spLocks noChangeArrowheads="1"/>
          </p:cNvSpPr>
          <p:nvPr/>
        </p:nvSpPr>
        <p:spPr bwMode="ltGray">
          <a:xfrm>
            <a:off x="914400" y="5502275"/>
            <a:ext cx="1223963" cy="288925"/>
          </a:xfrm>
          <a:prstGeom prst="rect">
            <a:avLst/>
          </a:prstGeom>
          <a:noFill/>
          <a:ln w="19050">
            <a:solidFill>
              <a:schemeClr val="hlink"/>
            </a:solidFill>
            <a:miter lim="800000"/>
            <a:headEnd/>
            <a:tailEnd/>
          </a:ln>
          <a:effectLst/>
        </p:spPr>
        <p:txBody>
          <a:bodyPr wrap="none" anchor="ctr"/>
          <a:lstStyle/>
          <a:p>
            <a:endParaRPr lang="en-US"/>
          </a:p>
        </p:txBody>
      </p:sp>
      <p:sp>
        <p:nvSpPr>
          <p:cNvPr id="322566" name="Rectangle 6"/>
          <p:cNvSpPr>
            <a:spLocks noChangeArrowheads="1"/>
          </p:cNvSpPr>
          <p:nvPr/>
        </p:nvSpPr>
        <p:spPr bwMode="blackWhite">
          <a:xfrm>
            <a:off x="911225" y="4984750"/>
            <a:ext cx="7537450" cy="1108075"/>
          </a:xfrm>
          <a:prstGeom prst="rect">
            <a:avLst/>
          </a:prstGeom>
          <a:noFill/>
          <a:ln w="9525">
            <a:noFill/>
            <a:miter lim="800000"/>
            <a:headEnd/>
            <a:tailEnd/>
          </a:ln>
          <a:effectLst/>
        </p:spPr>
        <p:txBody>
          <a:bodyPr wrap="none" lIns="92075" tIns="46038" rIns="92075" bIns="46038" anchor="ctr"/>
          <a:lstStyle/>
          <a:p>
            <a:pPr eaLnBrk="0" hangingPunct="0">
              <a:tabLst>
                <a:tab pos="688975" algn="l"/>
                <a:tab pos="1824038" algn="l"/>
                <a:tab pos="2735263" algn="l"/>
                <a:tab pos="3648075" algn="l"/>
                <a:tab pos="5026025" algn="l"/>
              </a:tabLst>
            </a:pPr>
            <a:r>
              <a:rPr lang="en-US" b="1">
                <a:solidFill>
                  <a:srgbClr val="000000"/>
                </a:solidFill>
                <a:latin typeface="Courier New" pitchFamily="49" charset="0"/>
              </a:rPr>
              <a:t>DELETE FROM copy_emp;</a:t>
            </a:r>
          </a:p>
          <a:p>
            <a:pPr eaLnBrk="0" hangingPunct="0">
              <a:tabLst>
                <a:tab pos="688975" algn="l"/>
                <a:tab pos="1824038" algn="l"/>
                <a:tab pos="2735263" algn="l"/>
                <a:tab pos="3648075" algn="l"/>
                <a:tab pos="5026025" algn="l"/>
              </a:tabLst>
            </a:pPr>
            <a:r>
              <a:rPr lang="en-US" b="1">
                <a:solidFill>
                  <a:srgbClr val="FF3300"/>
                </a:solidFill>
                <a:effectLst>
                  <a:outerShdw blurRad="38100" dist="38100" dir="2700000" algn="tl">
                    <a:srgbClr val="C0C0C0"/>
                  </a:outerShdw>
                </a:effectLst>
                <a:latin typeface="Courier New" pitchFamily="49" charset="0"/>
              </a:rPr>
              <a:t>22 rows deleted.</a:t>
            </a:r>
            <a:endParaRPr lang="en-US" b="1">
              <a:solidFill>
                <a:srgbClr val="000000"/>
              </a:solidFill>
              <a:latin typeface="Courier New" pitchFamily="49" charset="0"/>
            </a:endParaRPr>
          </a:p>
          <a:p>
            <a:pPr eaLnBrk="0" hangingPunct="0">
              <a:tabLst>
                <a:tab pos="688975" algn="l"/>
                <a:tab pos="1824038" algn="l"/>
                <a:tab pos="2735263" algn="l"/>
                <a:tab pos="3648075" algn="l"/>
                <a:tab pos="5026025" algn="l"/>
              </a:tabLst>
            </a:pPr>
            <a:r>
              <a:rPr lang="en-US" b="1">
                <a:solidFill>
                  <a:srgbClr val="000000"/>
                </a:solidFill>
                <a:latin typeface="Courier New" pitchFamily="49" charset="0"/>
              </a:rPr>
              <a:t>ROLLBACK;</a:t>
            </a:r>
          </a:p>
          <a:p>
            <a:pPr eaLnBrk="0" hangingPunct="0">
              <a:tabLst>
                <a:tab pos="688975" algn="l"/>
                <a:tab pos="1824038" algn="l"/>
                <a:tab pos="2735263" algn="l"/>
                <a:tab pos="3648075" algn="l"/>
                <a:tab pos="5026025" algn="l"/>
              </a:tabLst>
            </a:pPr>
            <a:r>
              <a:rPr lang="en-US" b="1">
                <a:solidFill>
                  <a:srgbClr val="FF3300"/>
                </a:solidFill>
                <a:effectLst>
                  <a:outerShdw blurRad="38100" dist="38100" dir="2700000" algn="tl">
                    <a:srgbClr val="C0C0C0"/>
                  </a:outerShdw>
                </a:effectLst>
                <a:latin typeface="Courier New" pitchFamily="49" charset="0"/>
              </a:rPr>
              <a:t>Rollback complete.</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US"/>
              <a:t>ORACLE</a:t>
            </a:r>
          </a:p>
        </p:txBody>
      </p:sp>
      <p:sp>
        <p:nvSpPr>
          <p:cNvPr id="15" name="Slide Number Placeholder 4"/>
          <p:cNvSpPr>
            <a:spLocks noGrp="1"/>
          </p:cNvSpPr>
          <p:nvPr>
            <p:ph type="sldNum" sz="quarter" idx="11"/>
          </p:nvPr>
        </p:nvSpPr>
        <p:spPr/>
        <p:txBody>
          <a:bodyPr/>
          <a:lstStyle/>
          <a:p>
            <a:fld id="{2F7AD9D4-B319-4089-90D1-7BCCA227B42B}" type="slidenum">
              <a:rPr lang="en-US"/>
              <a:pPr/>
              <a:t>8</a:t>
            </a:fld>
            <a:r>
              <a:rPr lang="en-US"/>
              <a:t> of 1</a:t>
            </a:r>
          </a:p>
        </p:txBody>
      </p:sp>
      <p:sp>
        <p:nvSpPr>
          <p:cNvPr id="324610" name="Rectangle 2"/>
          <p:cNvSpPr>
            <a:spLocks noGrp="1" noChangeArrowheads="1"/>
          </p:cNvSpPr>
          <p:nvPr>
            <p:ph type="title"/>
          </p:nvPr>
        </p:nvSpPr>
        <p:spPr>
          <a:noFill/>
          <a:ln/>
        </p:spPr>
        <p:txBody>
          <a:bodyPr wrap="square" lIns="92075" tIns="46038" rIns="92075" bIns="46038" anchor="t"/>
          <a:lstStyle/>
          <a:p>
            <a:r>
              <a:rPr lang="en-US"/>
              <a:t>Summary</a:t>
            </a:r>
          </a:p>
        </p:txBody>
      </p:sp>
      <p:sp>
        <p:nvSpPr>
          <p:cNvPr id="324611" name="Rectangle 3"/>
          <p:cNvSpPr>
            <a:spLocks noChangeArrowheads="1"/>
          </p:cNvSpPr>
          <p:nvPr/>
        </p:nvSpPr>
        <p:spPr bwMode="blackWhite">
          <a:xfrm>
            <a:off x="3259138" y="2503488"/>
            <a:ext cx="5300662" cy="3219450"/>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110000"/>
              </a:lnSpc>
              <a:spcBef>
                <a:spcPct val="60000"/>
              </a:spcBef>
            </a:pPr>
            <a:r>
              <a:rPr lang="en-US" b="1">
                <a:solidFill>
                  <a:srgbClr val="000000"/>
                </a:solidFill>
              </a:rPr>
              <a:t>Description</a:t>
            </a:r>
          </a:p>
          <a:p>
            <a:pPr eaLnBrk="0" hangingPunct="0">
              <a:lnSpc>
                <a:spcPct val="110000"/>
              </a:lnSpc>
              <a:spcBef>
                <a:spcPct val="60000"/>
              </a:spcBef>
            </a:pPr>
            <a:r>
              <a:rPr lang="en-US" b="1">
                <a:solidFill>
                  <a:srgbClr val="000000"/>
                </a:solidFill>
              </a:rPr>
              <a:t>Adds a new row to the table</a:t>
            </a:r>
          </a:p>
          <a:p>
            <a:pPr eaLnBrk="0" hangingPunct="0">
              <a:lnSpc>
                <a:spcPct val="110000"/>
              </a:lnSpc>
              <a:spcBef>
                <a:spcPct val="60000"/>
              </a:spcBef>
            </a:pPr>
            <a:r>
              <a:rPr lang="en-US" b="1">
                <a:solidFill>
                  <a:srgbClr val="000000"/>
                </a:solidFill>
              </a:rPr>
              <a:t>Modifies existing rows in the table</a:t>
            </a:r>
          </a:p>
          <a:p>
            <a:pPr eaLnBrk="0" hangingPunct="0">
              <a:lnSpc>
                <a:spcPct val="110000"/>
              </a:lnSpc>
              <a:spcBef>
                <a:spcPct val="60000"/>
              </a:spcBef>
            </a:pPr>
            <a:r>
              <a:rPr lang="en-US" b="1">
                <a:solidFill>
                  <a:srgbClr val="000000"/>
                </a:solidFill>
              </a:rPr>
              <a:t>Removes existing rows from the table</a:t>
            </a:r>
          </a:p>
          <a:p>
            <a:pPr eaLnBrk="0" hangingPunct="0">
              <a:lnSpc>
                <a:spcPct val="110000"/>
              </a:lnSpc>
              <a:spcBef>
                <a:spcPct val="60000"/>
              </a:spcBef>
            </a:pPr>
            <a:r>
              <a:rPr lang="en-US" b="1">
                <a:solidFill>
                  <a:srgbClr val="000000"/>
                </a:solidFill>
              </a:rPr>
              <a:t>Makes all pending changes permanent</a:t>
            </a:r>
          </a:p>
          <a:p>
            <a:pPr eaLnBrk="0" hangingPunct="0">
              <a:lnSpc>
                <a:spcPct val="110000"/>
              </a:lnSpc>
              <a:spcBef>
                <a:spcPct val="60000"/>
              </a:spcBef>
            </a:pPr>
            <a:r>
              <a:rPr lang="en-US" b="1">
                <a:solidFill>
                  <a:srgbClr val="000000"/>
                </a:solidFill>
              </a:rPr>
              <a:t>Is used to rollback to the savepoint marker</a:t>
            </a:r>
          </a:p>
          <a:p>
            <a:pPr eaLnBrk="0" hangingPunct="0">
              <a:lnSpc>
                <a:spcPct val="110000"/>
              </a:lnSpc>
              <a:spcBef>
                <a:spcPct val="60000"/>
              </a:spcBef>
            </a:pPr>
            <a:r>
              <a:rPr lang="en-US" b="1">
                <a:solidFill>
                  <a:srgbClr val="000000"/>
                </a:solidFill>
              </a:rPr>
              <a:t>Discards all pending data changes</a:t>
            </a:r>
          </a:p>
        </p:txBody>
      </p:sp>
      <p:sp>
        <p:nvSpPr>
          <p:cNvPr id="324612" name="Rectangle 4"/>
          <p:cNvSpPr>
            <a:spLocks noChangeArrowheads="1"/>
          </p:cNvSpPr>
          <p:nvPr/>
        </p:nvSpPr>
        <p:spPr bwMode="blackWhite">
          <a:xfrm>
            <a:off x="914400" y="2503488"/>
            <a:ext cx="2347913" cy="3219450"/>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110000"/>
              </a:lnSpc>
              <a:spcBef>
                <a:spcPct val="60000"/>
              </a:spcBef>
            </a:pPr>
            <a:r>
              <a:rPr lang="en-US" b="1">
                <a:solidFill>
                  <a:srgbClr val="000000"/>
                </a:solidFill>
              </a:rPr>
              <a:t>Statement</a:t>
            </a:r>
          </a:p>
          <a:p>
            <a:pPr eaLnBrk="0" hangingPunct="0">
              <a:lnSpc>
                <a:spcPct val="110000"/>
              </a:lnSpc>
              <a:spcBef>
                <a:spcPct val="60000"/>
              </a:spcBef>
            </a:pPr>
            <a:r>
              <a:rPr lang="en-US" b="1">
                <a:solidFill>
                  <a:srgbClr val="000000"/>
                </a:solidFill>
                <a:latin typeface="Courier New" pitchFamily="49" charset="0"/>
              </a:rPr>
              <a:t>INSERT</a:t>
            </a:r>
          </a:p>
          <a:p>
            <a:pPr eaLnBrk="0" hangingPunct="0">
              <a:lnSpc>
                <a:spcPct val="110000"/>
              </a:lnSpc>
              <a:spcBef>
                <a:spcPct val="60000"/>
              </a:spcBef>
            </a:pPr>
            <a:r>
              <a:rPr lang="en-US" b="1">
                <a:solidFill>
                  <a:srgbClr val="000000"/>
                </a:solidFill>
                <a:latin typeface="Courier New" pitchFamily="49" charset="0"/>
              </a:rPr>
              <a:t>UPDATE</a:t>
            </a:r>
          </a:p>
          <a:p>
            <a:pPr eaLnBrk="0" hangingPunct="0">
              <a:lnSpc>
                <a:spcPct val="110000"/>
              </a:lnSpc>
              <a:spcBef>
                <a:spcPct val="60000"/>
              </a:spcBef>
            </a:pPr>
            <a:r>
              <a:rPr lang="en-US" b="1">
                <a:solidFill>
                  <a:srgbClr val="000000"/>
                </a:solidFill>
                <a:latin typeface="Courier New" pitchFamily="49" charset="0"/>
              </a:rPr>
              <a:t>DELETE	</a:t>
            </a:r>
          </a:p>
          <a:p>
            <a:pPr eaLnBrk="0" hangingPunct="0">
              <a:lnSpc>
                <a:spcPct val="110000"/>
              </a:lnSpc>
              <a:spcBef>
                <a:spcPct val="60000"/>
              </a:spcBef>
            </a:pPr>
            <a:r>
              <a:rPr lang="en-US" b="1">
                <a:solidFill>
                  <a:srgbClr val="000000"/>
                </a:solidFill>
                <a:latin typeface="Courier New" pitchFamily="49" charset="0"/>
              </a:rPr>
              <a:t>COMMIT</a:t>
            </a:r>
          </a:p>
          <a:p>
            <a:pPr eaLnBrk="0" hangingPunct="0">
              <a:lnSpc>
                <a:spcPct val="110000"/>
              </a:lnSpc>
              <a:spcBef>
                <a:spcPct val="60000"/>
              </a:spcBef>
            </a:pPr>
            <a:r>
              <a:rPr lang="en-US" b="1">
                <a:solidFill>
                  <a:srgbClr val="000000"/>
                </a:solidFill>
                <a:latin typeface="Courier New" pitchFamily="49" charset="0"/>
              </a:rPr>
              <a:t>SAVEPOINT</a:t>
            </a:r>
          </a:p>
          <a:p>
            <a:pPr eaLnBrk="0" hangingPunct="0">
              <a:lnSpc>
                <a:spcPct val="110000"/>
              </a:lnSpc>
              <a:spcBef>
                <a:spcPct val="60000"/>
              </a:spcBef>
            </a:pPr>
            <a:r>
              <a:rPr lang="en-US" b="1">
                <a:solidFill>
                  <a:srgbClr val="000000"/>
                </a:solidFill>
                <a:latin typeface="Courier New" pitchFamily="49" charset="0"/>
              </a:rPr>
              <a:t>ROLLBACK</a:t>
            </a:r>
          </a:p>
        </p:txBody>
      </p:sp>
      <p:grpSp>
        <p:nvGrpSpPr>
          <p:cNvPr id="2" name="Group 5"/>
          <p:cNvGrpSpPr>
            <a:grpSpLocks/>
          </p:cNvGrpSpPr>
          <p:nvPr/>
        </p:nvGrpSpPr>
        <p:grpSpPr bwMode="auto">
          <a:xfrm>
            <a:off x="923925" y="2928938"/>
            <a:ext cx="7496175" cy="2344737"/>
            <a:chOff x="582" y="1845"/>
            <a:chExt cx="4722" cy="1477"/>
          </a:xfrm>
        </p:grpSpPr>
        <p:sp>
          <p:nvSpPr>
            <p:cNvPr id="324614" name="Line 6"/>
            <p:cNvSpPr>
              <a:spLocks noChangeShapeType="1"/>
            </p:cNvSpPr>
            <p:nvPr/>
          </p:nvSpPr>
          <p:spPr bwMode="blackWhite">
            <a:xfrm>
              <a:off x="582" y="1845"/>
              <a:ext cx="4721" cy="0"/>
            </a:xfrm>
            <a:prstGeom prst="line">
              <a:avLst/>
            </a:prstGeom>
            <a:noFill/>
            <a:ln w="50800">
              <a:solidFill>
                <a:srgbClr val="000000"/>
              </a:solidFill>
              <a:round/>
              <a:headEnd type="none" w="sm" len="sm"/>
              <a:tailEnd type="none" w="sm" len="sm"/>
            </a:ln>
            <a:effectLst/>
          </p:spPr>
          <p:txBody>
            <a:bodyPr/>
            <a:lstStyle/>
            <a:p>
              <a:endParaRPr lang="en-US"/>
            </a:p>
          </p:txBody>
        </p:sp>
        <p:sp>
          <p:nvSpPr>
            <p:cNvPr id="324615" name="Line 7"/>
            <p:cNvSpPr>
              <a:spLocks noChangeShapeType="1"/>
            </p:cNvSpPr>
            <p:nvPr/>
          </p:nvSpPr>
          <p:spPr bwMode="blackWhite">
            <a:xfrm>
              <a:off x="582" y="2137"/>
              <a:ext cx="4722" cy="0"/>
            </a:xfrm>
            <a:prstGeom prst="line">
              <a:avLst/>
            </a:prstGeom>
            <a:noFill/>
            <a:ln w="25400">
              <a:solidFill>
                <a:srgbClr val="000000"/>
              </a:solidFill>
              <a:round/>
              <a:headEnd type="none" w="sm" len="sm"/>
              <a:tailEnd type="none" w="sm" len="sm"/>
            </a:ln>
            <a:effectLst/>
          </p:spPr>
          <p:txBody>
            <a:bodyPr/>
            <a:lstStyle/>
            <a:p>
              <a:endParaRPr lang="en-US"/>
            </a:p>
          </p:txBody>
        </p:sp>
        <p:sp>
          <p:nvSpPr>
            <p:cNvPr id="324616" name="Line 8"/>
            <p:cNvSpPr>
              <a:spLocks noChangeShapeType="1"/>
            </p:cNvSpPr>
            <p:nvPr/>
          </p:nvSpPr>
          <p:spPr bwMode="blackWhite">
            <a:xfrm>
              <a:off x="582" y="2450"/>
              <a:ext cx="4722" cy="0"/>
            </a:xfrm>
            <a:prstGeom prst="line">
              <a:avLst/>
            </a:prstGeom>
            <a:noFill/>
            <a:ln w="25400">
              <a:solidFill>
                <a:srgbClr val="000000"/>
              </a:solidFill>
              <a:round/>
              <a:headEnd type="none" w="sm" len="sm"/>
              <a:tailEnd type="none" w="sm" len="sm"/>
            </a:ln>
            <a:effectLst/>
          </p:spPr>
          <p:txBody>
            <a:bodyPr/>
            <a:lstStyle/>
            <a:p>
              <a:endParaRPr lang="en-US"/>
            </a:p>
          </p:txBody>
        </p:sp>
        <p:sp>
          <p:nvSpPr>
            <p:cNvPr id="324617" name="Line 9"/>
            <p:cNvSpPr>
              <a:spLocks noChangeShapeType="1"/>
            </p:cNvSpPr>
            <p:nvPr/>
          </p:nvSpPr>
          <p:spPr bwMode="blackWhite">
            <a:xfrm>
              <a:off x="582" y="2723"/>
              <a:ext cx="4722" cy="0"/>
            </a:xfrm>
            <a:prstGeom prst="line">
              <a:avLst/>
            </a:prstGeom>
            <a:noFill/>
            <a:ln w="25400">
              <a:solidFill>
                <a:srgbClr val="000000"/>
              </a:solidFill>
              <a:round/>
              <a:headEnd type="none" w="sm" len="sm"/>
              <a:tailEnd type="none" w="sm" len="sm"/>
            </a:ln>
            <a:effectLst/>
          </p:spPr>
          <p:txBody>
            <a:bodyPr/>
            <a:lstStyle/>
            <a:p>
              <a:endParaRPr lang="en-US"/>
            </a:p>
          </p:txBody>
        </p:sp>
        <p:sp>
          <p:nvSpPr>
            <p:cNvPr id="324618" name="Line 10"/>
            <p:cNvSpPr>
              <a:spLocks noChangeShapeType="1"/>
            </p:cNvSpPr>
            <p:nvPr/>
          </p:nvSpPr>
          <p:spPr bwMode="blackWhite">
            <a:xfrm>
              <a:off x="582" y="3322"/>
              <a:ext cx="4722" cy="0"/>
            </a:xfrm>
            <a:prstGeom prst="line">
              <a:avLst/>
            </a:prstGeom>
            <a:noFill/>
            <a:ln w="25400">
              <a:solidFill>
                <a:srgbClr val="000000"/>
              </a:solidFill>
              <a:round/>
              <a:headEnd type="none" w="sm" len="sm"/>
              <a:tailEnd type="none" w="sm" len="sm"/>
            </a:ln>
            <a:effectLst/>
          </p:spPr>
          <p:txBody>
            <a:bodyPr/>
            <a:lstStyle/>
            <a:p>
              <a:endParaRPr lang="en-US"/>
            </a:p>
          </p:txBody>
        </p:sp>
        <p:sp>
          <p:nvSpPr>
            <p:cNvPr id="324619" name="Line 11"/>
            <p:cNvSpPr>
              <a:spLocks noChangeShapeType="1"/>
            </p:cNvSpPr>
            <p:nvPr/>
          </p:nvSpPr>
          <p:spPr bwMode="blackWhite">
            <a:xfrm>
              <a:off x="582" y="3028"/>
              <a:ext cx="4722" cy="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324620" name="Rectangle 12"/>
          <p:cNvSpPr>
            <a:spLocks noChangeArrowheads="1"/>
          </p:cNvSpPr>
          <p:nvPr/>
        </p:nvSpPr>
        <p:spPr bwMode="auto">
          <a:xfrm>
            <a:off x="152400" y="1371600"/>
            <a:ext cx="8763000" cy="727075"/>
          </a:xfrm>
          <a:prstGeom prst="rect">
            <a:avLst/>
          </a:prstGeom>
          <a:noFill/>
          <a:ln w="9525">
            <a:noFill/>
            <a:miter lim="800000"/>
            <a:headEnd/>
            <a:tailEnd/>
          </a:ln>
          <a:effectLst/>
        </p:spPr>
        <p:txBody>
          <a:bodyPr lIns="92075" tIns="46038" rIns="92075" bIns="46038">
            <a:spAutoFit/>
          </a:bodyPr>
          <a:lstStyle/>
          <a:p>
            <a:pPr eaLnBrk="0" hangingPunct="0">
              <a:lnSpc>
                <a:spcPct val="95000"/>
              </a:lnSpc>
            </a:pPr>
            <a:r>
              <a:rPr lang="en-US" sz="2200" b="1">
                <a:latin typeface="Verdana" pitchFamily="34" charset="0"/>
              </a:rPr>
              <a:t>In this lesson, you should have learned how to use DML statements and control transactions.</a:t>
            </a:r>
          </a:p>
        </p:txBody>
      </p:sp>
      <p:sp>
        <p:nvSpPr>
          <p:cNvPr id="324621" name="Line 13"/>
          <p:cNvSpPr>
            <a:spLocks noChangeShapeType="1"/>
          </p:cNvSpPr>
          <p:nvPr/>
        </p:nvSpPr>
        <p:spPr bwMode="blackWhite">
          <a:xfrm>
            <a:off x="933450" y="5759450"/>
            <a:ext cx="7496175" cy="0"/>
          </a:xfrm>
          <a:prstGeom prst="line">
            <a:avLst/>
          </a:prstGeom>
          <a:noFill/>
          <a:ln w="25400">
            <a:solidFill>
              <a:schemeClr val="tx1"/>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553200"/>
            <a:ext cx="2895600" cy="247650"/>
          </a:xfrm>
          <a:prstGeom prst="rect">
            <a:avLst/>
          </a:prstGeom>
        </p:spPr>
        <p:txBody>
          <a:bodyPr/>
          <a:lstStyle/>
          <a:p>
            <a:r>
              <a:rPr lang="en-US"/>
              <a:t>ORACLE</a:t>
            </a:r>
          </a:p>
        </p:txBody>
      </p:sp>
      <p:sp>
        <p:nvSpPr>
          <p:cNvPr id="5" name="Slide Number Placeholder 4"/>
          <p:cNvSpPr>
            <a:spLocks noGrp="1"/>
          </p:cNvSpPr>
          <p:nvPr>
            <p:ph type="sldNum" sz="quarter" idx="4294967295"/>
          </p:nvPr>
        </p:nvSpPr>
        <p:spPr>
          <a:xfrm>
            <a:off x="6934200" y="6534150"/>
            <a:ext cx="2133600" cy="323850"/>
          </a:xfrm>
          <a:prstGeom prst="rect">
            <a:avLst/>
          </a:prstGeom>
        </p:spPr>
        <p:txBody>
          <a:bodyPr/>
          <a:lstStyle/>
          <a:p>
            <a:fld id="{BCAE1F77-EFAC-455F-9BA5-DE93A2E48022}" type="slidenum">
              <a:rPr lang="en-US"/>
              <a:pPr/>
              <a:t>9</a:t>
            </a:fld>
            <a:r>
              <a:rPr lang="en-US"/>
              <a:t> of 1</a:t>
            </a:r>
          </a:p>
        </p:txBody>
      </p:sp>
      <p:sp>
        <p:nvSpPr>
          <p:cNvPr id="326658" name="Rectangle 2"/>
          <p:cNvSpPr>
            <a:spLocks noGrp="1" noChangeArrowheads="1"/>
          </p:cNvSpPr>
          <p:nvPr>
            <p:ph type="ctrTitle"/>
          </p:nvPr>
        </p:nvSpPr>
        <p:spPr>
          <a:xfrm>
            <a:off x="685800" y="2971800"/>
            <a:ext cx="7772400" cy="990600"/>
          </a:xfrm>
          <a:noFill/>
          <a:ln/>
        </p:spPr>
        <p:txBody>
          <a:bodyPr wrap="square" lIns="92075" tIns="46038" rIns="92075" bIns="46038" anchor="t"/>
          <a:lstStyle/>
          <a:p>
            <a:r>
              <a:rPr lang="en-US" sz="2600"/>
              <a:t>Producing Readable Output </a:t>
            </a:r>
            <a:br>
              <a:rPr lang="en-US" sz="2600"/>
            </a:br>
            <a:r>
              <a:rPr lang="en-US" sz="2600"/>
              <a:t>with </a:t>
            </a:r>
            <a:r>
              <a:rPr lang="en-US" sz="2600" i="1">
                <a:latin typeface="Times New Roman" pitchFamily="18" charset="0"/>
              </a:rPr>
              <a:t>i</a:t>
            </a:r>
            <a:r>
              <a:rPr lang="en-US" sz="2600"/>
              <a:t>SQL*Plus</a:t>
            </a:r>
          </a:p>
        </p:txBody>
      </p:sp>
      <p:sp>
        <p:nvSpPr>
          <p:cNvPr id="326659" name="Rectangle 3"/>
          <p:cNvSpPr>
            <a:spLocks noGrp="1" noChangeArrowheads="1"/>
          </p:cNvSpPr>
          <p:nvPr>
            <p:ph type="subTitle" idx="1"/>
          </p:nvPr>
        </p:nvSpPr>
        <p:spPr>
          <a:xfrm>
            <a:off x="1371600" y="3886200"/>
            <a:ext cx="6400800" cy="457200"/>
          </a:xfrm>
          <a:noFill/>
          <a:ln/>
        </p:spPr>
        <p:txBody>
          <a:bodyPr lIns="92075" tIns="46038" rIns="92075" bIns="46038">
            <a:spAutoFit/>
          </a:bodyPr>
          <a:lstStyle/>
          <a:p>
            <a:r>
              <a:rPr lang="en-US"/>
              <a:t> </a:t>
            </a:r>
          </a:p>
        </p:txBody>
      </p:sp>
    </p:spTree>
  </p:cSld>
  <p:clrMapOvr>
    <a:masterClrMapping/>
  </p:clrMapOvr>
  <p:transition spd="slow">
    <p:cut/>
  </p:transition>
</p:sld>
</file>

<file path=ppt/theme/theme1.xml><?xml version="1.0" encoding="utf-8"?>
<a:theme xmlns:a="http://schemas.openxmlformats.org/drawingml/2006/main" name="Mahindra Satyam PPT Template_2010">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Mahindra Satyam PPT Template_2010</Template>
  <TotalTime>2</TotalTime>
  <Words>3907</Words>
  <Application>Microsoft Office PowerPoint</Application>
  <PresentationFormat>On-screen Show (4:3)</PresentationFormat>
  <Paragraphs>668</Paragraphs>
  <Slides>30</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Mahindra Satyam PPT Template_2010</vt:lpstr>
      <vt:lpstr>Document</vt:lpstr>
      <vt:lpstr>Database Transactions</vt:lpstr>
      <vt:lpstr>Advantages of COMMIT  and ROLLBACK Statements</vt:lpstr>
      <vt:lpstr>Controlling Transactions</vt:lpstr>
      <vt:lpstr>Rolling Back Changes  to a Marker</vt:lpstr>
      <vt:lpstr>State of the Data after COMMIT</vt:lpstr>
      <vt:lpstr>Committing Data</vt:lpstr>
      <vt:lpstr>State of the Data After ROLLBACK</vt:lpstr>
      <vt:lpstr>Summary</vt:lpstr>
      <vt:lpstr>Producing Readable Output  with iSQL*Plus</vt:lpstr>
      <vt:lpstr>Substitution Variables</vt:lpstr>
      <vt:lpstr>Substitution Variables</vt:lpstr>
      <vt:lpstr>Specifying Column Names,  Expressions, and Text</vt:lpstr>
      <vt:lpstr>Specifying Column Names,  Expressions, and Text</vt:lpstr>
      <vt:lpstr>Exercise </vt:lpstr>
      <vt:lpstr>Displaying Data  from Multiple Tables</vt:lpstr>
      <vt:lpstr>Cartesian Products</vt:lpstr>
      <vt:lpstr>Types of Joins</vt:lpstr>
      <vt:lpstr>Joining Tables Using Oracle Syntax</vt:lpstr>
      <vt:lpstr>What is an Equijoin?</vt:lpstr>
      <vt:lpstr>Using the UNION ALL Operator</vt:lpstr>
      <vt:lpstr>The INTERSECT Operator</vt:lpstr>
      <vt:lpstr>Using the INTERSECT Operator</vt:lpstr>
      <vt:lpstr>The MINUS Operator</vt:lpstr>
      <vt:lpstr>The MINUS Operator</vt:lpstr>
      <vt:lpstr>SET Operator Guidelines</vt:lpstr>
      <vt:lpstr>The Oracle Server and SET Operators</vt:lpstr>
      <vt:lpstr>Matching the SELECT Statements</vt:lpstr>
      <vt:lpstr>Matching the SELECT Statement</vt:lpstr>
      <vt:lpstr>Summary</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Transactions</dc:title>
  <dc:creator>Administrator</dc:creator>
  <cp:lastModifiedBy>Administrator</cp:lastModifiedBy>
  <cp:revision>1</cp:revision>
  <dcterms:created xsi:type="dcterms:W3CDTF">2010-02-15T09:22:21Z</dcterms:created>
  <dcterms:modified xsi:type="dcterms:W3CDTF">2010-02-15T09:24:28Z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